
<file path=[Content_Types].xml><?xml version="1.0" encoding="utf-8"?>
<Types xmlns="http://schemas.openxmlformats.org/package/2006/content-types">
  <Default Extension="jpeg" ContentType="image/jpeg"/>
  <Default Extension="xlsx" ContentType="application/vnd.openxmlformats-officedocument.spreadsheetml.sheet"/>
  <Default Extension="png" ContentType="image/png"/>
  <Default Extension="emf" ContentType="image/x-emf"/>
  <Default Extension="mp3" ContentType="audio/mp3"/>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harts/chart1.xml" ContentType="application/vnd.openxmlformats-officedocument.drawingml.chart+xml"/>
  <Override PartName="/ppt/charts/chart2.xml" ContentType="application/vnd.openxmlformats-officedocument.drawingml.chart+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8"/>
  </p:notesMasterIdLst>
  <p:sldIdLst>
    <p:sldId id="256" r:id="rId3"/>
    <p:sldId id="257" r:id="rId4"/>
    <p:sldId id="258" r:id="rId5"/>
    <p:sldId id="266" r:id="rId6"/>
    <p:sldId id="274" r:id="rId7"/>
    <p:sldId id="267" r:id="rId9"/>
    <p:sldId id="276" r:id="rId10"/>
    <p:sldId id="268" r:id="rId11"/>
    <p:sldId id="269" r:id="rId12"/>
    <p:sldId id="259" r:id="rId13"/>
    <p:sldId id="270" r:id="rId14"/>
    <p:sldId id="271" r:id="rId15"/>
    <p:sldId id="263" r:id="rId16"/>
    <p:sldId id="264" r:id="rId17"/>
    <p:sldId id="265" r:id="rId18"/>
    <p:sldId id="277" r:id="rId19"/>
    <p:sldId id="278" r:id="rId20"/>
    <p:sldId id="279" r:id="rId21"/>
    <p:sldId id="260" r:id="rId22"/>
    <p:sldId id="280" r:id="rId23"/>
    <p:sldId id="281" r:id="rId24"/>
    <p:sldId id="282" r:id="rId25"/>
    <p:sldId id="283" r:id="rId26"/>
    <p:sldId id="284" r:id="rId27"/>
    <p:sldId id="261" r:id="rId28"/>
    <p:sldId id="285" r:id="rId29"/>
    <p:sldId id="275" r:id="rId30"/>
    <p:sldId id="272" r:id="rId31"/>
    <p:sldId id="273" r:id="rId32"/>
    <p:sldId id="286" r:id="rId33"/>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5B9DC5"/>
    <a:srgbClr val="F69694"/>
    <a:srgbClr val="FAC3C1"/>
    <a:srgbClr val="CFE2EE"/>
    <a:srgbClr val="93726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113" d="100"/>
          <a:sy n="113" d="100"/>
        </p:scale>
        <p:origin x="456" y="102"/>
      </p:cViewPr>
      <p:guideLst/>
    </p:cSldViewPr>
  </p:slideViewPr>
  <p:notesTextViewPr>
    <p:cViewPr>
      <p:scale>
        <a:sx n="1" d="1"/>
        <a:sy n="1" d="1"/>
      </p:scale>
      <p:origin x="0" y="0"/>
    </p:cViewPr>
  </p:notesTextViewPr>
  <p:sorterViewPr>
    <p:cViewPr>
      <p:scale>
        <a:sx n="57" d="100"/>
        <a:sy n="57"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notesMaster" Target="notesMasters/notesMaster1.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6" Type="http://schemas.openxmlformats.org/officeDocument/2006/relationships/tableStyles" Target="tableStyles.xml"/><Relationship Id="rId35" Type="http://schemas.openxmlformats.org/officeDocument/2006/relationships/viewProps" Target="viewProps.xml"/><Relationship Id="rId34" Type="http://schemas.openxmlformats.org/officeDocument/2006/relationships/presProps" Target="presProps.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charts/_rels/chart1.xml.rels><?xml version="1.0" encoding="UTF-8" standalone="yes"?>
<Relationships xmlns="http://schemas.openxmlformats.org/package/2006/relationships"><Relationship Id="rId1" Type="http://schemas.openxmlformats.org/officeDocument/2006/relationships/package" Target="../embeddings/Workbook1.xlsx"/></Relationships>
</file>

<file path=ppt/charts/_rels/chart2.xml.rels><?xml version="1.0" encoding="UTF-8" standalone="yes"?>
<Relationships xmlns="http://schemas.openxmlformats.org/package/2006/relationships"><Relationship Id="rId1" Type="http://schemas.openxmlformats.org/officeDocument/2006/relationships/package" Target="../embeddings/Workbook2.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PC</c:v>
                </c:pt>
              </c:strCache>
            </c:strRef>
          </c:tx>
          <c:spPr>
            <a:solidFill>
              <a:schemeClr val="accent1"/>
            </a:solidFill>
            <a:ln>
              <a:noFill/>
            </a:ln>
            <a:effectLst/>
          </c:spPr>
          <c:invertIfNegative val="0"/>
          <c:dLbls>
            <c:delete val="1"/>
          </c:dLbls>
          <c:cat>
            <c:numRef>
              <c:f>Sheet1!$A$2</c:f>
              <c:numCache>
                <c:formatCode>General</c:formatCode>
                <c:ptCount val="1"/>
                <c:pt idx="0">
                  <c:v>2010</c:v>
                </c:pt>
              </c:numCache>
            </c:numRef>
          </c:cat>
          <c:val>
            <c:numRef>
              <c:f>Sheet1!$B$2</c:f>
              <c:numCache>
                <c:formatCode>General</c:formatCode>
                <c:ptCount val="1"/>
                <c:pt idx="0">
                  <c:v>3.5</c:v>
                </c:pt>
              </c:numCache>
            </c:numRef>
          </c:val>
        </c:ser>
        <c:ser>
          <c:idx val="1"/>
          <c:order val="1"/>
          <c:tx>
            <c:strRef>
              <c:f>Sheet1!$C$1</c:f>
              <c:strCache>
                <c:ptCount val="1"/>
                <c:pt idx="0">
                  <c:v>Notebook</c:v>
                </c:pt>
              </c:strCache>
            </c:strRef>
          </c:tx>
          <c:spPr>
            <a:solidFill>
              <a:schemeClr val="accent3"/>
            </a:solidFill>
            <a:ln>
              <a:noFill/>
            </a:ln>
            <a:effectLst/>
          </c:spPr>
          <c:invertIfNegative val="0"/>
          <c:dLbls>
            <c:delete val="1"/>
          </c:dLbls>
          <c:cat>
            <c:numRef>
              <c:f>Sheet1!$A$2</c:f>
              <c:numCache>
                <c:formatCode>General</c:formatCode>
                <c:ptCount val="1"/>
                <c:pt idx="0">
                  <c:v>2010</c:v>
                </c:pt>
              </c:numCache>
            </c:numRef>
          </c:cat>
          <c:val>
            <c:numRef>
              <c:f>Sheet1!$C$2</c:f>
              <c:numCache>
                <c:formatCode>General</c:formatCode>
                <c:ptCount val="1"/>
                <c:pt idx="0">
                  <c:v>6.2</c:v>
                </c:pt>
              </c:numCache>
            </c:numRef>
          </c:val>
        </c:ser>
        <c:ser>
          <c:idx val="2"/>
          <c:order val="2"/>
          <c:tx>
            <c:strRef>
              <c:f>Sheet1!$D$1</c:f>
              <c:strCache>
                <c:ptCount val="1"/>
                <c:pt idx="0">
                  <c:v>Tablet</c:v>
                </c:pt>
              </c:strCache>
            </c:strRef>
          </c:tx>
          <c:spPr>
            <a:solidFill>
              <a:schemeClr val="accent5"/>
            </a:solidFill>
            <a:ln>
              <a:noFill/>
            </a:ln>
            <a:effectLst/>
          </c:spPr>
          <c:invertIfNegative val="0"/>
          <c:dLbls>
            <c:delete val="1"/>
          </c:dLbls>
          <c:cat>
            <c:numRef>
              <c:f>Sheet1!$A$2</c:f>
              <c:numCache>
                <c:formatCode>General</c:formatCode>
                <c:ptCount val="1"/>
                <c:pt idx="0">
                  <c:v>2010</c:v>
                </c:pt>
              </c:numCache>
            </c:numRef>
          </c:cat>
          <c:val>
            <c:numRef>
              <c:f>Sheet1!$D$2</c:f>
              <c:numCache>
                <c:formatCode>General</c:formatCode>
                <c:ptCount val="1"/>
                <c:pt idx="0">
                  <c:v>5.4</c:v>
                </c:pt>
              </c:numCache>
            </c:numRef>
          </c:val>
        </c:ser>
        <c:ser>
          <c:idx val="3"/>
          <c:order val="3"/>
          <c:tx>
            <c:strRef>
              <c:f>Sheet1!$E$1</c:f>
              <c:strCache>
                <c:ptCount val="1"/>
                <c:pt idx="0">
                  <c:v>Other</c:v>
                </c:pt>
              </c:strCache>
            </c:strRef>
          </c:tx>
          <c:spPr>
            <a:solidFill>
              <a:schemeClr val="accent6"/>
            </a:solidFill>
            <a:ln>
              <a:noFill/>
            </a:ln>
            <a:effectLst/>
          </c:spPr>
          <c:invertIfNegative val="0"/>
          <c:dLbls>
            <c:delete val="1"/>
          </c:dLbls>
          <c:cat>
            <c:numRef>
              <c:f>Sheet1!$A$2</c:f>
              <c:numCache>
                <c:formatCode>General</c:formatCode>
                <c:ptCount val="1"/>
                <c:pt idx="0">
                  <c:v>2010</c:v>
                </c:pt>
              </c:numCache>
            </c:numRef>
          </c:cat>
          <c:val>
            <c:numRef>
              <c:f>Sheet1!$E$2</c:f>
              <c:numCache>
                <c:formatCode>General</c:formatCode>
                <c:ptCount val="1"/>
                <c:pt idx="0">
                  <c:v>2</c:v>
                </c:pt>
              </c:numCache>
            </c:numRef>
          </c:val>
        </c:ser>
        <c:dLbls>
          <c:showLegendKey val="0"/>
          <c:showVal val="0"/>
          <c:showCatName val="0"/>
          <c:showSerName val="0"/>
          <c:showPercent val="0"/>
          <c:showBubbleSize val="0"/>
        </c:dLbls>
        <c:gapWidth val="100"/>
        <c:axId val="-1464511520"/>
        <c:axId val="-1464510976"/>
      </c:barChart>
      <c:catAx>
        <c:axId val="-146451152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prstDash val="solid"/>
            <a:round/>
          </a:ln>
          <a:effectLst/>
        </c:spPr>
        <c:txPr>
          <a:bodyPr rot="-60000000" spcFirstLastPara="0" vertOverflow="ellipsis" vert="horz" wrap="square" anchor="ctr" anchorCtr="1"/>
          <a:lstStyle/>
          <a:p>
            <a:pPr>
              <a:defRPr lang="zh-CN" sz="1000" b="0" i="0" u="none" strike="noStrike" kern="1200" baseline="0">
                <a:solidFill>
                  <a:schemeClr val="tx1"/>
                </a:solidFill>
                <a:latin typeface="+mn-lt"/>
                <a:ea typeface="+mn-ea"/>
                <a:cs typeface="+mn-ea"/>
              </a:defRPr>
            </a:pPr>
          </a:p>
        </c:txPr>
        <c:crossAx val="-1464510976"/>
        <c:crosses val="autoZero"/>
        <c:auto val="1"/>
        <c:lblAlgn val="ctr"/>
        <c:lblOffset val="100"/>
        <c:noMultiLvlLbl val="0"/>
      </c:catAx>
      <c:valAx>
        <c:axId val="-1464510976"/>
        <c:scaling>
          <c:orientation val="minMax"/>
        </c:scaling>
        <c:delete val="0"/>
        <c:axPos val="l"/>
        <c:majorGridlines>
          <c:spPr>
            <a:ln w="9525" cap="flat" cmpd="sng" algn="ctr">
              <a:solidFill>
                <a:schemeClr val="tx1">
                  <a:lumMod val="15000"/>
                  <a:lumOff val="85000"/>
                </a:schemeClr>
              </a:solidFill>
              <a:prstDash val="solid"/>
              <a:round/>
            </a:ln>
            <a:effectLst/>
          </c:spPr>
        </c:majorGridlines>
        <c:numFmt formatCode="General" sourceLinked="1"/>
        <c:majorTickMark val="none"/>
        <c:minorTickMark val="none"/>
        <c:tickLblPos val="nextTo"/>
        <c:spPr>
          <a:noFill/>
          <a:ln w="6350" cap="flat" cmpd="sng" algn="ctr">
            <a:noFill/>
            <a:prstDash val="solid"/>
            <a:round/>
          </a:ln>
          <a:effectLst/>
        </c:spPr>
        <c:txPr>
          <a:bodyPr rot="-60000000" spcFirstLastPara="0" vertOverflow="ellipsis" vert="horz" wrap="square" anchor="ctr" anchorCtr="1"/>
          <a:lstStyle/>
          <a:p>
            <a:pPr>
              <a:defRPr lang="zh-CN" sz="1000" b="0" i="0" u="none" strike="noStrike" kern="1200" baseline="0">
                <a:solidFill>
                  <a:schemeClr val="tx1"/>
                </a:solidFill>
                <a:latin typeface="+mn-lt"/>
                <a:ea typeface="+mn-ea"/>
                <a:cs typeface="+mn-ea"/>
              </a:defRPr>
            </a:pPr>
          </a:p>
        </c:txPr>
        <c:crossAx val="-1464511520"/>
        <c:crosses val="autoZero"/>
        <c:crossBetween val="between"/>
      </c:valAx>
      <c:spPr>
        <a:noFill/>
        <a:ln>
          <a:noFill/>
        </a:ln>
        <a:effectLst/>
      </c:spPr>
    </c:plotArea>
    <c:plotVisOnly val="1"/>
    <c:dispBlanksAs val="gap"/>
    <c:showDLblsOverMax val="0"/>
  </c:chart>
  <c:spPr>
    <a:noFill/>
    <a:ln>
      <a:noFill/>
    </a:ln>
    <a:effectLst/>
  </c:spPr>
  <c:txPr>
    <a:bodyPr/>
    <a:lstStyle/>
    <a:p>
      <a:pPr>
        <a:defRPr lang="zh-CN">
          <a:ea typeface="+mn-ea"/>
          <a:cs typeface="+mn-ea"/>
        </a:defRPr>
      </a:pPr>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PC</c:v>
                </c:pt>
              </c:strCache>
            </c:strRef>
          </c:tx>
          <c:spPr>
            <a:solidFill>
              <a:schemeClr val="accent1"/>
            </a:solidFill>
            <a:ln>
              <a:noFill/>
            </a:ln>
            <a:effectLst/>
          </c:spPr>
          <c:invertIfNegative val="0"/>
          <c:dLbls>
            <c:delete val="1"/>
          </c:dLbls>
          <c:cat>
            <c:numRef>
              <c:f>Sheet1!$A$2</c:f>
              <c:numCache>
                <c:formatCode>General</c:formatCode>
                <c:ptCount val="1"/>
                <c:pt idx="0">
                  <c:v>2010</c:v>
                </c:pt>
              </c:numCache>
            </c:numRef>
          </c:cat>
          <c:val>
            <c:numRef>
              <c:f>Sheet1!$B$2</c:f>
              <c:numCache>
                <c:formatCode>General</c:formatCode>
                <c:ptCount val="1"/>
                <c:pt idx="0">
                  <c:v>1.5</c:v>
                </c:pt>
              </c:numCache>
            </c:numRef>
          </c:val>
        </c:ser>
        <c:ser>
          <c:idx val="1"/>
          <c:order val="1"/>
          <c:tx>
            <c:strRef>
              <c:f>Sheet1!$C$1</c:f>
              <c:strCache>
                <c:ptCount val="1"/>
                <c:pt idx="0">
                  <c:v>Notebook</c:v>
                </c:pt>
              </c:strCache>
            </c:strRef>
          </c:tx>
          <c:spPr>
            <a:solidFill>
              <a:schemeClr val="accent3"/>
            </a:solidFill>
            <a:ln>
              <a:noFill/>
            </a:ln>
            <a:effectLst/>
          </c:spPr>
          <c:invertIfNegative val="0"/>
          <c:dLbls>
            <c:delete val="1"/>
          </c:dLbls>
          <c:cat>
            <c:numRef>
              <c:f>Sheet1!$A$2</c:f>
              <c:numCache>
                <c:formatCode>General</c:formatCode>
                <c:ptCount val="1"/>
                <c:pt idx="0">
                  <c:v>2010</c:v>
                </c:pt>
              </c:numCache>
            </c:numRef>
          </c:cat>
          <c:val>
            <c:numRef>
              <c:f>Sheet1!$C$2</c:f>
              <c:numCache>
                <c:formatCode>General</c:formatCode>
                <c:ptCount val="1"/>
                <c:pt idx="0">
                  <c:v>4.2</c:v>
                </c:pt>
              </c:numCache>
            </c:numRef>
          </c:val>
        </c:ser>
        <c:ser>
          <c:idx val="2"/>
          <c:order val="2"/>
          <c:tx>
            <c:strRef>
              <c:f>Sheet1!$D$1</c:f>
              <c:strCache>
                <c:ptCount val="1"/>
                <c:pt idx="0">
                  <c:v>Tablet</c:v>
                </c:pt>
              </c:strCache>
            </c:strRef>
          </c:tx>
          <c:spPr>
            <a:solidFill>
              <a:schemeClr val="accent5"/>
            </a:solidFill>
            <a:ln>
              <a:noFill/>
            </a:ln>
            <a:effectLst/>
          </c:spPr>
          <c:invertIfNegative val="0"/>
          <c:dLbls>
            <c:delete val="1"/>
          </c:dLbls>
          <c:cat>
            <c:numRef>
              <c:f>Sheet1!$A$2</c:f>
              <c:numCache>
                <c:formatCode>General</c:formatCode>
                <c:ptCount val="1"/>
                <c:pt idx="0">
                  <c:v>2010</c:v>
                </c:pt>
              </c:numCache>
            </c:numRef>
          </c:cat>
          <c:val>
            <c:numRef>
              <c:f>Sheet1!$D$2</c:f>
              <c:numCache>
                <c:formatCode>General</c:formatCode>
                <c:ptCount val="1"/>
                <c:pt idx="0">
                  <c:v>6.3</c:v>
                </c:pt>
              </c:numCache>
            </c:numRef>
          </c:val>
        </c:ser>
        <c:ser>
          <c:idx val="3"/>
          <c:order val="3"/>
          <c:tx>
            <c:strRef>
              <c:f>Sheet1!$E$1</c:f>
              <c:strCache>
                <c:ptCount val="1"/>
                <c:pt idx="0">
                  <c:v>Other</c:v>
                </c:pt>
              </c:strCache>
            </c:strRef>
          </c:tx>
          <c:spPr>
            <a:solidFill>
              <a:schemeClr val="accent6"/>
            </a:solidFill>
            <a:ln>
              <a:noFill/>
            </a:ln>
            <a:effectLst/>
          </c:spPr>
          <c:invertIfNegative val="0"/>
          <c:dLbls>
            <c:delete val="1"/>
          </c:dLbls>
          <c:cat>
            <c:numRef>
              <c:f>Sheet1!$A$2</c:f>
              <c:numCache>
                <c:formatCode>General</c:formatCode>
                <c:ptCount val="1"/>
                <c:pt idx="0">
                  <c:v>2010</c:v>
                </c:pt>
              </c:numCache>
            </c:numRef>
          </c:cat>
          <c:val>
            <c:numRef>
              <c:f>Sheet1!$E$2</c:f>
              <c:numCache>
                <c:formatCode>General</c:formatCode>
                <c:ptCount val="1"/>
                <c:pt idx="0">
                  <c:v>2</c:v>
                </c:pt>
              </c:numCache>
            </c:numRef>
          </c:val>
        </c:ser>
        <c:dLbls>
          <c:showLegendKey val="0"/>
          <c:showVal val="0"/>
          <c:showCatName val="0"/>
          <c:showSerName val="0"/>
          <c:showPercent val="0"/>
          <c:showBubbleSize val="0"/>
        </c:dLbls>
        <c:gapWidth val="100"/>
        <c:axId val="-1464509888"/>
        <c:axId val="-1464509344"/>
      </c:barChart>
      <c:catAx>
        <c:axId val="-146450988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prstDash val="solid"/>
            <a:round/>
          </a:ln>
          <a:effectLst/>
        </c:spPr>
        <c:txPr>
          <a:bodyPr rot="-60000000" spcFirstLastPara="0" vertOverflow="ellipsis" vert="horz" wrap="square" anchor="ctr" anchorCtr="1"/>
          <a:lstStyle/>
          <a:p>
            <a:pPr>
              <a:defRPr lang="zh-CN" sz="1000" b="0" i="0" u="none" strike="noStrike" kern="1200" baseline="0">
                <a:solidFill>
                  <a:schemeClr val="tx1"/>
                </a:solidFill>
                <a:latin typeface="+mn-lt"/>
                <a:ea typeface="+mn-ea"/>
                <a:cs typeface="+mn-ea"/>
              </a:defRPr>
            </a:pPr>
          </a:p>
        </c:txPr>
        <c:crossAx val="-1464509344"/>
        <c:crosses val="autoZero"/>
        <c:auto val="1"/>
        <c:lblAlgn val="ctr"/>
        <c:lblOffset val="100"/>
        <c:noMultiLvlLbl val="0"/>
      </c:catAx>
      <c:valAx>
        <c:axId val="-1464509344"/>
        <c:scaling>
          <c:orientation val="minMax"/>
        </c:scaling>
        <c:delete val="0"/>
        <c:axPos val="l"/>
        <c:majorGridlines>
          <c:spPr>
            <a:ln w="9525" cap="flat" cmpd="sng" algn="ctr">
              <a:solidFill>
                <a:schemeClr val="tx1">
                  <a:lumMod val="15000"/>
                  <a:lumOff val="85000"/>
                </a:schemeClr>
              </a:solidFill>
              <a:prstDash val="solid"/>
              <a:round/>
            </a:ln>
            <a:effectLst/>
          </c:spPr>
        </c:majorGridlines>
        <c:numFmt formatCode="General" sourceLinked="1"/>
        <c:majorTickMark val="none"/>
        <c:minorTickMark val="none"/>
        <c:tickLblPos val="nextTo"/>
        <c:spPr>
          <a:noFill/>
          <a:ln w="6350" cap="flat" cmpd="sng" algn="ctr">
            <a:noFill/>
            <a:prstDash val="solid"/>
            <a:round/>
          </a:ln>
          <a:effectLst/>
        </c:spPr>
        <c:txPr>
          <a:bodyPr rot="-60000000" spcFirstLastPara="0" vertOverflow="ellipsis" vert="horz" wrap="square" anchor="ctr" anchorCtr="1"/>
          <a:lstStyle/>
          <a:p>
            <a:pPr>
              <a:defRPr lang="zh-CN" sz="1000" b="0" i="0" u="none" strike="noStrike" kern="1200" baseline="0">
                <a:solidFill>
                  <a:schemeClr val="tx1"/>
                </a:solidFill>
                <a:latin typeface="+mn-lt"/>
                <a:ea typeface="+mn-ea"/>
                <a:cs typeface="+mn-ea"/>
              </a:defRPr>
            </a:pPr>
          </a:p>
        </c:txPr>
        <c:crossAx val="-1464509888"/>
        <c:crosses val="autoZero"/>
        <c:crossBetween val="between"/>
      </c:valAx>
      <c:spPr>
        <a:noFill/>
        <a:ln>
          <a:noFill/>
        </a:ln>
        <a:effectLst/>
      </c:spPr>
    </c:plotArea>
    <c:plotVisOnly val="1"/>
    <c:dispBlanksAs val="gap"/>
    <c:showDLblsOverMax val="0"/>
  </c:chart>
  <c:spPr>
    <a:noFill/>
    <a:ln>
      <a:noFill/>
    </a:ln>
    <a:effectLst/>
  </c:spPr>
  <c:txPr>
    <a:bodyPr/>
    <a:lstStyle/>
    <a:p>
      <a:pPr>
        <a:defRPr lang="zh-CN">
          <a:ea typeface="+mn-ea"/>
          <a:cs typeface="+mn-ea"/>
        </a:defRPr>
      </a:pPr>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39036CC-06B7-43C9-80E6-219E7F45321F}"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0B0E735-1CFC-4BC5-BEA1-A7A5C0997E7E}"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74D1495A-DD81-44F4-9F54-1F39867BF2D9}" type="slidenum">
              <a:rPr lang="en-US" smtClean="0"/>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744F346-9435-41B1-AD1D-461963F20BEE}"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D5ECE6-943B-49D7-A8A9-CDF5665F1A48}"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D5ECE6-943B-49D7-A8A9-CDF5665F1A48}"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DDDFC7-F288-4EFC-B594-E1B442751101}"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DDDFC7-F288-4EFC-B594-E1B442751101}"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DDDFC7-F288-4EFC-B594-E1B442751101}"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DDDFC7-F288-4EFC-B594-E1B442751101}"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DDDFC7-F288-4EFC-B594-E1B442751101}"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BA86855-8D0F-4FB8-8AB6-33D9A113F64C}"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BA86855-8D0F-4FB8-8AB6-33D9A113F64C}"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74D1495A-DD81-44F4-9F54-1F39867BF2D9}" type="slidenum">
              <a:rPr lang="en-US" smtClean="0"/>
            </a:fld>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74D1495A-DD81-44F4-9F54-1F39867BF2D9}" type="slidenum">
              <a:rPr lang="en-US" smtClean="0"/>
            </a:fld>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74D1495A-DD81-44F4-9F54-1F39867BF2D9}" type="slidenum">
              <a:rPr lang="en-US" smtClean="0"/>
            </a:fld>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74D1495A-DD81-44F4-9F54-1F39867BF2D9}" type="slidenum">
              <a:rPr lang="en-US" smtClean="0"/>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74D1495A-DD81-44F4-9F54-1F39867BF2D9}" type="slidenum">
              <a:rPr lang="en-US" smtClean="0"/>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74D1495A-DD81-44F4-9F54-1F39867BF2D9}" type="slidenum">
              <a:rPr lang="en-US" smtClean="0"/>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74D1495A-DD81-44F4-9F54-1F39867BF2D9}" type="slidenum">
              <a:rPr lang="en-US" smtClean="0"/>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74D1495A-DD81-44F4-9F54-1F39867BF2D9}" type="slidenum">
              <a:rPr lang="en-US" smtClean="0"/>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74D1495A-DD81-44F4-9F54-1F39867BF2D9}" type="slidenum">
              <a:rPr lang="en-US" smtClean="0"/>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6EE78B-84D8-412F-BC69-ACC7C447BAFC}" type="slidenum">
              <a:rPr lang="zh-CN" altLang="en-US" smtClean="0"/>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744F346-9435-41B1-AD1D-461963F20BEE}"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600" advClick="0" advTm="7000">
        <p14:gallery dir="l"/>
      </p:transition>
    </mc:Choice>
    <mc:Fallback>
      <p:transition spd="slow" advClick="0" advTm="7000">
        <p:fade/>
      </p:transition>
    </mc:Fallback>
  </mc:AlternateContent>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fld>
            <a:endParaRPr lang="zh-CN" altLang="en-US"/>
          </a:p>
        </p:txBody>
      </p:sp>
      <p:sp>
        <p:nvSpPr>
          <p:cNvPr id="5" name="标题占位符 1"/>
          <p:cNvSpPr>
            <a:spLocks noGrp="1"/>
          </p:cNvSpPr>
          <p:nvPr>
            <p:ph type="title"/>
          </p:nvPr>
        </p:nvSpPr>
        <p:spPr>
          <a:xfrm>
            <a:off x="190575" y="260648"/>
            <a:ext cx="10972800" cy="418058"/>
          </a:xfrm>
          <a:prstGeom prst="rect">
            <a:avLst/>
          </a:prstGeom>
        </p:spPr>
        <p:txBody>
          <a:bodyPr vert="horz" lIns="91440" tIns="45720" rIns="91440" bIns="45720" rtlCol="0" anchor="ctr">
            <a:normAutofit/>
          </a:bodyPr>
          <a:lstStyle>
            <a:lvl1pPr algn="l">
              <a:defRPr sz="3200"/>
            </a:lvl1pPr>
          </a:lstStyle>
          <a:p>
            <a:r>
              <a:rPr lang="zh-CN" altLang="en-US" smtClean="0"/>
              <a:t>单击此处编辑母版标题样式</a:t>
            </a:r>
            <a:endParaRPr lang="zh-CN" altLang="en-US"/>
          </a:p>
        </p:txBody>
      </p:sp>
    </p:spTree>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2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fld>
            <a:endParaRPr lang="zh-CN" altLang="en-US"/>
          </a:p>
        </p:txBody>
      </p:sp>
      <p:sp>
        <p:nvSpPr>
          <p:cNvPr id="5" name="标题占位符 1"/>
          <p:cNvSpPr>
            <a:spLocks noGrp="1"/>
          </p:cNvSpPr>
          <p:nvPr>
            <p:ph type="title"/>
          </p:nvPr>
        </p:nvSpPr>
        <p:spPr>
          <a:xfrm>
            <a:off x="190575" y="260648"/>
            <a:ext cx="10972800" cy="418058"/>
          </a:xfrm>
          <a:prstGeom prst="rect">
            <a:avLst/>
          </a:prstGeom>
        </p:spPr>
        <p:txBody>
          <a:bodyPr vert="horz" lIns="91440" tIns="45720" rIns="91440" bIns="45720" rtlCol="0" anchor="ctr">
            <a:normAutofit/>
          </a:bodyPr>
          <a:lstStyle>
            <a:lvl1pPr algn="l">
              <a:defRPr sz="3200"/>
            </a:lvl1pPr>
          </a:lstStyle>
          <a:p>
            <a:r>
              <a:rPr lang="zh-CN" altLang="en-US" smtClean="0"/>
              <a:t>单击此处编辑母版标题样式</a:t>
            </a:r>
            <a:endParaRPr lang="zh-CN" altLang="en-US"/>
          </a:p>
        </p:txBody>
      </p:sp>
    </p:spTree>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3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fld>
            <a:endParaRPr lang="zh-CN" altLang="en-US"/>
          </a:p>
        </p:txBody>
      </p:sp>
      <p:sp>
        <p:nvSpPr>
          <p:cNvPr id="5" name="标题占位符 1"/>
          <p:cNvSpPr>
            <a:spLocks noGrp="1"/>
          </p:cNvSpPr>
          <p:nvPr>
            <p:ph type="title"/>
          </p:nvPr>
        </p:nvSpPr>
        <p:spPr>
          <a:xfrm>
            <a:off x="190575" y="260648"/>
            <a:ext cx="10972800" cy="418058"/>
          </a:xfrm>
          <a:prstGeom prst="rect">
            <a:avLst/>
          </a:prstGeom>
        </p:spPr>
        <p:txBody>
          <a:bodyPr vert="horz" lIns="91440" tIns="45720" rIns="91440" bIns="45720" rtlCol="0" anchor="ctr">
            <a:normAutofit/>
          </a:bodyPr>
          <a:lstStyle>
            <a:lvl1pPr algn="l">
              <a:defRPr sz="3200"/>
            </a:lvl1pPr>
          </a:lstStyle>
          <a:p>
            <a:r>
              <a:rPr lang="zh-CN" altLang="en-US" smtClean="0"/>
              <a:t>单击此处编辑母版标题样式</a:t>
            </a:r>
            <a:endParaRPr lang="zh-CN" altLang="en-US"/>
          </a:p>
        </p:txBody>
      </p:sp>
    </p:spTree>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4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fld>
            <a:endParaRPr lang="zh-CN" altLang="en-US"/>
          </a:p>
        </p:txBody>
      </p:sp>
      <p:sp>
        <p:nvSpPr>
          <p:cNvPr id="5" name="标题占位符 1"/>
          <p:cNvSpPr>
            <a:spLocks noGrp="1"/>
          </p:cNvSpPr>
          <p:nvPr>
            <p:ph type="title"/>
          </p:nvPr>
        </p:nvSpPr>
        <p:spPr>
          <a:xfrm>
            <a:off x="190575" y="260648"/>
            <a:ext cx="10972800" cy="418058"/>
          </a:xfrm>
          <a:prstGeom prst="rect">
            <a:avLst/>
          </a:prstGeom>
        </p:spPr>
        <p:txBody>
          <a:bodyPr vert="horz" lIns="91440" tIns="45720" rIns="91440" bIns="45720" rtlCol="0" anchor="ctr">
            <a:normAutofit/>
          </a:bodyPr>
          <a:lstStyle>
            <a:lvl1pPr algn="l">
              <a:defRPr sz="3200"/>
            </a:lvl1pPr>
          </a:lstStyle>
          <a:p>
            <a:r>
              <a:rPr lang="zh-CN" altLang="en-US" smtClean="0"/>
              <a:t>单击此处编辑母版标题样式</a:t>
            </a:r>
            <a:endParaRPr lang="zh-CN" altLang="en-US"/>
          </a:p>
        </p:txBody>
      </p:sp>
    </p:spTree>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5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fld>
            <a:endParaRPr lang="zh-CN" altLang="en-US"/>
          </a:p>
        </p:txBody>
      </p:sp>
      <p:sp>
        <p:nvSpPr>
          <p:cNvPr id="5" name="标题占位符 1"/>
          <p:cNvSpPr>
            <a:spLocks noGrp="1"/>
          </p:cNvSpPr>
          <p:nvPr>
            <p:ph type="title"/>
          </p:nvPr>
        </p:nvSpPr>
        <p:spPr>
          <a:xfrm>
            <a:off x="190575" y="260648"/>
            <a:ext cx="10972800" cy="418058"/>
          </a:xfrm>
          <a:prstGeom prst="rect">
            <a:avLst/>
          </a:prstGeom>
        </p:spPr>
        <p:txBody>
          <a:bodyPr vert="horz" lIns="91440" tIns="45720" rIns="91440" bIns="45720" rtlCol="0" anchor="ctr">
            <a:normAutofit/>
          </a:bodyPr>
          <a:lstStyle>
            <a:lvl1pPr algn="l">
              <a:defRPr sz="3200"/>
            </a:lvl1pPr>
          </a:lstStyle>
          <a:p>
            <a:r>
              <a:rPr lang="zh-CN" altLang="en-US" smtClean="0"/>
              <a:t>单击此处编辑母版标题样式</a:t>
            </a:r>
            <a:endParaRPr lang="zh-CN" altLang="en-US"/>
          </a:p>
        </p:txBody>
      </p:sp>
    </p:spTree>
  </p:cSld>
  <p:clrMapOvr>
    <a:masterClrMapping/>
  </p:clrMapOvr>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6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fld>
            <a:endParaRPr lang="zh-CN" altLang="en-US"/>
          </a:p>
        </p:txBody>
      </p:sp>
      <p:sp>
        <p:nvSpPr>
          <p:cNvPr id="5" name="标题占位符 1"/>
          <p:cNvSpPr>
            <a:spLocks noGrp="1"/>
          </p:cNvSpPr>
          <p:nvPr>
            <p:ph type="title"/>
          </p:nvPr>
        </p:nvSpPr>
        <p:spPr>
          <a:xfrm>
            <a:off x="190575" y="260648"/>
            <a:ext cx="10972800" cy="418058"/>
          </a:xfrm>
          <a:prstGeom prst="rect">
            <a:avLst/>
          </a:prstGeom>
        </p:spPr>
        <p:txBody>
          <a:bodyPr vert="horz" lIns="91440" tIns="45720" rIns="91440" bIns="45720" rtlCol="0" anchor="ctr">
            <a:normAutofit/>
          </a:bodyPr>
          <a:lstStyle>
            <a:lvl1pPr algn="l">
              <a:defRPr sz="3200"/>
            </a:lvl1pPr>
          </a:lstStyle>
          <a:p>
            <a:r>
              <a:rPr lang="zh-CN" altLang="en-US" smtClean="0"/>
              <a:t>单击此处编辑母版标题样式</a:t>
            </a:r>
            <a:endParaRPr lang="zh-CN" altLang="en-US"/>
          </a:p>
        </p:txBody>
      </p:sp>
    </p:spTree>
  </p:cSld>
  <p:clrMapOvr>
    <a:masterClrMapping/>
  </p:clrMapOvr>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7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fld>
            <a:endParaRPr lang="zh-CN" altLang="en-US"/>
          </a:p>
        </p:txBody>
      </p:sp>
      <p:sp>
        <p:nvSpPr>
          <p:cNvPr id="5" name="标题占位符 1"/>
          <p:cNvSpPr>
            <a:spLocks noGrp="1"/>
          </p:cNvSpPr>
          <p:nvPr>
            <p:ph type="title"/>
          </p:nvPr>
        </p:nvSpPr>
        <p:spPr>
          <a:xfrm>
            <a:off x="190575" y="260648"/>
            <a:ext cx="10972800" cy="418058"/>
          </a:xfrm>
          <a:prstGeom prst="rect">
            <a:avLst/>
          </a:prstGeom>
        </p:spPr>
        <p:txBody>
          <a:bodyPr vert="horz" lIns="91440" tIns="45720" rIns="91440" bIns="45720" rtlCol="0" anchor="ctr">
            <a:normAutofit/>
          </a:bodyPr>
          <a:lstStyle>
            <a:lvl1pPr algn="l">
              <a:defRPr sz="3200"/>
            </a:lvl1pPr>
          </a:lstStyle>
          <a:p>
            <a:r>
              <a:rPr lang="zh-CN" altLang="en-US" smtClean="0"/>
              <a:t>单击此处编辑母版标题样式</a:t>
            </a:r>
            <a:endParaRPr lang="zh-CN" altLang="en-US"/>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8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fld>
            <a:endParaRPr lang="zh-CN" altLang="en-US"/>
          </a:p>
        </p:txBody>
      </p:sp>
      <p:sp>
        <p:nvSpPr>
          <p:cNvPr id="5" name="标题占位符 1"/>
          <p:cNvSpPr>
            <a:spLocks noGrp="1"/>
          </p:cNvSpPr>
          <p:nvPr>
            <p:ph type="title"/>
          </p:nvPr>
        </p:nvSpPr>
        <p:spPr>
          <a:xfrm>
            <a:off x="190575" y="260648"/>
            <a:ext cx="10972800" cy="418058"/>
          </a:xfrm>
          <a:prstGeom prst="rect">
            <a:avLst/>
          </a:prstGeom>
        </p:spPr>
        <p:txBody>
          <a:bodyPr vert="horz" lIns="91440" tIns="45720" rIns="91440" bIns="45720" rtlCol="0" anchor="ctr">
            <a:normAutofit/>
          </a:bodyPr>
          <a:lstStyle>
            <a:lvl1pPr algn="l">
              <a:defRPr sz="3200"/>
            </a:lvl1pPr>
          </a:lstStyle>
          <a:p>
            <a:r>
              <a:rPr lang="zh-CN" altLang="en-US" smtClean="0"/>
              <a:t>单击此处编辑母版标题样式</a:t>
            </a:r>
            <a:endParaRPr lang="zh-CN" altLang="en-US"/>
          </a:p>
        </p:txBody>
      </p:sp>
    </p:spTree>
  </p:cSld>
  <p:clrMapOvr>
    <a:masterClrMapping/>
  </p:clrMapOvr>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9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fld>
            <a:endParaRPr lang="zh-CN" altLang="en-US"/>
          </a:p>
        </p:txBody>
      </p:sp>
      <p:sp>
        <p:nvSpPr>
          <p:cNvPr id="5" name="标题占位符 1"/>
          <p:cNvSpPr>
            <a:spLocks noGrp="1"/>
          </p:cNvSpPr>
          <p:nvPr>
            <p:ph type="title"/>
          </p:nvPr>
        </p:nvSpPr>
        <p:spPr>
          <a:xfrm>
            <a:off x="190575" y="260648"/>
            <a:ext cx="10972800" cy="418058"/>
          </a:xfrm>
          <a:prstGeom prst="rect">
            <a:avLst/>
          </a:prstGeom>
        </p:spPr>
        <p:txBody>
          <a:bodyPr vert="horz" lIns="91440" tIns="45720" rIns="91440" bIns="45720" rtlCol="0" anchor="ctr">
            <a:normAutofit/>
          </a:bodyPr>
          <a:lstStyle>
            <a:lvl1pPr algn="l">
              <a:defRPr sz="3200"/>
            </a:lvl1pPr>
          </a:lstStyle>
          <a:p>
            <a:r>
              <a:rPr lang="zh-CN" altLang="en-US" smtClean="0"/>
              <a:t>单击此处编辑母版标题样式</a:t>
            </a:r>
            <a:endParaRPr lang="zh-CN" altLang="en-US"/>
          </a:p>
        </p:txBody>
      </p:sp>
    </p:spTree>
  </p:cSld>
  <p:clrMapOvr>
    <a:masterClrMapping/>
  </p:clrMapOvr>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10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fld>
            <a:endParaRPr lang="zh-CN" altLang="en-US"/>
          </a:p>
        </p:txBody>
      </p:sp>
      <p:sp>
        <p:nvSpPr>
          <p:cNvPr id="5" name="标题占位符 1"/>
          <p:cNvSpPr>
            <a:spLocks noGrp="1"/>
          </p:cNvSpPr>
          <p:nvPr>
            <p:ph type="title"/>
          </p:nvPr>
        </p:nvSpPr>
        <p:spPr>
          <a:xfrm>
            <a:off x="190575" y="260648"/>
            <a:ext cx="10972800" cy="418058"/>
          </a:xfrm>
          <a:prstGeom prst="rect">
            <a:avLst/>
          </a:prstGeom>
        </p:spPr>
        <p:txBody>
          <a:bodyPr vert="horz" lIns="91440" tIns="45720" rIns="91440" bIns="45720" rtlCol="0" anchor="ctr">
            <a:normAutofit/>
          </a:bodyPr>
          <a:lstStyle>
            <a:lvl1pPr algn="l">
              <a:defRPr sz="3200"/>
            </a:lvl1pPr>
          </a:lstStyle>
          <a:p>
            <a:r>
              <a:rPr lang="zh-CN" altLang="en-US" smtClean="0"/>
              <a:t>单击此处编辑母版标题样式</a:t>
            </a:r>
            <a:endParaRPr lang="zh-CN" altLang="en-US"/>
          </a:p>
        </p:txBody>
      </p:sp>
    </p:spTree>
  </p:cSld>
  <p:clrMapOvr>
    <a:masterClrMapping/>
  </p:clrMapOvr>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11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fld>
            <a:endParaRPr lang="zh-CN" altLang="en-US"/>
          </a:p>
        </p:txBody>
      </p:sp>
      <p:sp>
        <p:nvSpPr>
          <p:cNvPr id="5" name="标题占位符 1"/>
          <p:cNvSpPr>
            <a:spLocks noGrp="1"/>
          </p:cNvSpPr>
          <p:nvPr>
            <p:ph type="title"/>
          </p:nvPr>
        </p:nvSpPr>
        <p:spPr>
          <a:xfrm>
            <a:off x="190575" y="260648"/>
            <a:ext cx="10972800" cy="418058"/>
          </a:xfrm>
          <a:prstGeom prst="rect">
            <a:avLst/>
          </a:prstGeom>
        </p:spPr>
        <p:txBody>
          <a:bodyPr vert="horz" lIns="91440" tIns="45720" rIns="91440" bIns="45720" rtlCol="0" anchor="ctr">
            <a:normAutofit/>
          </a:bodyPr>
          <a:lstStyle>
            <a:lvl1pPr algn="l">
              <a:defRPr sz="3200"/>
            </a:lvl1pPr>
          </a:lstStyle>
          <a:p>
            <a:r>
              <a:rPr lang="zh-CN" altLang="en-US" smtClean="0"/>
              <a:t>单击此处编辑母版标题样式</a:t>
            </a:r>
            <a:endParaRPr lang="zh-CN" altLang="en-US"/>
          </a:p>
        </p:txBody>
      </p:sp>
    </p:spTree>
  </p:cSld>
  <p:clrMapOvr>
    <a:masterClrMapping/>
  </p:clrMapOvr>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12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fld>
            <a:endParaRPr lang="zh-CN" altLang="en-US"/>
          </a:p>
        </p:txBody>
      </p:sp>
      <p:sp>
        <p:nvSpPr>
          <p:cNvPr id="5" name="标题占位符 1"/>
          <p:cNvSpPr>
            <a:spLocks noGrp="1"/>
          </p:cNvSpPr>
          <p:nvPr>
            <p:ph type="title"/>
          </p:nvPr>
        </p:nvSpPr>
        <p:spPr>
          <a:xfrm>
            <a:off x="190575" y="260648"/>
            <a:ext cx="10972800" cy="418058"/>
          </a:xfrm>
          <a:prstGeom prst="rect">
            <a:avLst/>
          </a:prstGeom>
        </p:spPr>
        <p:txBody>
          <a:bodyPr vert="horz" lIns="91440" tIns="45720" rIns="91440" bIns="45720" rtlCol="0" anchor="ctr">
            <a:normAutofit/>
          </a:bodyPr>
          <a:lstStyle>
            <a:lvl1pPr algn="l">
              <a:defRPr sz="3200"/>
            </a:lvl1pPr>
          </a:lstStyle>
          <a:p>
            <a:r>
              <a:rPr lang="zh-CN" altLang="en-US" smtClean="0"/>
              <a:t>单击此处编辑母版标题样式</a:t>
            </a:r>
            <a:endParaRPr lang="zh-CN" altLang="en-US"/>
          </a:p>
        </p:txBody>
      </p:sp>
    </p:spTree>
  </p:cSld>
  <p:clrMapOvr>
    <a:masterClrMapping/>
  </p:clrMapOvr>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13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fld>
            <a:endParaRPr lang="zh-CN" altLang="en-US"/>
          </a:p>
        </p:txBody>
      </p:sp>
      <p:sp>
        <p:nvSpPr>
          <p:cNvPr id="5" name="标题占位符 1"/>
          <p:cNvSpPr>
            <a:spLocks noGrp="1"/>
          </p:cNvSpPr>
          <p:nvPr>
            <p:ph type="title"/>
          </p:nvPr>
        </p:nvSpPr>
        <p:spPr>
          <a:xfrm>
            <a:off x="190575" y="260648"/>
            <a:ext cx="10972800" cy="418058"/>
          </a:xfrm>
          <a:prstGeom prst="rect">
            <a:avLst/>
          </a:prstGeom>
        </p:spPr>
        <p:txBody>
          <a:bodyPr vert="horz" lIns="91440" tIns="45720" rIns="91440" bIns="45720" rtlCol="0" anchor="ctr">
            <a:normAutofit/>
          </a:bodyPr>
          <a:lstStyle>
            <a:lvl1pPr algn="l">
              <a:defRPr sz="3200"/>
            </a:lvl1pPr>
          </a:lstStyle>
          <a:p>
            <a:r>
              <a:rPr lang="zh-CN" altLang="en-US" smtClean="0"/>
              <a:t>单击此处编辑母版标题样式</a:t>
            </a:r>
            <a:endParaRPr lang="zh-CN" altLang="en-US"/>
          </a:p>
        </p:txBody>
      </p:sp>
    </p:spTree>
  </p:cSld>
  <p:clrMapOvr>
    <a:masterClrMapping/>
  </p:clrMapOvr>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14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fld>
            <a:endParaRPr lang="zh-CN" altLang="en-US"/>
          </a:p>
        </p:txBody>
      </p:sp>
      <p:sp>
        <p:nvSpPr>
          <p:cNvPr id="5" name="标题占位符 1"/>
          <p:cNvSpPr>
            <a:spLocks noGrp="1"/>
          </p:cNvSpPr>
          <p:nvPr>
            <p:ph type="title"/>
          </p:nvPr>
        </p:nvSpPr>
        <p:spPr>
          <a:xfrm>
            <a:off x="190575" y="260648"/>
            <a:ext cx="10972800" cy="418058"/>
          </a:xfrm>
          <a:prstGeom prst="rect">
            <a:avLst/>
          </a:prstGeom>
        </p:spPr>
        <p:txBody>
          <a:bodyPr vert="horz" lIns="91440" tIns="45720" rIns="91440" bIns="45720" rtlCol="0" anchor="ctr">
            <a:normAutofit/>
          </a:bodyPr>
          <a:lstStyle>
            <a:lvl1pPr algn="l">
              <a:defRPr sz="3200"/>
            </a:lvl1pPr>
          </a:lstStyle>
          <a:p>
            <a:r>
              <a:rPr lang="zh-CN" altLang="en-US" smtClean="0"/>
              <a:t>单击此处编辑母版标题样式</a:t>
            </a:r>
            <a:endParaRPr lang="zh-CN" altLang="en-US"/>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232120"/>
            <a:ext cx="10515600" cy="482773"/>
          </a:xfrm>
        </p:spPr>
        <p:txBody>
          <a:bodyPr>
            <a:normAutofit/>
          </a:bodyPr>
          <a:lstStyle>
            <a:lvl1pPr algn="ctr">
              <a:defRPr sz="3200" b="1">
                <a:solidFill>
                  <a:schemeClr val="tx2"/>
                </a:solidFill>
              </a:defRPr>
            </a:lvl1p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fld>
            <a:endParaRPr lang="zh-CN" altLang="en-US"/>
          </a:p>
        </p:txBody>
      </p:sp>
      <p:sp>
        <p:nvSpPr>
          <p:cNvPr id="6" name="矩形 5"/>
          <p:cNvSpPr/>
          <p:nvPr userDrawn="1"/>
        </p:nvSpPr>
        <p:spPr>
          <a:xfrm>
            <a:off x="0" y="831273"/>
            <a:ext cx="12192000" cy="6026727"/>
          </a:xfrm>
          <a:prstGeom prst="rect">
            <a:avLst/>
          </a:prstGeom>
          <a:solidFill>
            <a:schemeClr val="bg1">
              <a:alpha val="8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8" Type="http://schemas.openxmlformats.org/officeDocument/2006/relationships/theme" Target="../theme/theme1.xml"/><Relationship Id="rId27" Type="http://schemas.openxmlformats.org/officeDocument/2006/relationships/image" Target="../media/image1.jpeg"/><Relationship Id="rId26" Type="http://schemas.openxmlformats.org/officeDocument/2006/relationships/slideLayout" Target="../slideLayouts/slideLayout26.xml"/><Relationship Id="rId25" Type="http://schemas.openxmlformats.org/officeDocument/2006/relationships/slideLayout" Target="../slideLayouts/slideLayout25.xml"/><Relationship Id="rId24" Type="http://schemas.openxmlformats.org/officeDocument/2006/relationships/slideLayout" Target="../slideLayouts/slideLayout24.xml"/><Relationship Id="rId23" Type="http://schemas.openxmlformats.org/officeDocument/2006/relationships/slideLayout" Target="../slideLayouts/slideLayout23.xml"/><Relationship Id="rId22" Type="http://schemas.openxmlformats.org/officeDocument/2006/relationships/slideLayout" Target="../slideLayouts/slideLayout22.xml"/><Relationship Id="rId21" Type="http://schemas.openxmlformats.org/officeDocument/2006/relationships/slideLayout" Target="../slideLayouts/slideLayout21.xml"/><Relationship Id="rId20" Type="http://schemas.openxmlformats.org/officeDocument/2006/relationships/slideLayout" Target="../slideLayouts/slideLayout20.xml"/><Relationship Id="rId2" Type="http://schemas.openxmlformats.org/officeDocument/2006/relationships/slideLayout" Target="../slideLayouts/slideLayout2.xml"/><Relationship Id="rId19" Type="http://schemas.openxmlformats.org/officeDocument/2006/relationships/slideLayout" Target="../slideLayouts/slideLayout19.xml"/><Relationship Id="rId18" Type="http://schemas.openxmlformats.org/officeDocument/2006/relationships/slideLayout" Target="../slideLayouts/slideLayout18.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27">
            <a:lum/>
          </a:blip>
          <a:srcRect/>
          <a:stretch>
            <a:fillRect t="-3000" b="-3000"/>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9" Type="http://schemas.openxmlformats.org/officeDocument/2006/relationships/slideLayout" Target="../slideLayouts/slideLayout7.xml"/><Relationship Id="rId8" Type="http://schemas.openxmlformats.org/officeDocument/2006/relationships/image" Target="../media/image2.png"/><Relationship Id="rId7" Type="http://schemas.openxmlformats.org/officeDocument/2006/relationships/tags" Target="../tags/tag5.xml"/><Relationship Id="rId6" Type="http://schemas.microsoft.com/office/2007/relationships/media" Target="../media/media1.mp3"/><Relationship Id="rId5" Type="http://schemas.openxmlformats.org/officeDocument/2006/relationships/audio" Target="../media/media1.mp3"/><Relationship Id="rId4" Type="http://schemas.openxmlformats.org/officeDocument/2006/relationships/tags" Target="../tags/tag4.xml"/><Relationship Id="rId3" Type="http://schemas.openxmlformats.org/officeDocument/2006/relationships/tags" Target="../tags/tag3.xml"/><Relationship Id="rId2" Type="http://schemas.openxmlformats.org/officeDocument/2006/relationships/tags" Target="../tags/tag2.xml"/><Relationship Id="rId1" Type="http://schemas.openxmlformats.org/officeDocument/2006/relationships/tags" Target="../tags/tag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4" Type="http://schemas.openxmlformats.org/officeDocument/2006/relationships/notesSlide" Target="../notesSlides/notesSlide10.xml"/><Relationship Id="rId3" Type="http://schemas.openxmlformats.org/officeDocument/2006/relationships/slideLayout" Target="../slideLayouts/slideLayout6.xml"/><Relationship Id="rId2" Type="http://schemas.openxmlformats.org/officeDocument/2006/relationships/image" Target="../media/image5.emf"/><Relationship Id="rId1" Type="http://schemas.openxmlformats.org/officeDocument/2006/relationships/image" Target="../media/image4.pn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6.xml"/><Relationship Id="rId1" Type="http://schemas.openxmlformats.org/officeDocument/2006/relationships/tags" Target="../tags/tag6.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6.xml"/><Relationship Id="rId1" Type="http://schemas.openxmlformats.org/officeDocument/2006/relationships/tags" Target="../tags/tag7.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6.xml"/><Relationship Id="rId1" Type="http://schemas.openxmlformats.org/officeDocument/2006/relationships/tags" Target="../tags/tag8.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6.xml"/><Relationship Id="rId1" Type="http://schemas.openxmlformats.org/officeDocument/2006/relationships/tags" Target="../tags/tag9.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6.xml"/><Relationship Id="rId1" Type="http://schemas.openxmlformats.org/officeDocument/2006/relationships/tags" Target="../tags/tag10.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6.xml"/><Relationship Id="rId1" Type="http://schemas.openxmlformats.org/officeDocument/2006/relationships/tags" Target="../tags/tag1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6.xml"/><Relationship Id="rId1" Type="http://schemas.openxmlformats.org/officeDocument/2006/relationships/tags" Target="../tags/tag1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4" Type="http://schemas.openxmlformats.org/officeDocument/2006/relationships/notesSlide" Target="../notesSlides/notesSlide22.xml"/><Relationship Id="rId3" Type="http://schemas.openxmlformats.org/officeDocument/2006/relationships/slideLayout" Target="../slideLayouts/slideLayout6.xml"/><Relationship Id="rId2" Type="http://schemas.openxmlformats.org/officeDocument/2006/relationships/chart" Target="../charts/chart2.xml"/><Relationship Id="rId1" Type="http://schemas.openxmlformats.org/officeDocument/2006/relationships/chart" Target="../charts/char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3.jpe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_文本框 1"/>
          <p:cNvSpPr txBox="1"/>
          <p:nvPr>
            <p:custDataLst>
              <p:tags r:id="rId1"/>
            </p:custDataLst>
          </p:nvPr>
        </p:nvSpPr>
        <p:spPr>
          <a:xfrm>
            <a:off x="3369480" y="648392"/>
            <a:ext cx="5787396" cy="2231358"/>
          </a:xfrm>
          <a:prstGeom prst="rect">
            <a:avLst/>
          </a:prstGeom>
          <a:noFill/>
        </p:spPr>
        <p:txBody>
          <a:bodyPr wrap="square" lIns="91417" tIns="45709" rIns="91417" bIns="45709">
            <a:spAutoFit/>
          </a:bodyPr>
          <a:lstStyle/>
          <a:p>
            <a:pPr algn="ctr">
              <a:defRPr/>
            </a:pPr>
            <a:r>
              <a:rPr lang="en-US" altLang="zh-CN" sz="13900" dirty="0" smtClean="0">
                <a:solidFill>
                  <a:srgbClr val="F69694"/>
                </a:solidFill>
                <a:latin typeface="Agency FB" panose="020B0503020202020204" pitchFamily="34" charset="0"/>
              </a:rPr>
              <a:t>2018</a:t>
            </a:r>
            <a:endParaRPr lang="zh-CN" altLang="en-US" sz="13900" dirty="0">
              <a:solidFill>
                <a:srgbClr val="F69694"/>
              </a:solidFill>
              <a:latin typeface="Agency FB" panose="020B0503020202020204" pitchFamily="34" charset="0"/>
            </a:endParaRPr>
          </a:p>
        </p:txBody>
      </p:sp>
      <p:sp>
        <p:nvSpPr>
          <p:cNvPr id="3" name="PA_文本框 35"/>
          <p:cNvSpPr txBox="1">
            <a:spLocks noChangeArrowheads="1"/>
          </p:cNvSpPr>
          <p:nvPr>
            <p:custDataLst>
              <p:tags r:id="rId2"/>
            </p:custDataLst>
          </p:nvPr>
        </p:nvSpPr>
        <p:spPr bwMode="auto">
          <a:xfrm>
            <a:off x="4385143" y="3315179"/>
            <a:ext cx="3756070" cy="369218"/>
          </a:xfrm>
          <a:prstGeom prst="rect">
            <a:avLst/>
          </a:prstGeom>
          <a:noFill/>
          <a:ln w="9525">
            <a:noFill/>
            <a:miter lim="800000"/>
          </a:ln>
        </p:spPr>
        <p:txBody>
          <a:bodyPr wrap="square" lIns="121890" tIns="60945" rIns="121890" bIns="60945">
            <a:spAutoFit/>
          </a:bodyPr>
          <a:lstStyle>
            <a:lvl1pPr>
              <a:defRPr sz="1400">
                <a:solidFill>
                  <a:schemeClr val="tx1"/>
                </a:solidFill>
                <a:latin typeface="微软雅黑" panose="020B0503020204020204" pitchFamily="34" charset="-122"/>
                <a:ea typeface="微软雅黑" panose="020B0503020204020204" pitchFamily="34" charset="-122"/>
              </a:defRPr>
            </a:lvl1pPr>
            <a:lvl2pPr marL="742950" indent="-285750">
              <a:defRPr sz="1400">
                <a:solidFill>
                  <a:schemeClr val="tx1"/>
                </a:solidFill>
                <a:latin typeface="微软雅黑" panose="020B0503020204020204" pitchFamily="34" charset="-122"/>
                <a:ea typeface="微软雅黑" panose="020B0503020204020204" pitchFamily="34" charset="-122"/>
              </a:defRPr>
            </a:lvl2pPr>
            <a:lvl3pPr marL="1143000" indent="-228600">
              <a:defRPr sz="1400">
                <a:solidFill>
                  <a:schemeClr val="tx1"/>
                </a:solidFill>
                <a:latin typeface="微软雅黑" panose="020B0503020204020204" pitchFamily="34" charset="-122"/>
                <a:ea typeface="微软雅黑" panose="020B0503020204020204" pitchFamily="34" charset="-122"/>
              </a:defRPr>
            </a:lvl3pPr>
            <a:lvl4pPr marL="1600200" indent="-228600">
              <a:defRPr sz="1400">
                <a:solidFill>
                  <a:schemeClr val="tx1"/>
                </a:solidFill>
                <a:latin typeface="微软雅黑" panose="020B0503020204020204" pitchFamily="34" charset="-122"/>
                <a:ea typeface="微软雅黑" panose="020B0503020204020204" pitchFamily="34" charset="-122"/>
              </a:defRPr>
            </a:lvl4pPr>
            <a:lvl5pPr marL="2057400" indent="-228600">
              <a:defRPr sz="1400">
                <a:solidFill>
                  <a:schemeClr val="tx1"/>
                </a:solidFill>
                <a:latin typeface="微软雅黑" panose="020B0503020204020204" pitchFamily="34" charset="-122"/>
                <a:ea typeface="微软雅黑" panose="020B0503020204020204" pitchFamily="34" charset="-122"/>
              </a:defRPr>
            </a:lvl5pPr>
            <a:lvl6pPr marL="2514600" indent="-228600" algn="ctr"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6pPr>
            <a:lvl7pPr marL="2971800" indent="-228600" algn="ctr"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7pPr>
            <a:lvl8pPr marL="3429000" indent="-228600" algn="ctr"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8pPr>
            <a:lvl9pPr marL="3886200" indent="-228600" algn="ctr"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9pPr>
          </a:lstStyle>
          <a:p>
            <a:pPr algn="ctr" eaLnBrk="1" fontAlgn="base" hangingPunct="1">
              <a:buClrTx/>
              <a:buSzTx/>
              <a:buFontTx/>
              <a:buNone/>
            </a:pPr>
            <a:r>
              <a:rPr lang="zh-CN" altLang="en-US" sz="1600" dirty="0">
                <a:solidFill>
                  <a:srgbClr val="937264"/>
                </a:solidFill>
                <a:latin typeface="Verdana" panose="020B0604030504040204" pitchFamily="34" charset="0"/>
              </a:rPr>
              <a:t>动态</a:t>
            </a:r>
            <a:r>
              <a:rPr lang="en-US" altLang="zh-CN" sz="1600" dirty="0">
                <a:solidFill>
                  <a:srgbClr val="937264"/>
                </a:solidFill>
                <a:latin typeface="Verdana" panose="020B0604030504040204" pitchFamily="34" charset="0"/>
              </a:rPr>
              <a:t>PPT/</a:t>
            </a:r>
            <a:r>
              <a:rPr lang="zh-CN" altLang="en-US" sz="1600" dirty="0">
                <a:solidFill>
                  <a:srgbClr val="937264"/>
                </a:solidFill>
                <a:latin typeface="Verdana" panose="020B0604030504040204" pitchFamily="34" charset="0"/>
              </a:rPr>
              <a:t>框架完整</a:t>
            </a:r>
            <a:r>
              <a:rPr lang="en-US" altLang="zh-CN" sz="1600" dirty="0">
                <a:solidFill>
                  <a:srgbClr val="937264"/>
                </a:solidFill>
                <a:latin typeface="Verdana" panose="020B0604030504040204" pitchFamily="34" charset="0"/>
              </a:rPr>
              <a:t>/</a:t>
            </a:r>
            <a:r>
              <a:rPr lang="zh-CN" altLang="en-US" sz="1600" dirty="0">
                <a:solidFill>
                  <a:srgbClr val="937264"/>
                </a:solidFill>
                <a:latin typeface="Verdana" panose="020B0604030504040204" pitchFamily="34" charset="0"/>
              </a:rPr>
              <a:t>精美大气</a:t>
            </a:r>
            <a:r>
              <a:rPr lang="en-US" altLang="zh-CN" sz="1600" dirty="0">
                <a:solidFill>
                  <a:srgbClr val="937264"/>
                </a:solidFill>
                <a:latin typeface="Verdana" panose="020B0604030504040204" pitchFamily="34" charset="0"/>
              </a:rPr>
              <a:t>/</a:t>
            </a:r>
            <a:r>
              <a:rPr lang="zh-CN" altLang="en-US" sz="1600" dirty="0">
                <a:solidFill>
                  <a:srgbClr val="937264"/>
                </a:solidFill>
                <a:latin typeface="Verdana" panose="020B0604030504040204" pitchFamily="34" charset="0"/>
              </a:rPr>
              <a:t>可以编辑</a:t>
            </a:r>
            <a:endParaRPr lang="en-US" altLang="zh-CN" sz="1600" dirty="0">
              <a:solidFill>
                <a:srgbClr val="937264"/>
              </a:solidFill>
              <a:latin typeface="Verdana" panose="020B0604030504040204" pitchFamily="34" charset="0"/>
            </a:endParaRPr>
          </a:p>
        </p:txBody>
      </p:sp>
      <p:sp>
        <p:nvSpPr>
          <p:cNvPr id="4" name="PA_文本框 36"/>
          <p:cNvSpPr txBox="1"/>
          <p:nvPr>
            <p:custDataLst>
              <p:tags r:id="rId3"/>
            </p:custDataLst>
          </p:nvPr>
        </p:nvSpPr>
        <p:spPr>
          <a:xfrm>
            <a:off x="3700989" y="3619877"/>
            <a:ext cx="5124378" cy="485432"/>
          </a:xfrm>
          <a:prstGeom prst="rect">
            <a:avLst/>
          </a:prstGeom>
          <a:noFill/>
        </p:spPr>
        <p:txBody>
          <a:bodyPr wrap="square" lIns="91417" tIns="45709" rIns="91417" bIns="45709">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912495" fontAlgn="base">
              <a:spcBef>
                <a:spcPct val="0"/>
              </a:spcBef>
              <a:spcAft>
                <a:spcPct val="0"/>
              </a:spcAft>
              <a:defRPr>
                <a:solidFill>
                  <a:schemeClr val="tx1"/>
                </a:solidFill>
                <a:latin typeface="Calibri" panose="020F0502020204030204" pitchFamily="34" charset="0"/>
              </a:defRPr>
            </a:lvl6pPr>
            <a:lvl7pPr marL="2971800" indent="-228600" defTabSz="912495" fontAlgn="base">
              <a:spcBef>
                <a:spcPct val="0"/>
              </a:spcBef>
              <a:spcAft>
                <a:spcPct val="0"/>
              </a:spcAft>
              <a:defRPr>
                <a:solidFill>
                  <a:schemeClr val="tx1"/>
                </a:solidFill>
                <a:latin typeface="Calibri" panose="020F0502020204030204" pitchFamily="34" charset="0"/>
              </a:defRPr>
            </a:lvl7pPr>
            <a:lvl8pPr marL="3429000" indent="-228600" defTabSz="912495" fontAlgn="base">
              <a:spcBef>
                <a:spcPct val="0"/>
              </a:spcBef>
              <a:spcAft>
                <a:spcPct val="0"/>
              </a:spcAft>
              <a:defRPr>
                <a:solidFill>
                  <a:schemeClr val="tx1"/>
                </a:solidFill>
                <a:latin typeface="Calibri" panose="020F0502020204030204" pitchFamily="34" charset="0"/>
              </a:defRPr>
            </a:lvl8pPr>
            <a:lvl9pPr marL="3886200" indent="-228600" defTabSz="912495" fontAlgn="base">
              <a:spcBef>
                <a:spcPct val="0"/>
              </a:spcBef>
              <a:spcAft>
                <a:spcPct val="0"/>
              </a:spcAft>
              <a:defRPr>
                <a:solidFill>
                  <a:schemeClr val="tx1"/>
                </a:solidFill>
                <a:latin typeface="Calibri" panose="020F0502020204030204" pitchFamily="34" charset="0"/>
              </a:defRPr>
            </a:lvl9pPr>
          </a:lstStyle>
          <a:p>
            <a:pPr algn="ctr" eaLnBrk="1" hangingPunct="1">
              <a:lnSpc>
                <a:spcPct val="150000"/>
              </a:lnSpc>
            </a:pPr>
            <a:r>
              <a:rPr lang="en-US" altLang="zh-CN" sz="900" dirty="0">
                <a:solidFill>
                  <a:srgbClr val="937264"/>
                </a:solidFill>
              </a:rPr>
              <a:t>Chinadaily.com.cn is the largest English portal in China, providing news, business information, BBS, learning materials. The Website has channels as China,</a:t>
            </a:r>
            <a:endParaRPr lang="id-ID" altLang="zh-CN" sz="900" dirty="0">
              <a:solidFill>
                <a:srgbClr val="937264"/>
              </a:solidFill>
              <a:latin typeface="Lato" pitchFamily="34" charset="0"/>
              <a:ea typeface="Clear Sans Light" pitchFamily="34" charset="0"/>
              <a:cs typeface="Clear Sans Light" pitchFamily="34" charset="0"/>
            </a:endParaRPr>
          </a:p>
        </p:txBody>
      </p:sp>
      <p:sp>
        <p:nvSpPr>
          <p:cNvPr id="5" name="PA_文本框 37"/>
          <p:cNvSpPr txBox="1"/>
          <p:nvPr>
            <p:custDataLst>
              <p:tags r:id="rId4"/>
            </p:custDataLst>
          </p:nvPr>
        </p:nvSpPr>
        <p:spPr>
          <a:xfrm>
            <a:off x="1912193" y="2525116"/>
            <a:ext cx="8701971" cy="810229"/>
          </a:xfrm>
          <a:prstGeom prst="rect">
            <a:avLst/>
          </a:prstGeom>
          <a:noFill/>
        </p:spPr>
        <p:txBody>
          <a:bodyPr wrap="square" lIns="91417" tIns="45709" rIns="91417" bIns="45709">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912495" fontAlgn="base">
              <a:spcBef>
                <a:spcPct val="0"/>
              </a:spcBef>
              <a:spcAft>
                <a:spcPct val="0"/>
              </a:spcAft>
              <a:defRPr>
                <a:solidFill>
                  <a:schemeClr val="tx1"/>
                </a:solidFill>
                <a:latin typeface="Calibri" panose="020F0502020204030204" pitchFamily="34" charset="0"/>
              </a:defRPr>
            </a:lvl6pPr>
            <a:lvl7pPr marL="2971800" indent="-228600" defTabSz="912495" fontAlgn="base">
              <a:spcBef>
                <a:spcPct val="0"/>
              </a:spcBef>
              <a:spcAft>
                <a:spcPct val="0"/>
              </a:spcAft>
              <a:defRPr>
                <a:solidFill>
                  <a:schemeClr val="tx1"/>
                </a:solidFill>
                <a:latin typeface="Calibri" panose="020F0502020204030204" pitchFamily="34" charset="0"/>
              </a:defRPr>
            </a:lvl7pPr>
            <a:lvl8pPr marL="3429000" indent="-228600" defTabSz="912495" fontAlgn="base">
              <a:spcBef>
                <a:spcPct val="0"/>
              </a:spcBef>
              <a:spcAft>
                <a:spcPct val="0"/>
              </a:spcAft>
              <a:defRPr>
                <a:solidFill>
                  <a:schemeClr val="tx1"/>
                </a:solidFill>
                <a:latin typeface="Calibri" panose="020F0502020204030204" pitchFamily="34" charset="0"/>
              </a:defRPr>
            </a:lvl8pPr>
            <a:lvl9pPr marL="3886200" indent="-228600" defTabSz="912495" fontAlgn="base">
              <a:spcBef>
                <a:spcPct val="0"/>
              </a:spcBef>
              <a:spcAft>
                <a:spcPct val="0"/>
              </a:spcAft>
              <a:defRPr>
                <a:solidFill>
                  <a:schemeClr val="tx1"/>
                </a:solidFill>
                <a:latin typeface="Calibri" panose="020F0502020204030204" pitchFamily="34" charset="0"/>
              </a:defRPr>
            </a:lvl9pPr>
          </a:lstStyle>
          <a:p>
            <a:pPr algn="ctr">
              <a:spcBef>
                <a:spcPct val="50000"/>
              </a:spcBef>
            </a:pPr>
            <a:r>
              <a:rPr lang="zh-CN" altLang="en-US" sz="4700" b="1" spc="-200" dirty="0" smtClean="0">
                <a:solidFill>
                  <a:srgbClr val="5B9DC5"/>
                </a:solidFill>
                <a:latin typeface="微软雅黑" panose="020B0503020204020204" pitchFamily="34" charset="-122"/>
                <a:ea typeface="微软雅黑" panose="020B0503020204020204" pitchFamily="34" charset="-122"/>
              </a:rPr>
              <a:t>简约唯美工作总结模板</a:t>
            </a:r>
            <a:endParaRPr lang="en-US" altLang="zh-CN" sz="4700" b="1" spc="-200" dirty="0">
              <a:solidFill>
                <a:srgbClr val="5B9DC5"/>
              </a:solidFill>
              <a:latin typeface="微软雅黑" panose="020B0503020204020204" pitchFamily="34" charset="-122"/>
              <a:ea typeface="微软雅黑" panose="020B0503020204020204" pitchFamily="34" charset="-122"/>
            </a:endParaRPr>
          </a:p>
        </p:txBody>
      </p:sp>
      <p:pic>
        <p:nvPicPr>
          <p:cNvPr id="6" name="PA_SofiaJannok - Liekkas">
            <a:hlinkClick r:id="" action="ppaction://media"/>
          </p:cNvPr>
          <p:cNvPicPr>
            <a:picLocks noChangeAspect="1"/>
          </p:cNvPicPr>
          <p:nvPr>
            <a:audioFile r:link="rId5"/>
            <p:extLst>
              <p:ext uri="{DAA4B4D4-6D71-4841-9C94-3DE7FCFB9230}">
                <p14:media xmlns:p14="http://schemas.microsoft.com/office/powerpoint/2010/main" r:embed="rId6"/>
              </p:ext>
            </p:extLst>
            <p:custDataLst>
              <p:tags r:id="rId7"/>
            </p:custDataLst>
          </p:nvPr>
        </p:nvPicPr>
        <p:blipFill>
          <a:blip r:embed="rId8"/>
          <a:stretch>
            <a:fillRect/>
          </a:stretch>
        </p:blipFill>
        <p:spPr>
          <a:xfrm>
            <a:off x="2759880" y="-2141483"/>
            <a:ext cx="609600" cy="6096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6"/>
                                        </p:tgtEl>
                                      </p:cBhvr>
                                    </p:cmd>
                                  </p:childTnLst>
                                </p:cTn>
                              </p:par>
                            </p:childTnLst>
                          </p:cTn>
                        </p:par>
                        <p:par>
                          <p:cTn id="7" fill="hold">
                            <p:stCondLst>
                              <p:cond delay="0"/>
                            </p:stCondLst>
                            <p:childTnLst>
                              <p:par>
                                <p:cTn id="8" presetID="14" presetClass="entr" presetSubtype="10" fill="hold" grpId="0" nodeType="after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randombar(horizontal)">
                                      <p:cBhvr>
                                        <p:cTn id="10" dur="500"/>
                                        <p:tgtEl>
                                          <p:spTgt spid="2"/>
                                        </p:tgtEl>
                                      </p:cBhvr>
                                    </p:animEffect>
                                  </p:childTnLst>
                                </p:cTn>
                              </p:par>
                            </p:childTnLst>
                          </p:cTn>
                        </p:par>
                        <p:par>
                          <p:cTn id="11" fill="hold">
                            <p:stCondLst>
                              <p:cond delay="500"/>
                            </p:stCondLst>
                            <p:childTnLst>
                              <p:par>
                                <p:cTn id="12" presetID="56" presetClass="entr" presetSubtype="0" fill="hold" grpId="0" nodeType="afterEffect">
                                  <p:stCondLst>
                                    <p:cond delay="0"/>
                                  </p:stCondLst>
                                  <p:iterate type="lt">
                                    <p:tmPct val="10000"/>
                                  </p:iterate>
                                  <p:childTnLst>
                                    <p:set>
                                      <p:cBhvr>
                                        <p:cTn id="13" dur="1" fill="hold">
                                          <p:stCondLst>
                                            <p:cond delay="0"/>
                                          </p:stCondLst>
                                        </p:cTn>
                                        <p:tgtEl>
                                          <p:spTgt spid="5"/>
                                        </p:tgtEl>
                                        <p:attrNameLst>
                                          <p:attrName>style.visibility</p:attrName>
                                        </p:attrNameLst>
                                      </p:cBhvr>
                                      <p:to>
                                        <p:strVal val="visible"/>
                                      </p:to>
                                    </p:set>
                                    <p:anim by="(-#ppt_w*2)" calcmode="lin" valueType="num">
                                      <p:cBhvr rctx="PPT">
                                        <p:cTn id="14" dur="375" autoRev="1" fill="hold">
                                          <p:stCondLst>
                                            <p:cond delay="0"/>
                                          </p:stCondLst>
                                        </p:cTn>
                                        <p:tgtEl>
                                          <p:spTgt spid="5"/>
                                        </p:tgtEl>
                                        <p:attrNameLst>
                                          <p:attrName>ppt_w</p:attrName>
                                        </p:attrNameLst>
                                      </p:cBhvr>
                                    </p:anim>
                                    <p:anim by="(#ppt_w*0.50)" calcmode="lin" valueType="num">
                                      <p:cBhvr>
                                        <p:cTn id="15" dur="375" decel="50000" autoRev="1" fill="hold">
                                          <p:stCondLst>
                                            <p:cond delay="0"/>
                                          </p:stCondLst>
                                        </p:cTn>
                                        <p:tgtEl>
                                          <p:spTgt spid="5"/>
                                        </p:tgtEl>
                                        <p:attrNameLst>
                                          <p:attrName>ppt_x</p:attrName>
                                        </p:attrNameLst>
                                      </p:cBhvr>
                                    </p:anim>
                                    <p:anim from="(-#ppt_h/2)" to="(#ppt_y)" calcmode="lin" valueType="num">
                                      <p:cBhvr>
                                        <p:cTn id="16" dur="750" fill="hold">
                                          <p:stCondLst>
                                            <p:cond delay="0"/>
                                          </p:stCondLst>
                                        </p:cTn>
                                        <p:tgtEl>
                                          <p:spTgt spid="5"/>
                                        </p:tgtEl>
                                        <p:attrNameLst>
                                          <p:attrName>ppt_y</p:attrName>
                                        </p:attrNameLst>
                                      </p:cBhvr>
                                    </p:anim>
                                    <p:animRot by="21600000">
                                      <p:cBhvr>
                                        <p:cTn id="17" dur="750" fill="hold">
                                          <p:stCondLst>
                                            <p:cond delay="0"/>
                                          </p:stCondLst>
                                        </p:cTn>
                                        <p:tgtEl>
                                          <p:spTgt spid="5"/>
                                        </p:tgtEl>
                                        <p:attrNameLst>
                                          <p:attrName>r</p:attrName>
                                        </p:attrNameLst>
                                      </p:cBhvr>
                                    </p:animRot>
                                  </p:childTnLst>
                                </p:cTn>
                              </p:par>
                            </p:childTnLst>
                          </p:cTn>
                        </p:par>
                        <p:par>
                          <p:cTn id="18" fill="hold">
                            <p:stCondLst>
                              <p:cond delay="1924"/>
                            </p:stCondLst>
                            <p:childTnLst>
                              <p:par>
                                <p:cTn id="19" presetID="41" presetClass="entr" presetSubtype="0" fill="hold" grpId="0" nodeType="afterEffect">
                                  <p:stCondLst>
                                    <p:cond delay="0"/>
                                  </p:stCondLst>
                                  <p:iterate type="lt">
                                    <p:tmPct val="10000"/>
                                  </p:iterate>
                                  <p:childTnLst>
                                    <p:set>
                                      <p:cBhvr>
                                        <p:cTn id="20" dur="1" fill="hold">
                                          <p:stCondLst>
                                            <p:cond delay="0"/>
                                          </p:stCondLst>
                                        </p:cTn>
                                        <p:tgtEl>
                                          <p:spTgt spid="3"/>
                                        </p:tgtEl>
                                        <p:attrNameLst>
                                          <p:attrName>style.visibility</p:attrName>
                                        </p:attrNameLst>
                                      </p:cBhvr>
                                      <p:to>
                                        <p:strVal val="visible"/>
                                      </p:to>
                                    </p:set>
                                    <p:anim calcmode="lin" valueType="num">
                                      <p:cBhvr>
                                        <p:cTn id="21" dur="75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22" dur="750" fill="hold"/>
                                        <p:tgtEl>
                                          <p:spTgt spid="3"/>
                                        </p:tgtEl>
                                        <p:attrNameLst>
                                          <p:attrName>ppt_y</p:attrName>
                                        </p:attrNameLst>
                                      </p:cBhvr>
                                      <p:tavLst>
                                        <p:tav tm="0">
                                          <p:val>
                                            <p:strVal val="#ppt_y"/>
                                          </p:val>
                                        </p:tav>
                                        <p:tav tm="100000">
                                          <p:val>
                                            <p:strVal val="#ppt_y"/>
                                          </p:val>
                                        </p:tav>
                                      </p:tavLst>
                                    </p:anim>
                                    <p:anim calcmode="lin" valueType="num">
                                      <p:cBhvr>
                                        <p:cTn id="23" dur="75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24" dur="75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25" dur="750" tmFilter="0,0; .5, 1; 1, 1"/>
                                        <p:tgtEl>
                                          <p:spTgt spid="3"/>
                                        </p:tgtEl>
                                      </p:cBhvr>
                                    </p:animEffect>
                                  </p:childTnLst>
                                </p:cTn>
                              </p:par>
                            </p:childTnLst>
                          </p:cTn>
                        </p:par>
                        <p:par>
                          <p:cTn id="26" fill="hold">
                            <p:stCondLst>
                              <p:cond delay="4099"/>
                            </p:stCondLst>
                            <p:childTnLst>
                              <p:par>
                                <p:cTn id="27" presetID="52" presetClass="entr" presetSubtype="0" fill="hold" grpId="0" nodeType="afterEffect">
                                  <p:stCondLst>
                                    <p:cond delay="0"/>
                                  </p:stCondLst>
                                  <p:childTnLst>
                                    <p:set>
                                      <p:cBhvr>
                                        <p:cTn id="28" dur="1" fill="hold">
                                          <p:stCondLst>
                                            <p:cond delay="0"/>
                                          </p:stCondLst>
                                        </p:cTn>
                                        <p:tgtEl>
                                          <p:spTgt spid="4"/>
                                        </p:tgtEl>
                                        <p:attrNameLst>
                                          <p:attrName>style.visibility</p:attrName>
                                        </p:attrNameLst>
                                      </p:cBhvr>
                                      <p:to>
                                        <p:strVal val="visible"/>
                                      </p:to>
                                    </p:set>
                                    <p:animScale>
                                      <p:cBhvr>
                                        <p:cTn id="29" dur="1000" decel="50000" fill="hold">
                                          <p:stCondLst>
                                            <p:cond delay="0"/>
                                          </p:stCondLst>
                                        </p:cTn>
                                        <p:tgtEl>
                                          <p:spTgt spid="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0" dur="1000" decel="50000" fill="hold">
                                          <p:stCondLst>
                                            <p:cond delay="0"/>
                                          </p:stCondLst>
                                        </p:cTn>
                                        <p:tgtEl>
                                          <p:spTgt spid="4"/>
                                        </p:tgtEl>
                                        <p:attrNameLst>
                                          <p:attrName>ppt_x</p:attrName>
                                          <p:attrName>ppt_y</p:attrName>
                                        </p:attrNameLst>
                                      </p:cBhvr>
                                    </p:animMotion>
                                    <p:animEffect transition="in" filter="fade">
                                      <p:cBhvr>
                                        <p:cTn id="31"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
                <p:cTn id="32" repeatCount="indefinite" fill="hold" display="0">
                  <p:stCondLst>
                    <p:cond delay="indefinite"/>
                  </p:stCondLst>
                  <p:endCondLst>
                    <p:cond evt="onStopAudio" delay="0">
                      <p:tgtEl>
                        <p:sldTgt/>
                      </p:tgtEl>
                    </p:cond>
                  </p:endCondLst>
                </p:cTn>
                <p:tgtEl>
                  <p:spTgt spid="6"/>
                </p:tgtEl>
              </p:cMediaNode>
            </p:audio>
          </p:childTnLst>
        </p:cTn>
      </p:par>
    </p:tnLst>
    <p:bldLst>
      <p:bldP spid="2" grpId="0"/>
      <p:bldP spid="3" grpId="0"/>
      <p:bldP spid="4" grpId="0"/>
      <p:bldP spid="5"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0"/>
          <p:cNvSpPr txBox="1"/>
          <p:nvPr/>
        </p:nvSpPr>
        <p:spPr>
          <a:xfrm>
            <a:off x="4765245" y="1215039"/>
            <a:ext cx="2867773" cy="1231106"/>
          </a:xfrm>
          <a:prstGeom prst="rect">
            <a:avLst/>
          </a:prstGeom>
          <a:noFill/>
        </p:spPr>
        <p:txBody>
          <a:bodyPr wrap="none" lIns="0" tIns="0" rIns="0" bIns="0" rtlCol="0">
            <a:spAutoFit/>
          </a:bodyPr>
          <a:lstStyle/>
          <a:p>
            <a:pPr algn="ctr"/>
            <a:r>
              <a:rPr lang="en-US" altLang="zh-CN" sz="8000" dirty="0" smtClean="0">
                <a:solidFill>
                  <a:schemeClr val="tx2"/>
                </a:solidFill>
                <a:latin typeface="Agency FB" panose="020B0503020202020204" pitchFamily="34" charset="0"/>
                <a:ea typeface="微软雅黑" panose="020B0503020204020204" pitchFamily="34" charset="-122"/>
              </a:rPr>
              <a:t>PART  </a:t>
            </a:r>
            <a:r>
              <a:rPr lang="en-US" altLang="zh-CN" sz="8000" dirty="0" smtClean="0">
                <a:solidFill>
                  <a:schemeClr val="bg2"/>
                </a:solidFill>
                <a:latin typeface="Agency FB" panose="020B0503020202020204" pitchFamily="34" charset="0"/>
                <a:ea typeface="微软雅黑" panose="020B0503020204020204" pitchFamily="34" charset="-122"/>
              </a:rPr>
              <a:t>02</a:t>
            </a:r>
            <a:endParaRPr lang="zh-CN" altLang="en-US" sz="8000" dirty="0">
              <a:solidFill>
                <a:schemeClr val="bg2"/>
              </a:solidFill>
              <a:latin typeface="Agency FB" panose="020B0503020202020204" pitchFamily="34" charset="0"/>
              <a:ea typeface="微软雅黑" panose="020B0503020204020204" pitchFamily="34" charset="-122"/>
            </a:endParaRPr>
          </a:p>
        </p:txBody>
      </p:sp>
      <p:sp>
        <p:nvSpPr>
          <p:cNvPr id="3" name="文本框 3"/>
          <p:cNvSpPr txBox="1"/>
          <p:nvPr/>
        </p:nvSpPr>
        <p:spPr>
          <a:xfrm>
            <a:off x="3114965" y="2446145"/>
            <a:ext cx="6168331" cy="1107996"/>
          </a:xfrm>
          <a:prstGeom prst="rect">
            <a:avLst/>
          </a:prstGeom>
          <a:noFill/>
        </p:spPr>
        <p:txBody>
          <a:bodyPr wrap="square" rtlCol="0">
            <a:spAutoFit/>
          </a:bodyPr>
          <a:lstStyle/>
          <a:p>
            <a:pPr algn="ctr"/>
            <a:r>
              <a:rPr lang="zh-CN" altLang="en-US" sz="6600" b="1" dirty="0" smtClean="0">
                <a:solidFill>
                  <a:schemeClr val="tx2"/>
                </a:solidFill>
                <a:latin typeface="微软雅黑" panose="020B0503020204020204" pitchFamily="34" charset="-122"/>
                <a:ea typeface="微软雅黑" panose="020B0503020204020204" pitchFamily="34" charset="-122"/>
              </a:rPr>
              <a:t>单击添加过渡页</a:t>
            </a:r>
            <a:endParaRPr lang="zh-CN" altLang="en-US" sz="6600" b="1" dirty="0">
              <a:solidFill>
                <a:schemeClr val="tx2"/>
              </a:solidFill>
              <a:latin typeface="微软雅黑" panose="020B0503020204020204" pitchFamily="34" charset="-122"/>
              <a:ea typeface="微软雅黑" panose="020B0503020204020204" pitchFamily="34" charset="-122"/>
            </a:endParaRPr>
          </a:p>
        </p:txBody>
      </p:sp>
      <p:sp>
        <p:nvSpPr>
          <p:cNvPr id="4" name="Rectangle 20"/>
          <p:cNvSpPr>
            <a:spLocks noChangeArrowheads="1"/>
          </p:cNvSpPr>
          <p:nvPr/>
        </p:nvSpPr>
        <p:spPr bwMode="auto">
          <a:xfrm>
            <a:off x="3493956" y="3597149"/>
            <a:ext cx="5410351"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fontAlgn="base">
              <a:spcBef>
                <a:spcPct val="0"/>
              </a:spcBef>
              <a:spcAft>
                <a:spcPct val="0"/>
              </a:spcAft>
              <a:buFont typeface="Arial" panose="020B0604020202020204" pitchFamily="34" charset="0"/>
              <a:buNone/>
            </a:pPr>
            <a:r>
              <a:rPr lang="en-US" altLang="zh-CN" sz="1050" dirty="0">
                <a:solidFill>
                  <a:schemeClr val="bg1">
                    <a:lumMod val="65000"/>
                  </a:schemeClr>
                </a:solidFill>
                <a:latin typeface="Arial" panose="020B0604020202020204" pitchFamily="34" charset="0"/>
                <a:cs typeface="Arial" panose="020B0604020202020204" pitchFamily="34" charset="0"/>
              </a:rPr>
              <a:t>We have many PowerPoint </a:t>
            </a:r>
            <a:r>
              <a:rPr lang="zh-CN" altLang="en-US" sz="1050" dirty="0">
                <a:solidFill>
                  <a:schemeClr val="bg1">
                    <a:lumMod val="65000"/>
                  </a:schemeClr>
                </a:solidFill>
                <a:latin typeface="Arial" panose="020B0604020202020204" pitchFamily="34" charset="0"/>
                <a:cs typeface="Arial" panose="020B0604020202020204" pitchFamily="34" charset="0"/>
              </a:rPr>
              <a:t>templates</a:t>
            </a:r>
            <a:r>
              <a:rPr lang="en-US" altLang="zh-CN" sz="1050" dirty="0">
                <a:solidFill>
                  <a:schemeClr val="bg1">
                    <a:lumMod val="65000"/>
                  </a:schemeClr>
                </a:solidFill>
                <a:latin typeface="Arial" panose="020B0604020202020204" pitchFamily="34" charset="0"/>
                <a:cs typeface="Arial" panose="020B0604020202020204" pitchFamily="34" charset="0"/>
              </a:rPr>
              <a:t> that has been specifically designed to help anyone that is stepping into the world of PowerPoint for the very first time.</a:t>
            </a:r>
            <a:endParaRPr lang="zh-CN" altLang="en-US" sz="1050" dirty="0">
              <a:solidFill>
                <a:schemeClr val="bg1">
                  <a:lumMod val="65000"/>
                </a:schemeClr>
              </a:solidFill>
              <a:latin typeface="Arial" panose="020B0604020202020204" pitchFamily="34" charset="0"/>
              <a:cs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75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1250"/>
                            </p:stCondLst>
                            <p:childTnLst>
                              <p:par>
                                <p:cTn id="9" presetID="56" presetClass="entr" presetSubtype="0" fill="hold" grpId="0" nodeType="afterEffect">
                                  <p:stCondLst>
                                    <p:cond delay="0"/>
                                  </p:stCondLst>
                                  <p:iterate type="lt">
                                    <p:tmPct val="10000"/>
                                  </p:iterate>
                                  <p:childTnLst>
                                    <p:set>
                                      <p:cBhvr>
                                        <p:cTn id="10" dur="1" fill="hold">
                                          <p:stCondLst>
                                            <p:cond delay="0"/>
                                          </p:stCondLst>
                                        </p:cTn>
                                        <p:tgtEl>
                                          <p:spTgt spid="3"/>
                                        </p:tgtEl>
                                        <p:attrNameLst>
                                          <p:attrName>style.visibility</p:attrName>
                                        </p:attrNameLst>
                                      </p:cBhvr>
                                      <p:to>
                                        <p:strVal val="visible"/>
                                      </p:to>
                                    </p:set>
                                    <p:anim by="(-#ppt_w*2)" calcmode="lin" valueType="num">
                                      <p:cBhvr rctx="PPT">
                                        <p:cTn id="11" dur="500" autoRev="1" fill="hold">
                                          <p:stCondLst>
                                            <p:cond delay="0"/>
                                          </p:stCondLst>
                                        </p:cTn>
                                        <p:tgtEl>
                                          <p:spTgt spid="3"/>
                                        </p:tgtEl>
                                        <p:attrNameLst>
                                          <p:attrName>ppt_w</p:attrName>
                                        </p:attrNameLst>
                                      </p:cBhvr>
                                    </p:anim>
                                    <p:anim by="(#ppt_w*0.50)" calcmode="lin" valueType="num">
                                      <p:cBhvr>
                                        <p:cTn id="12" dur="500" decel="50000" autoRev="1" fill="hold">
                                          <p:stCondLst>
                                            <p:cond delay="0"/>
                                          </p:stCondLst>
                                        </p:cTn>
                                        <p:tgtEl>
                                          <p:spTgt spid="3"/>
                                        </p:tgtEl>
                                        <p:attrNameLst>
                                          <p:attrName>ppt_x</p:attrName>
                                        </p:attrNameLst>
                                      </p:cBhvr>
                                    </p:anim>
                                    <p:anim from="(-#ppt_h/2)" to="(#ppt_y)" calcmode="lin" valueType="num">
                                      <p:cBhvr>
                                        <p:cTn id="13" dur="1000" fill="hold">
                                          <p:stCondLst>
                                            <p:cond delay="0"/>
                                          </p:stCondLst>
                                        </p:cTn>
                                        <p:tgtEl>
                                          <p:spTgt spid="3"/>
                                        </p:tgtEl>
                                        <p:attrNameLst>
                                          <p:attrName>ppt_y</p:attrName>
                                        </p:attrNameLst>
                                      </p:cBhvr>
                                    </p:anim>
                                    <p:animRot by="21600000">
                                      <p:cBhvr>
                                        <p:cTn id="14" dur="1000" fill="hold">
                                          <p:stCondLst>
                                            <p:cond delay="0"/>
                                          </p:stCondLst>
                                        </p:cTn>
                                        <p:tgtEl>
                                          <p:spTgt spid="3"/>
                                        </p:tgtEl>
                                        <p:attrNameLst>
                                          <p:attrName>r</p:attrName>
                                        </p:attrNameLst>
                                      </p:cBhvr>
                                    </p:animRot>
                                  </p:childTnLst>
                                </p:cTn>
                              </p:par>
                            </p:childTnLst>
                          </p:cTn>
                        </p:par>
                        <p:par>
                          <p:cTn id="15" fill="hold">
                            <p:stCondLst>
                              <p:cond delay="1600"/>
                            </p:stCondLst>
                            <p:childTnLst>
                              <p:par>
                                <p:cTn id="16" presetID="42" presetClass="entr" presetSubtype="0" fill="hold" grpId="0"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fade">
                                      <p:cBhvr>
                                        <p:cTn id="18" dur="1000"/>
                                        <p:tgtEl>
                                          <p:spTgt spid="4"/>
                                        </p:tgtEl>
                                      </p:cBhvr>
                                    </p:animEffect>
                                    <p:anim calcmode="lin" valueType="num">
                                      <p:cBhvr>
                                        <p:cTn id="19" dur="1000" fill="hold"/>
                                        <p:tgtEl>
                                          <p:spTgt spid="4"/>
                                        </p:tgtEl>
                                        <p:attrNameLst>
                                          <p:attrName>ppt_x</p:attrName>
                                        </p:attrNameLst>
                                      </p:cBhvr>
                                      <p:tavLst>
                                        <p:tav tm="0">
                                          <p:val>
                                            <p:strVal val="#ppt_x"/>
                                          </p:val>
                                        </p:tav>
                                        <p:tav tm="100000">
                                          <p:val>
                                            <p:strVal val="#ppt_x"/>
                                          </p:val>
                                        </p:tav>
                                      </p:tavLst>
                                    </p:anim>
                                    <p:anim calcmode="lin" valueType="num">
                                      <p:cBhvr>
                                        <p:cTn id="20"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zh-CN" altLang="en-US" dirty="0">
                <a:cs typeface="+mn-ea"/>
              </a:rPr>
              <a:t>单击此处添加标题</a:t>
            </a:r>
            <a:endParaRPr lang="zh-CN" altLang="en-US" dirty="0">
              <a:ea typeface="+mn-ea"/>
              <a:cs typeface="+mn-ea"/>
            </a:endParaRPr>
          </a:p>
        </p:txBody>
      </p:sp>
      <p:grpSp>
        <p:nvGrpSpPr>
          <p:cNvPr id="18" name="Group 17"/>
          <p:cNvGrpSpPr/>
          <p:nvPr/>
        </p:nvGrpSpPr>
        <p:grpSpPr>
          <a:xfrm>
            <a:off x="775237" y="1586417"/>
            <a:ext cx="9644722" cy="1266747"/>
            <a:chOff x="598367" y="1620395"/>
            <a:chExt cx="9965327" cy="1308685"/>
          </a:xfrm>
        </p:grpSpPr>
        <p:sp>
          <p:nvSpPr>
            <p:cNvPr id="19" name="Pentagon 18"/>
            <p:cNvSpPr/>
            <p:nvPr/>
          </p:nvSpPr>
          <p:spPr>
            <a:xfrm>
              <a:off x="3948144" y="1986303"/>
              <a:ext cx="6615550" cy="940875"/>
            </a:xfrm>
            <a:prstGeom prst="homePlate">
              <a:avLst>
                <a:gd name="adj" fmla="val 29123"/>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n-ea"/>
                <a:cs typeface="+mn-ea"/>
              </a:endParaRPr>
            </a:p>
          </p:txBody>
        </p:sp>
        <p:sp>
          <p:nvSpPr>
            <p:cNvPr id="20" name="Rectangle 19"/>
            <p:cNvSpPr/>
            <p:nvPr/>
          </p:nvSpPr>
          <p:spPr>
            <a:xfrm rot="5400000">
              <a:off x="1584320" y="1192424"/>
              <a:ext cx="1115835" cy="197658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n-ea"/>
                <a:cs typeface="+mn-ea"/>
              </a:endParaRPr>
            </a:p>
          </p:txBody>
        </p:sp>
        <p:sp>
          <p:nvSpPr>
            <p:cNvPr id="21" name="Rectangle 12"/>
            <p:cNvSpPr/>
            <p:nvPr/>
          </p:nvSpPr>
          <p:spPr>
            <a:xfrm rot="5400000">
              <a:off x="2885097" y="1863444"/>
              <a:ext cx="1308685" cy="822587"/>
            </a:xfrm>
            <a:custGeom>
              <a:avLst/>
              <a:gdLst>
                <a:gd name="connsiteX0" fmla="*/ 0 w 1016000"/>
                <a:gd name="connsiteY0" fmla="*/ 0 h 768404"/>
                <a:gd name="connsiteX1" fmla="*/ 1016000 w 1016000"/>
                <a:gd name="connsiteY1" fmla="*/ 0 h 768404"/>
                <a:gd name="connsiteX2" fmla="*/ 1016000 w 1016000"/>
                <a:gd name="connsiteY2" fmla="*/ 768404 h 768404"/>
                <a:gd name="connsiteX3" fmla="*/ 0 w 1016000"/>
                <a:gd name="connsiteY3" fmla="*/ 768404 h 768404"/>
                <a:gd name="connsiteX4" fmla="*/ 0 w 1016000"/>
                <a:gd name="connsiteY4" fmla="*/ 0 h 768404"/>
                <a:gd name="connsiteX0-1" fmla="*/ 729673 w 1745673"/>
                <a:gd name="connsiteY0-2" fmla="*/ 0 h 777641"/>
                <a:gd name="connsiteX1-3" fmla="*/ 1745673 w 1745673"/>
                <a:gd name="connsiteY1-4" fmla="*/ 0 h 777641"/>
                <a:gd name="connsiteX2-5" fmla="*/ 1745673 w 1745673"/>
                <a:gd name="connsiteY2-6" fmla="*/ 768404 h 777641"/>
                <a:gd name="connsiteX3-7" fmla="*/ 0 w 1745673"/>
                <a:gd name="connsiteY3-8" fmla="*/ 777641 h 777641"/>
                <a:gd name="connsiteX4-9" fmla="*/ 729673 w 1745673"/>
                <a:gd name="connsiteY4-10" fmla="*/ 0 h 777641"/>
                <a:gd name="connsiteX0-11" fmla="*/ 729673 w 1745673"/>
                <a:gd name="connsiteY0-12" fmla="*/ 0 h 777641"/>
                <a:gd name="connsiteX1-13" fmla="*/ 1745673 w 1745673"/>
                <a:gd name="connsiteY1-14" fmla="*/ 0 h 777641"/>
                <a:gd name="connsiteX2-15" fmla="*/ 1317048 w 1745673"/>
                <a:gd name="connsiteY2-16" fmla="*/ 770785 h 777641"/>
                <a:gd name="connsiteX3-17" fmla="*/ 0 w 1745673"/>
                <a:gd name="connsiteY3-18" fmla="*/ 777641 h 777641"/>
                <a:gd name="connsiteX4-19" fmla="*/ 729673 w 1745673"/>
                <a:gd name="connsiteY4-20" fmla="*/ 0 h 777641"/>
                <a:gd name="connsiteX0-21" fmla="*/ 720148 w 1736148"/>
                <a:gd name="connsiteY0-22" fmla="*/ 0 h 770785"/>
                <a:gd name="connsiteX1-23" fmla="*/ 1736148 w 1736148"/>
                <a:gd name="connsiteY1-24" fmla="*/ 0 h 770785"/>
                <a:gd name="connsiteX2-25" fmla="*/ 1307523 w 1736148"/>
                <a:gd name="connsiteY2-26" fmla="*/ 770785 h 770785"/>
                <a:gd name="connsiteX3-27" fmla="*/ 0 w 1736148"/>
                <a:gd name="connsiteY3-28" fmla="*/ 770497 h 770785"/>
                <a:gd name="connsiteX4-29" fmla="*/ 720148 w 1736148"/>
                <a:gd name="connsiteY4-30" fmla="*/ 0 h 770785"/>
                <a:gd name="connsiteX0-31" fmla="*/ 720148 w 1736148"/>
                <a:gd name="connsiteY0-32" fmla="*/ 0 h 770785"/>
                <a:gd name="connsiteX1-33" fmla="*/ 1736148 w 1736148"/>
                <a:gd name="connsiteY1-34" fmla="*/ 0 h 770785"/>
                <a:gd name="connsiteX2-35" fmla="*/ 1369545 w 1736148"/>
                <a:gd name="connsiteY2-36" fmla="*/ 770785 h 770785"/>
                <a:gd name="connsiteX3-37" fmla="*/ 0 w 1736148"/>
                <a:gd name="connsiteY3-38" fmla="*/ 770497 h 770785"/>
                <a:gd name="connsiteX4-39" fmla="*/ 720148 w 1736148"/>
                <a:gd name="connsiteY4-40" fmla="*/ 0 h 770785"/>
                <a:gd name="connsiteX0-41" fmla="*/ 446799 w 1736148"/>
                <a:gd name="connsiteY0-42" fmla="*/ 0 h 773231"/>
                <a:gd name="connsiteX1-43" fmla="*/ 1736148 w 1736148"/>
                <a:gd name="connsiteY1-44" fmla="*/ 2446 h 773231"/>
                <a:gd name="connsiteX2-45" fmla="*/ 1369545 w 1736148"/>
                <a:gd name="connsiteY2-46" fmla="*/ 773231 h 773231"/>
                <a:gd name="connsiteX3-47" fmla="*/ 0 w 1736148"/>
                <a:gd name="connsiteY3-48" fmla="*/ 772943 h 773231"/>
                <a:gd name="connsiteX4-49" fmla="*/ 446799 w 1736148"/>
                <a:gd name="connsiteY4-50" fmla="*/ 0 h 773231"/>
                <a:gd name="connsiteX0-51" fmla="*/ 446799 w 1605827"/>
                <a:gd name="connsiteY0-52" fmla="*/ 0 h 773231"/>
                <a:gd name="connsiteX1-53" fmla="*/ 1605827 w 1605827"/>
                <a:gd name="connsiteY1-54" fmla="*/ 2446 h 773231"/>
                <a:gd name="connsiteX2-55" fmla="*/ 1369545 w 1605827"/>
                <a:gd name="connsiteY2-56" fmla="*/ 773231 h 773231"/>
                <a:gd name="connsiteX3-57" fmla="*/ 0 w 1605827"/>
                <a:gd name="connsiteY3-58" fmla="*/ 772943 h 773231"/>
                <a:gd name="connsiteX4-59" fmla="*/ 446799 w 1605827"/>
                <a:gd name="connsiteY4-60" fmla="*/ 0 h 77323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605827" h="773231">
                  <a:moveTo>
                    <a:pt x="446799" y="0"/>
                  </a:moveTo>
                  <a:lnTo>
                    <a:pt x="1605827" y="2446"/>
                  </a:lnTo>
                  <a:lnTo>
                    <a:pt x="1369545" y="773231"/>
                  </a:lnTo>
                  <a:lnTo>
                    <a:pt x="0" y="772943"/>
                  </a:lnTo>
                  <a:lnTo>
                    <a:pt x="446799" y="0"/>
                  </a:lnTo>
                  <a:close/>
                </a:path>
              </a:pathLst>
            </a:custGeom>
            <a:solidFill>
              <a:schemeClr val="accent6">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n-ea"/>
                <a:cs typeface="+mn-ea"/>
              </a:endParaRPr>
            </a:p>
          </p:txBody>
        </p:sp>
        <p:sp>
          <p:nvSpPr>
            <p:cNvPr id="22" name="Oval 21"/>
            <p:cNvSpPr/>
            <p:nvPr/>
          </p:nvSpPr>
          <p:spPr>
            <a:xfrm>
              <a:off x="598367" y="1629320"/>
              <a:ext cx="1107494" cy="1107494"/>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n-ea"/>
                <a:cs typeface="+mn-ea"/>
              </a:endParaRPr>
            </a:p>
          </p:txBody>
        </p:sp>
      </p:grpSp>
      <p:grpSp>
        <p:nvGrpSpPr>
          <p:cNvPr id="23" name="Group 22"/>
          <p:cNvGrpSpPr/>
          <p:nvPr/>
        </p:nvGrpSpPr>
        <p:grpSpPr>
          <a:xfrm>
            <a:off x="775237" y="2662606"/>
            <a:ext cx="10641528" cy="1094965"/>
            <a:chOff x="598367" y="2732213"/>
            <a:chExt cx="10995267" cy="1131216"/>
          </a:xfrm>
        </p:grpSpPr>
        <p:sp>
          <p:nvSpPr>
            <p:cNvPr id="24" name="Pentagon 23"/>
            <p:cNvSpPr/>
            <p:nvPr/>
          </p:nvSpPr>
          <p:spPr>
            <a:xfrm>
              <a:off x="3948144" y="2914626"/>
              <a:ext cx="7645490" cy="940875"/>
            </a:xfrm>
            <a:prstGeom prst="homePlate">
              <a:avLst>
                <a:gd name="adj" fmla="val 29123"/>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n-ea"/>
                <a:cs typeface="+mn-ea"/>
              </a:endParaRPr>
            </a:p>
          </p:txBody>
        </p:sp>
        <p:sp>
          <p:nvSpPr>
            <p:cNvPr id="25" name="Rectangle 12"/>
            <p:cNvSpPr/>
            <p:nvPr/>
          </p:nvSpPr>
          <p:spPr>
            <a:xfrm rot="5400000">
              <a:off x="2972538" y="2887823"/>
              <a:ext cx="1131216" cy="819995"/>
            </a:xfrm>
            <a:custGeom>
              <a:avLst/>
              <a:gdLst>
                <a:gd name="connsiteX0" fmla="*/ 0 w 1016000"/>
                <a:gd name="connsiteY0" fmla="*/ 0 h 768404"/>
                <a:gd name="connsiteX1" fmla="*/ 1016000 w 1016000"/>
                <a:gd name="connsiteY1" fmla="*/ 0 h 768404"/>
                <a:gd name="connsiteX2" fmla="*/ 1016000 w 1016000"/>
                <a:gd name="connsiteY2" fmla="*/ 768404 h 768404"/>
                <a:gd name="connsiteX3" fmla="*/ 0 w 1016000"/>
                <a:gd name="connsiteY3" fmla="*/ 768404 h 768404"/>
                <a:gd name="connsiteX4" fmla="*/ 0 w 1016000"/>
                <a:gd name="connsiteY4" fmla="*/ 0 h 768404"/>
                <a:gd name="connsiteX0-1" fmla="*/ 729673 w 1745673"/>
                <a:gd name="connsiteY0-2" fmla="*/ 0 h 777641"/>
                <a:gd name="connsiteX1-3" fmla="*/ 1745673 w 1745673"/>
                <a:gd name="connsiteY1-4" fmla="*/ 0 h 777641"/>
                <a:gd name="connsiteX2-5" fmla="*/ 1745673 w 1745673"/>
                <a:gd name="connsiteY2-6" fmla="*/ 768404 h 777641"/>
                <a:gd name="connsiteX3-7" fmla="*/ 0 w 1745673"/>
                <a:gd name="connsiteY3-8" fmla="*/ 777641 h 777641"/>
                <a:gd name="connsiteX4-9" fmla="*/ 729673 w 1745673"/>
                <a:gd name="connsiteY4-10" fmla="*/ 0 h 777641"/>
                <a:gd name="connsiteX0-11" fmla="*/ 729673 w 1745673"/>
                <a:gd name="connsiteY0-12" fmla="*/ 0 h 777641"/>
                <a:gd name="connsiteX1-13" fmla="*/ 1745673 w 1745673"/>
                <a:gd name="connsiteY1-14" fmla="*/ 0 h 777641"/>
                <a:gd name="connsiteX2-15" fmla="*/ 1317048 w 1745673"/>
                <a:gd name="connsiteY2-16" fmla="*/ 770785 h 777641"/>
                <a:gd name="connsiteX3-17" fmla="*/ 0 w 1745673"/>
                <a:gd name="connsiteY3-18" fmla="*/ 777641 h 777641"/>
                <a:gd name="connsiteX4-19" fmla="*/ 729673 w 1745673"/>
                <a:gd name="connsiteY4-20" fmla="*/ 0 h 777641"/>
                <a:gd name="connsiteX0-21" fmla="*/ 720148 w 1736148"/>
                <a:gd name="connsiteY0-22" fmla="*/ 0 h 770785"/>
                <a:gd name="connsiteX1-23" fmla="*/ 1736148 w 1736148"/>
                <a:gd name="connsiteY1-24" fmla="*/ 0 h 770785"/>
                <a:gd name="connsiteX2-25" fmla="*/ 1307523 w 1736148"/>
                <a:gd name="connsiteY2-26" fmla="*/ 770785 h 770785"/>
                <a:gd name="connsiteX3-27" fmla="*/ 0 w 1736148"/>
                <a:gd name="connsiteY3-28" fmla="*/ 770497 h 770785"/>
                <a:gd name="connsiteX4-29" fmla="*/ 720148 w 1736148"/>
                <a:gd name="connsiteY4-30" fmla="*/ 0 h 770785"/>
                <a:gd name="connsiteX0-31" fmla="*/ 720148 w 1736148"/>
                <a:gd name="connsiteY0-32" fmla="*/ 0 h 770497"/>
                <a:gd name="connsiteX1-33" fmla="*/ 1736148 w 1736148"/>
                <a:gd name="connsiteY1-34" fmla="*/ 0 h 770497"/>
                <a:gd name="connsiteX2-35" fmla="*/ 1590892 w 1736148"/>
                <a:gd name="connsiteY2-36" fmla="*/ 768404 h 770497"/>
                <a:gd name="connsiteX3-37" fmla="*/ 0 w 1736148"/>
                <a:gd name="connsiteY3-38" fmla="*/ 770497 h 770497"/>
                <a:gd name="connsiteX4-39" fmla="*/ 720148 w 1736148"/>
                <a:gd name="connsiteY4-40" fmla="*/ 0 h 770497"/>
                <a:gd name="connsiteX0-41" fmla="*/ 429636 w 1445636"/>
                <a:gd name="connsiteY0-42" fmla="*/ 0 h 768404"/>
                <a:gd name="connsiteX1-43" fmla="*/ 1445636 w 1445636"/>
                <a:gd name="connsiteY1-44" fmla="*/ 0 h 768404"/>
                <a:gd name="connsiteX2-45" fmla="*/ 1300380 w 1445636"/>
                <a:gd name="connsiteY2-46" fmla="*/ 768404 h 768404"/>
                <a:gd name="connsiteX3-47" fmla="*/ 0 w 1445636"/>
                <a:gd name="connsiteY3-48" fmla="*/ 768116 h 768404"/>
                <a:gd name="connsiteX4-49" fmla="*/ 429636 w 1445636"/>
                <a:gd name="connsiteY4-50" fmla="*/ 0 h 768404"/>
                <a:gd name="connsiteX0-51" fmla="*/ 433913 w 1449913"/>
                <a:gd name="connsiteY0-52" fmla="*/ 0 h 771964"/>
                <a:gd name="connsiteX1-53" fmla="*/ 1449913 w 1449913"/>
                <a:gd name="connsiteY1-54" fmla="*/ 0 h 771964"/>
                <a:gd name="connsiteX2-55" fmla="*/ 1304657 w 1449913"/>
                <a:gd name="connsiteY2-56" fmla="*/ 768404 h 771964"/>
                <a:gd name="connsiteX3-57" fmla="*/ 0 w 1449913"/>
                <a:gd name="connsiteY3-58" fmla="*/ 771964 h 771964"/>
                <a:gd name="connsiteX4-59" fmla="*/ 433913 w 1449913"/>
                <a:gd name="connsiteY4-60" fmla="*/ 0 h 771964"/>
                <a:gd name="connsiteX0-61" fmla="*/ 433913 w 1449913"/>
                <a:gd name="connsiteY0-62" fmla="*/ 0 h 774176"/>
                <a:gd name="connsiteX1-63" fmla="*/ 1449913 w 1449913"/>
                <a:gd name="connsiteY1-64" fmla="*/ 0 h 774176"/>
                <a:gd name="connsiteX2-65" fmla="*/ 1306795 w 1449913"/>
                <a:gd name="connsiteY2-66" fmla="*/ 774176 h 774176"/>
                <a:gd name="connsiteX3-67" fmla="*/ 0 w 1449913"/>
                <a:gd name="connsiteY3-68" fmla="*/ 771964 h 774176"/>
                <a:gd name="connsiteX4-69" fmla="*/ 433913 w 1449913"/>
                <a:gd name="connsiteY4-70" fmla="*/ 0 h 774176"/>
                <a:gd name="connsiteX0-71" fmla="*/ 429635 w 1445635"/>
                <a:gd name="connsiteY0-72" fmla="*/ 0 h 777737"/>
                <a:gd name="connsiteX1-73" fmla="*/ 1445635 w 1445635"/>
                <a:gd name="connsiteY1-74" fmla="*/ 0 h 777737"/>
                <a:gd name="connsiteX2-75" fmla="*/ 1302517 w 1445635"/>
                <a:gd name="connsiteY2-76" fmla="*/ 774176 h 777737"/>
                <a:gd name="connsiteX3-77" fmla="*/ 0 w 1445635"/>
                <a:gd name="connsiteY3-78" fmla="*/ 777737 h 777737"/>
                <a:gd name="connsiteX4-79" fmla="*/ 429635 w 1445635"/>
                <a:gd name="connsiteY4-80" fmla="*/ 0 h 777737"/>
                <a:gd name="connsiteX0-81" fmla="*/ 431773 w 1447773"/>
                <a:gd name="connsiteY0-82" fmla="*/ 0 h 774176"/>
                <a:gd name="connsiteX1-83" fmla="*/ 1447773 w 1447773"/>
                <a:gd name="connsiteY1-84" fmla="*/ 0 h 774176"/>
                <a:gd name="connsiteX2-85" fmla="*/ 1304655 w 1447773"/>
                <a:gd name="connsiteY2-86" fmla="*/ 774176 h 774176"/>
                <a:gd name="connsiteX3-87" fmla="*/ 0 w 1447773"/>
                <a:gd name="connsiteY3-88" fmla="*/ 773889 h 774176"/>
                <a:gd name="connsiteX4-89" fmla="*/ 431773 w 1447773"/>
                <a:gd name="connsiteY4-90" fmla="*/ 0 h 774176"/>
                <a:gd name="connsiteX0-91" fmla="*/ 429634 w 1447773"/>
                <a:gd name="connsiteY0-92" fmla="*/ 0 h 774176"/>
                <a:gd name="connsiteX1-93" fmla="*/ 1447773 w 1447773"/>
                <a:gd name="connsiteY1-94" fmla="*/ 0 h 774176"/>
                <a:gd name="connsiteX2-95" fmla="*/ 1304655 w 1447773"/>
                <a:gd name="connsiteY2-96" fmla="*/ 774176 h 774176"/>
                <a:gd name="connsiteX3-97" fmla="*/ 0 w 1447773"/>
                <a:gd name="connsiteY3-98" fmla="*/ 773889 h 774176"/>
                <a:gd name="connsiteX4-99" fmla="*/ 429634 w 1447773"/>
                <a:gd name="connsiteY4-100" fmla="*/ 0 h 774176"/>
                <a:gd name="connsiteX0-101" fmla="*/ 436049 w 1454188"/>
                <a:gd name="connsiteY0-102" fmla="*/ 0 h 774176"/>
                <a:gd name="connsiteX1-103" fmla="*/ 1454188 w 1454188"/>
                <a:gd name="connsiteY1-104" fmla="*/ 0 h 774176"/>
                <a:gd name="connsiteX2-105" fmla="*/ 1311070 w 1454188"/>
                <a:gd name="connsiteY2-106" fmla="*/ 774176 h 774176"/>
                <a:gd name="connsiteX3-107" fmla="*/ 0 w 1454188"/>
                <a:gd name="connsiteY3-108" fmla="*/ 773889 h 774176"/>
                <a:gd name="connsiteX4-109" fmla="*/ 436049 w 1454188"/>
                <a:gd name="connsiteY4-110" fmla="*/ 0 h 774176"/>
                <a:gd name="connsiteX0-111" fmla="*/ 436049 w 1458640"/>
                <a:gd name="connsiteY0-112" fmla="*/ 0 h 774176"/>
                <a:gd name="connsiteX1-113" fmla="*/ 1454188 w 1458640"/>
                <a:gd name="connsiteY1-114" fmla="*/ 0 h 774176"/>
                <a:gd name="connsiteX2-115" fmla="*/ 1458640 w 1458640"/>
                <a:gd name="connsiteY2-116" fmla="*/ 774176 h 774176"/>
                <a:gd name="connsiteX3-117" fmla="*/ 0 w 1458640"/>
                <a:gd name="connsiteY3-118" fmla="*/ 773889 h 774176"/>
                <a:gd name="connsiteX4-119" fmla="*/ 436049 w 1458640"/>
                <a:gd name="connsiteY4-120" fmla="*/ 0 h 774176"/>
                <a:gd name="connsiteX0-121" fmla="*/ 436049 w 1454363"/>
                <a:gd name="connsiteY0-122" fmla="*/ 0 h 774176"/>
                <a:gd name="connsiteX1-123" fmla="*/ 1454188 w 1454363"/>
                <a:gd name="connsiteY1-124" fmla="*/ 0 h 774176"/>
                <a:gd name="connsiteX2-125" fmla="*/ 1454363 w 1454363"/>
                <a:gd name="connsiteY2-126" fmla="*/ 774176 h 774176"/>
                <a:gd name="connsiteX3-127" fmla="*/ 0 w 1454363"/>
                <a:gd name="connsiteY3-128" fmla="*/ 773889 h 774176"/>
                <a:gd name="connsiteX4-129" fmla="*/ 436049 w 1454363"/>
                <a:gd name="connsiteY4-130" fmla="*/ 0 h 774176"/>
                <a:gd name="connsiteX0-131" fmla="*/ 369749 w 1388063"/>
                <a:gd name="connsiteY0-132" fmla="*/ 0 h 774176"/>
                <a:gd name="connsiteX1-133" fmla="*/ 1387888 w 1388063"/>
                <a:gd name="connsiteY1-134" fmla="*/ 0 h 774176"/>
                <a:gd name="connsiteX2-135" fmla="*/ 1388063 w 1388063"/>
                <a:gd name="connsiteY2-136" fmla="*/ 774176 h 774176"/>
                <a:gd name="connsiteX3-137" fmla="*/ 0 w 1388063"/>
                <a:gd name="connsiteY3-138" fmla="*/ 771964 h 774176"/>
                <a:gd name="connsiteX4-139" fmla="*/ 369749 w 1388063"/>
                <a:gd name="connsiteY4-140" fmla="*/ 0 h 774176"/>
                <a:gd name="connsiteX0-141" fmla="*/ 236254 w 1388063"/>
                <a:gd name="connsiteY0-142" fmla="*/ 0 h 774176"/>
                <a:gd name="connsiteX1-143" fmla="*/ 1387888 w 1388063"/>
                <a:gd name="connsiteY1-144" fmla="*/ 0 h 774176"/>
                <a:gd name="connsiteX2-145" fmla="*/ 1388063 w 1388063"/>
                <a:gd name="connsiteY2-146" fmla="*/ 774176 h 774176"/>
                <a:gd name="connsiteX3-147" fmla="*/ 0 w 1388063"/>
                <a:gd name="connsiteY3-148" fmla="*/ 771964 h 774176"/>
                <a:gd name="connsiteX4-149" fmla="*/ 236254 w 1388063"/>
                <a:gd name="connsiteY4-150" fmla="*/ 0 h 774176"/>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388063" h="774176">
                  <a:moveTo>
                    <a:pt x="236254" y="0"/>
                  </a:moveTo>
                  <a:lnTo>
                    <a:pt x="1387888" y="0"/>
                  </a:lnTo>
                  <a:cubicBezTo>
                    <a:pt x="1387946" y="258059"/>
                    <a:pt x="1388005" y="516117"/>
                    <a:pt x="1388063" y="774176"/>
                  </a:cubicBezTo>
                  <a:lnTo>
                    <a:pt x="0" y="771964"/>
                  </a:lnTo>
                  <a:lnTo>
                    <a:pt x="236254" y="0"/>
                  </a:lnTo>
                  <a:close/>
                </a:path>
              </a:pathLst>
            </a:custGeom>
            <a:solidFill>
              <a:schemeClr val="accent5">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n-ea"/>
                <a:cs typeface="+mn-ea"/>
              </a:endParaRPr>
            </a:p>
          </p:txBody>
        </p:sp>
        <p:sp>
          <p:nvSpPr>
            <p:cNvPr id="26" name="Rectangle 25"/>
            <p:cNvSpPr/>
            <p:nvPr/>
          </p:nvSpPr>
          <p:spPr>
            <a:xfrm rot="5400000">
              <a:off x="1579963" y="2312721"/>
              <a:ext cx="1124549" cy="197658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n-ea"/>
                <a:cs typeface="+mn-ea"/>
              </a:endParaRPr>
            </a:p>
          </p:txBody>
        </p:sp>
        <p:sp>
          <p:nvSpPr>
            <p:cNvPr id="27" name="Oval 26"/>
            <p:cNvSpPr/>
            <p:nvPr/>
          </p:nvSpPr>
          <p:spPr>
            <a:xfrm>
              <a:off x="598367" y="2738593"/>
              <a:ext cx="1122704" cy="1122704"/>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n-ea"/>
                <a:cs typeface="+mn-ea"/>
              </a:endParaRPr>
            </a:p>
          </p:txBody>
        </p:sp>
      </p:grpSp>
      <p:grpSp>
        <p:nvGrpSpPr>
          <p:cNvPr id="28" name="Group 27"/>
          <p:cNvGrpSpPr/>
          <p:nvPr/>
        </p:nvGrpSpPr>
        <p:grpSpPr>
          <a:xfrm>
            <a:off x="775238" y="3753291"/>
            <a:ext cx="9965220" cy="1097180"/>
            <a:chOff x="598367" y="3859010"/>
            <a:chExt cx="10296478" cy="1133504"/>
          </a:xfrm>
        </p:grpSpPr>
        <p:sp>
          <p:nvSpPr>
            <p:cNvPr id="29" name="Pentagon 28"/>
            <p:cNvSpPr/>
            <p:nvPr/>
          </p:nvSpPr>
          <p:spPr>
            <a:xfrm>
              <a:off x="3948144" y="3859010"/>
              <a:ext cx="6946701" cy="940875"/>
            </a:xfrm>
            <a:prstGeom prst="homePlate">
              <a:avLst>
                <a:gd name="adj" fmla="val 29123"/>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n-ea"/>
                <a:cs typeface="+mn-ea"/>
              </a:endParaRPr>
            </a:p>
          </p:txBody>
        </p:sp>
        <p:grpSp>
          <p:nvGrpSpPr>
            <p:cNvPr id="30" name="Group 29"/>
            <p:cNvGrpSpPr/>
            <p:nvPr/>
          </p:nvGrpSpPr>
          <p:grpSpPr>
            <a:xfrm>
              <a:off x="598367" y="3861298"/>
              <a:ext cx="3349776" cy="1131216"/>
              <a:chOff x="476297" y="3575549"/>
              <a:chExt cx="3349776" cy="1131216"/>
            </a:xfrm>
          </p:grpSpPr>
          <p:sp>
            <p:nvSpPr>
              <p:cNvPr id="35" name="Rectangle 12"/>
              <p:cNvSpPr/>
              <p:nvPr/>
            </p:nvSpPr>
            <p:spPr>
              <a:xfrm rot="16200000" flipV="1">
                <a:off x="2850468" y="3731159"/>
                <a:ext cx="1131216" cy="819995"/>
              </a:xfrm>
              <a:custGeom>
                <a:avLst/>
                <a:gdLst>
                  <a:gd name="connsiteX0" fmla="*/ 0 w 1016000"/>
                  <a:gd name="connsiteY0" fmla="*/ 0 h 768404"/>
                  <a:gd name="connsiteX1" fmla="*/ 1016000 w 1016000"/>
                  <a:gd name="connsiteY1" fmla="*/ 0 h 768404"/>
                  <a:gd name="connsiteX2" fmla="*/ 1016000 w 1016000"/>
                  <a:gd name="connsiteY2" fmla="*/ 768404 h 768404"/>
                  <a:gd name="connsiteX3" fmla="*/ 0 w 1016000"/>
                  <a:gd name="connsiteY3" fmla="*/ 768404 h 768404"/>
                  <a:gd name="connsiteX4" fmla="*/ 0 w 1016000"/>
                  <a:gd name="connsiteY4" fmla="*/ 0 h 768404"/>
                  <a:gd name="connsiteX0-1" fmla="*/ 729673 w 1745673"/>
                  <a:gd name="connsiteY0-2" fmla="*/ 0 h 777641"/>
                  <a:gd name="connsiteX1-3" fmla="*/ 1745673 w 1745673"/>
                  <a:gd name="connsiteY1-4" fmla="*/ 0 h 777641"/>
                  <a:gd name="connsiteX2-5" fmla="*/ 1745673 w 1745673"/>
                  <a:gd name="connsiteY2-6" fmla="*/ 768404 h 777641"/>
                  <a:gd name="connsiteX3-7" fmla="*/ 0 w 1745673"/>
                  <a:gd name="connsiteY3-8" fmla="*/ 777641 h 777641"/>
                  <a:gd name="connsiteX4-9" fmla="*/ 729673 w 1745673"/>
                  <a:gd name="connsiteY4-10" fmla="*/ 0 h 777641"/>
                  <a:gd name="connsiteX0-11" fmla="*/ 729673 w 1745673"/>
                  <a:gd name="connsiteY0-12" fmla="*/ 0 h 777641"/>
                  <a:gd name="connsiteX1-13" fmla="*/ 1745673 w 1745673"/>
                  <a:gd name="connsiteY1-14" fmla="*/ 0 h 777641"/>
                  <a:gd name="connsiteX2-15" fmla="*/ 1317048 w 1745673"/>
                  <a:gd name="connsiteY2-16" fmla="*/ 770785 h 777641"/>
                  <a:gd name="connsiteX3-17" fmla="*/ 0 w 1745673"/>
                  <a:gd name="connsiteY3-18" fmla="*/ 777641 h 777641"/>
                  <a:gd name="connsiteX4-19" fmla="*/ 729673 w 1745673"/>
                  <a:gd name="connsiteY4-20" fmla="*/ 0 h 777641"/>
                  <a:gd name="connsiteX0-21" fmla="*/ 720148 w 1736148"/>
                  <a:gd name="connsiteY0-22" fmla="*/ 0 h 770785"/>
                  <a:gd name="connsiteX1-23" fmla="*/ 1736148 w 1736148"/>
                  <a:gd name="connsiteY1-24" fmla="*/ 0 h 770785"/>
                  <a:gd name="connsiteX2-25" fmla="*/ 1307523 w 1736148"/>
                  <a:gd name="connsiteY2-26" fmla="*/ 770785 h 770785"/>
                  <a:gd name="connsiteX3-27" fmla="*/ 0 w 1736148"/>
                  <a:gd name="connsiteY3-28" fmla="*/ 770497 h 770785"/>
                  <a:gd name="connsiteX4-29" fmla="*/ 720148 w 1736148"/>
                  <a:gd name="connsiteY4-30" fmla="*/ 0 h 770785"/>
                  <a:gd name="connsiteX0-31" fmla="*/ 720148 w 1736148"/>
                  <a:gd name="connsiteY0-32" fmla="*/ 0 h 770497"/>
                  <a:gd name="connsiteX1-33" fmla="*/ 1736148 w 1736148"/>
                  <a:gd name="connsiteY1-34" fmla="*/ 0 h 770497"/>
                  <a:gd name="connsiteX2-35" fmla="*/ 1590892 w 1736148"/>
                  <a:gd name="connsiteY2-36" fmla="*/ 768404 h 770497"/>
                  <a:gd name="connsiteX3-37" fmla="*/ 0 w 1736148"/>
                  <a:gd name="connsiteY3-38" fmla="*/ 770497 h 770497"/>
                  <a:gd name="connsiteX4-39" fmla="*/ 720148 w 1736148"/>
                  <a:gd name="connsiteY4-40" fmla="*/ 0 h 770497"/>
                  <a:gd name="connsiteX0-41" fmla="*/ 429636 w 1445636"/>
                  <a:gd name="connsiteY0-42" fmla="*/ 0 h 768404"/>
                  <a:gd name="connsiteX1-43" fmla="*/ 1445636 w 1445636"/>
                  <a:gd name="connsiteY1-44" fmla="*/ 0 h 768404"/>
                  <a:gd name="connsiteX2-45" fmla="*/ 1300380 w 1445636"/>
                  <a:gd name="connsiteY2-46" fmla="*/ 768404 h 768404"/>
                  <a:gd name="connsiteX3-47" fmla="*/ 0 w 1445636"/>
                  <a:gd name="connsiteY3-48" fmla="*/ 768116 h 768404"/>
                  <a:gd name="connsiteX4-49" fmla="*/ 429636 w 1445636"/>
                  <a:gd name="connsiteY4-50" fmla="*/ 0 h 768404"/>
                  <a:gd name="connsiteX0-51" fmla="*/ 433913 w 1449913"/>
                  <a:gd name="connsiteY0-52" fmla="*/ 0 h 771964"/>
                  <a:gd name="connsiteX1-53" fmla="*/ 1449913 w 1449913"/>
                  <a:gd name="connsiteY1-54" fmla="*/ 0 h 771964"/>
                  <a:gd name="connsiteX2-55" fmla="*/ 1304657 w 1449913"/>
                  <a:gd name="connsiteY2-56" fmla="*/ 768404 h 771964"/>
                  <a:gd name="connsiteX3-57" fmla="*/ 0 w 1449913"/>
                  <a:gd name="connsiteY3-58" fmla="*/ 771964 h 771964"/>
                  <a:gd name="connsiteX4-59" fmla="*/ 433913 w 1449913"/>
                  <a:gd name="connsiteY4-60" fmla="*/ 0 h 771964"/>
                  <a:gd name="connsiteX0-61" fmla="*/ 433913 w 1449913"/>
                  <a:gd name="connsiteY0-62" fmla="*/ 0 h 774176"/>
                  <a:gd name="connsiteX1-63" fmla="*/ 1449913 w 1449913"/>
                  <a:gd name="connsiteY1-64" fmla="*/ 0 h 774176"/>
                  <a:gd name="connsiteX2-65" fmla="*/ 1306795 w 1449913"/>
                  <a:gd name="connsiteY2-66" fmla="*/ 774176 h 774176"/>
                  <a:gd name="connsiteX3-67" fmla="*/ 0 w 1449913"/>
                  <a:gd name="connsiteY3-68" fmla="*/ 771964 h 774176"/>
                  <a:gd name="connsiteX4-69" fmla="*/ 433913 w 1449913"/>
                  <a:gd name="connsiteY4-70" fmla="*/ 0 h 774176"/>
                  <a:gd name="connsiteX0-71" fmla="*/ 429635 w 1445635"/>
                  <a:gd name="connsiteY0-72" fmla="*/ 0 h 777737"/>
                  <a:gd name="connsiteX1-73" fmla="*/ 1445635 w 1445635"/>
                  <a:gd name="connsiteY1-74" fmla="*/ 0 h 777737"/>
                  <a:gd name="connsiteX2-75" fmla="*/ 1302517 w 1445635"/>
                  <a:gd name="connsiteY2-76" fmla="*/ 774176 h 777737"/>
                  <a:gd name="connsiteX3-77" fmla="*/ 0 w 1445635"/>
                  <a:gd name="connsiteY3-78" fmla="*/ 777737 h 777737"/>
                  <a:gd name="connsiteX4-79" fmla="*/ 429635 w 1445635"/>
                  <a:gd name="connsiteY4-80" fmla="*/ 0 h 777737"/>
                  <a:gd name="connsiteX0-81" fmla="*/ 431773 w 1447773"/>
                  <a:gd name="connsiteY0-82" fmla="*/ 0 h 774176"/>
                  <a:gd name="connsiteX1-83" fmla="*/ 1447773 w 1447773"/>
                  <a:gd name="connsiteY1-84" fmla="*/ 0 h 774176"/>
                  <a:gd name="connsiteX2-85" fmla="*/ 1304655 w 1447773"/>
                  <a:gd name="connsiteY2-86" fmla="*/ 774176 h 774176"/>
                  <a:gd name="connsiteX3-87" fmla="*/ 0 w 1447773"/>
                  <a:gd name="connsiteY3-88" fmla="*/ 773889 h 774176"/>
                  <a:gd name="connsiteX4-89" fmla="*/ 431773 w 1447773"/>
                  <a:gd name="connsiteY4-90" fmla="*/ 0 h 774176"/>
                  <a:gd name="connsiteX0-91" fmla="*/ 429634 w 1447773"/>
                  <a:gd name="connsiteY0-92" fmla="*/ 0 h 774176"/>
                  <a:gd name="connsiteX1-93" fmla="*/ 1447773 w 1447773"/>
                  <a:gd name="connsiteY1-94" fmla="*/ 0 h 774176"/>
                  <a:gd name="connsiteX2-95" fmla="*/ 1304655 w 1447773"/>
                  <a:gd name="connsiteY2-96" fmla="*/ 774176 h 774176"/>
                  <a:gd name="connsiteX3-97" fmla="*/ 0 w 1447773"/>
                  <a:gd name="connsiteY3-98" fmla="*/ 773889 h 774176"/>
                  <a:gd name="connsiteX4-99" fmla="*/ 429634 w 1447773"/>
                  <a:gd name="connsiteY4-100" fmla="*/ 0 h 774176"/>
                  <a:gd name="connsiteX0-101" fmla="*/ 436049 w 1454188"/>
                  <a:gd name="connsiteY0-102" fmla="*/ 0 h 774176"/>
                  <a:gd name="connsiteX1-103" fmla="*/ 1454188 w 1454188"/>
                  <a:gd name="connsiteY1-104" fmla="*/ 0 h 774176"/>
                  <a:gd name="connsiteX2-105" fmla="*/ 1311070 w 1454188"/>
                  <a:gd name="connsiteY2-106" fmla="*/ 774176 h 774176"/>
                  <a:gd name="connsiteX3-107" fmla="*/ 0 w 1454188"/>
                  <a:gd name="connsiteY3-108" fmla="*/ 773889 h 774176"/>
                  <a:gd name="connsiteX4-109" fmla="*/ 436049 w 1454188"/>
                  <a:gd name="connsiteY4-110" fmla="*/ 0 h 774176"/>
                  <a:gd name="connsiteX0-111" fmla="*/ 436049 w 1458640"/>
                  <a:gd name="connsiteY0-112" fmla="*/ 0 h 774176"/>
                  <a:gd name="connsiteX1-113" fmla="*/ 1454188 w 1458640"/>
                  <a:gd name="connsiteY1-114" fmla="*/ 0 h 774176"/>
                  <a:gd name="connsiteX2-115" fmla="*/ 1458640 w 1458640"/>
                  <a:gd name="connsiteY2-116" fmla="*/ 774176 h 774176"/>
                  <a:gd name="connsiteX3-117" fmla="*/ 0 w 1458640"/>
                  <a:gd name="connsiteY3-118" fmla="*/ 773889 h 774176"/>
                  <a:gd name="connsiteX4-119" fmla="*/ 436049 w 1458640"/>
                  <a:gd name="connsiteY4-120" fmla="*/ 0 h 774176"/>
                  <a:gd name="connsiteX0-121" fmla="*/ 436049 w 1454363"/>
                  <a:gd name="connsiteY0-122" fmla="*/ 0 h 774176"/>
                  <a:gd name="connsiteX1-123" fmla="*/ 1454188 w 1454363"/>
                  <a:gd name="connsiteY1-124" fmla="*/ 0 h 774176"/>
                  <a:gd name="connsiteX2-125" fmla="*/ 1454363 w 1454363"/>
                  <a:gd name="connsiteY2-126" fmla="*/ 774176 h 774176"/>
                  <a:gd name="connsiteX3-127" fmla="*/ 0 w 1454363"/>
                  <a:gd name="connsiteY3-128" fmla="*/ 773889 h 774176"/>
                  <a:gd name="connsiteX4-129" fmla="*/ 436049 w 1454363"/>
                  <a:gd name="connsiteY4-130" fmla="*/ 0 h 774176"/>
                  <a:gd name="connsiteX0-131" fmla="*/ 369749 w 1388063"/>
                  <a:gd name="connsiteY0-132" fmla="*/ 0 h 774176"/>
                  <a:gd name="connsiteX1-133" fmla="*/ 1387888 w 1388063"/>
                  <a:gd name="connsiteY1-134" fmla="*/ 0 h 774176"/>
                  <a:gd name="connsiteX2-135" fmla="*/ 1388063 w 1388063"/>
                  <a:gd name="connsiteY2-136" fmla="*/ 774176 h 774176"/>
                  <a:gd name="connsiteX3-137" fmla="*/ 0 w 1388063"/>
                  <a:gd name="connsiteY3-138" fmla="*/ 771964 h 774176"/>
                  <a:gd name="connsiteX4-139" fmla="*/ 369749 w 1388063"/>
                  <a:gd name="connsiteY4-140" fmla="*/ 0 h 774176"/>
                  <a:gd name="connsiteX0-141" fmla="*/ 236254 w 1388063"/>
                  <a:gd name="connsiteY0-142" fmla="*/ 0 h 774176"/>
                  <a:gd name="connsiteX1-143" fmla="*/ 1387888 w 1388063"/>
                  <a:gd name="connsiteY1-144" fmla="*/ 0 h 774176"/>
                  <a:gd name="connsiteX2-145" fmla="*/ 1388063 w 1388063"/>
                  <a:gd name="connsiteY2-146" fmla="*/ 774176 h 774176"/>
                  <a:gd name="connsiteX3-147" fmla="*/ 0 w 1388063"/>
                  <a:gd name="connsiteY3-148" fmla="*/ 771964 h 774176"/>
                  <a:gd name="connsiteX4-149" fmla="*/ 236254 w 1388063"/>
                  <a:gd name="connsiteY4-150" fmla="*/ 0 h 774176"/>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388063" h="774176">
                    <a:moveTo>
                      <a:pt x="236254" y="0"/>
                    </a:moveTo>
                    <a:lnTo>
                      <a:pt x="1387888" y="0"/>
                    </a:lnTo>
                    <a:cubicBezTo>
                      <a:pt x="1387946" y="258059"/>
                      <a:pt x="1388005" y="516117"/>
                      <a:pt x="1388063" y="774176"/>
                    </a:cubicBezTo>
                    <a:lnTo>
                      <a:pt x="0" y="771964"/>
                    </a:lnTo>
                    <a:lnTo>
                      <a:pt x="236254" y="0"/>
                    </a:lnTo>
                    <a:close/>
                  </a:path>
                </a:pathLst>
              </a:custGeom>
              <a:solidFill>
                <a:schemeClr val="accent3">
                  <a:alpha val="9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n-ea"/>
                  <a:cs typeface="+mn-ea"/>
                </a:endParaRPr>
              </a:p>
            </p:txBody>
          </p:sp>
          <p:sp>
            <p:nvSpPr>
              <p:cNvPr id="36" name="Rectangle 35"/>
              <p:cNvSpPr/>
              <p:nvPr/>
            </p:nvSpPr>
            <p:spPr>
              <a:xfrm rot="16200000" flipV="1">
                <a:off x="1457893" y="3149676"/>
                <a:ext cx="1124549" cy="197658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n-ea"/>
                  <a:cs typeface="+mn-ea"/>
                </a:endParaRPr>
              </a:p>
            </p:txBody>
          </p:sp>
          <p:sp>
            <p:nvSpPr>
              <p:cNvPr id="45" name="Oval 44"/>
              <p:cNvSpPr/>
              <p:nvPr/>
            </p:nvSpPr>
            <p:spPr>
              <a:xfrm>
                <a:off x="476297" y="3577377"/>
                <a:ext cx="1122704" cy="1122704"/>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n-ea"/>
                  <a:cs typeface="+mn-ea"/>
                </a:endParaRPr>
              </a:p>
            </p:txBody>
          </p:sp>
        </p:grpSp>
      </p:grpSp>
      <p:grpSp>
        <p:nvGrpSpPr>
          <p:cNvPr id="46" name="Group 45"/>
          <p:cNvGrpSpPr/>
          <p:nvPr/>
        </p:nvGrpSpPr>
        <p:grpSpPr>
          <a:xfrm>
            <a:off x="775238" y="4659914"/>
            <a:ext cx="8788211" cy="1266747"/>
            <a:chOff x="598366" y="4795646"/>
            <a:chExt cx="9080343" cy="1308685"/>
          </a:xfrm>
        </p:grpSpPr>
        <p:sp>
          <p:nvSpPr>
            <p:cNvPr id="47" name="Pentagon 46"/>
            <p:cNvSpPr/>
            <p:nvPr/>
          </p:nvSpPr>
          <p:spPr>
            <a:xfrm>
              <a:off x="3948144" y="4800793"/>
              <a:ext cx="5730565" cy="940875"/>
            </a:xfrm>
            <a:prstGeom prst="homePlate">
              <a:avLst>
                <a:gd name="adj" fmla="val 29123"/>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n-ea"/>
                <a:cs typeface="+mn-ea"/>
              </a:endParaRPr>
            </a:p>
          </p:txBody>
        </p:sp>
        <p:grpSp>
          <p:nvGrpSpPr>
            <p:cNvPr id="48" name="Group 47"/>
            <p:cNvGrpSpPr/>
            <p:nvPr/>
          </p:nvGrpSpPr>
          <p:grpSpPr>
            <a:xfrm>
              <a:off x="598366" y="4795646"/>
              <a:ext cx="3352367" cy="1308685"/>
              <a:chOff x="476296" y="4509897"/>
              <a:chExt cx="3352367" cy="1308685"/>
            </a:xfrm>
          </p:grpSpPr>
          <p:sp>
            <p:nvSpPr>
              <p:cNvPr id="49" name="Rectangle 48"/>
              <p:cNvSpPr/>
              <p:nvPr/>
            </p:nvSpPr>
            <p:spPr>
              <a:xfrm rot="16200000" flipV="1">
                <a:off x="1462250" y="4269973"/>
                <a:ext cx="1115835" cy="197658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n-ea"/>
                  <a:cs typeface="+mn-ea"/>
                </a:endParaRPr>
              </a:p>
            </p:txBody>
          </p:sp>
          <p:sp>
            <p:nvSpPr>
              <p:cNvPr id="50" name="Rectangle 12"/>
              <p:cNvSpPr/>
              <p:nvPr/>
            </p:nvSpPr>
            <p:spPr>
              <a:xfrm rot="16200000" flipV="1">
                <a:off x="2763027" y="4752946"/>
                <a:ext cx="1308685" cy="822587"/>
              </a:xfrm>
              <a:custGeom>
                <a:avLst/>
                <a:gdLst>
                  <a:gd name="connsiteX0" fmla="*/ 0 w 1016000"/>
                  <a:gd name="connsiteY0" fmla="*/ 0 h 768404"/>
                  <a:gd name="connsiteX1" fmla="*/ 1016000 w 1016000"/>
                  <a:gd name="connsiteY1" fmla="*/ 0 h 768404"/>
                  <a:gd name="connsiteX2" fmla="*/ 1016000 w 1016000"/>
                  <a:gd name="connsiteY2" fmla="*/ 768404 h 768404"/>
                  <a:gd name="connsiteX3" fmla="*/ 0 w 1016000"/>
                  <a:gd name="connsiteY3" fmla="*/ 768404 h 768404"/>
                  <a:gd name="connsiteX4" fmla="*/ 0 w 1016000"/>
                  <a:gd name="connsiteY4" fmla="*/ 0 h 768404"/>
                  <a:gd name="connsiteX0-1" fmla="*/ 729673 w 1745673"/>
                  <a:gd name="connsiteY0-2" fmla="*/ 0 h 777641"/>
                  <a:gd name="connsiteX1-3" fmla="*/ 1745673 w 1745673"/>
                  <a:gd name="connsiteY1-4" fmla="*/ 0 h 777641"/>
                  <a:gd name="connsiteX2-5" fmla="*/ 1745673 w 1745673"/>
                  <a:gd name="connsiteY2-6" fmla="*/ 768404 h 777641"/>
                  <a:gd name="connsiteX3-7" fmla="*/ 0 w 1745673"/>
                  <a:gd name="connsiteY3-8" fmla="*/ 777641 h 777641"/>
                  <a:gd name="connsiteX4-9" fmla="*/ 729673 w 1745673"/>
                  <a:gd name="connsiteY4-10" fmla="*/ 0 h 777641"/>
                  <a:gd name="connsiteX0-11" fmla="*/ 729673 w 1745673"/>
                  <a:gd name="connsiteY0-12" fmla="*/ 0 h 777641"/>
                  <a:gd name="connsiteX1-13" fmla="*/ 1745673 w 1745673"/>
                  <a:gd name="connsiteY1-14" fmla="*/ 0 h 777641"/>
                  <a:gd name="connsiteX2-15" fmla="*/ 1317048 w 1745673"/>
                  <a:gd name="connsiteY2-16" fmla="*/ 770785 h 777641"/>
                  <a:gd name="connsiteX3-17" fmla="*/ 0 w 1745673"/>
                  <a:gd name="connsiteY3-18" fmla="*/ 777641 h 777641"/>
                  <a:gd name="connsiteX4-19" fmla="*/ 729673 w 1745673"/>
                  <a:gd name="connsiteY4-20" fmla="*/ 0 h 777641"/>
                  <a:gd name="connsiteX0-21" fmla="*/ 720148 w 1736148"/>
                  <a:gd name="connsiteY0-22" fmla="*/ 0 h 770785"/>
                  <a:gd name="connsiteX1-23" fmla="*/ 1736148 w 1736148"/>
                  <a:gd name="connsiteY1-24" fmla="*/ 0 h 770785"/>
                  <a:gd name="connsiteX2-25" fmla="*/ 1307523 w 1736148"/>
                  <a:gd name="connsiteY2-26" fmla="*/ 770785 h 770785"/>
                  <a:gd name="connsiteX3-27" fmla="*/ 0 w 1736148"/>
                  <a:gd name="connsiteY3-28" fmla="*/ 770497 h 770785"/>
                  <a:gd name="connsiteX4-29" fmla="*/ 720148 w 1736148"/>
                  <a:gd name="connsiteY4-30" fmla="*/ 0 h 770785"/>
                  <a:gd name="connsiteX0-31" fmla="*/ 720148 w 1736148"/>
                  <a:gd name="connsiteY0-32" fmla="*/ 0 h 770785"/>
                  <a:gd name="connsiteX1-33" fmla="*/ 1736148 w 1736148"/>
                  <a:gd name="connsiteY1-34" fmla="*/ 0 h 770785"/>
                  <a:gd name="connsiteX2-35" fmla="*/ 1369545 w 1736148"/>
                  <a:gd name="connsiteY2-36" fmla="*/ 770785 h 770785"/>
                  <a:gd name="connsiteX3-37" fmla="*/ 0 w 1736148"/>
                  <a:gd name="connsiteY3-38" fmla="*/ 770497 h 770785"/>
                  <a:gd name="connsiteX4-39" fmla="*/ 720148 w 1736148"/>
                  <a:gd name="connsiteY4-40" fmla="*/ 0 h 770785"/>
                  <a:gd name="connsiteX0-41" fmla="*/ 446799 w 1736148"/>
                  <a:gd name="connsiteY0-42" fmla="*/ 0 h 773231"/>
                  <a:gd name="connsiteX1-43" fmla="*/ 1736148 w 1736148"/>
                  <a:gd name="connsiteY1-44" fmla="*/ 2446 h 773231"/>
                  <a:gd name="connsiteX2-45" fmla="*/ 1369545 w 1736148"/>
                  <a:gd name="connsiteY2-46" fmla="*/ 773231 h 773231"/>
                  <a:gd name="connsiteX3-47" fmla="*/ 0 w 1736148"/>
                  <a:gd name="connsiteY3-48" fmla="*/ 772943 h 773231"/>
                  <a:gd name="connsiteX4-49" fmla="*/ 446799 w 1736148"/>
                  <a:gd name="connsiteY4-50" fmla="*/ 0 h 773231"/>
                  <a:gd name="connsiteX0-51" fmla="*/ 446799 w 1605827"/>
                  <a:gd name="connsiteY0-52" fmla="*/ 0 h 773231"/>
                  <a:gd name="connsiteX1-53" fmla="*/ 1605827 w 1605827"/>
                  <a:gd name="connsiteY1-54" fmla="*/ 2446 h 773231"/>
                  <a:gd name="connsiteX2-55" fmla="*/ 1369545 w 1605827"/>
                  <a:gd name="connsiteY2-56" fmla="*/ 773231 h 773231"/>
                  <a:gd name="connsiteX3-57" fmla="*/ 0 w 1605827"/>
                  <a:gd name="connsiteY3-58" fmla="*/ 772943 h 773231"/>
                  <a:gd name="connsiteX4-59" fmla="*/ 446799 w 1605827"/>
                  <a:gd name="connsiteY4-60" fmla="*/ 0 h 77323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605827" h="773231">
                    <a:moveTo>
                      <a:pt x="446799" y="0"/>
                    </a:moveTo>
                    <a:lnTo>
                      <a:pt x="1605827" y="2446"/>
                    </a:lnTo>
                    <a:lnTo>
                      <a:pt x="1369545" y="773231"/>
                    </a:lnTo>
                    <a:lnTo>
                      <a:pt x="0" y="772943"/>
                    </a:lnTo>
                    <a:lnTo>
                      <a:pt x="446799" y="0"/>
                    </a:lnTo>
                    <a:close/>
                  </a:path>
                </a:pathLst>
              </a:custGeom>
              <a:solidFill>
                <a:schemeClr val="bg1">
                  <a:lumMod val="65000"/>
                  <a:alpha val="9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cs typeface="+mn-ea"/>
                </a:endParaRPr>
              </a:p>
            </p:txBody>
          </p:sp>
          <p:sp>
            <p:nvSpPr>
              <p:cNvPr id="51" name="Oval 50"/>
              <p:cNvSpPr/>
              <p:nvPr/>
            </p:nvSpPr>
            <p:spPr>
              <a:xfrm>
                <a:off x="476296" y="4702451"/>
                <a:ext cx="1113729" cy="111372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n-ea"/>
                  <a:cs typeface="+mn-ea"/>
                </a:endParaRPr>
              </a:p>
            </p:txBody>
          </p:sp>
        </p:grpSp>
      </p:grpSp>
      <p:sp>
        <p:nvSpPr>
          <p:cNvPr id="52" name="Oval 51"/>
          <p:cNvSpPr/>
          <p:nvPr/>
        </p:nvSpPr>
        <p:spPr>
          <a:xfrm>
            <a:off x="945745" y="1766300"/>
            <a:ext cx="745568" cy="7456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accent6"/>
              </a:solidFill>
              <a:latin typeface="+mn-ea"/>
              <a:cs typeface="+mn-ea"/>
            </a:endParaRPr>
          </a:p>
        </p:txBody>
      </p:sp>
      <p:sp>
        <p:nvSpPr>
          <p:cNvPr id="53" name="Oval 52"/>
          <p:cNvSpPr/>
          <p:nvPr/>
        </p:nvSpPr>
        <p:spPr>
          <a:xfrm>
            <a:off x="945745" y="2837418"/>
            <a:ext cx="745568" cy="7456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accent5"/>
              </a:solidFill>
              <a:latin typeface="+mn-ea"/>
              <a:cs typeface="+mn-ea"/>
            </a:endParaRPr>
          </a:p>
        </p:txBody>
      </p:sp>
      <p:sp>
        <p:nvSpPr>
          <p:cNvPr id="54" name="Oval 53"/>
          <p:cNvSpPr/>
          <p:nvPr/>
        </p:nvSpPr>
        <p:spPr>
          <a:xfrm>
            <a:off x="945745" y="3936755"/>
            <a:ext cx="745568" cy="7456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accent3"/>
              </a:solidFill>
              <a:latin typeface="+mn-ea"/>
              <a:cs typeface="+mn-ea"/>
            </a:endParaRPr>
          </a:p>
        </p:txBody>
      </p:sp>
      <p:sp>
        <p:nvSpPr>
          <p:cNvPr id="55" name="Oval 54"/>
          <p:cNvSpPr/>
          <p:nvPr/>
        </p:nvSpPr>
        <p:spPr>
          <a:xfrm>
            <a:off x="945745" y="5007873"/>
            <a:ext cx="745568" cy="7456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sz="2400" dirty="0">
              <a:solidFill>
                <a:schemeClr val="accent1"/>
              </a:solidFill>
              <a:latin typeface="+mn-ea"/>
              <a:cs typeface="+mn-ea"/>
            </a:endParaRPr>
          </a:p>
        </p:txBody>
      </p:sp>
      <p:sp>
        <p:nvSpPr>
          <p:cNvPr id="56" name="Text Placeholder 33"/>
          <p:cNvSpPr txBox="1"/>
          <p:nvPr/>
        </p:nvSpPr>
        <p:spPr>
          <a:xfrm>
            <a:off x="1861170" y="1957059"/>
            <a:ext cx="1172010" cy="420153"/>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None/>
            </a:pPr>
            <a:r>
              <a:rPr lang="zh-CN" altLang="en-US" sz="1400" b="1" dirty="0">
                <a:solidFill>
                  <a:schemeClr val="bg1"/>
                </a:solidFill>
                <a:latin typeface="+mn-ea"/>
                <a:cs typeface="+mn-ea"/>
              </a:rPr>
              <a:t>桌面应用</a:t>
            </a:r>
            <a:endParaRPr lang="en-AU" sz="1400" dirty="0">
              <a:solidFill>
                <a:schemeClr val="bg1"/>
              </a:solidFill>
              <a:latin typeface="+mn-ea"/>
              <a:cs typeface="+mn-ea"/>
            </a:endParaRPr>
          </a:p>
        </p:txBody>
      </p:sp>
      <p:sp>
        <p:nvSpPr>
          <p:cNvPr id="57" name="Text Placeholder 33"/>
          <p:cNvSpPr txBox="1"/>
          <p:nvPr/>
        </p:nvSpPr>
        <p:spPr>
          <a:xfrm>
            <a:off x="1861170" y="3037138"/>
            <a:ext cx="1172010" cy="420153"/>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None/>
            </a:pPr>
            <a:r>
              <a:rPr lang="zh-CN" altLang="en-US" sz="1400" b="1" dirty="0">
                <a:solidFill>
                  <a:schemeClr val="bg1"/>
                </a:solidFill>
                <a:latin typeface="+mn-ea"/>
                <a:cs typeface="+mn-ea"/>
              </a:rPr>
              <a:t>创意策略</a:t>
            </a:r>
            <a:endParaRPr lang="en-AU" sz="1400" dirty="0">
              <a:solidFill>
                <a:schemeClr val="bg1"/>
              </a:solidFill>
              <a:latin typeface="+mn-ea"/>
              <a:cs typeface="+mn-ea"/>
            </a:endParaRPr>
          </a:p>
        </p:txBody>
      </p:sp>
      <p:sp>
        <p:nvSpPr>
          <p:cNvPr id="58" name="Text Placeholder 33"/>
          <p:cNvSpPr txBox="1"/>
          <p:nvPr/>
        </p:nvSpPr>
        <p:spPr>
          <a:xfrm>
            <a:off x="1861170" y="4096992"/>
            <a:ext cx="1172010" cy="420153"/>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None/>
            </a:pPr>
            <a:r>
              <a:rPr lang="zh-CN" altLang="en-US" sz="1400" b="1" dirty="0">
                <a:solidFill>
                  <a:schemeClr val="bg1"/>
                </a:solidFill>
                <a:latin typeface="+mn-ea"/>
                <a:cs typeface="+mn-ea"/>
              </a:rPr>
              <a:t>市场策略</a:t>
            </a:r>
            <a:endParaRPr lang="en-AU" sz="1400" dirty="0">
              <a:solidFill>
                <a:schemeClr val="bg1"/>
              </a:solidFill>
              <a:latin typeface="+mn-ea"/>
              <a:cs typeface="+mn-ea"/>
            </a:endParaRPr>
          </a:p>
        </p:txBody>
      </p:sp>
      <p:sp>
        <p:nvSpPr>
          <p:cNvPr id="59" name="Text Placeholder 33"/>
          <p:cNvSpPr txBox="1"/>
          <p:nvPr/>
        </p:nvSpPr>
        <p:spPr>
          <a:xfrm>
            <a:off x="1861170" y="5186010"/>
            <a:ext cx="1172010" cy="420153"/>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None/>
            </a:pPr>
            <a:r>
              <a:rPr lang="zh-CN" altLang="en-US" sz="1400" b="1" dirty="0">
                <a:solidFill>
                  <a:schemeClr val="bg1"/>
                </a:solidFill>
                <a:latin typeface="+mn-ea"/>
                <a:cs typeface="+mn-ea"/>
              </a:rPr>
              <a:t>概念</a:t>
            </a:r>
            <a:r>
              <a:rPr lang="en-AU" sz="1400" b="1" dirty="0">
                <a:solidFill>
                  <a:schemeClr val="bg1"/>
                </a:solidFill>
                <a:latin typeface="+mn-ea"/>
                <a:cs typeface="+mn-ea"/>
              </a:rPr>
              <a:t> &amp; </a:t>
            </a:r>
            <a:r>
              <a:rPr lang="zh-CN" altLang="en-US" sz="1400" b="1" dirty="0">
                <a:solidFill>
                  <a:schemeClr val="bg1"/>
                </a:solidFill>
                <a:latin typeface="+mn-ea"/>
                <a:cs typeface="+mn-ea"/>
              </a:rPr>
              <a:t>创意</a:t>
            </a:r>
            <a:endParaRPr lang="en-AU" sz="1400" dirty="0">
              <a:solidFill>
                <a:schemeClr val="bg1"/>
              </a:solidFill>
              <a:latin typeface="+mn-ea"/>
              <a:cs typeface="+mn-ea"/>
            </a:endParaRPr>
          </a:p>
        </p:txBody>
      </p:sp>
      <p:sp>
        <p:nvSpPr>
          <p:cNvPr id="60" name="Text Placeholder 32"/>
          <p:cNvSpPr txBox="1"/>
          <p:nvPr/>
        </p:nvSpPr>
        <p:spPr>
          <a:xfrm>
            <a:off x="4339252" y="2112815"/>
            <a:ext cx="5593773" cy="738506"/>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r>
              <a:rPr lang="zh-CN" altLang="en-US" sz="900" dirty="0">
                <a:solidFill>
                  <a:schemeClr val="bg1"/>
                </a:solidFill>
                <a:latin typeface="+mn-ea"/>
                <a:cs typeface="+mn-ea"/>
              </a:rPr>
              <a:t>此处添加详细文本描述，建议与标题相关并符合整体语言风格，语言描述尽量简洁生动。</a:t>
            </a:r>
            <a:endParaRPr lang="en-US" altLang="zh-CN" sz="900" dirty="0">
              <a:solidFill>
                <a:schemeClr val="bg1"/>
              </a:solidFill>
              <a:latin typeface="+mn-ea"/>
              <a:cs typeface="+mn-ea"/>
            </a:endParaRPr>
          </a:p>
          <a:p>
            <a:r>
              <a:rPr lang="zh-CN" altLang="en-US" sz="900" dirty="0">
                <a:solidFill>
                  <a:schemeClr val="bg1"/>
                </a:solidFill>
                <a:latin typeface="+mn-ea"/>
                <a:cs typeface="+mn-ea"/>
              </a:rPr>
              <a:t>尽量将每页幻灯片的字数控制在</a:t>
            </a:r>
            <a:r>
              <a:rPr lang="en-US" altLang="zh-CN" sz="900" dirty="0">
                <a:solidFill>
                  <a:schemeClr val="bg1"/>
                </a:solidFill>
                <a:latin typeface="+mn-ea"/>
                <a:cs typeface="+mn-ea"/>
              </a:rPr>
              <a:t>200</a:t>
            </a:r>
            <a:r>
              <a:rPr lang="zh-CN" altLang="en-US" sz="900" dirty="0">
                <a:solidFill>
                  <a:schemeClr val="bg1"/>
                </a:solidFill>
                <a:latin typeface="+mn-ea"/>
                <a:cs typeface="+mn-ea"/>
              </a:rPr>
              <a:t>字以内，据统计每页幻灯片的最好控制在</a:t>
            </a:r>
            <a:r>
              <a:rPr lang="en-US" altLang="zh-CN" sz="900" dirty="0">
                <a:solidFill>
                  <a:schemeClr val="bg1"/>
                </a:solidFill>
                <a:latin typeface="+mn-ea"/>
                <a:cs typeface="+mn-ea"/>
              </a:rPr>
              <a:t>5</a:t>
            </a:r>
            <a:r>
              <a:rPr lang="zh-CN" altLang="en-US" sz="900" dirty="0">
                <a:solidFill>
                  <a:schemeClr val="bg1"/>
                </a:solidFill>
                <a:latin typeface="+mn-ea"/>
                <a:cs typeface="+mn-ea"/>
              </a:rPr>
              <a:t>分钟之内。</a:t>
            </a:r>
            <a:endParaRPr lang="en-US" altLang="zh-CN" sz="900" dirty="0">
              <a:solidFill>
                <a:schemeClr val="bg1"/>
              </a:solidFill>
              <a:latin typeface="+mn-ea"/>
              <a:cs typeface="+mn-ea"/>
            </a:endParaRPr>
          </a:p>
          <a:p>
            <a:r>
              <a:rPr lang="zh-CN" altLang="en-US" sz="900" dirty="0">
                <a:solidFill>
                  <a:schemeClr val="bg1"/>
                </a:solidFill>
                <a:latin typeface="+mn-ea"/>
                <a:cs typeface="+mn-ea"/>
              </a:rPr>
              <a:t>此处添加详细文本描述，建议与标题相关并符合整体语言风格，语言描述尽量简洁生动。</a:t>
            </a:r>
            <a:endParaRPr lang="zh-CN" altLang="en-US" sz="900" dirty="0">
              <a:solidFill>
                <a:schemeClr val="bg1"/>
              </a:solidFill>
              <a:latin typeface="+mn-ea"/>
              <a:cs typeface="+mn-ea"/>
            </a:endParaRPr>
          </a:p>
        </p:txBody>
      </p:sp>
      <p:sp>
        <p:nvSpPr>
          <p:cNvPr id="61" name="Text Placeholder 32"/>
          <p:cNvSpPr txBox="1"/>
          <p:nvPr/>
        </p:nvSpPr>
        <p:spPr>
          <a:xfrm>
            <a:off x="4339250" y="3016077"/>
            <a:ext cx="6956488" cy="738506"/>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r>
              <a:rPr lang="zh-CN" altLang="en-US" sz="900" dirty="0">
                <a:solidFill>
                  <a:schemeClr val="bg1"/>
                </a:solidFill>
                <a:latin typeface="+mn-ea"/>
                <a:cs typeface="+mn-ea"/>
              </a:rPr>
              <a:t>此处添加详细文本描述，建议与标题相关并符合整体语言风格，语言描述尽量简洁生动。</a:t>
            </a:r>
            <a:endParaRPr lang="en-US" altLang="zh-CN" sz="900" dirty="0">
              <a:solidFill>
                <a:schemeClr val="bg1"/>
              </a:solidFill>
              <a:latin typeface="+mn-ea"/>
              <a:cs typeface="+mn-ea"/>
            </a:endParaRPr>
          </a:p>
          <a:p>
            <a:r>
              <a:rPr lang="zh-CN" altLang="en-US" sz="900" dirty="0">
                <a:solidFill>
                  <a:schemeClr val="bg1"/>
                </a:solidFill>
                <a:latin typeface="+mn-ea"/>
                <a:cs typeface="+mn-ea"/>
              </a:rPr>
              <a:t>尽量将每页幻灯片的字数控制在</a:t>
            </a:r>
            <a:r>
              <a:rPr lang="en-US" altLang="zh-CN" sz="900" dirty="0">
                <a:solidFill>
                  <a:schemeClr val="bg1"/>
                </a:solidFill>
                <a:latin typeface="+mn-ea"/>
                <a:cs typeface="+mn-ea"/>
              </a:rPr>
              <a:t>200</a:t>
            </a:r>
            <a:r>
              <a:rPr lang="zh-CN" altLang="en-US" sz="900" dirty="0">
                <a:solidFill>
                  <a:schemeClr val="bg1"/>
                </a:solidFill>
                <a:latin typeface="+mn-ea"/>
                <a:cs typeface="+mn-ea"/>
              </a:rPr>
              <a:t>字以内，据统计每页幻灯片的最好控制在</a:t>
            </a:r>
            <a:r>
              <a:rPr lang="en-US" altLang="zh-CN" sz="900" dirty="0">
                <a:solidFill>
                  <a:schemeClr val="bg1"/>
                </a:solidFill>
                <a:latin typeface="+mn-ea"/>
                <a:cs typeface="+mn-ea"/>
              </a:rPr>
              <a:t>5</a:t>
            </a:r>
            <a:r>
              <a:rPr lang="zh-CN" altLang="en-US" sz="900" dirty="0">
                <a:solidFill>
                  <a:schemeClr val="bg1"/>
                </a:solidFill>
                <a:latin typeface="+mn-ea"/>
                <a:cs typeface="+mn-ea"/>
              </a:rPr>
              <a:t>分钟之内。</a:t>
            </a:r>
            <a:endParaRPr lang="en-US" altLang="zh-CN" sz="900" dirty="0">
              <a:solidFill>
                <a:schemeClr val="bg1"/>
              </a:solidFill>
              <a:latin typeface="+mn-ea"/>
              <a:cs typeface="+mn-ea"/>
            </a:endParaRPr>
          </a:p>
          <a:p>
            <a:r>
              <a:rPr lang="zh-CN" altLang="en-US" sz="900" dirty="0">
                <a:solidFill>
                  <a:schemeClr val="bg1"/>
                </a:solidFill>
                <a:latin typeface="+mn-ea"/>
                <a:cs typeface="+mn-ea"/>
              </a:rPr>
              <a:t>此处添加详细文本描述，建议与标题相关并符合整体语言风格，语言描述尽量简洁生动。</a:t>
            </a:r>
            <a:endParaRPr lang="zh-CN" altLang="en-US" sz="900" dirty="0">
              <a:solidFill>
                <a:schemeClr val="bg1"/>
              </a:solidFill>
              <a:latin typeface="+mn-ea"/>
              <a:cs typeface="+mn-ea"/>
            </a:endParaRPr>
          </a:p>
        </p:txBody>
      </p:sp>
      <p:sp>
        <p:nvSpPr>
          <p:cNvPr id="62" name="Text Placeholder 32"/>
          <p:cNvSpPr txBox="1"/>
          <p:nvPr/>
        </p:nvSpPr>
        <p:spPr>
          <a:xfrm>
            <a:off x="4339250" y="3919340"/>
            <a:ext cx="6956488" cy="738506"/>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r>
              <a:rPr lang="zh-CN" altLang="en-US" sz="900" dirty="0">
                <a:solidFill>
                  <a:schemeClr val="bg1"/>
                </a:solidFill>
                <a:latin typeface="+mn-ea"/>
                <a:cs typeface="+mn-ea"/>
              </a:rPr>
              <a:t>此处添加详细文本描述，建议与标题相关并符合整体语言风格，语言描述尽量简洁生动。</a:t>
            </a:r>
            <a:endParaRPr lang="en-US" altLang="zh-CN" sz="900" dirty="0">
              <a:solidFill>
                <a:schemeClr val="bg1"/>
              </a:solidFill>
              <a:latin typeface="+mn-ea"/>
              <a:cs typeface="+mn-ea"/>
            </a:endParaRPr>
          </a:p>
          <a:p>
            <a:r>
              <a:rPr lang="zh-CN" altLang="en-US" sz="900" dirty="0">
                <a:solidFill>
                  <a:schemeClr val="bg1"/>
                </a:solidFill>
                <a:latin typeface="+mn-ea"/>
                <a:cs typeface="+mn-ea"/>
              </a:rPr>
              <a:t>尽量将每页幻灯片的字数控制在</a:t>
            </a:r>
            <a:r>
              <a:rPr lang="en-US" altLang="zh-CN" sz="900" dirty="0">
                <a:solidFill>
                  <a:schemeClr val="bg1"/>
                </a:solidFill>
                <a:latin typeface="+mn-ea"/>
                <a:cs typeface="+mn-ea"/>
              </a:rPr>
              <a:t>200</a:t>
            </a:r>
            <a:r>
              <a:rPr lang="zh-CN" altLang="en-US" sz="900" dirty="0">
                <a:solidFill>
                  <a:schemeClr val="bg1"/>
                </a:solidFill>
                <a:latin typeface="+mn-ea"/>
                <a:cs typeface="+mn-ea"/>
              </a:rPr>
              <a:t>字以内，据统计每页幻灯片的最好控制在</a:t>
            </a:r>
            <a:r>
              <a:rPr lang="en-US" altLang="zh-CN" sz="900" dirty="0">
                <a:solidFill>
                  <a:schemeClr val="bg1"/>
                </a:solidFill>
                <a:latin typeface="+mn-ea"/>
                <a:cs typeface="+mn-ea"/>
              </a:rPr>
              <a:t>5</a:t>
            </a:r>
            <a:r>
              <a:rPr lang="zh-CN" altLang="en-US" sz="900" dirty="0">
                <a:solidFill>
                  <a:schemeClr val="bg1"/>
                </a:solidFill>
                <a:latin typeface="+mn-ea"/>
                <a:cs typeface="+mn-ea"/>
              </a:rPr>
              <a:t>分钟之内。</a:t>
            </a:r>
            <a:endParaRPr lang="en-US" altLang="zh-CN" sz="900" dirty="0">
              <a:solidFill>
                <a:schemeClr val="bg1"/>
              </a:solidFill>
              <a:latin typeface="+mn-ea"/>
              <a:cs typeface="+mn-ea"/>
            </a:endParaRPr>
          </a:p>
          <a:p>
            <a:r>
              <a:rPr lang="zh-CN" altLang="en-US" sz="900" dirty="0">
                <a:solidFill>
                  <a:schemeClr val="bg1"/>
                </a:solidFill>
                <a:latin typeface="+mn-ea"/>
                <a:cs typeface="+mn-ea"/>
              </a:rPr>
              <a:t>此处添加详细文本描述，建议与标题相关并符合整体语言风格，语言描述尽量简洁生动。</a:t>
            </a:r>
            <a:endParaRPr lang="zh-CN" altLang="en-US" sz="900" dirty="0">
              <a:solidFill>
                <a:schemeClr val="bg1"/>
              </a:solidFill>
              <a:latin typeface="+mn-ea"/>
              <a:cs typeface="+mn-ea"/>
            </a:endParaRPr>
          </a:p>
        </p:txBody>
      </p:sp>
      <p:sp>
        <p:nvSpPr>
          <p:cNvPr id="63" name="Text Placeholder 32"/>
          <p:cNvSpPr txBox="1"/>
          <p:nvPr/>
        </p:nvSpPr>
        <p:spPr>
          <a:xfrm>
            <a:off x="4339250" y="4830225"/>
            <a:ext cx="4580898" cy="738506"/>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r>
              <a:rPr lang="zh-CN" altLang="en-US" sz="900" dirty="0">
                <a:solidFill>
                  <a:schemeClr val="bg1"/>
                </a:solidFill>
                <a:latin typeface="+mn-ea"/>
                <a:cs typeface="+mn-ea"/>
              </a:rPr>
              <a:t>此处添加详细文本描述，建议与标题相关并符合整体语言风格，语言描述尽量简洁生动。</a:t>
            </a:r>
            <a:endParaRPr lang="en-US" altLang="zh-CN" sz="900" dirty="0">
              <a:solidFill>
                <a:schemeClr val="bg1"/>
              </a:solidFill>
              <a:latin typeface="+mn-ea"/>
              <a:cs typeface="+mn-ea"/>
            </a:endParaRPr>
          </a:p>
          <a:p>
            <a:r>
              <a:rPr lang="zh-CN" altLang="en-US" sz="900" dirty="0">
                <a:solidFill>
                  <a:schemeClr val="bg1"/>
                </a:solidFill>
                <a:latin typeface="+mn-ea"/>
                <a:cs typeface="+mn-ea"/>
              </a:rPr>
              <a:t>尽量将每页幻灯片的字数控制在</a:t>
            </a:r>
            <a:r>
              <a:rPr lang="en-US" altLang="zh-CN" sz="900" dirty="0">
                <a:solidFill>
                  <a:schemeClr val="bg1"/>
                </a:solidFill>
                <a:latin typeface="+mn-ea"/>
                <a:cs typeface="+mn-ea"/>
              </a:rPr>
              <a:t>200</a:t>
            </a:r>
            <a:r>
              <a:rPr lang="zh-CN" altLang="en-US" sz="900" dirty="0">
                <a:solidFill>
                  <a:schemeClr val="bg1"/>
                </a:solidFill>
                <a:latin typeface="+mn-ea"/>
                <a:cs typeface="+mn-ea"/>
              </a:rPr>
              <a:t>字以内，据统计每页幻灯片的最好控制在</a:t>
            </a:r>
            <a:r>
              <a:rPr lang="en-US" altLang="zh-CN" sz="900" dirty="0">
                <a:solidFill>
                  <a:schemeClr val="bg1"/>
                </a:solidFill>
                <a:latin typeface="+mn-ea"/>
                <a:cs typeface="+mn-ea"/>
              </a:rPr>
              <a:t>5</a:t>
            </a:r>
            <a:r>
              <a:rPr lang="zh-CN" altLang="en-US" sz="900" dirty="0">
                <a:solidFill>
                  <a:schemeClr val="bg1"/>
                </a:solidFill>
                <a:latin typeface="+mn-ea"/>
                <a:cs typeface="+mn-ea"/>
              </a:rPr>
              <a:t>分钟之内。</a:t>
            </a:r>
            <a:endParaRPr lang="en-US" altLang="zh-CN" sz="900" dirty="0">
              <a:solidFill>
                <a:schemeClr val="bg1"/>
              </a:solidFill>
              <a:latin typeface="+mn-ea"/>
              <a:cs typeface="+mn-ea"/>
            </a:endParaRPr>
          </a:p>
          <a:p>
            <a:r>
              <a:rPr lang="zh-CN" altLang="en-US" sz="900" dirty="0">
                <a:solidFill>
                  <a:schemeClr val="bg1"/>
                </a:solidFill>
                <a:latin typeface="+mn-ea"/>
                <a:cs typeface="+mn-ea"/>
              </a:rPr>
              <a:t>此处添加详细文本描述，建议与标题相关并符合整体语言风格，语言描述尽量简洁生动。</a:t>
            </a:r>
            <a:endParaRPr lang="zh-CN" altLang="en-US" sz="900" dirty="0">
              <a:solidFill>
                <a:schemeClr val="bg1"/>
              </a:solidFill>
              <a:latin typeface="+mn-ea"/>
              <a:cs typeface="+mn-ea"/>
            </a:endParaRPr>
          </a:p>
        </p:txBody>
      </p:sp>
      <p:sp>
        <p:nvSpPr>
          <p:cNvPr id="40" name="Freeform 142"/>
          <p:cNvSpPr/>
          <p:nvPr/>
        </p:nvSpPr>
        <p:spPr bwMode="auto">
          <a:xfrm>
            <a:off x="1159758" y="4208653"/>
            <a:ext cx="292261" cy="238612"/>
          </a:xfrm>
          <a:custGeom>
            <a:avLst/>
            <a:gdLst>
              <a:gd name="T0" fmla="*/ 135 w 135"/>
              <a:gd name="T1" fmla="*/ 49 h 110"/>
              <a:gd name="T2" fmla="*/ 68 w 135"/>
              <a:gd name="T3" fmla="*/ 0 h 110"/>
              <a:gd name="T4" fmla="*/ 0 w 135"/>
              <a:gd name="T5" fmla="*/ 49 h 110"/>
              <a:gd name="T6" fmla="*/ 68 w 135"/>
              <a:gd name="T7" fmla="*/ 99 h 110"/>
              <a:gd name="T8" fmla="*/ 93 w 135"/>
              <a:gd name="T9" fmla="*/ 96 h 110"/>
              <a:gd name="T10" fmla="*/ 121 w 135"/>
              <a:gd name="T11" fmla="*/ 110 h 110"/>
              <a:gd name="T12" fmla="*/ 113 w 135"/>
              <a:gd name="T13" fmla="*/ 86 h 110"/>
              <a:gd name="T14" fmla="*/ 135 w 135"/>
              <a:gd name="T15" fmla="*/ 49 h 1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5" h="110">
                <a:moveTo>
                  <a:pt x="135" y="49"/>
                </a:moveTo>
                <a:cubicBezTo>
                  <a:pt x="135" y="22"/>
                  <a:pt x="105" y="0"/>
                  <a:pt x="68" y="0"/>
                </a:cubicBezTo>
                <a:cubicBezTo>
                  <a:pt x="30" y="0"/>
                  <a:pt x="0" y="22"/>
                  <a:pt x="0" y="49"/>
                </a:cubicBezTo>
                <a:cubicBezTo>
                  <a:pt x="0" y="77"/>
                  <a:pt x="30" y="99"/>
                  <a:pt x="68" y="99"/>
                </a:cubicBezTo>
                <a:cubicBezTo>
                  <a:pt x="76" y="99"/>
                  <a:pt x="85" y="98"/>
                  <a:pt x="93" y="96"/>
                </a:cubicBezTo>
                <a:cubicBezTo>
                  <a:pt x="95" y="95"/>
                  <a:pt x="121" y="110"/>
                  <a:pt x="121" y="110"/>
                </a:cubicBezTo>
                <a:cubicBezTo>
                  <a:pt x="113" y="86"/>
                  <a:pt x="113" y="86"/>
                  <a:pt x="113" y="86"/>
                </a:cubicBezTo>
                <a:cubicBezTo>
                  <a:pt x="126" y="77"/>
                  <a:pt x="135" y="64"/>
                  <a:pt x="135" y="49"/>
                </a:cubicBezTo>
                <a:close/>
              </a:path>
            </a:pathLst>
          </a:custGeom>
          <a:solidFill>
            <a:schemeClr val="accent3"/>
          </a:solidFill>
          <a:ln>
            <a:noFill/>
          </a:ln>
        </p:spPr>
        <p:txBody>
          <a:bodyPr vert="horz" wrap="square" lIns="91440" tIns="45720" rIns="91440" bIns="45720" numCol="1" anchor="t" anchorCtr="0" compatLnSpc="1"/>
          <a:lstStyle/>
          <a:p>
            <a:endParaRPr lang="en-US">
              <a:latin typeface="+mn-ea"/>
              <a:cs typeface="+mn-ea"/>
            </a:endParaRPr>
          </a:p>
        </p:txBody>
      </p:sp>
      <p:sp>
        <p:nvSpPr>
          <p:cNvPr id="41" name="Freeform 149"/>
          <p:cNvSpPr/>
          <p:nvPr/>
        </p:nvSpPr>
        <p:spPr bwMode="auto">
          <a:xfrm>
            <a:off x="1166800" y="3069313"/>
            <a:ext cx="307172" cy="301247"/>
          </a:xfrm>
          <a:custGeom>
            <a:avLst/>
            <a:gdLst>
              <a:gd name="T0" fmla="*/ 133 w 142"/>
              <a:gd name="T1" fmla="*/ 95 h 139"/>
              <a:gd name="T2" fmla="*/ 106 w 142"/>
              <a:gd name="T3" fmla="*/ 89 h 139"/>
              <a:gd name="T4" fmla="*/ 83 w 142"/>
              <a:gd name="T5" fmla="*/ 67 h 139"/>
              <a:gd name="T6" fmla="*/ 111 w 142"/>
              <a:gd name="T7" fmla="*/ 39 h 139"/>
              <a:gd name="T8" fmla="*/ 119 w 142"/>
              <a:gd name="T9" fmla="*/ 38 h 139"/>
              <a:gd name="T10" fmla="*/ 133 w 142"/>
              <a:gd name="T11" fmla="*/ 16 h 139"/>
              <a:gd name="T12" fmla="*/ 125 w 142"/>
              <a:gd name="T13" fmla="*/ 9 h 139"/>
              <a:gd name="T14" fmla="*/ 104 w 142"/>
              <a:gd name="T15" fmla="*/ 23 h 139"/>
              <a:gd name="T16" fmla="*/ 103 w 142"/>
              <a:gd name="T17" fmla="*/ 30 h 139"/>
              <a:gd name="T18" fmla="*/ 75 w 142"/>
              <a:gd name="T19" fmla="*/ 58 h 139"/>
              <a:gd name="T20" fmla="*/ 51 w 142"/>
              <a:gd name="T21" fmla="*/ 34 h 139"/>
              <a:gd name="T22" fmla="*/ 45 w 142"/>
              <a:gd name="T23" fmla="*/ 7 h 139"/>
              <a:gd name="T24" fmla="*/ 29 w 142"/>
              <a:gd name="T25" fmla="*/ 0 h 139"/>
              <a:gd name="T26" fmla="*/ 39 w 142"/>
              <a:gd name="T27" fmla="*/ 10 h 139"/>
              <a:gd name="T28" fmla="*/ 35 w 142"/>
              <a:gd name="T29" fmla="*/ 27 h 139"/>
              <a:gd name="T30" fmla="*/ 18 w 142"/>
              <a:gd name="T31" fmla="*/ 32 h 139"/>
              <a:gd name="T32" fmla="*/ 3 w 142"/>
              <a:gd name="T33" fmla="*/ 17 h 139"/>
              <a:gd name="T34" fmla="*/ 9 w 142"/>
              <a:gd name="T35" fmla="*/ 43 h 139"/>
              <a:gd name="T36" fmla="*/ 37 w 142"/>
              <a:gd name="T37" fmla="*/ 48 h 139"/>
              <a:gd name="T38" fmla="*/ 58 w 142"/>
              <a:gd name="T39" fmla="*/ 70 h 139"/>
              <a:gd name="T40" fmla="*/ 12 w 142"/>
              <a:gd name="T41" fmla="*/ 115 h 139"/>
              <a:gd name="T42" fmla="*/ 12 w 142"/>
              <a:gd name="T43" fmla="*/ 129 h 139"/>
              <a:gd name="T44" fmla="*/ 13 w 142"/>
              <a:gd name="T45" fmla="*/ 130 h 139"/>
              <a:gd name="T46" fmla="*/ 26 w 142"/>
              <a:gd name="T47" fmla="*/ 130 h 139"/>
              <a:gd name="T48" fmla="*/ 72 w 142"/>
              <a:gd name="T49" fmla="*/ 84 h 139"/>
              <a:gd name="T50" fmla="*/ 92 w 142"/>
              <a:gd name="T51" fmla="*/ 103 h 139"/>
              <a:gd name="T52" fmla="*/ 97 w 142"/>
              <a:gd name="T53" fmla="*/ 131 h 139"/>
              <a:gd name="T54" fmla="*/ 119 w 142"/>
              <a:gd name="T55" fmla="*/ 138 h 139"/>
              <a:gd name="T56" fmla="*/ 105 w 142"/>
              <a:gd name="T57" fmla="*/ 124 h 139"/>
              <a:gd name="T58" fmla="*/ 109 w 142"/>
              <a:gd name="T59" fmla="*/ 110 h 139"/>
              <a:gd name="T60" fmla="*/ 123 w 142"/>
              <a:gd name="T61" fmla="*/ 106 h 139"/>
              <a:gd name="T62" fmla="*/ 139 w 142"/>
              <a:gd name="T63" fmla="*/ 122 h 139"/>
              <a:gd name="T64" fmla="*/ 133 w 142"/>
              <a:gd name="T65" fmla="*/ 95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42" h="139">
                <a:moveTo>
                  <a:pt x="133" y="95"/>
                </a:moveTo>
                <a:cubicBezTo>
                  <a:pt x="126" y="87"/>
                  <a:pt x="115" y="86"/>
                  <a:pt x="106" y="89"/>
                </a:cubicBezTo>
                <a:cubicBezTo>
                  <a:pt x="83" y="67"/>
                  <a:pt x="83" y="67"/>
                  <a:pt x="83" y="67"/>
                </a:cubicBezTo>
                <a:cubicBezTo>
                  <a:pt x="111" y="39"/>
                  <a:pt x="111" y="39"/>
                  <a:pt x="111" y="39"/>
                </a:cubicBezTo>
                <a:cubicBezTo>
                  <a:pt x="119" y="38"/>
                  <a:pt x="119" y="38"/>
                  <a:pt x="119" y="38"/>
                </a:cubicBezTo>
                <a:cubicBezTo>
                  <a:pt x="133" y="16"/>
                  <a:pt x="133" y="16"/>
                  <a:pt x="133" y="16"/>
                </a:cubicBezTo>
                <a:cubicBezTo>
                  <a:pt x="125" y="9"/>
                  <a:pt x="125" y="9"/>
                  <a:pt x="125" y="9"/>
                </a:cubicBezTo>
                <a:cubicBezTo>
                  <a:pt x="104" y="23"/>
                  <a:pt x="104" y="23"/>
                  <a:pt x="104" y="23"/>
                </a:cubicBezTo>
                <a:cubicBezTo>
                  <a:pt x="103" y="30"/>
                  <a:pt x="103" y="30"/>
                  <a:pt x="103" y="30"/>
                </a:cubicBezTo>
                <a:cubicBezTo>
                  <a:pt x="75" y="58"/>
                  <a:pt x="75" y="58"/>
                  <a:pt x="75" y="58"/>
                </a:cubicBezTo>
                <a:cubicBezTo>
                  <a:pt x="51" y="34"/>
                  <a:pt x="51" y="34"/>
                  <a:pt x="51" y="34"/>
                </a:cubicBezTo>
                <a:cubicBezTo>
                  <a:pt x="54" y="25"/>
                  <a:pt x="52" y="14"/>
                  <a:pt x="45" y="7"/>
                </a:cubicBezTo>
                <a:cubicBezTo>
                  <a:pt x="41" y="2"/>
                  <a:pt x="35" y="0"/>
                  <a:pt x="29" y="0"/>
                </a:cubicBezTo>
                <a:cubicBezTo>
                  <a:pt x="39" y="10"/>
                  <a:pt x="39" y="10"/>
                  <a:pt x="39" y="10"/>
                </a:cubicBezTo>
                <a:cubicBezTo>
                  <a:pt x="35" y="27"/>
                  <a:pt x="35" y="27"/>
                  <a:pt x="35" y="27"/>
                </a:cubicBezTo>
                <a:cubicBezTo>
                  <a:pt x="18" y="32"/>
                  <a:pt x="18" y="32"/>
                  <a:pt x="18" y="32"/>
                </a:cubicBezTo>
                <a:cubicBezTo>
                  <a:pt x="3" y="17"/>
                  <a:pt x="3" y="17"/>
                  <a:pt x="3" y="17"/>
                </a:cubicBezTo>
                <a:cubicBezTo>
                  <a:pt x="0" y="26"/>
                  <a:pt x="3" y="36"/>
                  <a:pt x="9" y="43"/>
                </a:cubicBezTo>
                <a:cubicBezTo>
                  <a:pt x="17" y="50"/>
                  <a:pt x="28" y="52"/>
                  <a:pt x="37" y="48"/>
                </a:cubicBezTo>
                <a:cubicBezTo>
                  <a:pt x="58" y="70"/>
                  <a:pt x="58" y="70"/>
                  <a:pt x="58" y="70"/>
                </a:cubicBezTo>
                <a:cubicBezTo>
                  <a:pt x="12" y="115"/>
                  <a:pt x="12" y="115"/>
                  <a:pt x="12" y="115"/>
                </a:cubicBezTo>
                <a:cubicBezTo>
                  <a:pt x="9" y="119"/>
                  <a:pt x="9" y="125"/>
                  <a:pt x="12" y="129"/>
                </a:cubicBezTo>
                <a:cubicBezTo>
                  <a:pt x="13" y="130"/>
                  <a:pt x="13" y="130"/>
                  <a:pt x="13" y="130"/>
                </a:cubicBezTo>
                <a:cubicBezTo>
                  <a:pt x="17" y="133"/>
                  <a:pt x="23" y="133"/>
                  <a:pt x="26" y="130"/>
                </a:cubicBezTo>
                <a:cubicBezTo>
                  <a:pt x="72" y="84"/>
                  <a:pt x="72" y="84"/>
                  <a:pt x="72" y="84"/>
                </a:cubicBezTo>
                <a:cubicBezTo>
                  <a:pt x="92" y="103"/>
                  <a:pt x="92" y="103"/>
                  <a:pt x="92" y="103"/>
                </a:cubicBezTo>
                <a:cubicBezTo>
                  <a:pt x="88" y="112"/>
                  <a:pt x="90" y="123"/>
                  <a:pt x="97" y="131"/>
                </a:cubicBezTo>
                <a:cubicBezTo>
                  <a:pt x="103" y="136"/>
                  <a:pt x="111" y="139"/>
                  <a:pt x="119" y="138"/>
                </a:cubicBezTo>
                <a:cubicBezTo>
                  <a:pt x="105" y="124"/>
                  <a:pt x="105" y="124"/>
                  <a:pt x="105" y="124"/>
                </a:cubicBezTo>
                <a:cubicBezTo>
                  <a:pt x="109" y="110"/>
                  <a:pt x="109" y="110"/>
                  <a:pt x="109" y="110"/>
                </a:cubicBezTo>
                <a:cubicBezTo>
                  <a:pt x="123" y="106"/>
                  <a:pt x="123" y="106"/>
                  <a:pt x="123" y="106"/>
                </a:cubicBezTo>
                <a:cubicBezTo>
                  <a:pt x="139" y="122"/>
                  <a:pt x="139" y="122"/>
                  <a:pt x="139" y="122"/>
                </a:cubicBezTo>
                <a:cubicBezTo>
                  <a:pt x="142" y="113"/>
                  <a:pt x="140" y="102"/>
                  <a:pt x="133" y="95"/>
                </a:cubicBezTo>
                <a:close/>
              </a:path>
            </a:pathLst>
          </a:custGeom>
          <a:solidFill>
            <a:schemeClr val="accent5"/>
          </a:solidFill>
          <a:ln>
            <a:noFill/>
          </a:ln>
        </p:spPr>
        <p:txBody>
          <a:bodyPr vert="horz" wrap="square" lIns="91440" tIns="45720" rIns="91440" bIns="45720" numCol="1" anchor="t" anchorCtr="0" compatLnSpc="1"/>
          <a:lstStyle/>
          <a:p>
            <a:endParaRPr lang="en-US">
              <a:latin typeface="+mn-ea"/>
              <a:cs typeface="+mn-ea"/>
            </a:endParaRPr>
          </a:p>
        </p:txBody>
      </p:sp>
      <p:sp>
        <p:nvSpPr>
          <p:cNvPr id="42" name="Freeform 116"/>
          <p:cNvSpPr>
            <a:spLocks noEditPoints="1"/>
          </p:cNvSpPr>
          <p:nvPr/>
        </p:nvSpPr>
        <p:spPr bwMode="auto">
          <a:xfrm>
            <a:off x="1153758" y="1983374"/>
            <a:ext cx="329540" cy="290808"/>
          </a:xfrm>
          <a:custGeom>
            <a:avLst/>
            <a:gdLst>
              <a:gd name="T0" fmla="*/ 209 w 221"/>
              <a:gd name="T1" fmla="*/ 95 h 195"/>
              <a:gd name="T2" fmla="*/ 209 w 221"/>
              <a:gd name="T3" fmla="*/ 82 h 195"/>
              <a:gd name="T4" fmla="*/ 221 w 221"/>
              <a:gd name="T5" fmla="*/ 82 h 195"/>
              <a:gd name="T6" fmla="*/ 221 w 221"/>
              <a:gd name="T7" fmla="*/ 74 h 195"/>
              <a:gd name="T8" fmla="*/ 110 w 221"/>
              <a:gd name="T9" fmla="*/ 0 h 195"/>
              <a:gd name="T10" fmla="*/ 0 w 221"/>
              <a:gd name="T11" fmla="*/ 74 h 195"/>
              <a:gd name="T12" fmla="*/ 0 w 221"/>
              <a:gd name="T13" fmla="*/ 82 h 195"/>
              <a:gd name="T14" fmla="*/ 10 w 221"/>
              <a:gd name="T15" fmla="*/ 82 h 195"/>
              <a:gd name="T16" fmla="*/ 10 w 221"/>
              <a:gd name="T17" fmla="*/ 95 h 195"/>
              <a:gd name="T18" fmla="*/ 23 w 221"/>
              <a:gd name="T19" fmla="*/ 95 h 195"/>
              <a:gd name="T20" fmla="*/ 23 w 221"/>
              <a:gd name="T21" fmla="*/ 166 h 195"/>
              <a:gd name="T22" fmla="*/ 10 w 221"/>
              <a:gd name="T23" fmla="*/ 166 h 195"/>
              <a:gd name="T24" fmla="*/ 10 w 221"/>
              <a:gd name="T25" fmla="*/ 179 h 195"/>
              <a:gd name="T26" fmla="*/ 0 w 221"/>
              <a:gd name="T27" fmla="*/ 179 h 195"/>
              <a:gd name="T28" fmla="*/ 0 w 221"/>
              <a:gd name="T29" fmla="*/ 195 h 195"/>
              <a:gd name="T30" fmla="*/ 221 w 221"/>
              <a:gd name="T31" fmla="*/ 195 h 195"/>
              <a:gd name="T32" fmla="*/ 221 w 221"/>
              <a:gd name="T33" fmla="*/ 179 h 195"/>
              <a:gd name="T34" fmla="*/ 209 w 221"/>
              <a:gd name="T35" fmla="*/ 179 h 195"/>
              <a:gd name="T36" fmla="*/ 209 w 221"/>
              <a:gd name="T37" fmla="*/ 166 h 195"/>
              <a:gd name="T38" fmla="*/ 197 w 221"/>
              <a:gd name="T39" fmla="*/ 166 h 195"/>
              <a:gd name="T40" fmla="*/ 197 w 221"/>
              <a:gd name="T41" fmla="*/ 95 h 195"/>
              <a:gd name="T42" fmla="*/ 209 w 221"/>
              <a:gd name="T43" fmla="*/ 95 h 195"/>
              <a:gd name="T44" fmla="*/ 73 w 221"/>
              <a:gd name="T45" fmla="*/ 166 h 195"/>
              <a:gd name="T46" fmla="*/ 49 w 221"/>
              <a:gd name="T47" fmla="*/ 166 h 195"/>
              <a:gd name="T48" fmla="*/ 49 w 221"/>
              <a:gd name="T49" fmla="*/ 95 h 195"/>
              <a:gd name="T50" fmla="*/ 73 w 221"/>
              <a:gd name="T51" fmla="*/ 95 h 195"/>
              <a:gd name="T52" fmla="*/ 73 w 221"/>
              <a:gd name="T53" fmla="*/ 166 h 195"/>
              <a:gd name="T54" fmla="*/ 122 w 221"/>
              <a:gd name="T55" fmla="*/ 166 h 195"/>
              <a:gd name="T56" fmla="*/ 99 w 221"/>
              <a:gd name="T57" fmla="*/ 166 h 195"/>
              <a:gd name="T58" fmla="*/ 99 w 221"/>
              <a:gd name="T59" fmla="*/ 95 h 195"/>
              <a:gd name="T60" fmla="*/ 122 w 221"/>
              <a:gd name="T61" fmla="*/ 95 h 195"/>
              <a:gd name="T62" fmla="*/ 122 w 221"/>
              <a:gd name="T63" fmla="*/ 166 h 195"/>
              <a:gd name="T64" fmla="*/ 171 w 221"/>
              <a:gd name="T65" fmla="*/ 166 h 195"/>
              <a:gd name="T66" fmla="*/ 148 w 221"/>
              <a:gd name="T67" fmla="*/ 166 h 195"/>
              <a:gd name="T68" fmla="*/ 148 w 221"/>
              <a:gd name="T69" fmla="*/ 95 h 195"/>
              <a:gd name="T70" fmla="*/ 171 w 221"/>
              <a:gd name="T71" fmla="*/ 95 h 195"/>
              <a:gd name="T72" fmla="*/ 171 w 221"/>
              <a:gd name="T73" fmla="*/ 166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21" h="195">
                <a:moveTo>
                  <a:pt x="209" y="95"/>
                </a:moveTo>
                <a:lnTo>
                  <a:pt x="209" y="82"/>
                </a:lnTo>
                <a:lnTo>
                  <a:pt x="221" y="82"/>
                </a:lnTo>
                <a:lnTo>
                  <a:pt x="221" y="74"/>
                </a:lnTo>
                <a:lnTo>
                  <a:pt x="110" y="0"/>
                </a:lnTo>
                <a:lnTo>
                  <a:pt x="0" y="74"/>
                </a:lnTo>
                <a:lnTo>
                  <a:pt x="0" y="82"/>
                </a:lnTo>
                <a:lnTo>
                  <a:pt x="10" y="82"/>
                </a:lnTo>
                <a:lnTo>
                  <a:pt x="10" y="95"/>
                </a:lnTo>
                <a:lnTo>
                  <a:pt x="23" y="95"/>
                </a:lnTo>
                <a:lnTo>
                  <a:pt x="23" y="166"/>
                </a:lnTo>
                <a:lnTo>
                  <a:pt x="10" y="166"/>
                </a:lnTo>
                <a:lnTo>
                  <a:pt x="10" y="179"/>
                </a:lnTo>
                <a:lnTo>
                  <a:pt x="0" y="179"/>
                </a:lnTo>
                <a:lnTo>
                  <a:pt x="0" y="195"/>
                </a:lnTo>
                <a:lnTo>
                  <a:pt x="221" y="195"/>
                </a:lnTo>
                <a:lnTo>
                  <a:pt x="221" y="179"/>
                </a:lnTo>
                <a:lnTo>
                  <a:pt x="209" y="179"/>
                </a:lnTo>
                <a:lnTo>
                  <a:pt x="209" y="166"/>
                </a:lnTo>
                <a:lnTo>
                  <a:pt x="197" y="166"/>
                </a:lnTo>
                <a:lnTo>
                  <a:pt x="197" y="95"/>
                </a:lnTo>
                <a:lnTo>
                  <a:pt x="209" y="95"/>
                </a:lnTo>
                <a:close/>
                <a:moveTo>
                  <a:pt x="73" y="166"/>
                </a:moveTo>
                <a:lnTo>
                  <a:pt x="49" y="166"/>
                </a:lnTo>
                <a:lnTo>
                  <a:pt x="49" y="95"/>
                </a:lnTo>
                <a:lnTo>
                  <a:pt x="73" y="95"/>
                </a:lnTo>
                <a:lnTo>
                  <a:pt x="73" y="166"/>
                </a:lnTo>
                <a:close/>
                <a:moveTo>
                  <a:pt x="122" y="166"/>
                </a:moveTo>
                <a:lnTo>
                  <a:pt x="99" y="166"/>
                </a:lnTo>
                <a:lnTo>
                  <a:pt x="99" y="95"/>
                </a:lnTo>
                <a:lnTo>
                  <a:pt x="122" y="95"/>
                </a:lnTo>
                <a:lnTo>
                  <a:pt x="122" y="166"/>
                </a:lnTo>
                <a:close/>
                <a:moveTo>
                  <a:pt x="171" y="166"/>
                </a:moveTo>
                <a:lnTo>
                  <a:pt x="148" y="166"/>
                </a:lnTo>
                <a:lnTo>
                  <a:pt x="148" y="95"/>
                </a:lnTo>
                <a:lnTo>
                  <a:pt x="171" y="95"/>
                </a:lnTo>
                <a:lnTo>
                  <a:pt x="171" y="166"/>
                </a:lnTo>
                <a:close/>
              </a:path>
            </a:pathLst>
          </a:custGeom>
          <a:solidFill>
            <a:schemeClr val="accent6"/>
          </a:solidFill>
          <a:ln>
            <a:noFill/>
          </a:ln>
        </p:spPr>
        <p:txBody>
          <a:bodyPr vert="horz" wrap="square" lIns="91440" tIns="45720" rIns="91440" bIns="45720" numCol="1" anchor="t" anchorCtr="0" compatLnSpc="1"/>
          <a:lstStyle/>
          <a:p>
            <a:endParaRPr lang="en-US">
              <a:latin typeface="+mn-ea"/>
              <a:cs typeface="+mn-ea"/>
            </a:endParaRPr>
          </a:p>
        </p:txBody>
      </p:sp>
      <p:grpSp>
        <p:nvGrpSpPr>
          <p:cNvPr id="43" name="组合 42"/>
          <p:cNvGrpSpPr/>
          <p:nvPr/>
        </p:nvGrpSpPr>
        <p:grpSpPr>
          <a:xfrm>
            <a:off x="1111642" y="5260088"/>
            <a:ext cx="402605" cy="331075"/>
            <a:chOff x="5108575" y="3992563"/>
            <a:chExt cx="428625" cy="352426"/>
          </a:xfrm>
          <a:solidFill>
            <a:schemeClr val="accent1"/>
          </a:solidFill>
        </p:grpSpPr>
        <p:sp>
          <p:nvSpPr>
            <p:cNvPr id="44" name="Freeform 223"/>
            <p:cNvSpPr/>
            <p:nvPr/>
          </p:nvSpPr>
          <p:spPr bwMode="auto">
            <a:xfrm>
              <a:off x="5108575" y="3998913"/>
              <a:ext cx="201613" cy="106363"/>
            </a:xfrm>
            <a:custGeom>
              <a:avLst/>
              <a:gdLst>
                <a:gd name="T0" fmla="*/ 127 w 127"/>
                <a:gd name="T1" fmla="*/ 30 h 67"/>
                <a:gd name="T2" fmla="*/ 93 w 127"/>
                <a:gd name="T3" fmla="*/ 0 h 67"/>
                <a:gd name="T4" fmla="*/ 0 w 127"/>
                <a:gd name="T5" fmla="*/ 36 h 67"/>
                <a:gd name="T6" fmla="*/ 35 w 127"/>
                <a:gd name="T7" fmla="*/ 67 h 67"/>
                <a:gd name="T8" fmla="*/ 127 w 127"/>
                <a:gd name="T9" fmla="*/ 30 h 67"/>
              </a:gdLst>
              <a:ahLst/>
              <a:cxnLst>
                <a:cxn ang="0">
                  <a:pos x="T0" y="T1"/>
                </a:cxn>
                <a:cxn ang="0">
                  <a:pos x="T2" y="T3"/>
                </a:cxn>
                <a:cxn ang="0">
                  <a:pos x="T4" y="T5"/>
                </a:cxn>
                <a:cxn ang="0">
                  <a:pos x="T6" y="T7"/>
                </a:cxn>
                <a:cxn ang="0">
                  <a:pos x="T8" y="T9"/>
                </a:cxn>
              </a:cxnLst>
              <a:rect l="0" t="0" r="r" b="b"/>
              <a:pathLst>
                <a:path w="127" h="67">
                  <a:moveTo>
                    <a:pt x="127" y="30"/>
                  </a:moveTo>
                  <a:lnTo>
                    <a:pt x="93" y="0"/>
                  </a:lnTo>
                  <a:lnTo>
                    <a:pt x="0" y="36"/>
                  </a:lnTo>
                  <a:lnTo>
                    <a:pt x="35" y="67"/>
                  </a:lnTo>
                  <a:lnTo>
                    <a:pt x="127" y="3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cs typeface="+mn-ea"/>
              </a:endParaRPr>
            </a:p>
          </p:txBody>
        </p:sp>
        <p:sp>
          <p:nvSpPr>
            <p:cNvPr id="64" name="Freeform 224"/>
            <p:cNvSpPr/>
            <p:nvPr/>
          </p:nvSpPr>
          <p:spPr bwMode="auto">
            <a:xfrm>
              <a:off x="5324475" y="4168776"/>
              <a:ext cx="147638" cy="176213"/>
            </a:xfrm>
            <a:custGeom>
              <a:avLst/>
              <a:gdLst>
                <a:gd name="T0" fmla="*/ 0 w 93"/>
                <a:gd name="T1" fmla="*/ 0 h 111"/>
                <a:gd name="T2" fmla="*/ 0 w 93"/>
                <a:gd name="T3" fmla="*/ 111 h 111"/>
                <a:gd name="T4" fmla="*/ 93 w 93"/>
                <a:gd name="T5" fmla="*/ 73 h 111"/>
                <a:gd name="T6" fmla="*/ 93 w 93"/>
                <a:gd name="T7" fmla="*/ 15 h 111"/>
                <a:gd name="T8" fmla="*/ 41 w 93"/>
                <a:gd name="T9" fmla="*/ 37 h 111"/>
                <a:gd name="T10" fmla="*/ 0 w 93"/>
                <a:gd name="T11" fmla="*/ 0 h 111"/>
              </a:gdLst>
              <a:ahLst/>
              <a:cxnLst>
                <a:cxn ang="0">
                  <a:pos x="T0" y="T1"/>
                </a:cxn>
                <a:cxn ang="0">
                  <a:pos x="T2" y="T3"/>
                </a:cxn>
                <a:cxn ang="0">
                  <a:pos x="T4" y="T5"/>
                </a:cxn>
                <a:cxn ang="0">
                  <a:pos x="T6" y="T7"/>
                </a:cxn>
                <a:cxn ang="0">
                  <a:pos x="T8" y="T9"/>
                </a:cxn>
                <a:cxn ang="0">
                  <a:pos x="T10" y="T11"/>
                </a:cxn>
              </a:cxnLst>
              <a:rect l="0" t="0" r="r" b="b"/>
              <a:pathLst>
                <a:path w="93" h="111">
                  <a:moveTo>
                    <a:pt x="0" y="0"/>
                  </a:moveTo>
                  <a:lnTo>
                    <a:pt x="0" y="111"/>
                  </a:lnTo>
                  <a:lnTo>
                    <a:pt x="93" y="73"/>
                  </a:lnTo>
                  <a:lnTo>
                    <a:pt x="93" y="15"/>
                  </a:lnTo>
                  <a:lnTo>
                    <a:pt x="41" y="37"/>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cs typeface="+mn-ea"/>
              </a:endParaRPr>
            </a:p>
          </p:txBody>
        </p:sp>
        <p:sp>
          <p:nvSpPr>
            <p:cNvPr id="65" name="Freeform 225"/>
            <p:cNvSpPr/>
            <p:nvPr/>
          </p:nvSpPr>
          <p:spPr bwMode="auto">
            <a:xfrm>
              <a:off x="5334000" y="4110038"/>
              <a:ext cx="203200" cy="104775"/>
            </a:xfrm>
            <a:custGeom>
              <a:avLst/>
              <a:gdLst>
                <a:gd name="T0" fmla="*/ 0 w 128"/>
                <a:gd name="T1" fmla="*/ 36 h 66"/>
                <a:gd name="T2" fmla="*/ 36 w 128"/>
                <a:gd name="T3" fmla="*/ 66 h 66"/>
                <a:gd name="T4" fmla="*/ 128 w 128"/>
                <a:gd name="T5" fmla="*/ 29 h 66"/>
                <a:gd name="T6" fmla="*/ 93 w 128"/>
                <a:gd name="T7" fmla="*/ 0 h 66"/>
                <a:gd name="T8" fmla="*/ 0 w 128"/>
                <a:gd name="T9" fmla="*/ 36 h 66"/>
              </a:gdLst>
              <a:ahLst/>
              <a:cxnLst>
                <a:cxn ang="0">
                  <a:pos x="T0" y="T1"/>
                </a:cxn>
                <a:cxn ang="0">
                  <a:pos x="T2" y="T3"/>
                </a:cxn>
                <a:cxn ang="0">
                  <a:pos x="T4" y="T5"/>
                </a:cxn>
                <a:cxn ang="0">
                  <a:pos x="T6" y="T7"/>
                </a:cxn>
                <a:cxn ang="0">
                  <a:pos x="T8" y="T9"/>
                </a:cxn>
              </a:cxnLst>
              <a:rect l="0" t="0" r="r" b="b"/>
              <a:pathLst>
                <a:path w="128" h="66">
                  <a:moveTo>
                    <a:pt x="0" y="36"/>
                  </a:moveTo>
                  <a:lnTo>
                    <a:pt x="36" y="66"/>
                  </a:lnTo>
                  <a:lnTo>
                    <a:pt x="128" y="29"/>
                  </a:lnTo>
                  <a:lnTo>
                    <a:pt x="93" y="0"/>
                  </a:lnTo>
                  <a:lnTo>
                    <a:pt x="0" y="3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cs typeface="+mn-ea"/>
              </a:endParaRPr>
            </a:p>
          </p:txBody>
        </p:sp>
        <p:sp>
          <p:nvSpPr>
            <p:cNvPr id="66" name="Freeform 226"/>
            <p:cNvSpPr/>
            <p:nvPr/>
          </p:nvSpPr>
          <p:spPr bwMode="auto">
            <a:xfrm>
              <a:off x="5319713" y="3992563"/>
              <a:ext cx="203200" cy="109538"/>
            </a:xfrm>
            <a:custGeom>
              <a:avLst/>
              <a:gdLst>
                <a:gd name="T0" fmla="*/ 128 w 128"/>
                <a:gd name="T1" fmla="*/ 36 h 69"/>
                <a:gd name="T2" fmla="*/ 35 w 128"/>
                <a:gd name="T3" fmla="*/ 0 h 69"/>
                <a:gd name="T4" fmla="*/ 0 w 128"/>
                <a:gd name="T5" fmla="*/ 32 h 69"/>
                <a:gd name="T6" fmla="*/ 93 w 128"/>
                <a:gd name="T7" fmla="*/ 69 h 69"/>
                <a:gd name="T8" fmla="*/ 128 w 128"/>
                <a:gd name="T9" fmla="*/ 36 h 69"/>
              </a:gdLst>
              <a:ahLst/>
              <a:cxnLst>
                <a:cxn ang="0">
                  <a:pos x="T0" y="T1"/>
                </a:cxn>
                <a:cxn ang="0">
                  <a:pos x="T2" y="T3"/>
                </a:cxn>
                <a:cxn ang="0">
                  <a:pos x="T4" y="T5"/>
                </a:cxn>
                <a:cxn ang="0">
                  <a:pos x="T6" y="T7"/>
                </a:cxn>
                <a:cxn ang="0">
                  <a:pos x="T8" y="T9"/>
                </a:cxn>
              </a:cxnLst>
              <a:rect l="0" t="0" r="r" b="b"/>
              <a:pathLst>
                <a:path w="128" h="69">
                  <a:moveTo>
                    <a:pt x="128" y="36"/>
                  </a:moveTo>
                  <a:lnTo>
                    <a:pt x="35" y="0"/>
                  </a:lnTo>
                  <a:lnTo>
                    <a:pt x="0" y="32"/>
                  </a:lnTo>
                  <a:lnTo>
                    <a:pt x="93" y="69"/>
                  </a:lnTo>
                  <a:lnTo>
                    <a:pt x="128" y="3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cs typeface="+mn-ea"/>
              </a:endParaRPr>
            </a:p>
          </p:txBody>
        </p:sp>
        <p:sp>
          <p:nvSpPr>
            <p:cNvPr id="67" name="Freeform 227"/>
            <p:cNvSpPr/>
            <p:nvPr/>
          </p:nvSpPr>
          <p:spPr bwMode="auto">
            <a:xfrm>
              <a:off x="5165725" y="4181476"/>
              <a:ext cx="147638" cy="163513"/>
            </a:xfrm>
            <a:custGeom>
              <a:avLst/>
              <a:gdLst>
                <a:gd name="T0" fmla="*/ 0 w 93"/>
                <a:gd name="T1" fmla="*/ 11 h 103"/>
                <a:gd name="T2" fmla="*/ 0 w 93"/>
                <a:gd name="T3" fmla="*/ 65 h 103"/>
                <a:gd name="T4" fmla="*/ 93 w 93"/>
                <a:gd name="T5" fmla="*/ 103 h 103"/>
                <a:gd name="T6" fmla="*/ 93 w 93"/>
                <a:gd name="T7" fmla="*/ 0 h 103"/>
                <a:gd name="T8" fmla="*/ 57 w 93"/>
                <a:gd name="T9" fmla="*/ 34 h 103"/>
                <a:gd name="T10" fmla="*/ 0 w 93"/>
                <a:gd name="T11" fmla="*/ 11 h 103"/>
              </a:gdLst>
              <a:ahLst/>
              <a:cxnLst>
                <a:cxn ang="0">
                  <a:pos x="T0" y="T1"/>
                </a:cxn>
                <a:cxn ang="0">
                  <a:pos x="T2" y="T3"/>
                </a:cxn>
                <a:cxn ang="0">
                  <a:pos x="T4" y="T5"/>
                </a:cxn>
                <a:cxn ang="0">
                  <a:pos x="T6" y="T7"/>
                </a:cxn>
                <a:cxn ang="0">
                  <a:pos x="T8" y="T9"/>
                </a:cxn>
                <a:cxn ang="0">
                  <a:pos x="T10" y="T11"/>
                </a:cxn>
              </a:cxnLst>
              <a:rect l="0" t="0" r="r" b="b"/>
              <a:pathLst>
                <a:path w="93" h="103">
                  <a:moveTo>
                    <a:pt x="0" y="11"/>
                  </a:moveTo>
                  <a:lnTo>
                    <a:pt x="0" y="65"/>
                  </a:lnTo>
                  <a:lnTo>
                    <a:pt x="93" y="103"/>
                  </a:lnTo>
                  <a:lnTo>
                    <a:pt x="93" y="0"/>
                  </a:lnTo>
                  <a:lnTo>
                    <a:pt x="57" y="34"/>
                  </a:lnTo>
                  <a:lnTo>
                    <a:pt x="0" y="1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cs typeface="+mn-ea"/>
              </a:endParaRPr>
            </a:p>
          </p:txBody>
        </p:sp>
        <p:sp>
          <p:nvSpPr>
            <p:cNvPr id="68" name="Freeform 228"/>
            <p:cNvSpPr/>
            <p:nvPr/>
          </p:nvSpPr>
          <p:spPr bwMode="auto">
            <a:xfrm>
              <a:off x="5108575" y="4114801"/>
              <a:ext cx="200025" cy="109538"/>
            </a:xfrm>
            <a:custGeom>
              <a:avLst/>
              <a:gdLst>
                <a:gd name="T0" fmla="*/ 126 w 126"/>
                <a:gd name="T1" fmla="*/ 36 h 69"/>
                <a:gd name="T2" fmla="*/ 33 w 126"/>
                <a:gd name="T3" fmla="*/ 0 h 69"/>
                <a:gd name="T4" fmla="*/ 0 w 126"/>
                <a:gd name="T5" fmla="*/ 31 h 69"/>
                <a:gd name="T6" fmla="*/ 91 w 126"/>
                <a:gd name="T7" fmla="*/ 69 h 69"/>
                <a:gd name="T8" fmla="*/ 126 w 126"/>
                <a:gd name="T9" fmla="*/ 36 h 69"/>
              </a:gdLst>
              <a:ahLst/>
              <a:cxnLst>
                <a:cxn ang="0">
                  <a:pos x="T0" y="T1"/>
                </a:cxn>
                <a:cxn ang="0">
                  <a:pos x="T2" y="T3"/>
                </a:cxn>
                <a:cxn ang="0">
                  <a:pos x="T4" y="T5"/>
                </a:cxn>
                <a:cxn ang="0">
                  <a:pos x="T6" y="T7"/>
                </a:cxn>
                <a:cxn ang="0">
                  <a:pos x="T8" y="T9"/>
                </a:cxn>
              </a:cxnLst>
              <a:rect l="0" t="0" r="r" b="b"/>
              <a:pathLst>
                <a:path w="126" h="69">
                  <a:moveTo>
                    <a:pt x="126" y="36"/>
                  </a:moveTo>
                  <a:lnTo>
                    <a:pt x="33" y="0"/>
                  </a:lnTo>
                  <a:lnTo>
                    <a:pt x="0" y="31"/>
                  </a:lnTo>
                  <a:lnTo>
                    <a:pt x="91" y="69"/>
                  </a:lnTo>
                  <a:lnTo>
                    <a:pt x="126" y="3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cs typeface="+mn-ea"/>
              </a:endParaRPr>
            </a:p>
          </p:txBody>
        </p:sp>
      </p:gr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left)">
                                      <p:cBhvr>
                                        <p:cTn id="7" dur="500"/>
                                        <p:tgtEl>
                                          <p:spTgt spid="1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2"/>
                                        </p:tgtEl>
                                        <p:attrNameLst>
                                          <p:attrName>style.visibility</p:attrName>
                                        </p:attrNameLst>
                                      </p:cBhvr>
                                      <p:to>
                                        <p:strVal val="visible"/>
                                      </p:to>
                                    </p:set>
                                    <p:animEffect transition="in" filter="fade">
                                      <p:cBhvr>
                                        <p:cTn id="12" dur="500"/>
                                        <p:tgtEl>
                                          <p:spTgt spid="52"/>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56"/>
                                        </p:tgtEl>
                                        <p:attrNameLst>
                                          <p:attrName>style.visibility</p:attrName>
                                        </p:attrNameLst>
                                      </p:cBhvr>
                                      <p:to>
                                        <p:strVal val="visible"/>
                                      </p:to>
                                    </p:set>
                                    <p:animEffect transition="in" filter="fade">
                                      <p:cBhvr>
                                        <p:cTn id="15" dur="500"/>
                                        <p:tgtEl>
                                          <p:spTgt spid="56"/>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60"/>
                                        </p:tgtEl>
                                        <p:attrNameLst>
                                          <p:attrName>style.visibility</p:attrName>
                                        </p:attrNameLst>
                                      </p:cBhvr>
                                      <p:to>
                                        <p:strVal val="visible"/>
                                      </p:to>
                                    </p:set>
                                    <p:animEffect transition="in" filter="fade">
                                      <p:cBhvr>
                                        <p:cTn id="18" dur="500"/>
                                        <p:tgtEl>
                                          <p:spTgt spid="60"/>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nodeType="clickEffect">
                                  <p:stCondLst>
                                    <p:cond delay="0"/>
                                  </p:stCondLst>
                                  <p:childTnLst>
                                    <p:set>
                                      <p:cBhvr>
                                        <p:cTn id="22" dur="1" fill="hold">
                                          <p:stCondLst>
                                            <p:cond delay="0"/>
                                          </p:stCondLst>
                                        </p:cTn>
                                        <p:tgtEl>
                                          <p:spTgt spid="23"/>
                                        </p:tgtEl>
                                        <p:attrNameLst>
                                          <p:attrName>style.visibility</p:attrName>
                                        </p:attrNameLst>
                                      </p:cBhvr>
                                      <p:to>
                                        <p:strVal val="visible"/>
                                      </p:to>
                                    </p:set>
                                    <p:animEffect transition="in" filter="wipe(left)">
                                      <p:cBhvr>
                                        <p:cTn id="23" dur="500"/>
                                        <p:tgtEl>
                                          <p:spTgt spid="23"/>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grpId="0" nodeType="clickEffect">
                                  <p:stCondLst>
                                    <p:cond delay="0"/>
                                  </p:stCondLst>
                                  <p:childTnLst>
                                    <p:set>
                                      <p:cBhvr>
                                        <p:cTn id="27" dur="1" fill="hold">
                                          <p:stCondLst>
                                            <p:cond delay="0"/>
                                          </p:stCondLst>
                                        </p:cTn>
                                        <p:tgtEl>
                                          <p:spTgt spid="53"/>
                                        </p:tgtEl>
                                        <p:attrNameLst>
                                          <p:attrName>style.visibility</p:attrName>
                                        </p:attrNameLst>
                                      </p:cBhvr>
                                      <p:to>
                                        <p:strVal val="visible"/>
                                      </p:to>
                                    </p:set>
                                    <p:animEffect transition="in" filter="fade">
                                      <p:cBhvr>
                                        <p:cTn id="28" dur="500"/>
                                        <p:tgtEl>
                                          <p:spTgt spid="53"/>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57"/>
                                        </p:tgtEl>
                                        <p:attrNameLst>
                                          <p:attrName>style.visibility</p:attrName>
                                        </p:attrNameLst>
                                      </p:cBhvr>
                                      <p:to>
                                        <p:strVal val="visible"/>
                                      </p:to>
                                    </p:set>
                                    <p:animEffect transition="in" filter="fade">
                                      <p:cBhvr>
                                        <p:cTn id="31" dur="500"/>
                                        <p:tgtEl>
                                          <p:spTgt spid="57"/>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61"/>
                                        </p:tgtEl>
                                        <p:attrNameLst>
                                          <p:attrName>style.visibility</p:attrName>
                                        </p:attrNameLst>
                                      </p:cBhvr>
                                      <p:to>
                                        <p:strVal val="visible"/>
                                      </p:to>
                                    </p:set>
                                    <p:animEffect transition="in" filter="fade">
                                      <p:cBhvr>
                                        <p:cTn id="34" dur="500"/>
                                        <p:tgtEl>
                                          <p:spTgt spid="61"/>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8" fill="hold" nodeType="clickEffect">
                                  <p:stCondLst>
                                    <p:cond delay="0"/>
                                  </p:stCondLst>
                                  <p:childTnLst>
                                    <p:set>
                                      <p:cBhvr>
                                        <p:cTn id="38" dur="1" fill="hold">
                                          <p:stCondLst>
                                            <p:cond delay="0"/>
                                          </p:stCondLst>
                                        </p:cTn>
                                        <p:tgtEl>
                                          <p:spTgt spid="28"/>
                                        </p:tgtEl>
                                        <p:attrNameLst>
                                          <p:attrName>style.visibility</p:attrName>
                                        </p:attrNameLst>
                                      </p:cBhvr>
                                      <p:to>
                                        <p:strVal val="visible"/>
                                      </p:to>
                                    </p:set>
                                    <p:animEffect transition="in" filter="wipe(left)">
                                      <p:cBhvr>
                                        <p:cTn id="39" dur="500"/>
                                        <p:tgtEl>
                                          <p:spTgt spid="28"/>
                                        </p:tgtEl>
                                      </p:cBhvr>
                                    </p:animEffect>
                                  </p:childTnLst>
                                </p:cTn>
                              </p:par>
                            </p:childTnLst>
                          </p:cTn>
                        </p:par>
                      </p:childTnLst>
                    </p:cTn>
                  </p:par>
                  <p:par>
                    <p:cTn id="40" fill="hold">
                      <p:stCondLst>
                        <p:cond delay="indefinite"/>
                      </p:stCondLst>
                      <p:childTnLst>
                        <p:par>
                          <p:cTn id="41" fill="hold">
                            <p:stCondLst>
                              <p:cond delay="0"/>
                            </p:stCondLst>
                            <p:childTnLst>
                              <p:par>
                                <p:cTn id="42" presetID="10" presetClass="entr" presetSubtype="0" fill="hold" grpId="0" nodeType="clickEffect">
                                  <p:stCondLst>
                                    <p:cond delay="0"/>
                                  </p:stCondLst>
                                  <p:childTnLst>
                                    <p:set>
                                      <p:cBhvr>
                                        <p:cTn id="43" dur="1" fill="hold">
                                          <p:stCondLst>
                                            <p:cond delay="0"/>
                                          </p:stCondLst>
                                        </p:cTn>
                                        <p:tgtEl>
                                          <p:spTgt spid="54"/>
                                        </p:tgtEl>
                                        <p:attrNameLst>
                                          <p:attrName>style.visibility</p:attrName>
                                        </p:attrNameLst>
                                      </p:cBhvr>
                                      <p:to>
                                        <p:strVal val="visible"/>
                                      </p:to>
                                    </p:set>
                                    <p:animEffect transition="in" filter="fade">
                                      <p:cBhvr>
                                        <p:cTn id="44" dur="500"/>
                                        <p:tgtEl>
                                          <p:spTgt spid="54"/>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58"/>
                                        </p:tgtEl>
                                        <p:attrNameLst>
                                          <p:attrName>style.visibility</p:attrName>
                                        </p:attrNameLst>
                                      </p:cBhvr>
                                      <p:to>
                                        <p:strVal val="visible"/>
                                      </p:to>
                                    </p:set>
                                    <p:animEffect transition="in" filter="fade">
                                      <p:cBhvr>
                                        <p:cTn id="47" dur="500"/>
                                        <p:tgtEl>
                                          <p:spTgt spid="58"/>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62"/>
                                        </p:tgtEl>
                                        <p:attrNameLst>
                                          <p:attrName>style.visibility</p:attrName>
                                        </p:attrNameLst>
                                      </p:cBhvr>
                                      <p:to>
                                        <p:strVal val="visible"/>
                                      </p:to>
                                    </p:set>
                                    <p:animEffect transition="in" filter="fade">
                                      <p:cBhvr>
                                        <p:cTn id="50" dur="500"/>
                                        <p:tgtEl>
                                          <p:spTgt spid="62"/>
                                        </p:tgtEl>
                                      </p:cBhvr>
                                    </p:animEffect>
                                  </p:childTnLst>
                                </p:cTn>
                              </p:par>
                            </p:childTnLst>
                          </p:cTn>
                        </p:par>
                      </p:childTnLst>
                    </p:cTn>
                  </p:par>
                  <p:par>
                    <p:cTn id="51" fill="hold">
                      <p:stCondLst>
                        <p:cond delay="indefinite"/>
                      </p:stCondLst>
                      <p:childTnLst>
                        <p:par>
                          <p:cTn id="52" fill="hold">
                            <p:stCondLst>
                              <p:cond delay="0"/>
                            </p:stCondLst>
                            <p:childTnLst>
                              <p:par>
                                <p:cTn id="53" presetID="22" presetClass="entr" presetSubtype="8" fill="hold" nodeType="clickEffect">
                                  <p:stCondLst>
                                    <p:cond delay="0"/>
                                  </p:stCondLst>
                                  <p:childTnLst>
                                    <p:set>
                                      <p:cBhvr>
                                        <p:cTn id="54" dur="1" fill="hold">
                                          <p:stCondLst>
                                            <p:cond delay="0"/>
                                          </p:stCondLst>
                                        </p:cTn>
                                        <p:tgtEl>
                                          <p:spTgt spid="46"/>
                                        </p:tgtEl>
                                        <p:attrNameLst>
                                          <p:attrName>style.visibility</p:attrName>
                                        </p:attrNameLst>
                                      </p:cBhvr>
                                      <p:to>
                                        <p:strVal val="visible"/>
                                      </p:to>
                                    </p:set>
                                    <p:animEffect transition="in" filter="wipe(left)">
                                      <p:cBhvr>
                                        <p:cTn id="55" dur="500"/>
                                        <p:tgtEl>
                                          <p:spTgt spid="46"/>
                                        </p:tgtEl>
                                      </p:cBhvr>
                                    </p:animEffect>
                                  </p:childTnLst>
                                </p:cTn>
                              </p:par>
                            </p:childTnLst>
                          </p:cTn>
                        </p:par>
                      </p:childTnLst>
                    </p:cTn>
                  </p:par>
                  <p:par>
                    <p:cTn id="56" fill="hold">
                      <p:stCondLst>
                        <p:cond delay="indefinite"/>
                      </p:stCondLst>
                      <p:childTnLst>
                        <p:par>
                          <p:cTn id="57" fill="hold">
                            <p:stCondLst>
                              <p:cond delay="0"/>
                            </p:stCondLst>
                            <p:childTnLst>
                              <p:par>
                                <p:cTn id="58" presetID="10" presetClass="entr" presetSubtype="0" fill="hold" grpId="0" nodeType="clickEffect">
                                  <p:stCondLst>
                                    <p:cond delay="0"/>
                                  </p:stCondLst>
                                  <p:childTnLst>
                                    <p:set>
                                      <p:cBhvr>
                                        <p:cTn id="59" dur="1" fill="hold">
                                          <p:stCondLst>
                                            <p:cond delay="0"/>
                                          </p:stCondLst>
                                        </p:cTn>
                                        <p:tgtEl>
                                          <p:spTgt spid="55"/>
                                        </p:tgtEl>
                                        <p:attrNameLst>
                                          <p:attrName>style.visibility</p:attrName>
                                        </p:attrNameLst>
                                      </p:cBhvr>
                                      <p:to>
                                        <p:strVal val="visible"/>
                                      </p:to>
                                    </p:set>
                                    <p:animEffect transition="in" filter="fade">
                                      <p:cBhvr>
                                        <p:cTn id="60" dur="500"/>
                                        <p:tgtEl>
                                          <p:spTgt spid="55"/>
                                        </p:tgtEl>
                                      </p:cBhvr>
                                    </p:animEffect>
                                  </p:childTnLst>
                                </p:cTn>
                              </p:par>
                              <p:par>
                                <p:cTn id="61" presetID="10" presetClass="entr" presetSubtype="0" fill="hold" grpId="0" nodeType="withEffect">
                                  <p:stCondLst>
                                    <p:cond delay="0"/>
                                  </p:stCondLst>
                                  <p:childTnLst>
                                    <p:set>
                                      <p:cBhvr>
                                        <p:cTn id="62" dur="1" fill="hold">
                                          <p:stCondLst>
                                            <p:cond delay="0"/>
                                          </p:stCondLst>
                                        </p:cTn>
                                        <p:tgtEl>
                                          <p:spTgt spid="59"/>
                                        </p:tgtEl>
                                        <p:attrNameLst>
                                          <p:attrName>style.visibility</p:attrName>
                                        </p:attrNameLst>
                                      </p:cBhvr>
                                      <p:to>
                                        <p:strVal val="visible"/>
                                      </p:to>
                                    </p:set>
                                    <p:animEffect transition="in" filter="fade">
                                      <p:cBhvr>
                                        <p:cTn id="63" dur="500"/>
                                        <p:tgtEl>
                                          <p:spTgt spid="59"/>
                                        </p:tgtEl>
                                      </p:cBhvr>
                                    </p:animEffect>
                                  </p:childTnLst>
                                </p:cTn>
                              </p:par>
                              <p:par>
                                <p:cTn id="64" presetID="10" presetClass="entr" presetSubtype="0" fill="hold" grpId="0" nodeType="withEffect">
                                  <p:stCondLst>
                                    <p:cond delay="0"/>
                                  </p:stCondLst>
                                  <p:childTnLst>
                                    <p:set>
                                      <p:cBhvr>
                                        <p:cTn id="65" dur="1" fill="hold">
                                          <p:stCondLst>
                                            <p:cond delay="0"/>
                                          </p:stCondLst>
                                        </p:cTn>
                                        <p:tgtEl>
                                          <p:spTgt spid="63"/>
                                        </p:tgtEl>
                                        <p:attrNameLst>
                                          <p:attrName>style.visibility</p:attrName>
                                        </p:attrNameLst>
                                      </p:cBhvr>
                                      <p:to>
                                        <p:strVal val="visible"/>
                                      </p:to>
                                    </p:set>
                                    <p:animEffect transition="in" filter="fade">
                                      <p:cBhvr>
                                        <p:cTn id="66" dur="500"/>
                                        <p:tgtEl>
                                          <p:spTgt spid="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animBg="1"/>
      <p:bldP spid="53" grpId="0" animBg="1"/>
      <p:bldP spid="54" grpId="0" animBg="1"/>
      <p:bldP spid="55" grpId="0" animBg="1"/>
      <p:bldP spid="56" grpId="0"/>
      <p:bldP spid="57" grpId="0"/>
      <p:bldP spid="58" grpId="0"/>
      <p:bldP spid="59" grpId="0"/>
      <p:bldP spid="60" grpId="0"/>
      <p:bldP spid="61" grpId="0"/>
      <p:bldP spid="62" grpId="0"/>
      <p:bldP spid="6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zh-CN" altLang="en-US" dirty="0">
                <a:cs typeface="+mn-ea"/>
              </a:rPr>
              <a:t>单击此处添加标题</a:t>
            </a:r>
            <a:endParaRPr lang="zh-CN" altLang="en-US" dirty="0">
              <a:ea typeface="+mn-ea"/>
              <a:cs typeface="+mn-ea"/>
            </a:endParaRPr>
          </a:p>
        </p:txBody>
      </p:sp>
      <p:grpSp>
        <p:nvGrpSpPr>
          <p:cNvPr id="49" name="Group 48"/>
          <p:cNvGrpSpPr/>
          <p:nvPr/>
        </p:nvGrpSpPr>
        <p:grpSpPr>
          <a:xfrm>
            <a:off x="2100964" y="2565578"/>
            <a:ext cx="2379443" cy="2382151"/>
            <a:chOff x="2100442" y="2703636"/>
            <a:chExt cx="2379753" cy="2382151"/>
          </a:xfrm>
          <a:solidFill>
            <a:schemeClr val="accent3"/>
          </a:solidFill>
        </p:grpSpPr>
        <p:sp>
          <p:nvSpPr>
            <p:cNvPr id="50" name="Block Arc 49"/>
            <p:cNvSpPr/>
            <p:nvPr/>
          </p:nvSpPr>
          <p:spPr>
            <a:xfrm flipH="1">
              <a:off x="2100442" y="2706034"/>
              <a:ext cx="2379753" cy="2379753"/>
            </a:xfrm>
            <a:prstGeom prst="blockArc">
              <a:avLst>
                <a:gd name="adj1" fmla="val 1507847"/>
                <a:gd name="adj2" fmla="val 16214381"/>
                <a:gd name="adj3" fmla="val 1673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latin typeface="+mn-ea"/>
                <a:cs typeface="+mn-ea"/>
              </a:endParaRPr>
            </a:p>
          </p:txBody>
        </p:sp>
        <p:sp>
          <p:nvSpPr>
            <p:cNvPr id="51" name="Oval 50"/>
            <p:cNvSpPr/>
            <p:nvPr/>
          </p:nvSpPr>
          <p:spPr>
            <a:xfrm>
              <a:off x="3092477" y="2703636"/>
              <a:ext cx="400383" cy="40038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AU" sz="1600" dirty="0">
                  <a:solidFill>
                    <a:srgbClr val="FFFFFF"/>
                  </a:solidFill>
                  <a:latin typeface="+mn-ea"/>
                  <a:cs typeface="+mn-ea"/>
                </a:rPr>
                <a:t>3</a:t>
              </a:r>
              <a:endParaRPr lang="en-US" sz="1600" dirty="0">
                <a:solidFill>
                  <a:srgbClr val="FFFFFF"/>
                </a:solidFill>
                <a:latin typeface="+mn-ea"/>
                <a:cs typeface="+mn-ea"/>
              </a:endParaRPr>
            </a:p>
          </p:txBody>
        </p:sp>
      </p:grpSp>
      <p:grpSp>
        <p:nvGrpSpPr>
          <p:cNvPr id="52" name="Group 51"/>
          <p:cNvGrpSpPr/>
          <p:nvPr/>
        </p:nvGrpSpPr>
        <p:grpSpPr>
          <a:xfrm>
            <a:off x="2531780" y="2998847"/>
            <a:ext cx="1517810" cy="1518008"/>
            <a:chOff x="2531315" y="3136907"/>
            <a:chExt cx="1518008" cy="1518008"/>
          </a:xfrm>
          <a:solidFill>
            <a:schemeClr val="accent1"/>
          </a:solidFill>
        </p:grpSpPr>
        <p:sp>
          <p:nvSpPr>
            <p:cNvPr id="53" name="Block Arc 52"/>
            <p:cNvSpPr/>
            <p:nvPr/>
          </p:nvSpPr>
          <p:spPr>
            <a:xfrm flipH="1">
              <a:off x="2531315" y="3136907"/>
              <a:ext cx="1518008" cy="1518008"/>
            </a:xfrm>
            <a:prstGeom prst="blockArc">
              <a:avLst>
                <a:gd name="adj1" fmla="val 3403980"/>
                <a:gd name="adj2" fmla="val 16177562"/>
                <a:gd name="adj3" fmla="val 2640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latin typeface="+mn-ea"/>
                <a:cs typeface="+mn-ea"/>
              </a:endParaRPr>
            </a:p>
          </p:txBody>
        </p:sp>
        <p:sp>
          <p:nvSpPr>
            <p:cNvPr id="54" name="Oval 53"/>
            <p:cNvSpPr/>
            <p:nvPr/>
          </p:nvSpPr>
          <p:spPr>
            <a:xfrm>
              <a:off x="3092477" y="3136907"/>
              <a:ext cx="400383" cy="40038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chemeClr val="bg1"/>
                  </a:solidFill>
                  <a:latin typeface="+mn-ea"/>
                  <a:cs typeface="+mn-ea"/>
                </a:rPr>
                <a:t>4</a:t>
              </a:r>
              <a:endParaRPr lang="en-US" sz="1600" dirty="0">
                <a:solidFill>
                  <a:schemeClr val="bg1"/>
                </a:solidFill>
                <a:latin typeface="+mn-ea"/>
                <a:cs typeface="+mn-ea"/>
              </a:endParaRPr>
            </a:p>
          </p:txBody>
        </p:sp>
      </p:grpSp>
      <p:grpSp>
        <p:nvGrpSpPr>
          <p:cNvPr id="55" name="Group 54"/>
          <p:cNvGrpSpPr/>
          <p:nvPr/>
        </p:nvGrpSpPr>
        <p:grpSpPr>
          <a:xfrm>
            <a:off x="1667751" y="2132306"/>
            <a:ext cx="3245871" cy="3248695"/>
            <a:chOff x="1667173" y="2270364"/>
            <a:chExt cx="3246294" cy="3248695"/>
          </a:xfrm>
          <a:solidFill>
            <a:schemeClr val="tx1">
              <a:lumMod val="85000"/>
              <a:lumOff val="15000"/>
            </a:schemeClr>
          </a:solidFill>
        </p:grpSpPr>
        <p:sp>
          <p:nvSpPr>
            <p:cNvPr id="56" name="Block Arc 55"/>
            <p:cNvSpPr/>
            <p:nvPr/>
          </p:nvSpPr>
          <p:spPr>
            <a:xfrm flipH="1">
              <a:off x="1667173" y="2272765"/>
              <a:ext cx="3246294" cy="3246294"/>
            </a:xfrm>
            <a:prstGeom prst="blockArc">
              <a:avLst>
                <a:gd name="adj1" fmla="val 20754075"/>
                <a:gd name="adj2" fmla="val 16203514"/>
                <a:gd name="adj3" fmla="val 12311"/>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latin typeface="+mn-ea"/>
                <a:cs typeface="+mn-ea"/>
              </a:endParaRPr>
            </a:p>
          </p:txBody>
        </p:sp>
        <p:sp>
          <p:nvSpPr>
            <p:cNvPr id="57" name="Oval 56"/>
            <p:cNvSpPr/>
            <p:nvPr/>
          </p:nvSpPr>
          <p:spPr>
            <a:xfrm>
              <a:off x="3092477" y="2270364"/>
              <a:ext cx="400383" cy="400383"/>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sz="1600" dirty="0">
                  <a:solidFill>
                    <a:schemeClr val="bg1"/>
                  </a:solidFill>
                  <a:latin typeface="+mn-ea"/>
                  <a:cs typeface="+mn-ea"/>
                </a:rPr>
                <a:t>2</a:t>
              </a:r>
              <a:endParaRPr lang="en-US" sz="1600" dirty="0">
                <a:solidFill>
                  <a:schemeClr val="bg1"/>
                </a:solidFill>
                <a:latin typeface="+mn-ea"/>
                <a:cs typeface="+mn-ea"/>
              </a:endParaRPr>
            </a:p>
          </p:txBody>
        </p:sp>
      </p:grpSp>
      <p:grpSp>
        <p:nvGrpSpPr>
          <p:cNvPr id="58" name="Group 57"/>
          <p:cNvGrpSpPr/>
          <p:nvPr/>
        </p:nvGrpSpPr>
        <p:grpSpPr>
          <a:xfrm>
            <a:off x="1238129" y="1705028"/>
            <a:ext cx="4105112" cy="4105646"/>
            <a:chOff x="1237496" y="1843088"/>
            <a:chExt cx="4105646" cy="4105646"/>
          </a:xfrm>
          <a:solidFill>
            <a:srgbClr val="118CE7"/>
          </a:solidFill>
        </p:grpSpPr>
        <p:sp>
          <p:nvSpPr>
            <p:cNvPr id="59" name="Block Arc 58"/>
            <p:cNvSpPr/>
            <p:nvPr/>
          </p:nvSpPr>
          <p:spPr>
            <a:xfrm flipH="1">
              <a:off x="1237496" y="1843088"/>
              <a:ext cx="4105646" cy="4105646"/>
            </a:xfrm>
            <a:prstGeom prst="blockArc">
              <a:avLst>
                <a:gd name="adj1" fmla="val 19362231"/>
                <a:gd name="adj2" fmla="val 16212586"/>
                <a:gd name="adj3" fmla="val 9872"/>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latin typeface="+mn-ea"/>
                <a:cs typeface="+mn-ea"/>
              </a:endParaRPr>
            </a:p>
          </p:txBody>
        </p:sp>
        <p:sp>
          <p:nvSpPr>
            <p:cNvPr id="60" name="Oval 59"/>
            <p:cNvSpPr/>
            <p:nvPr/>
          </p:nvSpPr>
          <p:spPr>
            <a:xfrm>
              <a:off x="3092477" y="1843088"/>
              <a:ext cx="400383" cy="400383"/>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sz="1600" dirty="0">
                  <a:solidFill>
                    <a:srgbClr val="FFFFFF"/>
                  </a:solidFill>
                  <a:latin typeface="+mn-ea"/>
                  <a:cs typeface="+mn-ea"/>
                </a:rPr>
                <a:t>1</a:t>
              </a:r>
              <a:endParaRPr lang="en-AU" sz="1600" dirty="0">
                <a:solidFill>
                  <a:srgbClr val="FFFFFF"/>
                </a:solidFill>
                <a:latin typeface="+mn-ea"/>
                <a:cs typeface="+mn-ea"/>
              </a:endParaRPr>
            </a:p>
          </p:txBody>
        </p:sp>
      </p:grpSp>
      <p:sp>
        <p:nvSpPr>
          <p:cNvPr id="61" name="Text Placeholder 32"/>
          <p:cNvSpPr txBox="1"/>
          <p:nvPr/>
        </p:nvSpPr>
        <p:spPr>
          <a:xfrm>
            <a:off x="6093627" y="2088554"/>
            <a:ext cx="4858692" cy="1365716"/>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50000"/>
              </a:lnSpc>
              <a:buNone/>
            </a:pPr>
            <a:r>
              <a:rPr lang="zh-CN" altLang="en-US" sz="1000" dirty="0">
                <a:solidFill>
                  <a:srgbClr val="7F7F7F"/>
                </a:solidFill>
                <a:latin typeface="+mn-ea"/>
                <a:cs typeface="+mn-ea"/>
              </a:rPr>
              <a:t>此处添加详细文本描述，建议与标题相关并符合整体语言风格，语言描述尽量简洁生动。尽量将每页幻灯片的字数控制在</a:t>
            </a:r>
            <a:r>
              <a:rPr lang="en-US" altLang="zh-CN" sz="1000" dirty="0">
                <a:solidFill>
                  <a:srgbClr val="7F7F7F"/>
                </a:solidFill>
                <a:latin typeface="+mn-ea"/>
                <a:cs typeface="+mn-ea"/>
              </a:rPr>
              <a:t>200</a:t>
            </a:r>
            <a:r>
              <a:rPr lang="zh-CN" altLang="en-US" sz="1000" dirty="0">
                <a:solidFill>
                  <a:srgbClr val="7F7F7F"/>
                </a:solidFill>
                <a:latin typeface="+mn-ea"/>
                <a:cs typeface="+mn-ea"/>
              </a:rPr>
              <a:t>字以内，据统计每页幻灯片的最好控制在</a:t>
            </a:r>
            <a:r>
              <a:rPr lang="en-US" altLang="zh-CN" sz="1000" dirty="0">
                <a:solidFill>
                  <a:srgbClr val="7F7F7F"/>
                </a:solidFill>
                <a:latin typeface="+mn-ea"/>
                <a:cs typeface="+mn-ea"/>
              </a:rPr>
              <a:t>5</a:t>
            </a:r>
            <a:r>
              <a:rPr lang="zh-CN" altLang="en-US" sz="1000" dirty="0">
                <a:solidFill>
                  <a:srgbClr val="7F7F7F"/>
                </a:solidFill>
                <a:latin typeface="+mn-ea"/>
                <a:cs typeface="+mn-ea"/>
              </a:rPr>
              <a:t>分钟之内。此处添加详细文本描述，建议与标题相关并符合整体语言风格，语言描述尽量简洁生动。尽量将每页幻灯片的字数控制在</a:t>
            </a:r>
            <a:r>
              <a:rPr lang="en-US" altLang="zh-CN" sz="1000" dirty="0">
                <a:solidFill>
                  <a:srgbClr val="7F7F7F"/>
                </a:solidFill>
                <a:latin typeface="+mn-ea"/>
                <a:cs typeface="+mn-ea"/>
              </a:rPr>
              <a:t>200</a:t>
            </a:r>
            <a:r>
              <a:rPr lang="zh-CN" altLang="en-US" sz="1000" dirty="0">
                <a:solidFill>
                  <a:srgbClr val="7F7F7F"/>
                </a:solidFill>
                <a:latin typeface="+mn-ea"/>
                <a:cs typeface="+mn-ea"/>
              </a:rPr>
              <a:t>字以内，据统计每页幻灯片的最好控制在</a:t>
            </a:r>
            <a:r>
              <a:rPr lang="en-US" altLang="zh-CN" sz="1000" dirty="0">
                <a:solidFill>
                  <a:srgbClr val="7F7F7F"/>
                </a:solidFill>
                <a:latin typeface="+mn-ea"/>
                <a:cs typeface="+mn-ea"/>
              </a:rPr>
              <a:t>5</a:t>
            </a:r>
            <a:r>
              <a:rPr lang="zh-CN" altLang="en-US" sz="1000" dirty="0">
                <a:solidFill>
                  <a:srgbClr val="7F7F7F"/>
                </a:solidFill>
                <a:latin typeface="+mn-ea"/>
                <a:cs typeface="+mn-ea"/>
              </a:rPr>
              <a:t>分钟之内。</a:t>
            </a:r>
            <a:endParaRPr lang="zh-CN" altLang="en-US" sz="1000" dirty="0">
              <a:solidFill>
                <a:srgbClr val="7F7F7F"/>
              </a:solidFill>
              <a:latin typeface="+mn-ea"/>
              <a:cs typeface="+mn-ea"/>
            </a:endParaRPr>
          </a:p>
        </p:txBody>
      </p:sp>
      <p:sp>
        <p:nvSpPr>
          <p:cNvPr id="62" name="Text Placeholder 33"/>
          <p:cNvSpPr txBox="1"/>
          <p:nvPr/>
        </p:nvSpPr>
        <p:spPr>
          <a:xfrm>
            <a:off x="6079960" y="1725245"/>
            <a:ext cx="4872358" cy="296319"/>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None/>
            </a:pPr>
            <a:r>
              <a:rPr lang="zh-CN" altLang="en-US" sz="1600" dirty="0">
                <a:solidFill>
                  <a:srgbClr val="7F7F7F"/>
                </a:solidFill>
                <a:latin typeface="+mn-ea"/>
                <a:cs typeface="+mn-ea"/>
              </a:rPr>
              <a:t>客户数据分析</a:t>
            </a:r>
            <a:endParaRPr lang="en-AU" sz="1600" dirty="0">
              <a:solidFill>
                <a:srgbClr val="7F7F7F"/>
              </a:solidFill>
              <a:latin typeface="+mn-ea"/>
              <a:cs typeface="+mn-ea"/>
            </a:endParaRPr>
          </a:p>
        </p:txBody>
      </p:sp>
      <p:sp>
        <p:nvSpPr>
          <p:cNvPr id="63" name="Oval 62"/>
          <p:cNvSpPr/>
          <p:nvPr/>
        </p:nvSpPr>
        <p:spPr>
          <a:xfrm>
            <a:off x="6161859" y="3760468"/>
            <a:ext cx="585711" cy="585787"/>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sz="1600" dirty="0">
              <a:solidFill>
                <a:srgbClr val="FFFFFF"/>
              </a:solidFill>
              <a:latin typeface="+mn-ea"/>
              <a:cs typeface="+mn-ea"/>
            </a:endParaRPr>
          </a:p>
        </p:txBody>
      </p:sp>
      <p:sp>
        <p:nvSpPr>
          <p:cNvPr id="64" name="Text Placeholder 33"/>
          <p:cNvSpPr txBox="1"/>
          <p:nvPr/>
        </p:nvSpPr>
        <p:spPr>
          <a:xfrm>
            <a:off x="5868385" y="4450309"/>
            <a:ext cx="1181104" cy="318317"/>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buNone/>
            </a:pPr>
            <a:r>
              <a:rPr lang="zh-CN" altLang="en-US" sz="1300" b="1" dirty="0">
                <a:solidFill>
                  <a:schemeClr val="accent6"/>
                </a:solidFill>
                <a:latin typeface="+mn-ea"/>
                <a:cs typeface="+mn-ea"/>
              </a:rPr>
              <a:t>创意</a:t>
            </a:r>
            <a:endParaRPr lang="en-AU" sz="1300" b="1" dirty="0">
              <a:solidFill>
                <a:schemeClr val="accent6"/>
              </a:solidFill>
              <a:latin typeface="+mn-ea"/>
              <a:cs typeface="+mn-ea"/>
            </a:endParaRPr>
          </a:p>
        </p:txBody>
      </p:sp>
      <p:sp>
        <p:nvSpPr>
          <p:cNvPr id="65" name="Oval 64"/>
          <p:cNvSpPr/>
          <p:nvPr/>
        </p:nvSpPr>
        <p:spPr>
          <a:xfrm>
            <a:off x="7494099" y="3766539"/>
            <a:ext cx="585711" cy="585787"/>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a:solidFill>
                <a:schemeClr val="bg1"/>
              </a:solidFill>
              <a:latin typeface="+mn-ea"/>
              <a:cs typeface="+mn-ea"/>
            </a:endParaRPr>
          </a:p>
        </p:txBody>
      </p:sp>
      <p:sp>
        <p:nvSpPr>
          <p:cNvPr id="66" name="Text Placeholder 33"/>
          <p:cNvSpPr txBox="1"/>
          <p:nvPr/>
        </p:nvSpPr>
        <p:spPr>
          <a:xfrm>
            <a:off x="7200625" y="4456380"/>
            <a:ext cx="1181104" cy="318317"/>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buNone/>
            </a:pPr>
            <a:r>
              <a:rPr lang="zh-CN" altLang="en-US" sz="1300" b="1" dirty="0">
                <a:solidFill>
                  <a:schemeClr val="accent5"/>
                </a:solidFill>
                <a:latin typeface="+mn-ea"/>
                <a:cs typeface="+mn-ea"/>
              </a:rPr>
              <a:t>信息化</a:t>
            </a:r>
            <a:endParaRPr lang="en-AU" sz="1300" b="1" dirty="0">
              <a:solidFill>
                <a:schemeClr val="accent5"/>
              </a:solidFill>
              <a:latin typeface="+mn-ea"/>
              <a:cs typeface="+mn-ea"/>
            </a:endParaRPr>
          </a:p>
        </p:txBody>
      </p:sp>
      <p:sp>
        <p:nvSpPr>
          <p:cNvPr id="67" name="Oval 66"/>
          <p:cNvSpPr/>
          <p:nvPr/>
        </p:nvSpPr>
        <p:spPr>
          <a:xfrm>
            <a:off x="8827972" y="3760467"/>
            <a:ext cx="585711" cy="585787"/>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sz="1600" dirty="0">
              <a:solidFill>
                <a:srgbClr val="FFFFFF"/>
              </a:solidFill>
              <a:latin typeface="+mn-ea"/>
              <a:cs typeface="+mn-ea"/>
            </a:endParaRPr>
          </a:p>
        </p:txBody>
      </p:sp>
      <p:sp>
        <p:nvSpPr>
          <p:cNvPr id="68" name="Text Placeholder 33"/>
          <p:cNvSpPr txBox="1"/>
          <p:nvPr/>
        </p:nvSpPr>
        <p:spPr>
          <a:xfrm>
            <a:off x="8534498" y="4450308"/>
            <a:ext cx="1181104" cy="318317"/>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buNone/>
            </a:pPr>
            <a:r>
              <a:rPr lang="zh-CN" altLang="en-US" sz="1300" b="1" dirty="0">
                <a:solidFill>
                  <a:srgbClr val="7F7F7F"/>
                </a:solidFill>
                <a:latin typeface="+mn-ea"/>
                <a:cs typeface="+mn-ea"/>
              </a:rPr>
              <a:t>管理化</a:t>
            </a:r>
            <a:endParaRPr lang="en-AU" sz="1300" b="1" dirty="0">
              <a:solidFill>
                <a:srgbClr val="7F7F7F"/>
              </a:solidFill>
              <a:latin typeface="+mn-ea"/>
              <a:cs typeface="+mn-ea"/>
            </a:endParaRPr>
          </a:p>
        </p:txBody>
      </p:sp>
      <p:sp>
        <p:nvSpPr>
          <p:cNvPr id="69" name="Oval 68"/>
          <p:cNvSpPr/>
          <p:nvPr/>
        </p:nvSpPr>
        <p:spPr>
          <a:xfrm>
            <a:off x="10160212" y="3760467"/>
            <a:ext cx="585711" cy="58578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a:solidFill>
                <a:schemeClr val="bg1"/>
              </a:solidFill>
              <a:latin typeface="+mn-ea"/>
              <a:cs typeface="+mn-ea"/>
            </a:endParaRPr>
          </a:p>
        </p:txBody>
      </p:sp>
      <p:sp>
        <p:nvSpPr>
          <p:cNvPr id="70" name="Text Placeholder 33"/>
          <p:cNvSpPr txBox="1"/>
          <p:nvPr/>
        </p:nvSpPr>
        <p:spPr>
          <a:xfrm>
            <a:off x="9866738" y="4450308"/>
            <a:ext cx="1181104" cy="318317"/>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buNone/>
            </a:pPr>
            <a:r>
              <a:rPr lang="zh-CN" altLang="en-US" sz="1300" b="1" dirty="0">
                <a:solidFill>
                  <a:schemeClr val="accent1"/>
                </a:solidFill>
                <a:latin typeface="+mn-ea"/>
                <a:cs typeface="+mn-ea"/>
              </a:rPr>
              <a:t>市场化</a:t>
            </a:r>
            <a:endParaRPr lang="en-AU" sz="1300" b="1" dirty="0">
              <a:solidFill>
                <a:schemeClr val="accent1"/>
              </a:solidFill>
              <a:latin typeface="+mn-ea"/>
              <a:cs typeface="+mn-ea"/>
            </a:endParaRPr>
          </a:p>
        </p:txBody>
      </p:sp>
      <p:sp>
        <p:nvSpPr>
          <p:cNvPr id="71" name="Rounded Rectangle 70"/>
          <p:cNvSpPr/>
          <p:nvPr/>
        </p:nvSpPr>
        <p:spPr>
          <a:xfrm>
            <a:off x="6079960" y="4872678"/>
            <a:ext cx="4873912" cy="921580"/>
          </a:xfrm>
          <a:prstGeom prst="roundRect">
            <a:avLst>
              <a:gd name="adj" fmla="val 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rIns="180000" rtlCol="0" anchor="ctr"/>
          <a:lstStyle/>
          <a:p>
            <a:pPr>
              <a:lnSpc>
                <a:spcPct val="130000"/>
              </a:lnSpc>
            </a:pPr>
            <a:r>
              <a:rPr lang="zh-CN" altLang="en-US" sz="1000" dirty="0">
                <a:solidFill>
                  <a:srgbClr val="7F7F7F"/>
                </a:solidFill>
                <a:latin typeface="+mn-ea"/>
                <a:cs typeface="+mn-ea"/>
              </a:rPr>
              <a:t>此处添加详细文本描述，建议与标题相关并符合整体语言风格，语言描述尽量简洁生动。尽量将每页幻灯片的字数控制在</a:t>
            </a:r>
            <a:r>
              <a:rPr lang="en-US" altLang="zh-CN" sz="1000" dirty="0">
                <a:solidFill>
                  <a:srgbClr val="7F7F7F"/>
                </a:solidFill>
                <a:latin typeface="+mn-ea"/>
                <a:cs typeface="+mn-ea"/>
              </a:rPr>
              <a:t>200</a:t>
            </a:r>
            <a:r>
              <a:rPr lang="zh-CN" altLang="en-US" sz="1000" dirty="0">
                <a:solidFill>
                  <a:srgbClr val="7F7F7F"/>
                </a:solidFill>
                <a:latin typeface="+mn-ea"/>
                <a:cs typeface="+mn-ea"/>
              </a:rPr>
              <a:t>字以内，据统计每页幻灯片的最好控制在</a:t>
            </a:r>
            <a:r>
              <a:rPr lang="en-US" altLang="zh-CN" sz="1000" dirty="0">
                <a:solidFill>
                  <a:srgbClr val="7F7F7F"/>
                </a:solidFill>
                <a:latin typeface="+mn-ea"/>
                <a:cs typeface="+mn-ea"/>
              </a:rPr>
              <a:t>5</a:t>
            </a:r>
            <a:r>
              <a:rPr lang="zh-CN" altLang="en-US" sz="1000" dirty="0">
                <a:solidFill>
                  <a:srgbClr val="7F7F7F"/>
                </a:solidFill>
                <a:latin typeface="+mn-ea"/>
                <a:cs typeface="+mn-ea"/>
              </a:rPr>
              <a:t>分钟之内。</a:t>
            </a:r>
            <a:endParaRPr lang="en-US" sz="1000" dirty="0">
              <a:solidFill>
                <a:srgbClr val="7F7F7F"/>
              </a:solidFill>
              <a:latin typeface="+mn-ea"/>
              <a:cs typeface="+mn-ea"/>
            </a:endParaRPr>
          </a:p>
        </p:txBody>
      </p:sp>
      <p:sp>
        <p:nvSpPr>
          <p:cNvPr id="72" name="Rectangle 71"/>
          <p:cNvSpPr/>
          <p:nvPr/>
        </p:nvSpPr>
        <p:spPr>
          <a:xfrm>
            <a:off x="2519369" y="1841129"/>
            <a:ext cx="466413" cy="169277"/>
          </a:xfrm>
          <a:prstGeom prst="rect">
            <a:avLst/>
          </a:prstGeom>
        </p:spPr>
        <p:txBody>
          <a:bodyPr wrap="none" lIns="0" tIns="0" rIns="0" bIns="0">
            <a:spAutoFit/>
          </a:bodyPr>
          <a:lstStyle/>
          <a:p>
            <a:pPr algn="r"/>
            <a:r>
              <a:rPr lang="en-US" sz="1100" dirty="0">
                <a:solidFill>
                  <a:srgbClr val="7F7F7F"/>
                </a:solidFill>
                <a:latin typeface="+mn-ea"/>
                <a:cs typeface="+mn-ea"/>
              </a:rPr>
              <a:t>19.5 </a:t>
            </a:r>
            <a:r>
              <a:rPr lang="zh-CN" altLang="en-US" sz="1100" dirty="0">
                <a:solidFill>
                  <a:srgbClr val="7F7F7F"/>
                </a:solidFill>
                <a:latin typeface="+mn-ea"/>
                <a:cs typeface="+mn-ea"/>
              </a:rPr>
              <a:t>万</a:t>
            </a:r>
            <a:endParaRPr lang="en-US" sz="1100" dirty="0">
              <a:solidFill>
                <a:srgbClr val="7F7F7F"/>
              </a:solidFill>
              <a:latin typeface="+mn-ea"/>
              <a:cs typeface="+mn-ea"/>
            </a:endParaRPr>
          </a:p>
        </p:txBody>
      </p:sp>
      <p:sp>
        <p:nvSpPr>
          <p:cNvPr id="73" name="Rectangle 72"/>
          <p:cNvSpPr/>
          <p:nvPr/>
        </p:nvSpPr>
        <p:spPr>
          <a:xfrm>
            <a:off x="2519369" y="2251910"/>
            <a:ext cx="466413" cy="169277"/>
          </a:xfrm>
          <a:prstGeom prst="rect">
            <a:avLst/>
          </a:prstGeom>
        </p:spPr>
        <p:txBody>
          <a:bodyPr wrap="none" lIns="0" tIns="0" rIns="0" bIns="0">
            <a:spAutoFit/>
          </a:bodyPr>
          <a:lstStyle/>
          <a:p>
            <a:pPr algn="r"/>
            <a:r>
              <a:rPr lang="en-US" sz="1100" dirty="0">
                <a:solidFill>
                  <a:srgbClr val="7F7F7F"/>
                </a:solidFill>
                <a:latin typeface="+mn-ea"/>
                <a:cs typeface="+mn-ea"/>
              </a:rPr>
              <a:t>17.2 </a:t>
            </a:r>
            <a:r>
              <a:rPr lang="zh-CN" altLang="en-US" sz="1100" dirty="0">
                <a:solidFill>
                  <a:srgbClr val="7F7F7F"/>
                </a:solidFill>
                <a:latin typeface="+mn-ea"/>
                <a:cs typeface="+mn-ea"/>
              </a:rPr>
              <a:t>万</a:t>
            </a:r>
            <a:endParaRPr lang="en-US" sz="1100" dirty="0">
              <a:solidFill>
                <a:srgbClr val="7F7F7F"/>
              </a:solidFill>
              <a:latin typeface="+mn-ea"/>
              <a:cs typeface="+mn-ea"/>
            </a:endParaRPr>
          </a:p>
        </p:txBody>
      </p:sp>
      <p:sp>
        <p:nvSpPr>
          <p:cNvPr id="74" name="Rectangle 73"/>
          <p:cNvSpPr/>
          <p:nvPr/>
        </p:nvSpPr>
        <p:spPr>
          <a:xfrm>
            <a:off x="2602713" y="2684508"/>
            <a:ext cx="383068" cy="169277"/>
          </a:xfrm>
          <a:prstGeom prst="rect">
            <a:avLst/>
          </a:prstGeom>
        </p:spPr>
        <p:txBody>
          <a:bodyPr wrap="none" lIns="0" tIns="0" rIns="0" bIns="0">
            <a:spAutoFit/>
          </a:bodyPr>
          <a:lstStyle/>
          <a:p>
            <a:pPr algn="r"/>
            <a:r>
              <a:rPr lang="en-US" sz="1100" dirty="0">
                <a:solidFill>
                  <a:srgbClr val="7F7F7F"/>
                </a:solidFill>
                <a:latin typeface="+mn-ea"/>
                <a:cs typeface="+mn-ea"/>
              </a:rPr>
              <a:t>9.2 </a:t>
            </a:r>
            <a:r>
              <a:rPr lang="zh-CN" altLang="en-US" sz="1100" dirty="0">
                <a:solidFill>
                  <a:srgbClr val="7F7F7F"/>
                </a:solidFill>
                <a:latin typeface="+mn-ea"/>
                <a:cs typeface="+mn-ea"/>
              </a:rPr>
              <a:t>万</a:t>
            </a:r>
            <a:endParaRPr lang="en-US" sz="1100" dirty="0">
              <a:solidFill>
                <a:srgbClr val="7F7F7F"/>
              </a:solidFill>
              <a:latin typeface="+mn-ea"/>
              <a:cs typeface="+mn-ea"/>
            </a:endParaRPr>
          </a:p>
        </p:txBody>
      </p:sp>
      <p:sp>
        <p:nvSpPr>
          <p:cNvPr id="75" name="Rectangle 74"/>
          <p:cNvSpPr/>
          <p:nvPr/>
        </p:nvSpPr>
        <p:spPr>
          <a:xfrm>
            <a:off x="2602713" y="3100827"/>
            <a:ext cx="383068" cy="169277"/>
          </a:xfrm>
          <a:prstGeom prst="rect">
            <a:avLst/>
          </a:prstGeom>
        </p:spPr>
        <p:txBody>
          <a:bodyPr wrap="none" lIns="0" tIns="0" rIns="0" bIns="0">
            <a:spAutoFit/>
          </a:bodyPr>
          <a:lstStyle/>
          <a:p>
            <a:pPr algn="r"/>
            <a:r>
              <a:rPr lang="en-US" sz="1100" dirty="0">
                <a:solidFill>
                  <a:srgbClr val="7F7F7F"/>
                </a:solidFill>
                <a:latin typeface="+mn-ea"/>
                <a:cs typeface="+mn-ea"/>
              </a:rPr>
              <a:t>7.7 </a:t>
            </a:r>
            <a:r>
              <a:rPr lang="zh-CN" altLang="en-US" sz="1100" dirty="0">
                <a:solidFill>
                  <a:srgbClr val="7F7F7F"/>
                </a:solidFill>
                <a:latin typeface="+mn-ea"/>
                <a:cs typeface="+mn-ea"/>
              </a:rPr>
              <a:t>万</a:t>
            </a:r>
            <a:endParaRPr lang="en-US" sz="1100" dirty="0">
              <a:solidFill>
                <a:srgbClr val="7F7F7F"/>
              </a:solidFill>
              <a:latin typeface="+mn-ea"/>
              <a:cs typeface="+mn-ea"/>
            </a:endParaRPr>
          </a:p>
        </p:txBody>
      </p:sp>
      <p:sp>
        <p:nvSpPr>
          <p:cNvPr id="33" name="Freeform 142"/>
          <p:cNvSpPr/>
          <p:nvPr/>
        </p:nvSpPr>
        <p:spPr bwMode="auto">
          <a:xfrm>
            <a:off x="8979020" y="3935609"/>
            <a:ext cx="292261" cy="238612"/>
          </a:xfrm>
          <a:custGeom>
            <a:avLst/>
            <a:gdLst>
              <a:gd name="T0" fmla="*/ 135 w 135"/>
              <a:gd name="T1" fmla="*/ 49 h 110"/>
              <a:gd name="T2" fmla="*/ 68 w 135"/>
              <a:gd name="T3" fmla="*/ 0 h 110"/>
              <a:gd name="T4" fmla="*/ 0 w 135"/>
              <a:gd name="T5" fmla="*/ 49 h 110"/>
              <a:gd name="T6" fmla="*/ 68 w 135"/>
              <a:gd name="T7" fmla="*/ 99 h 110"/>
              <a:gd name="T8" fmla="*/ 93 w 135"/>
              <a:gd name="T9" fmla="*/ 96 h 110"/>
              <a:gd name="T10" fmla="*/ 121 w 135"/>
              <a:gd name="T11" fmla="*/ 110 h 110"/>
              <a:gd name="T12" fmla="*/ 113 w 135"/>
              <a:gd name="T13" fmla="*/ 86 h 110"/>
              <a:gd name="T14" fmla="*/ 135 w 135"/>
              <a:gd name="T15" fmla="*/ 49 h 1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5" h="110">
                <a:moveTo>
                  <a:pt x="135" y="49"/>
                </a:moveTo>
                <a:cubicBezTo>
                  <a:pt x="135" y="22"/>
                  <a:pt x="105" y="0"/>
                  <a:pt x="68" y="0"/>
                </a:cubicBezTo>
                <a:cubicBezTo>
                  <a:pt x="30" y="0"/>
                  <a:pt x="0" y="22"/>
                  <a:pt x="0" y="49"/>
                </a:cubicBezTo>
                <a:cubicBezTo>
                  <a:pt x="0" y="77"/>
                  <a:pt x="30" y="99"/>
                  <a:pt x="68" y="99"/>
                </a:cubicBezTo>
                <a:cubicBezTo>
                  <a:pt x="76" y="99"/>
                  <a:pt x="85" y="98"/>
                  <a:pt x="93" y="96"/>
                </a:cubicBezTo>
                <a:cubicBezTo>
                  <a:pt x="95" y="95"/>
                  <a:pt x="121" y="110"/>
                  <a:pt x="121" y="110"/>
                </a:cubicBezTo>
                <a:cubicBezTo>
                  <a:pt x="113" y="86"/>
                  <a:pt x="113" y="86"/>
                  <a:pt x="113" y="86"/>
                </a:cubicBezTo>
                <a:cubicBezTo>
                  <a:pt x="126" y="77"/>
                  <a:pt x="135" y="64"/>
                  <a:pt x="135" y="49"/>
                </a:cubicBezTo>
                <a:close/>
              </a:path>
            </a:pathLst>
          </a:custGeom>
          <a:solidFill>
            <a:schemeClr val="bg1"/>
          </a:solidFill>
          <a:ln>
            <a:noFill/>
          </a:ln>
        </p:spPr>
        <p:txBody>
          <a:bodyPr vert="horz" wrap="square" lIns="91440" tIns="45720" rIns="91440" bIns="45720" numCol="1" anchor="t" anchorCtr="0" compatLnSpc="1"/>
          <a:lstStyle/>
          <a:p>
            <a:endParaRPr lang="en-US">
              <a:latin typeface="+mn-ea"/>
              <a:cs typeface="+mn-ea"/>
            </a:endParaRPr>
          </a:p>
        </p:txBody>
      </p:sp>
      <p:sp>
        <p:nvSpPr>
          <p:cNvPr id="34" name="Freeform 149"/>
          <p:cNvSpPr/>
          <p:nvPr/>
        </p:nvSpPr>
        <p:spPr bwMode="auto">
          <a:xfrm>
            <a:off x="7634183" y="3927202"/>
            <a:ext cx="307172" cy="301247"/>
          </a:xfrm>
          <a:custGeom>
            <a:avLst/>
            <a:gdLst>
              <a:gd name="T0" fmla="*/ 133 w 142"/>
              <a:gd name="T1" fmla="*/ 95 h 139"/>
              <a:gd name="T2" fmla="*/ 106 w 142"/>
              <a:gd name="T3" fmla="*/ 89 h 139"/>
              <a:gd name="T4" fmla="*/ 83 w 142"/>
              <a:gd name="T5" fmla="*/ 67 h 139"/>
              <a:gd name="T6" fmla="*/ 111 w 142"/>
              <a:gd name="T7" fmla="*/ 39 h 139"/>
              <a:gd name="T8" fmla="*/ 119 w 142"/>
              <a:gd name="T9" fmla="*/ 38 h 139"/>
              <a:gd name="T10" fmla="*/ 133 w 142"/>
              <a:gd name="T11" fmla="*/ 16 h 139"/>
              <a:gd name="T12" fmla="*/ 125 w 142"/>
              <a:gd name="T13" fmla="*/ 9 h 139"/>
              <a:gd name="T14" fmla="*/ 104 w 142"/>
              <a:gd name="T15" fmla="*/ 23 h 139"/>
              <a:gd name="T16" fmla="*/ 103 w 142"/>
              <a:gd name="T17" fmla="*/ 30 h 139"/>
              <a:gd name="T18" fmla="*/ 75 w 142"/>
              <a:gd name="T19" fmla="*/ 58 h 139"/>
              <a:gd name="T20" fmla="*/ 51 w 142"/>
              <a:gd name="T21" fmla="*/ 34 h 139"/>
              <a:gd name="T22" fmla="*/ 45 w 142"/>
              <a:gd name="T23" fmla="*/ 7 h 139"/>
              <a:gd name="T24" fmla="*/ 29 w 142"/>
              <a:gd name="T25" fmla="*/ 0 h 139"/>
              <a:gd name="T26" fmla="*/ 39 w 142"/>
              <a:gd name="T27" fmla="*/ 10 h 139"/>
              <a:gd name="T28" fmla="*/ 35 w 142"/>
              <a:gd name="T29" fmla="*/ 27 h 139"/>
              <a:gd name="T30" fmla="*/ 18 w 142"/>
              <a:gd name="T31" fmla="*/ 32 h 139"/>
              <a:gd name="T32" fmla="*/ 3 w 142"/>
              <a:gd name="T33" fmla="*/ 17 h 139"/>
              <a:gd name="T34" fmla="*/ 9 w 142"/>
              <a:gd name="T35" fmla="*/ 43 h 139"/>
              <a:gd name="T36" fmla="*/ 37 w 142"/>
              <a:gd name="T37" fmla="*/ 48 h 139"/>
              <a:gd name="T38" fmla="*/ 58 w 142"/>
              <a:gd name="T39" fmla="*/ 70 h 139"/>
              <a:gd name="T40" fmla="*/ 12 w 142"/>
              <a:gd name="T41" fmla="*/ 115 h 139"/>
              <a:gd name="T42" fmla="*/ 12 w 142"/>
              <a:gd name="T43" fmla="*/ 129 h 139"/>
              <a:gd name="T44" fmla="*/ 13 w 142"/>
              <a:gd name="T45" fmla="*/ 130 h 139"/>
              <a:gd name="T46" fmla="*/ 26 w 142"/>
              <a:gd name="T47" fmla="*/ 130 h 139"/>
              <a:gd name="T48" fmla="*/ 72 w 142"/>
              <a:gd name="T49" fmla="*/ 84 h 139"/>
              <a:gd name="T50" fmla="*/ 92 w 142"/>
              <a:gd name="T51" fmla="*/ 103 h 139"/>
              <a:gd name="T52" fmla="*/ 97 w 142"/>
              <a:gd name="T53" fmla="*/ 131 h 139"/>
              <a:gd name="T54" fmla="*/ 119 w 142"/>
              <a:gd name="T55" fmla="*/ 138 h 139"/>
              <a:gd name="T56" fmla="*/ 105 w 142"/>
              <a:gd name="T57" fmla="*/ 124 h 139"/>
              <a:gd name="T58" fmla="*/ 109 w 142"/>
              <a:gd name="T59" fmla="*/ 110 h 139"/>
              <a:gd name="T60" fmla="*/ 123 w 142"/>
              <a:gd name="T61" fmla="*/ 106 h 139"/>
              <a:gd name="T62" fmla="*/ 139 w 142"/>
              <a:gd name="T63" fmla="*/ 122 h 139"/>
              <a:gd name="T64" fmla="*/ 133 w 142"/>
              <a:gd name="T65" fmla="*/ 95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42" h="139">
                <a:moveTo>
                  <a:pt x="133" y="95"/>
                </a:moveTo>
                <a:cubicBezTo>
                  <a:pt x="126" y="87"/>
                  <a:pt x="115" y="86"/>
                  <a:pt x="106" y="89"/>
                </a:cubicBezTo>
                <a:cubicBezTo>
                  <a:pt x="83" y="67"/>
                  <a:pt x="83" y="67"/>
                  <a:pt x="83" y="67"/>
                </a:cubicBezTo>
                <a:cubicBezTo>
                  <a:pt x="111" y="39"/>
                  <a:pt x="111" y="39"/>
                  <a:pt x="111" y="39"/>
                </a:cubicBezTo>
                <a:cubicBezTo>
                  <a:pt x="119" y="38"/>
                  <a:pt x="119" y="38"/>
                  <a:pt x="119" y="38"/>
                </a:cubicBezTo>
                <a:cubicBezTo>
                  <a:pt x="133" y="16"/>
                  <a:pt x="133" y="16"/>
                  <a:pt x="133" y="16"/>
                </a:cubicBezTo>
                <a:cubicBezTo>
                  <a:pt x="125" y="9"/>
                  <a:pt x="125" y="9"/>
                  <a:pt x="125" y="9"/>
                </a:cubicBezTo>
                <a:cubicBezTo>
                  <a:pt x="104" y="23"/>
                  <a:pt x="104" y="23"/>
                  <a:pt x="104" y="23"/>
                </a:cubicBezTo>
                <a:cubicBezTo>
                  <a:pt x="103" y="30"/>
                  <a:pt x="103" y="30"/>
                  <a:pt x="103" y="30"/>
                </a:cubicBezTo>
                <a:cubicBezTo>
                  <a:pt x="75" y="58"/>
                  <a:pt x="75" y="58"/>
                  <a:pt x="75" y="58"/>
                </a:cubicBezTo>
                <a:cubicBezTo>
                  <a:pt x="51" y="34"/>
                  <a:pt x="51" y="34"/>
                  <a:pt x="51" y="34"/>
                </a:cubicBezTo>
                <a:cubicBezTo>
                  <a:pt x="54" y="25"/>
                  <a:pt x="52" y="14"/>
                  <a:pt x="45" y="7"/>
                </a:cubicBezTo>
                <a:cubicBezTo>
                  <a:pt x="41" y="2"/>
                  <a:pt x="35" y="0"/>
                  <a:pt x="29" y="0"/>
                </a:cubicBezTo>
                <a:cubicBezTo>
                  <a:pt x="39" y="10"/>
                  <a:pt x="39" y="10"/>
                  <a:pt x="39" y="10"/>
                </a:cubicBezTo>
                <a:cubicBezTo>
                  <a:pt x="35" y="27"/>
                  <a:pt x="35" y="27"/>
                  <a:pt x="35" y="27"/>
                </a:cubicBezTo>
                <a:cubicBezTo>
                  <a:pt x="18" y="32"/>
                  <a:pt x="18" y="32"/>
                  <a:pt x="18" y="32"/>
                </a:cubicBezTo>
                <a:cubicBezTo>
                  <a:pt x="3" y="17"/>
                  <a:pt x="3" y="17"/>
                  <a:pt x="3" y="17"/>
                </a:cubicBezTo>
                <a:cubicBezTo>
                  <a:pt x="0" y="26"/>
                  <a:pt x="3" y="36"/>
                  <a:pt x="9" y="43"/>
                </a:cubicBezTo>
                <a:cubicBezTo>
                  <a:pt x="17" y="50"/>
                  <a:pt x="28" y="52"/>
                  <a:pt x="37" y="48"/>
                </a:cubicBezTo>
                <a:cubicBezTo>
                  <a:pt x="58" y="70"/>
                  <a:pt x="58" y="70"/>
                  <a:pt x="58" y="70"/>
                </a:cubicBezTo>
                <a:cubicBezTo>
                  <a:pt x="12" y="115"/>
                  <a:pt x="12" y="115"/>
                  <a:pt x="12" y="115"/>
                </a:cubicBezTo>
                <a:cubicBezTo>
                  <a:pt x="9" y="119"/>
                  <a:pt x="9" y="125"/>
                  <a:pt x="12" y="129"/>
                </a:cubicBezTo>
                <a:cubicBezTo>
                  <a:pt x="13" y="130"/>
                  <a:pt x="13" y="130"/>
                  <a:pt x="13" y="130"/>
                </a:cubicBezTo>
                <a:cubicBezTo>
                  <a:pt x="17" y="133"/>
                  <a:pt x="23" y="133"/>
                  <a:pt x="26" y="130"/>
                </a:cubicBezTo>
                <a:cubicBezTo>
                  <a:pt x="72" y="84"/>
                  <a:pt x="72" y="84"/>
                  <a:pt x="72" y="84"/>
                </a:cubicBezTo>
                <a:cubicBezTo>
                  <a:pt x="92" y="103"/>
                  <a:pt x="92" y="103"/>
                  <a:pt x="92" y="103"/>
                </a:cubicBezTo>
                <a:cubicBezTo>
                  <a:pt x="88" y="112"/>
                  <a:pt x="90" y="123"/>
                  <a:pt x="97" y="131"/>
                </a:cubicBezTo>
                <a:cubicBezTo>
                  <a:pt x="103" y="136"/>
                  <a:pt x="111" y="139"/>
                  <a:pt x="119" y="138"/>
                </a:cubicBezTo>
                <a:cubicBezTo>
                  <a:pt x="105" y="124"/>
                  <a:pt x="105" y="124"/>
                  <a:pt x="105" y="124"/>
                </a:cubicBezTo>
                <a:cubicBezTo>
                  <a:pt x="109" y="110"/>
                  <a:pt x="109" y="110"/>
                  <a:pt x="109" y="110"/>
                </a:cubicBezTo>
                <a:cubicBezTo>
                  <a:pt x="123" y="106"/>
                  <a:pt x="123" y="106"/>
                  <a:pt x="123" y="106"/>
                </a:cubicBezTo>
                <a:cubicBezTo>
                  <a:pt x="139" y="122"/>
                  <a:pt x="139" y="122"/>
                  <a:pt x="139" y="122"/>
                </a:cubicBezTo>
                <a:cubicBezTo>
                  <a:pt x="142" y="113"/>
                  <a:pt x="140" y="102"/>
                  <a:pt x="133" y="95"/>
                </a:cubicBezTo>
                <a:close/>
              </a:path>
            </a:pathLst>
          </a:custGeom>
          <a:solidFill>
            <a:schemeClr val="bg1"/>
          </a:solidFill>
          <a:ln>
            <a:noFill/>
          </a:ln>
        </p:spPr>
        <p:txBody>
          <a:bodyPr vert="horz" wrap="square" lIns="91440" tIns="45720" rIns="91440" bIns="45720" numCol="1" anchor="t" anchorCtr="0" compatLnSpc="1"/>
          <a:lstStyle/>
          <a:p>
            <a:endParaRPr lang="en-US">
              <a:latin typeface="+mn-ea"/>
              <a:cs typeface="+mn-ea"/>
            </a:endParaRPr>
          </a:p>
        </p:txBody>
      </p:sp>
      <p:grpSp>
        <p:nvGrpSpPr>
          <p:cNvPr id="35" name="组合 34"/>
          <p:cNvGrpSpPr/>
          <p:nvPr/>
        </p:nvGrpSpPr>
        <p:grpSpPr>
          <a:xfrm>
            <a:off x="10297242" y="3968378"/>
            <a:ext cx="311646" cy="193872"/>
            <a:chOff x="8292784" y="1202455"/>
            <a:chExt cx="311687" cy="193872"/>
          </a:xfrm>
        </p:grpSpPr>
        <p:sp>
          <p:nvSpPr>
            <p:cNvPr id="36" name="Freeform 151"/>
            <p:cNvSpPr/>
            <p:nvPr/>
          </p:nvSpPr>
          <p:spPr bwMode="auto">
            <a:xfrm>
              <a:off x="8297258" y="1202455"/>
              <a:ext cx="299756" cy="123780"/>
            </a:xfrm>
            <a:custGeom>
              <a:avLst/>
              <a:gdLst>
                <a:gd name="T0" fmla="*/ 135 w 139"/>
                <a:gd name="T1" fmla="*/ 0 h 57"/>
                <a:gd name="T2" fmla="*/ 4 w 139"/>
                <a:gd name="T3" fmla="*/ 0 h 57"/>
                <a:gd name="T4" fmla="*/ 0 w 139"/>
                <a:gd name="T5" fmla="*/ 1 h 57"/>
                <a:gd name="T6" fmla="*/ 65 w 139"/>
                <a:gd name="T7" fmla="*/ 55 h 57"/>
                <a:gd name="T8" fmla="*/ 74 w 139"/>
                <a:gd name="T9" fmla="*/ 55 h 57"/>
                <a:gd name="T10" fmla="*/ 139 w 139"/>
                <a:gd name="T11" fmla="*/ 1 h 57"/>
                <a:gd name="T12" fmla="*/ 135 w 139"/>
                <a:gd name="T13" fmla="*/ 0 h 57"/>
              </a:gdLst>
              <a:ahLst/>
              <a:cxnLst>
                <a:cxn ang="0">
                  <a:pos x="T0" y="T1"/>
                </a:cxn>
                <a:cxn ang="0">
                  <a:pos x="T2" y="T3"/>
                </a:cxn>
                <a:cxn ang="0">
                  <a:pos x="T4" y="T5"/>
                </a:cxn>
                <a:cxn ang="0">
                  <a:pos x="T6" y="T7"/>
                </a:cxn>
                <a:cxn ang="0">
                  <a:pos x="T8" y="T9"/>
                </a:cxn>
                <a:cxn ang="0">
                  <a:pos x="T10" y="T11"/>
                </a:cxn>
                <a:cxn ang="0">
                  <a:pos x="T12" y="T13"/>
                </a:cxn>
              </a:cxnLst>
              <a:rect l="0" t="0" r="r" b="b"/>
              <a:pathLst>
                <a:path w="139" h="57">
                  <a:moveTo>
                    <a:pt x="135" y="0"/>
                  </a:moveTo>
                  <a:cubicBezTo>
                    <a:pt x="4" y="0"/>
                    <a:pt x="4" y="0"/>
                    <a:pt x="4" y="0"/>
                  </a:cubicBezTo>
                  <a:cubicBezTo>
                    <a:pt x="3" y="0"/>
                    <a:pt x="1" y="0"/>
                    <a:pt x="0" y="1"/>
                  </a:cubicBezTo>
                  <a:cubicBezTo>
                    <a:pt x="65" y="55"/>
                    <a:pt x="65" y="55"/>
                    <a:pt x="65" y="55"/>
                  </a:cubicBezTo>
                  <a:cubicBezTo>
                    <a:pt x="68" y="57"/>
                    <a:pt x="72" y="57"/>
                    <a:pt x="74" y="55"/>
                  </a:cubicBezTo>
                  <a:cubicBezTo>
                    <a:pt x="139" y="1"/>
                    <a:pt x="139" y="1"/>
                    <a:pt x="139" y="1"/>
                  </a:cubicBezTo>
                  <a:cubicBezTo>
                    <a:pt x="138" y="0"/>
                    <a:pt x="137" y="0"/>
                    <a:pt x="135" y="0"/>
                  </a:cubicBezTo>
                  <a:close/>
                </a:path>
              </a:pathLst>
            </a:custGeom>
            <a:solidFill>
              <a:schemeClr val="bg1"/>
            </a:solidFill>
            <a:ln>
              <a:noFill/>
            </a:ln>
          </p:spPr>
          <p:txBody>
            <a:bodyPr vert="horz" wrap="square" lIns="91440" tIns="45720" rIns="91440" bIns="45720" numCol="1" anchor="t" anchorCtr="0" compatLnSpc="1"/>
            <a:lstStyle/>
            <a:p>
              <a:endParaRPr lang="en-US">
                <a:latin typeface="+mn-ea"/>
                <a:cs typeface="+mn-ea"/>
              </a:endParaRPr>
            </a:p>
          </p:txBody>
        </p:sp>
        <p:sp>
          <p:nvSpPr>
            <p:cNvPr id="37" name="Freeform 152"/>
            <p:cNvSpPr>
              <a:spLocks noEditPoints="1"/>
            </p:cNvSpPr>
            <p:nvPr/>
          </p:nvSpPr>
          <p:spPr bwMode="auto">
            <a:xfrm>
              <a:off x="8292784" y="1221842"/>
              <a:ext cx="311687" cy="174485"/>
            </a:xfrm>
            <a:custGeom>
              <a:avLst/>
              <a:gdLst>
                <a:gd name="T0" fmla="*/ 77 w 144"/>
                <a:gd name="T1" fmla="*/ 55 h 81"/>
                <a:gd name="T2" fmla="*/ 67 w 144"/>
                <a:gd name="T3" fmla="*/ 55 h 81"/>
                <a:gd name="T4" fmla="*/ 0 w 144"/>
                <a:gd name="T5" fmla="*/ 0 h 81"/>
                <a:gd name="T6" fmla="*/ 0 w 144"/>
                <a:gd name="T7" fmla="*/ 74 h 81"/>
                <a:gd name="T8" fmla="*/ 6 w 144"/>
                <a:gd name="T9" fmla="*/ 81 h 81"/>
                <a:gd name="T10" fmla="*/ 137 w 144"/>
                <a:gd name="T11" fmla="*/ 81 h 81"/>
                <a:gd name="T12" fmla="*/ 144 w 144"/>
                <a:gd name="T13" fmla="*/ 74 h 81"/>
                <a:gd name="T14" fmla="*/ 144 w 144"/>
                <a:gd name="T15" fmla="*/ 0 h 81"/>
                <a:gd name="T16" fmla="*/ 77 w 144"/>
                <a:gd name="T17" fmla="*/ 55 h 81"/>
                <a:gd name="T18" fmla="*/ 41 w 144"/>
                <a:gd name="T19" fmla="*/ 45 h 81"/>
                <a:gd name="T20" fmla="*/ 10 w 144"/>
                <a:gd name="T21" fmla="*/ 75 h 81"/>
                <a:gd name="T22" fmla="*/ 8 w 144"/>
                <a:gd name="T23" fmla="*/ 76 h 81"/>
                <a:gd name="T24" fmla="*/ 6 w 144"/>
                <a:gd name="T25" fmla="*/ 75 h 81"/>
                <a:gd name="T26" fmla="*/ 6 w 144"/>
                <a:gd name="T27" fmla="*/ 71 h 81"/>
                <a:gd name="T28" fmla="*/ 37 w 144"/>
                <a:gd name="T29" fmla="*/ 41 h 81"/>
                <a:gd name="T30" fmla="*/ 41 w 144"/>
                <a:gd name="T31" fmla="*/ 41 h 81"/>
                <a:gd name="T32" fmla="*/ 41 w 144"/>
                <a:gd name="T33" fmla="*/ 45 h 81"/>
                <a:gd name="T34" fmla="*/ 138 w 144"/>
                <a:gd name="T35" fmla="*/ 75 h 81"/>
                <a:gd name="T36" fmla="*/ 136 w 144"/>
                <a:gd name="T37" fmla="*/ 76 h 81"/>
                <a:gd name="T38" fmla="*/ 134 w 144"/>
                <a:gd name="T39" fmla="*/ 75 h 81"/>
                <a:gd name="T40" fmla="*/ 102 w 144"/>
                <a:gd name="T41" fmla="*/ 45 h 81"/>
                <a:gd name="T42" fmla="*/ 102 w 144"/>
                <a:gd name="T43" fmla="*/ 41 h 81"/>
                <a:gd name="T44" fmla="*/ 106 w 144"/>
                <a:gd name="T45" fmla="*/ 41 h 81"/>
                <a:gd name="T46" fmla="*/ 138 w 144"/>
                <a:gd name="T47" fmla="*/ 71 h 81"/>
                <a:gd name="T48" fmla="*/ 138 w 144"/>
                <a:gd name="T49" fmla="*/ 75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44" h="81">
                  <a:moveTo>
                    <a:pt x="77" y="55"/>
                  </a:moveTo>
                  <a:cubicBezTo>
                    <a:pt x="74" y="57"/>
                    <a:pt x="69" y="57"/>
                    <a:pt x="67" y="55"/>
                  </a:cubicBezTo>
                  <a:cubicBezTo>
                    <a:pt x="0" y="0"/>
                    <a:pt x="0" y="0"/>
                    <a:pt x="0" y="0"/>
                  </a:cubicBezTo>
                  <a:cubicBezTo>
                    <a:pt x="0" y="74"/>
                    <a:pt x="0" y="74"/>
                    <a:pt x="0" y="74"/>
                  </a:cubicBezTo>
                  <a:cubicBezTo>
                    <a:pt x="0" y="78"/>
                    <a:pt x="3" y="81"/>
                    <a:pt x="6" y="81"/>
                  </a:cubicBezTo>
                  <a:cubicBezTo>
                    <a:pt x="137" y="81"/>
                    <a:pt x="137" y="81"/>
                    <a:pt x="137" y="81"/>
                  </a:cubicBezTo>
                  <a:cubicBezTo>
                    <a:pt x="141" y="81"/>
                    <a:pt x="144" y="78"/>
                    <a:pt x="144" y="74"/>
                  </a:cubicBezTo>
                  <a:cubicBezTo>
                    <a:pt x="144" y="0"/>
                    <a:pt x="144" y="0"/>
                    <a:pt x="144" y="0"/>
                  </a:cubicBezTo>
                  <a:lnTo>
                    <a:pt x="77" y="55"/>
                  </a:lnTo>
                  <a:close/>
                  <a:moveTo>
                    <a:pt x="41" y="45"/>
                  </a:moveTo>
                  <a:cubicBezTo>
                    <a:pt x="10" y="75"/>
                    <a:pt x="10" y="75"/>
                    <a:pt x="10" y="75"/>
                  </a:cubicBezTo>
                  <a:cubicBezTo>
                    <a:pt x="9" y="75"/>
                    <a:pt x="8" y="76"/>
                    <a:pt x="8" y="76"/>
                  </a:cubicBezTo>
                  <a:cubicBezTo>
                    <a:pt x="7" y="76"/>
                    <a:pt x="6" y="75"/>
                    <a:pt x="6" y="75"/>
                  </a:cubicBezTo>
                  <a:cubicBezTo>
                    <a:pt x="5" y="74"/>
                    <a:pt x="5" y="72"/>
                    <a:pt x="6" y="71"/>
                  </a:cubicBezTo>
                  <a:cubicBezTo>
                    <a:pt x="37" y="41"/>
                    <a:pt x="37" y="41"/>
                    <a:pt x="37" y="41"/>
                  </a:cubicBezTo>
                  <a:cubicBezTo>
                    <a:pt x="38" y="40"/>
                    <a:pt x="40" y="40"/>
                    <a:pt x="41" y="41"/>
                  </a:cubicBezTo>
                  <a:cubicBezTo>
                    <a:pt x="42" y="42"/>
                    <a:pt x="42" y="44"/>
                    <a:pt x="41" y="45"/>
                  </a:cubicBezTo>
                  <a:close/>
                  <a:moveTo>
                    <a:pt x="138" y="75"/>
                  </a:moveTo>
                  <a:cubicBezTo>
                    <a:pt x="137" y="75"/>
                    <a:pt x="136" y="76"/>
                    <a:pt x="136" y="76"/>
                  </a:cubicBezTo>
                  <a:cubicBezTo>
                    <a:pt x="135" y="76"/>
                    <a:pt x="134" y="75"/>
                    <a:pt x="134" y="75"/>
                  </a:cubicBezTo>
                  <a:cubicBezTo>
                    <a:pt x="102" y="45"/>
                    <a:pt x="102" y="45"/>
                    <a:pt x="102" y="45"/>
                  </a:cubicBezTo>
                  <a:cubicBezTo>
                    <a:pt x="101" y="44"/>
                    <a:pt x="101" y="42"/>
                    <a:pt x="102" y="41"/>
                  </a:cubicBezTo>
                  <a:cubicBezTo>
                    <a:pt x="103" y="40"/>
                    <a:pt x="105" y="40"/>
                    <a:pt x="106" y="41"/>
                  </a:cubicBezTo>
                  <a:cubicBezTo>
                    <a:pt x="138" y="71"/>
                    <a:pt x="138" y="71"/>
                    <a:pt x="138" y="71"/>
                  </a:cubicBezTo>
                  <a:cubicBezTo>
                    <a:pt x="139" y="72"/>
                    <a:pt x="139" y="74"/>
                    <a:pt x="138" y="75"/>
                  </a:cubicBezTo>
                  <a:close/>
                </a:path>
              </a:pathLst>
            </a:custGeom>
            <a:solidFill>
              <a:schemeClr val="bg1"/>
            </a:solidFill>
            <a:ln>
              <a:noFill/>
            </a:ln>
          </p:spPr>
          <p:txBody>
            <a:bodyPr vert="horz" wrap="square" lIns="91440" tIns="45720" rIns="91440" bIns="45720" numCol="1" anchor="t" anchorCtr="0" compatLnSpc="1"/>
            <a:lstStyle/>
            <a:p>
              <a:endParaRPr lang="en-US">
                <a:latin typeface="+mn-ea"/>
                <a:cs typeface="+mn-ea"/>
              </a:endParaRPr>
            </a:p>
          </p:txBody>
        </p:sp>
      </p:grpSp>
      <p:sp>
        <p:nvSpPr>
          <p:cNvPr id="38" name="Freeform 116"/>
          <p:cNvSpPr>
            <a:spLocks noEditPoints="1"/>
          </p:cNvSpPr>
          <p:nvPr/>
        </p:nvSpPr>
        <p:spPr bwMode="auto">
          <a:xfrm>
            <a:off x="6289127" y="3906488"/>
            <a:ext cx="329540" cy="290808"/>
          </a:xfrm>
          <a:custGeom>
            <a:avLst/>
            <a:gdLst>
              <a:gd name="T0" fmla="*/ 209 w 221"/>
              <a:gd name="T1" fmla="*/ 95 h 195"/>
              <a:gd name="T2" fmla="*/ 209 w 221"/>
              <a:gd name="T3" fmla="*/ 82 h 195"/>
              <a:gd name="T4" fmla="*/ 221 w 221"/>
              <a:gd name="T5" fmla="*/ 82 h 195"/>
              <a:gd name="T6" fmla="*/ 221 w 221"/>
              <a:gd name="T7" fmla="*/ 74 h 195"/>
              <a:gd name="T8" fmla="*/ 110 w 221"/>
              <a:gd name="T9" fmla="*/ 0 h 195"/>
              <a:gd name="T10" fmla="*/ 0 w 221"/>
              <a:gd name="T11" fmla="*/ 74 h 195"/>
              <a:gd name="T12" fmla="*/ 0 w 221"/>
              <a:gd name="T13" fmla="*/ 82 h 195"/>
              <a:gd name="T14" fmla="*/ 10 w 221"/>
              <a:gd name="T15" fmla="*/ 82 h 195"/>
              <a:gd name="T16" fmla="*/ 10 w 221"/>
              <a:gd name="T17" fmla="*/ 95 h 195"/>
              <a:gd name="T18" fmla="*/ 23 w 221"/>
              <a:gd name="T19" fmla="*/ 95 h 195"/>
              <a:gd name="T20" fmla="*/ 23 w 221"/>
              <a:gd name="T21" fmla="*/ 166 h 195"/>
              <a:gd name="T22" fmla="*/ 10 w 221"/>
              <a:gd name="T23" fmla="*/ 166 h 195"/>
              <a:gd name="T24" fmla="*/ 10 w 221"/>
              <a:gd name="T25" fmla="*/ 179 h 195"/>
              <a:gd name="T26" fmla="*/ 0 w 221"/>
              <a:gd name="T27" fmla="*/ 179 h 195"/>
              <a:gd name="T28" fmla="*/ 0 w 221"/>
              <a:gd name="T29" fmla="*/ 195 h 195"/>
              <a:gd name="T30" fmla="*/ 221 w 221"/>
              <a:gd name="T31" fmla="*/ 195 h 195"/>
              <a:gd name="T32" fmla="*/ 221 w 221"/>
              <a:gd name="T33" fmla="*/ 179 h 195"/>
              <a:gd name="T34" fmla="*/ 209 w 221"/>
              <a:gd name="T35" fmla="*/ 179 h 195"/>
              <a:gd name="T36" fmla="*/ 209 w 221"/>
              <a:gd name="T37" fmla="*/ 166 h 195"/>
              <a:gd name="T38" fmla="*/ 197 w 221"/>
              <a:gd name="T39" fmla="*/ 166 h 195"/>
              <a:gd name="T40" fmla="*/ 197 w 221"/>
              <a:gd name="T41" fmla="*/ 95 h 195"/>
              <a:gd name="T42" fmla="*/ 209 w 221"/>
              <a:gd name="T43" fmla="*/ 95 h 195"/>
              <a:gd name="T44" fmla="*/ 73 w 221"/>
              <a:gd name="T45" fmla="*/ 166 h 195"/>
              <a:gd name="T46" fmla="*/ 49 w 221"/>
              <a:gd name="T47" fmla="*/ 166 h 195"/>
              <a:gd name="T48" fmla="*/ 49 w 221"/>
              <a:gd name="T49" fmla="*/ 95 h 195"/>
              <a:gd name="T50" fmla="*/ 73 w 221"/>
              <a:gd name="T51" fmla="*/ 95 h 195"/>
              <a:gd name="T52" fmla="*/ 73 w 221"/>
              <a:gd name="T53" fmla="*/ 166 h 195"/>
              <a:gd name="T54" fmla="*/ 122 w 221"/>
              <a:gd name="T55" fmla="*/ 166 h 195"/>
              <a:gd name="T56" fmla="*/ 99 w 221"/>
              <a:gd name="T57" fmla="*/ 166 h 195"/>
              <a:gd name="T58" fmla="*/ 99 w 221"/>
              <a:gd name="T59" fmla="*/ 95 h 195"/>
              <a:gd name="T60" fmla="*/ 122 w 221"/>
              <a:gd name="T61" fmla="*/ 95 h 195"/>
              <a:gd name="T62" fmla="*/ 122 w 221"/>
              <a:gd name="T63" fmla="*/ 166 h 195"/>
              <a:gd name="T64" fmla="*/ 171 w 221"/>
              <a:gd name="T65" fmla="*/ 166 h 195"/>
              <a:gd name="T66" fmla="*/ 148 w 221"/>
              <a:gd name="T67" fmla="*/ 166 h 195"/>
              <a:gd name="T68" fmla="*/ 148 w 221"/>
              <a:gd name="T69" fmla="*/ 95 h 195"/>
              <a:gd name="T70" fmla="*/ 171 w 221"/>
              <a:gd name="T71" fmla="*/ 95 h 195"/>
              <a:gd name="T72" fmla="*/ 171 w 221"/>
              <a:gd name="T73" fmla="*/ 166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21" h="195">
                <a:moveTo>
                  <a:pt x="209" y="95"/>
                </a:moveTo>
                <a:lnTo>
                  <a:pt x="209" y="82"/>
                </a:lnTo>
                <a:lnTo>
                  <a:pt x="221" y="82"/>
                </a:lnTo>
                <a:lnTo>
                  <a:pt x="221" y="74"/>
                </a:lnTo>
                <a:lnTo>
                  <a:pt x="110" y="0"/>
                </a:lnTo>
                <a:lnTo>
                  <a:pt x="0" y="74"/>
                </a:lnTo>
                <a:lnTo>
                  <a:pt x="0" y="82"/>
                </a:lnTo>
                <a:lnTo>
                  <a:pt x="10" y="82"/>
                </a:lnTo>
                <a:lnTo>
                  <a:pt x="10" y="95"/>
                </a:lnTo>
                <a:lnTo>
                  <a:pt x="23" y="95"/>
                </a:lnTo>
                <a:lnTo>
                  <a:pt x="23" y="166"/>
                </a:lnTo>
                <a:lnTo>
                  <a:pt x="10" y="166"/>
                </a:lnTo>
                <a:lnTo>
                  <a:pt x="10" y="179"/>
                </a:lnTo>
                <a:lnTo>
                  <a:pt x="0" y="179"/>
                </a:lnTo>
                <a:lnTo>
                  <a:pt x="0" y="195"/>
                </a:lnTo>
                <a:lnTo>
                  <a:pt x="221" y="195"/>
                </a:lnTo>
                <a:lnTo>
                  <a:pt x="221" y="179"/>
                </a:lnTo>
                <a:lnTo>
                  <a:pt x="209" y="179"/>
                </a:lnTo>
                <a:lnTo>
                  <a:pt x="209" y="166"/>
                </a:lnTo>
                <a:lnTo>
                  <a:pt x="197" y="166"/>
                </a:lnTo>
                <a:lnTo>
                  <a:pt x="197" y="95"/>
                </a:lnTo>
                <a:lnTo>
                  <a:pt x="209" y="95"/>
                </a:lnTo>
                <a:close/>
                <a:moveTo>
                  <a:pt x="73" y="166"/>
                </a:moveTo>
                <a:lnTo>
                  <a:pt x="49" y="166"/>
                </a:lnTo>
                <a:lnTo>
                  <a:pt x="49" y="95"/>
                </a:lnTo>
                <a:lnTo>
                  <a:pt x="73" y="95"/>
                </a:lnTo>
                <a:lnTo>
                  <a:pt x="73" y="166"/>
                </a:lnTo>
                <a:close/>
                <a:moveTo>
                  <a:pt x="122" y="166"/>
                </a:moveTo>
                <a:lnTo>
                  <a:pt x="99" y="166"/>
                </a:lnTo>
                <a:lnTo>
                  <a:pt x="99" y="95"/>
                </a:lnTo>
                <a:lnTo>
                  <a:pt x="122" y="95"/>
                </a:lnTo>
                <a:lnTo>
                  <a:pt x="122" y="166"/>
                </a:lnTo>
                <a:close/>
                <a:moveTo>
                  <a:pt x="171" y="166"/>
                </a:moveTo>
                <a:lnTo>
                  <a:pt x="148" y="166"/>
                </a:lnTo>
                <a:lnTo>
                  <a:pt x="148" y="95"/>
                </a:lnTo>
                <a:lnTo>
                  <a:pt x="171" y="95"/>
                </a:lnTo>
                <a:lnTo>
                  <a:pt x="171" y="166"/>
                </a:lnTo>
                <a:close/>
              </a:path>
            </a:pathLst>
          </a:custGeom>
          <a:solidFill>
            <a:schemeClr val="bg1"/>
          </a:solidFill>
          <a:ln>
            <a:noFill/>
          </a:ln>
        </p:spPr>
        <p:txBody>
          <a:bodyPr vert="horz" wrap="square" lIns="91440" tIns="45720" rIns="91440" bIns="45720" numCol="1" anchor="t" anchorCtr="0" compatLnSpc="1"/>
          <a:lstStyle/>
          <a:p>
            <a:endParaRPr lang="en-US">
              <a:latin typeface="+mn-ea"/>
              <a:cs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58"/>
                                        </p:tgtEl>
                                        <p:attrNameLst>
                                          <p:attrName>style.visibility</p:attrName>
                                        </p:attrNameLst>
                                      </p:cBhvr>
                                      <p:to>
                                        <p:strVal val="visible"/>
                                      </p:to>
                                    </p:set>
                                    <p:animEffect transition="in" filter="wheel(1)">
                                      <p:cBhvr>
                                        <p:cTn id="7" dur="2000"/>
                                        <p:tgtEl>
                                          <p:spTgt spid="5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72"/>
                                        </p:tgtEl>
                                        <p:attrNameLst>
                                          <p:attrName>style.visibility</p:attrName>
                                        </p:attrNameLst>
                                      </p:cBhvr>
                                      <p:to>
                                        <p:strVal val="visible"/>
                                      </p:to>
                                    </p:set>
                                    <p:animEffect transition="in" filter="fade">
                                      <p:cBhvr>
                                        <p:cTn id="12" dur="500"/>
                                        <p:tgtEl>
                                          <p:spTgt spid="72"/>
                                        </p:tgtEl>
                                      </p:cBhvr>
                                    </p:animEffect>
                                  </p:childTnLst>
                                </p:cTn>
                              </p:par>
                            </p:childTnLst>
                          </p:cTn>
                        </p:par>
                      </p:childTnLst>
                    </p:cTn>
                  </p:par>
                  <p:par>
                    <p:cTn id="13" fill="hold">
                      <p:stCondLst>
                        <p:cond delay="indefinite"/>
                      </p:stCondLst>
                      <p:childTnLst>
                        <p:par>
                          <p:cTn id="14" fill="hold">
                            <p:stCondLst>
                              <p:cond delay="0"/>
                            </p:stCondLst>
                            <p:childTnLst>
                              <p:par>
                                <p:cTn id="15" presetID="21" presetClass="entr" presetSubtype="1" fill="hold" nodeType="clickEffect">
                                  <p:stCondLst>
                                    <p:cond delay="0"/>
                                  </p:stCondLst>
                                  <p:childTnLst>
                                    <p:set>
                                      <p:cBhvr>
                                        <p:cTn id="16" dur="1" fill="hold">
                                          <p:stCondLst>
                                            <p:cond delay="0"/>
                                          </p:stCondLst>
                                        </p:cTn>
                                        <p:tgtEl>
                                          <p:spTgt spid="55"/>
                                        </p:tgtEl>
                                        <p:attrNameLst>
                                          <p:attrName>style.visibility</p:attrName>
                                        </p:attrNameLst>
                                      </p:cBhvr>
                                      <p:to>
                                        <p:strVal val="visible"/>
                                      </p:to>
                                    </p:set>
                                    <p:animEffect transition="in" filter="wheel(1)">
                                      <p:cBhvr>
                                        <p:cTn id="17" dur="2000"/>
                                        <p:tgtEl>
                                          <p:spTgt spid="55"/>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73"/>
                                        </p:tgtEl>
                                        <p:attrNameLst>
                                          <p:attrName>style.visibility</p:attrName>
                                        </p:attrNameLst>
                                      </p:cBhvr>
                                      <p:to>
                                        <p:strVal val="visible"/>
                                      </p:to>
                                    </p:set>
                                    <p:animEffect transition="in" filter="fade">
                                      <p:cBhvr>
                                        <p:cTn id="22" dur="500"/>
                                        <p:tgtEl>
                                          <p:spTgt spid="73"/>
                                        </p:tgtEl>
                                      </p:cBhvr>
                                    </p:animEffect>
                                  </p:childTnLst>
                                </p:cTn>
                              </p:par>
                            </p:childTnLst>
                          </p:cTn>
                        </p:par>
                      </p:childTnLst>
                    </p:cTn>
                  </p:par>
                  <p:par>
                    <p:cTn id="23" fill="hold">
                      <p:stCondLst>
                        <p:cond delay="indefinite"/>
                      </p:stCondLst>
                      <p:childTnLst>
                        <p:par>
                          <p:cTn id="24" fill="hold">
                            <p:stCondLst>
                              <p:cond delay="0"/>
                            </p:stCondLst>
                            <p:childTnLst>
                              <p:par>
                                <p:cTn id="25" presetID="21" presetClass="entr" presetSubtype="1" fill="hold" nodeType="clickEffect">
                                  <p:stCondLst>
                                    <p:cond delay="0"/>
                                  </p:stCondLst>
                                  <p:childTnLst>
                                    <p:set>
                                      <p:cBhvr>
                                        <p:cTn id="26" dur="1" fill="hold">
                                          <p:stCondLst>
                                            <p:cond delay="0"/>
                                          </p:stCondLst>
                                        </p:cTn>
                                        <p:tgtEl>
                                          <p:spTgt spid="49"/>
                                        </p:tgtEl>
                                        <p:attrNameLst>
                                          <p:attrName>style.visibility</p:attrName>
                                        </p:attrNameLst>
                                      </p:cBhvr>
                                      <p:to>
                                        <p:strVal val="visible"/>
                                      </p:to>
                                    </p:set>
                                    <p:animEffect transition="in" filter="wheel(1)">
                                      <p:cBhvr>
                                        <p:cTn id="27" dur="2000"/>
                                        <p:tgtEl>
                                          <p:spTgt spid="49"/>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74"/>
                                        </p:tgtEl>
                                        <p:attrNameLst>
                                          <p:attrName>style.visibility</p:attrName>
                                        </p:attrNameLst>
                                      </p:cBhvr>
                                      <p:to>
                                        <p:strVal val="visible"/>
                                      </p:to>
                                    </p:set>
                                    <p:animEffect transition="in" filter="fade">
                                      <p:cBhvr>
                                        <p:cTn id="32" dur="500"/>
                                        <p:tgtEl>
                                          <p:spTgt spid="74"/>
                                        </p:tgtEl>
                                      </p:cBhvr>
                                    </p:animEffect>
                                  </p:childTnLst>
                                </p:cTn>
                              </p:par>
                            </p:childTnLst>
                          </p:cTn>
                        </p:par>
                      </p:childTnLst>
                    </p:cTn>
                  </p:par>
                  <p:par>
                    <p:cTn id="33" fill="hold">
                      <p:stCondLst>
                        <p:cond delay="indefinite"/>
                      </p:stCondLst>
                      <p:childTnLst>
                        <p:par>
                          <p:cTn id="34" fill="hold">
                            <p:stCondLst>
                              <p:cond delay="0"/>
                            </p:stCondLst>
                            <p:childTnLst>
                              <p:par>
                                <p:cTn id="35" presetID="21" presetClass="entr" presetSubtype="1" fill="hold" nodeType="clickEffect">
                                  <p:stCondLst>
                                    <p:cond delay="0"/>
                                  </p:stCondLst>
                                  <p:childTnLst>
                                    <p:set>
                                      <p:cBhvr>
                                        <p:cTn id="36" dur="1" fill="hold">
                                          <p:stCondLst>
                                            <p:cond delay="0"/>
                                          </p:stCondLst>
                                        </p:cTn>
                                        <p:tgtEl>
                                          <p:spTgt spid="52"/>
                                        </p:tgtEl>
                                        <p:attrNameLst>
                                          <p:attrName>style.visibility</p:attrName>
                                        </p:attrNameLst>
                                      </p:cBhvr>
                                      <p:to>
                                        <p:strVal val="visible"/>
                                      </p:to>
                                    </p:set>
                                    <p:animEffect transition="in" filter="wheel(1)">
                                      <p:cBhvr>
                                        <p:cTn id="37" dur="2000"/>
                                        <p:tgtEl>
                                          <p:spTgt spid="52"/>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75"/>
                                        </p:tgtEl>
                                        <p:attrNameLst>
                                          <p:attrName>style.visibility</p:attrName>
                                        </p:attrNameLst>
                                      </p:cBhvr>
                                      <p:to>
                                        <p:strVal val="visible"/>
                                      </p:to>
                                    </p:set>
                                    <p:animEffect transition="in" filter="fade">
                                      <p:cBhvr>
                                        <p:cTn id="42" dur="500"/>
                                        <p:tgtEl>
                                          <p:spTgt spid="75"/>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62"/>
                                        </p:tgtEl>
                                        <p:attrNameLst>
                                          <p:attrName>style.visibility</p:attrName>
                                        </p:attrNameLst>
                                      </p:cBhvr>
                                      <p:to>
                                        <p:strVal val="visible"/>
                                      </p:to>
                                    </p:set>
                                    <p:animEffect transition="in" filter="wipe(left)">
                                      <p:cBhvr>
                                        <p:cTn id="47" dur="500"/>
                                        <p:tgtEl>
                                          <p:spTgt spid="62"/>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8" fill="hold" grpId="0" nodeType="clickEffect">
                                  <p:stCondLst>
                                    <p:cond delay="0"/>
                                  </p:stCondLst>
                                  <p:childTnLst>
                                    <p:set>
                                      <p:cBhvr>
                                        <p:cTn id="51" dur="1" fill="hold">
                                          <p:stCondLst>
                                            <p:cond delay="0"/>
                                          </p:stCondLst>
                                        </p:cTn>
                                        <p:tgtEl>
                                          <p:spTgt spid="61"/>
                                        </p:tgtEl>
                                        <p:attrNameLst>
                                          <p:attrName>style.visibility</p:attrName>
                                        </p:attrNameLst>
                                      </p:cBhvr>
                                      <p:to>
                                        <p:strVal val="visible"/>
                                      </p:to>
                                    </p:set>
                                    <p:animEffect transition="in" filter="wipe(left)">
                                      <p:cBhvr>
                                        <p:cTn id="52" dur="500"/>
                                        <p:tgtEl>
                                          <p:spTgt spid="61"/>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grpId="0" nodeType="clickEffect">
                                  <p:stCondLst>
                                    <p:cond delay="0"/>
                                  </p:stCondLst>
                                  <p:childTnLst>
                                    <p:set>
                                      <p:cBhvr>
                                        <p:cTn id="56" dur="1" fill="hold">
                                          <p:stCondLst>
                                            <p:cond delay="0"/>
                                          </p:stCondLst>
                                        </p:cTn>
                                        <p:tgtEl>
                                          <p:spTgt spid="63"/>
                                        </p:tgtEl>
                                        <p:attrNameLst>
                                          <p:attrName>style.visibility</p:attrName>
                                        </p:attrNameLst>
                                      </p:cBhvr>
                                      <p:to>
                                        <p:strVal val="visible"/>
                                      </p:to>
                                    </p:set>
                                    <p:animEffect transition="in" filter="fade">
                                      <p:cBhvr>
                                        <p:cTn id="57" dur="500"/>
                                        <p:tgtEl>
                                          <p:spTgt spid="63"/>
                                        </p:tgtEl>
                                      </p:cBhvr>
                                    </p:animEffect>
                                  </p:childTnLst>
                                </p:cTn>
                              </p:par>
                              <p:par>
                                <p:cTn id="58" presetID="10" presetClass="entr" presetSubtype="0" fill="hold" grpId="0" nodeType="withEffect">
                                  <p:stCondLst>
                                    <p:cond delay="0"/>
                                  </p:stCondLst>
                                  <p:childTnLst>
                                    <p:set>
                                      <p:cBhvr>
                                        <p:cTn id="59" dur="1" fill="hold">
                                          <p:stCondLst>
                                            <p:cond delay="0"/>
                                          </p:stCondLst>
                                        </p:cTn>
                                        <p:tgtEl>
                                          <p:spTgt spid="64"/>
                                        </p:tgtEl>
                                        <p:attrNameLst>
                                          <p:attrName>style.visibility</p:attrName>
                                        </p:attrNameLst>
                                      </p:cBhvr>
                                      <p:to>
                                        <p:strVal val="visible"/>
                                      </p:to>
                                    </p:set>
                                    <p:animEffect transition="in" filter="fade">
                                      <p:cBhvr>
                                        <p:cTn id="60" dur="500"/>
                                        <p:tgtEl>
                                          <p:spTgt spid="64"/>
                                        </p:tgtEl>
                                      </p:cBhvr>
                                    </p:animEffect>
                                  </p:childTnLst>
                                </p:cTn>
                              </p:par>
                            </p:childTnLst>
                          </p:cTn>
                        </p:par>
                      </p:childTnLst>
                    </p:cTn>
                  </p:par>
                  <p:par>
                    <p:cTn id="61" fill="hold">
                      <p:stCondLst>
                        <p:cond delay="indefinite"/>
                      </p:stCondLst>
                      <p:childTnLst>
                        <p:par>
                          <p:cTn id="62" fill="hold">
                            <p:stCondLst>
                              <p:cond delay="0"/>
                            </p:stCondLst>
                            <p:childTnLst>
                              <p:par>
                                <p:cTn id="63" presetID="10" presetClass="entr" presetSubtype="0" fill="hold" grpId="0" nodeType="clickEffect">
                                  <p:stCondLst>
                                    <p:cond delay="0"/>
                                  </p:stCondLst>
                                  <p:childTnLst>
                                    <p:set>
                                      <p:cBhvr>
                                        <p:cTn id="64" dur="1" fill="hold">
                                          <p:stCondLst>
                                            <p:cond delay="0"/>
                                          </p:stCondLst>
                                        </p:cTn>
                                        <p:tgtEl>
                                          <p:spTgt spid="66"/>
                                        </p:tgtEl>
                                        <p:attrNameLst>
                                          <p:attrName>style.visibility</p:attrName>
                                        </p:attrNameLst>
                                      </p:cBhvr>
                                      <p:to>
                                        <p:strVal val="visible"/>
                                      </p:to>
                                    </p:set>
                                    <p:animEffect transition="in" filter="fade">
                                      <p:cBhvr>
                                        <p:cTn id="65" dur="500"/>
                                        <p:tgtEl>
                                          <p:spTgt spid="66"/>
                                        </p:tgtEl>
                                      </p:cBhvr>
                                    </p:animEffect>
                                  </p:childTnLst>
                                </p:cTn>
                              </p:par>
                              <p:par>
                                <p:cTn id="66" presetID="10" presetClass="entr" presetSubtype="0" fill="hold" grpId="0" nodeType="withEffect">
                                  <p:stCondLst>
                                    <p:cond delay="0"/>
                                  </p:stCondLst>
                                  <p:childTnLst>
                                    <p:set>
                                      <p:cBhvr>
                                        <p:cTn id="67" dur="1" fill="hold">
                                          <p:stCondLst>
                                            <p:cond delay="0"/>
                                          </p:stCondLst>
                                        </p:cTn>
                                        <p:tgtEl>
                                          <p:spTgt spid="65"/>
                                        </p:tgtEl>
                                        <p:attrNameLst>
                                          <p:attrName>style.visibility</p:attrName>
                                        </p:attrNameLst>
                                      </p:cBhvr>
                                      <p:to>
                                        <p:strVal val="visible"/>
                                      </p:to>
                                    </p:set>
                                    <p:animEffect transition="in" filter="fade">
                                      <p:cBhvr>
                                        <p:cTn id="68" dur="500"/>
                                        <p:tgtEl>
                                          <p:spTgt spid="65"/>
                                        </p:tgtEl>
                                      </p:cBhvr>
                                    </p:animEffect>
                                  </p:childTnLst>
                                </p:cTn>
                              </p:par>
                            </p:childTnLst>
                          </p:cTn>
                        </p:par>
                      </p:childTnLst>
                    </p:cTn>
                  </p:par>
                  <p:par>
                    <p:cTn id="69" fill="hold">
                      <p:stCondLst>
                        <p:cond delay="indefinite"/>
                      </p:stCondLst>
                      <p:childTnLst>
                        <p:par>
                          <p:cTn id="70" fill="hold">
                            <p:stCondLst>
                              <p:cond delay="0"/>
                            </p:stCondLst>
                            <p:childTnLst>
                              <p:par>
                                <p:cTn id="71" presetID="10" presetClass="entr" presetSubtype="0" fill="hold" grpId="0" nodeType="clickEffect">
                                  <p:stCondLst>
                                    <p:cond delay="0"/>
                                  </p:stCondLst>
                                  <p:childTnLst>
                                    <p:set>
                                      <p:cBhvr>
                                        <p:cTn id="72" dur="1" fill="hold">
                                          <p:stCondLst>
                                            <p:cond delay="0"/>
                                          </p:stCondLst>
                                        </p:cTn>
                                        <p:tgtEl>
                                          <p:spTgt spid="68"/>
                                        </p:tgtEl>
                                        <p:attrNameLst>
                                          <p:attrName>style.visibility</p:attrName>
                                        </p:attrNameLst>
                                      </p:cBhvr>
                                      <p:to>
                                        <p:strVal val="visible"/>
                                      </p:to>
                                    </p:set>
                                    <p:animEffect transition="in" filter="fade">
                                      <p:cBhvr>
                                        <p:cTn id="73" dur="500"/>
                                        <p:tgtEl>
                                          <p:spTgt spid="68"/>
                                        </p:tgtEl>
                                      </p:cBhvr>
                                    </p:animEffect>
                                  </p:childTnLst>
                                </p:cTn>
                              </p:par>
                              <p:par>
                                <p:cTn id="74" presetID="10" presetClass="entr" presetSubtype="0" fill="hold" grpId="0" nodeType="withEffect">
                                  <p:stCondLst>
                                    <p:cond delay="0"/>
                                  </p:stCondLst>
                                  <p:childTnLst>
                                    <p:set>
                                      <p:cBhvr>
                                        <p:cTn id="75" dur="1" fill="hold">
                                          <p:stCondLst>
                                            <p:cond delay="0"/>
                                          </p:stCondLst>
                                        </p:cTn>
                                        <p:tgtEl>
                                          <p:spTgt spid="67"/>
                                        </p:tgtEl>
                                        <p:attrNameLst>
                                          <p:attrName>style.visibility</p:attrName>
                                        </p:attrNameLst>
                                      </p:cBhvr>
                                      <p:to>
                                        <p:strVal val="visible"/>
                                      </p:to>
                                    </p:set>
                                    <p:animEffect transition="in" filter="fade">
                                      <p:cBhvr>
                                        <p:cTn id="76" dur="500"/>
                                        <p:tgtEl>
                                          <p:spTgt spid="67"/>
                                        </p:tgtEl>
                                      </p:cBhvr>
                                    </p:animEffect>
                                  </p:childTnLst>
                                </p:cTn>
                              </p:par>
                            </p:childTnLst>
                          </p:cTn>
                        </p:par>
                      </p:childTnLst>
                    </p:cTn>
                  </p:par>
                  <p:par>
                    <p:cTn id="77" fill="hold">
                      <p:stCondLst>
                        <p:cond delay="indefinite"/>
                      </p:stCondLst>
                      <p:childTnLst>
                        <p:par>
                          <p:cTn id="78" fill="hold">
                            <p:stCondLst>
                              <p:cond delay="0"/>
                            </p:stCondLst>
                            <p:childTnLst>
                              <p:par>
                                <p:cTn id="79" presetID="10" presetClass="entr" presetSubtype="0" fill="hold" grpId="0" nodeType="clickEffect">
                                  <p:stCondLst>
                                    <p:cond delay="0"/>
                                  </p:stCondLst>
                                  <p:childTnLst>
                                    <p:set>
                                      <p:cBhvr>
                                        <p:cTn id="80" dur="1" fill="hold">
                                          <p:stCondLst>
                                            <p:cond delay="0"/>
                                          </p:stCondLst>
                                        </p:cTn>
                                        <p:tgtEl>
                                          <p:spTgt spid="70"/>
                                        </p:tgtEl>
                                        <p:attrNameLst>
                                          <p:attrName>style.visibility</p:attrName>
                                        </p:attrNameLst>
                                      </p:cBhvr>
                                      <p:to>
                                        <p:strVal val="visible"/>
                                      </p:to>
                                    </p:set>
                                    <p:animEffect transition="in" filter="fade">
                                      <p:cBhvr>
                                        <p:cTn id="81" dur="500"/>
                                        <p:tgtEl>
                                          <p:spTgt spid="70"/>
                                        </p:tgtEl>
                                      </p:cBhvr>
                                    </p:animEffect>
                                  </p:childTnLst>
                                </p:cTn>
                              </p:par>
                              <p:par>
                                <p:cTn id="82" presetID="10" presetClass="entr" presetSubtype="0" fill="hold" grpId="0" nodeType="withEffect">
                                  <p:stCondLst>
                                    <p:cond delay="0"/>
                                  </p:stCondLst>
                                  <p:childTnLst>
                                    <p:set>
                                      <p:cBhvr>
                                        <p:cTn id="83" dur="1" fill="hold">
                                          <p:stCondLst>
                                            <p:cond delay="0"/>
                                          </p:stCondLst>
                                        </p:cTn>
                                        <p:tgtEl>
                                          <p:spTgt spid="69"/>
                                        </p:tgtEl>
                                        <p:attrNameLst>
                                          <p:attrName>style.visibility</p:attrName>
                                        </p:attrNameLst>
                                      </p:cBhvr>
                                      <p:to>
                                        <p:strVal val="visible"/>
                                      </p:to>
                                    </p:set>
                                    <p:animEffect transition="in" filter="fade">
                                      <p:cBhvr>
                                        <p:cTn id="84" dur="500"/>
                                        <p:tgtEl>
                                          <p:spTgt spid="69"/>
                                        </p:tgtEl>
                                      </p:cBhvr>
                                    </p:animEffect>
                                  </p:childTnLst>
                                </p:cTn>
                              </p:par>
                            </p:childTnLst>
                          </p:cTn>
                        </p:par>
                      </p:childTnLst>
                    </p:cTn>
                  </p:par>
                  <p:par>
                    <p:cTn id="85" fill="hold">
                      <p:stCondLst>
                        <p:cond delay="indefinite"/>
                      </p:stCondLst>
                      <p:childTnLst>
                        <p:par>
                          <p:cTn id="86" fill="hold">
                            <p:stCondLst>
                              <p:cond delay="0"/>
                            </p:stCondLst>
                            <p:childTnLst>
                              <p:par>
                                <p:cTn id="87" presetID="22" presetClass="entr" presetSubtype="4" fill="hold" grpId="0" nodeType="clickEffect">
                                  <p:stCondLst>
                                    <p:cond delay="0"/>
                                  </p:stCondLst>
                                  <p:childTnLst>
                                    <p:set>
                                      <p:cBhvr>
                                        <p:cTn id="88" dur="1" fill="hold">
                                          <p:stCondLst>
                                            <p:cond delay="0"/>
                                          </p:stCondLst>
                                        </p:cTn>
                                        <p:tgtEl>
                                          <p:spTgt spid="71"/>
                                        </p:tgtEl>
                                        <p:attrNameLst>
                                          <p:attrName>style.visibility</p:attrName>
                                        </p:attrNameLst>
                                      </p:cBhvr>
                                      <p:to>
                                        <p:strVal val="visible"/>
                                      </p:to>
                                    </p:set>
                                    <p:animEffect transition="in" filter="wipe(down)">
                                      <p:cBhvr>
                                        <p:cTn id="89" dur="500"/>
                                        <p:tgtEl>
                                          <p:spTgt spid="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 grpId="0"/>
      <p:bldP spid="62" grpId="0"/>
      <p:bldP spid="63" grpId="0" animBg="1"/>
      <p:bldP spid="64" grpId="0"/>
      <p:bldP spid="65" grpId="0" animBg="1"/>
      <p:bldP spid="66" grpId="0"/>
      <p:bldP spid="67" grpId="0" animBg="1"/>
      <p:bldP spid="68" grpId="0"/>
      <p:bldP spid="69" grpId="0" animBg="1"/>
      <p:bldP spid="70" grpId="0"/>
      <p:bldP spid="71" grpId="0" animBg="1"/>
      <p:bldP spid="72" grpId="0"/>
      <p:bldP spid="73" grpId="0"/>
      <p:bldP spid="74" grpId="0"/>
      <p:bldP spid="7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3359696" y="4109014"/>
            <a:ext cx="6264696" cy="134065"/>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91451" tIns="45725" rIns="91451" bIns="45725" rtlCol="0" anchor="ctr"/>
          <a:lstStyle/>
          <a:p>
            <a:pPr algn="ctr"/>
            <a:endParaRPr lang="zh-CN" altLang="en-US">
              <a:cs typeface="+mn-ea"/>
            </a:endParaRPr>
          </a:p>
        </p:txBody>
      </p:sp>
      <p:sp>
        <p:nvSpPr>
          <p:cNvPr id="8" name="矩形 7"/>
          <p:cNvSpPr/>
          <p:nvPr/>
        </p:nvSpPr>
        <p:spPr>
          <a:xfrm>
            <a:off x="2783633" y="1742701"/>
            <a:ext cx="6264696" cy="134065"/>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91451" tIns="45725" rIns="91451" bIns="45725" rtlCol="0" anchor="ctr"/>
          <a:lstStyle/>
          <a:p>
            <a:pPr algn="ctr"/>
            <a:endParaRPr lang="zh-CN" altLang="en-US">
              <a:cs typeface="+mn-ea"/>
            </a:endParaRPr>
          </a:p>
        </p:txBody>
      </p:sp>
      <p:sp>
        <p:nvSpPr>
          <p:cNvPr id="9" name="椭圆 64"/>
          <p:cNvSpPr>
            <a:spLocks noChangeArrowheads="1"/>
          </p:cNvSpPr>
          <p:nvPr/>
        </p:nvSpPr>
        <p:spPr bwMode="auto">
          <a:xfrm>
            <a:off x="1271468" y="1412776"/>
            <a:ext cx="1658729" cy="1658048"/>
          </a:xfrm>
          <a:prstGeom prst="ellipse">
            <a:avLst/>
          </a:prstGeom>
          <a:solidFill>
            <a:schemeClr val="accent4"/>
          </a:solidFill>
          <a:ln w="190500" cap="sq" cmpd="sng">
            <a:solidFill>
              <a:schemeClr val="bg1">
                <a:lumMod val="65000"/>
              </a:schemeClr>
            </a:solidFill>
            <a:round/>
          </a:ln>
        </p:spPr>
        <p:txBody>
          <a:bodyPr lIns="91451" tIns="45725" rIns="91451" bIns="45725" anchor="ctr"/>
          <a:lstStyle/>
          <a:p>
            <a:pPr algn="ctr"/>
            <a:r>
              <a:rPr lang="zh-CN" altLang="en-US" sz="2800" b="1" dirty="0">
                <a:solidFill>
                  <a:schemeClr val="bg1"/>
                </a:solidFill>
                <a:latin typeface="+mn-ea"/>
                <a:cs typeface="+mn-ea"/>
                <a:sym typeface="宋体" panose="02010600030101010101" pitchFamily="2" charset="-122"/>
              </a:rPr>
              <a:t>添加文字</a:t>
            </a:r>
            <a:endParaRPr lang="zh-CN" altLang="zh-CN" sz="2800" b="1" dirty="0">
              <a:solidFill>
                <a:schemeClr val="bg1"/>
              </a:solidFill>
              <a:latin typeface="+mn-ea"/>
              <a:cs typeface="+mn-ea"/>
              <a:sym typeface="宋体" panose="02010600030101010101" pitchFamily="2" charset="-122"/>
            </a:endParaRPr>
          </a:p>
        </p:txBody>
      </p:sp>
      <p:sp>
        <p:nvSpPr>
          <p:cNvPr id="10" name="TextBox 9"/>
          <p:cNvSpPr txBox="1"/>
          <p:nvPr/>
        </p:nvSpPr>
        <p:spPr>
          <a:xfrm>
            <a:off x="3248425" y="1909141"/>
            <a:ext cx="5904657" cy="1292672"/>
          </a:xfrm>
          <a:prstGeom prst="rect">
            <a:avLst/>
          </a:prstGeom>
          <a:noFill/>
        </p:spPr>
        <p:txBody>
          <a:bodyPr wrap="square" lIns="91451" tIns="45725" rIns="91451" bIns="45725" rtlCol="0">
            <a:spAutoFit/>
          </a:bodyPr>
          <a:lstStyle/>
          <a:p>
            <a:pPr>
              <a:lnSpc>
                <a:spcPct val="130000"/>
              </a:lnSpc>
            </a:pPr>
            <a:r>
              <a:rPr lang="zh-CN" altLang="en-US" sz="1200" dirty="0">
                <a:solidFill>
                  <a:schemeClr val="bg1">
                    <a:lumMod val="50000"/>
                  </a:schemeClr>
                </a:solidFill>
                <a:latin typeface="+mn-ea"/>
                <a:cs typeface="+mn-ea"/>
              </a:rPr>
              <a:t>您的内容打在这里，或者通过复制您的文本后，在此框中选择粘贴，并选择只保留文字。您的内容打在这里，或者通过复制您的文本后，在此框中选择粘贴，并选择只保留文字。</a:t>
            </a:r>
            <a:endParaRPr lang="en-US" altLang="zh-CN" sz="1200" dirty="0">
              <a:solidFill>
                <a:schemeClr val="bg1">
                  <a:lumMod val="50000"/>
                </a:schemeClr>
              </a:solidFill>
              <a:latin typeface="+mn-ea"/>
              <a:cs typeface="+mn-ea"/>
            </a:endParaRPr>
          </a:p>
          <a:p>
            <a:pPr>
              <a:lnSpc>
                <a:spcPct val="130000"/>
              </a:lnSpc>
            </a:pPr>
            <a:r>
              <a:rPr lang="zh-CN" altLang="en-US" sz="1200" dirty="0">
                <a:solidFill>
                  <a:schemeClr val="bg1">
                    <a:lumMod val="50000"/>
                  </a:schemeClr>
                </a:solidFill>
                <a:latin typeface="+mn-ea"/>
                <a:cs typeface="+mn-ea"/>
              </a:rPr>
              <a:t>您的内容打在这里，或者通过复制您的文本后，在此框中选择粘贴，并选择只保留文字。您的内容打在这里，或者通过复制您的文本后。</a:t>
            </a:r>
            <a:endParaRPr lang="zh-CN" altLang="en-US" sz="1200" dirty="0">
              <a:solidFill>
                <a:schemeClr val="bg1">
                  <a:lumMod val="50000"/>
                </a:schemeClr>
              </a:solidFill>
              <a:latin typeface="+mn-ea"/>
              <a:cs typeface="+mn-ea"/>
            </a:endParaRPr>
          </a:p>
        </p:txBody>
      </p:sp>
      <p:sp>
        <p:nvSpPr>
          <p:cNvPr id="11" name="椭圆 64"/>
          <p:cNvSpPr>
            <a:spLocks noChangeArrowheads="1"/>
          </p:cNvSpPr>
          <p:nvPr/>
        </p:nvSpPr>
        <p:spPr bwMode="auto">
          <a:xfrm>
            <a:off x="9408371" y="3496011"/>
            <a:ext cx="1658729" cy="1658048"/>
          </a:xfrm>
          <a:prstGeom prst="ellipse">
            <a:avLst/>
          </a:prstGeom>
          <a:solidFill>
            <a:schemeClr val="accent3"/>
          </a:solidFill>
          <a:ln w="190500" cap="sq" cmpd="sng">
            <a:solidFill>
              <a:schemeClr val="bg1">
                <a:lumMod val="65000"/>
              </a:schemeClr>
            </a:solidFill>
            <a:round/>
          </a:ln>
        </p:spPr>
        <p:txBody>
          <a:bodyPr lIns="91451" tIns="45725" rIns="91451" bIns="45725" anchor="ctr"/>
          <a:lstStyle/>
          <a:p>
            <a:pPr algn="ctr"/>
            <a:r>
              <a:rPr lang="zh-CN" altLang="en-US" sz="2800" b="1" dirty="0">
                <a:solidFill>
                  <a:schemeClr val="bg1"/>
                </a:solidFill>
                <a:latin typeface="+mn-ea"/>
                <a:cs typeface="+mn-ea"/>
                <a:sym typeface="宋体" panose="02010600030101010101" pitchFamily="2" charset="-122"/>
              </a:rPr>
              <a:t>添加文字</a:t>
            </a:r>
            <a:endParaRPr lang="zh-CN" altLang="zh-CN" sz="2800" b="1" dirty="0">
              <a:solidFill>
                <a:schemeClr val="bg1"/>
              </a:solidFill>
              <a:latin typeface="+mn-ea"/>
              <a:cs typeface="+mn-ea"/>
              <a:sym typeface="宋体" panose="02010600030101010101" pitchFamily="2" charset="-122"/>
            </a:endParaRPr>
          </a:p>
        </p:txBody>
      </p:sp>
      <p:sp>
        <p:nvSpPr>
          <p:cNvPr id="12" name="TextBox 11"/>
          <p:cNvSpPr txBox="1"/>
          <p:nvPr/>
        </p:nvSpPr>
        <p:spPr>
          <a:xfrm>
            <a:off x="3248425" y="4325037"/>
            <a:ext cx="5904657" cy="1292672"/>
          </a:xfrm>
          <a:prstGeom prst="rect">
            <a:avLst/>
          </a:prstGeom>
          <a:noFill/>
        </p:spPr>
        <p:txBody>
          <a:bodyPr wrap="square" lIns="91451" tIns="45725" rIns="91451" bIns="45725" rtlCol="0">
            <a:spAutoFit/>
          </a:bodyPr>
          <a:lstStyle/>
          <a:p>
            <a:pPr>
              <a:lnSpc>
                <a:spcPct val="130000"/>
              </a:lnSpc>
            </a:pPr>
            <a:r>
              <a:rPr lang="zh-CN" altLang="en-US" sz="1200" dirty="0">
                <a:solidFill>
                  <a:schemeClr val="bg1">
                    <a:lumMod val="50000"/>
                  </a:schemeClr>
                </a:solidFill>
                <a:latin typeface="+mn-ea"/>
                <a:cs typeface="+mn-ea"/>
              </a:rPr>
              <a:t>您的内容打在这里，或者通过复制您的文本后，在此框中选择粘贴，并选择只保留文字。您的内容打在这里，或者通过复制您的文本后，在此框中选择粘贴，并选择只保留文字。</a:t>
            </a:r>
            <a:endParaRPr lang="en-US" altLang="zh-CN" sz="1200" dirty="0">
              <a:solidFill>
                <a:schemeClr val="bg1">
                  <a:lumMod val="50000"/>
                </a:schemeClr>
              </a:solidFill>
              <a:latin typeface="+mn-ea"/>
              <a:cs typeface="+mn-ea"/>
            </a:endParaRPr>
          </a:p>
          <a:p>
            <a:pPr>
              <a:lnSpc>
                <a:spcPct val="130000"/>
              </a:lnSpc>
            </a:pPr>
            <a:r>
              <a:rPr lang="zh-CN" altLang="en-US" sz="1200" dirty="0">
                <a:solidFill>
                  <a:schemeClr val="bg1">
                    <a:lumMod val="50000"/>
                  </a:schemeClr>
                </a:solidFill>
                <a:latin typeface="+mn-ea"/>
                <a:cs typeface="+mn-ea"/>
              </a:rPr>
              <a:t>您的内容打在这里，或者通过复制您的文本后，在此框中选择粘贴，并选择只保留文字。您的内容打在这里，或者通过复制您的文本后。</a:t>
            </a:r>
            <a:endParaRPr lang="zh-CN" altLang="en-US" sz="1200" dirty="0">
              <a:solidFill>
                <a:schemeClr val="bg1">
                  <a:lumMod val="50000"/>
                </a:schemeClr>
              </a:solidFill>
              <a:latin typeface="+mn-ea"/>
              <a:cs typeface="+mn-ea"/>
            </a:endParaRPr>
          </a:p>
        </p:txBody>
      </p:sp>
      <p:sp>
        <p:nvSpPr>
          <p:cNvPr id="2" name="标题 1"/>
          <p:cNvSpPr>
            <a:spLocks noGrp="1"/>
          </p:cNvSpPr>
          <p:nvPr>
            <p:ph type="title"/>
          </p:nvPr>
        </p:nvSpPr>
        <p:spPr/>
        <p:txBody>
          <a:bodyPr>
            <a:normAutofit fontScale="90000"/>
          </a:bodyPr>
          <a:lstStyle/>
          <a:p>
            <a:r>
              <a:rPr lang="zh-CN" altLang="en-US" dirty="0">
                <a:ea typeface="+mn-ea"/>
                <a:cs typeface="+mn-ea"/>
              </a:rPr>
              <a:t>单击此处添加标题</a:t>
            </a:r>
            <a:endParaRPr lang="zh-CN" altLang="en-US" dirty="0">
              <a:ea typeface="+mn-ea"/>
              <a:cs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0-#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par>
                                <p:cTn id="9" presetID="8" presetClass="emph" presetSubtype="0" fill="hold" grpId="1" nodeType="withEffect">
                                  <p:stCondLst>
                                    <p:cond delay="0"/>
                                  </p:stCondLst>
                                  <p:childTnLst>
                                    <p:animRot by="21600000">
                                      <p:cBhvr>
                                        <p:cTn id="10" dur="500" fill="hold"/>
                                        <p:tgtEl>
                                          <p:spTgt spid="9"/>
                                        </p:tgtEl>
                                        <p:attrNameLst>
                                          <p:attrName>r</p:attrName>
                                        </p:attrNameLst>
                                      </p:cBhvr>
                                    </p:animRo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wipe(left)">
                                      <p:cBhvr>
                                        <p:cTn id="14" dur="500"/>
                                        <p:tgtEl>
                                          <p:spTgt spid="8"/>
                                        </p:tgtEl>
                                      </p:cBhvr>
                                    </p:animEffect>
                                  </p:childTnLst>
                                </p:cTn>
                              </p:par>
                            </p:childTnLst>
                          </p:cTn>
                        </p:par>
                        <p:par>
                          <p:cTn id="15" fill="hold">
                            <p:stCondLst>
                              <p:cond delay="1000"/>
                            </p:stCondLst>
                            <p:childTnLst>
                              <p:par>
                                <p:cTn id="16" presetID="22" presetClass="entr" presetSubtype="8" fill="hold" grpId="0" nodeType="afterEffect">
                                  <p:stCondLst>
                                    <p:cond delay="0"/>
                                  </p:stCondLst>
                                  <p:iterate type="lt">
                                    <p:tmPct val="30000"/>
                                  </p:iterate>
                                  <p:childTnLst>
                                    <p:set>
                                      <p:cBhvr>
                                        <p:cTn id="17" dur="1" fill="hold">
                                          <p:stCondLst>
                                            <p:cond delay="0"/>
                                          </p:stCondLst>
                                        </p:cTn>
                                        <p:tgtEl>
                                          <p:spTgt spid="10"/>
                                        </p:tgtEl>
                                        <p:attrNameLst>
                                          <p:attrName>style.visibility</p:attrName>
                                        </p:attrNameLst>
                                      </p:cBhvr>
                                      <p:to>
                                        <p:strVal val="visible"/>
                                      </p:to>
                                    </p:set>
                                    <p:animEffect transition="in" filter="wipe(left)">
                                      <p:cBhvr>
                                        <p:cTn id="18" dur="100"/>
                                        <p:tgtEl>
                                          <p:spTgt spid="10"/>
                                        </p:tgtEl>
                                      </p:cBhvr>
                                    </p:animEffect>
                                  </p:childTnLst>
                                </p:cTn>
                              </p:par>
                              <p:par>
                                <p:cTn id="19" presetID="36" presetClass="emph" presetSubtype="0" fill="hold" grpId="1" nodeType="withEffect">
                                  <p:stCondLst>
                                    <p:cond delay="0"/>
                                  </p:stCondLst>
                                  <p:iterate type="lt">
                                    <p:tmPct val="30000"/>
                                  </p:iterate>
                                  <p:childTnLst>
                                    <p:animScale>
                                      <p:cBhvr>
                                        <p:cTn id="20" dur="50" autoRev="1" fill="hold">
                                          <p:stCondLst>
                                            <p:cond delay="0"/>
                                          </p:stCondLst>
                                        </p:cTn>
                                        <p:tgtEl>
                                          <p:spTgt spid="10"/>
                                        </p:tgtEl>
                                      </p:cBhvr>
                                      <p:to x="80000" y="100000"/>
                                    </p:animScale>
                                    <p:anim by="(#ppt_w*0.10)" calcmode="lin" valueType="num">
                                      <p:cBhvr>
                                        <p:cTn id="21" dur="50" autoRev="1" fill="hold">
                                          <p:stCondLst>
                                            <p:cond delay="0"/>
                                          </p:stCondLst>
                                        </p:cTn>
                                        <p:tgtEl>
                                          <p:spTgt spid="10"/>
                                        </p:tgtEl>
                                        <p:attrNameLst>
                                          <p:attrName>ppt_x</p:attrName>
                                        </p:attrNameLst>
                                      </p:cBhvr>
                                    </p:anim>
                                    <p:anim by="(-#ppt_w*0.10)" calcmode="lin" valueType="num">
                                      <p:cBhvr>
                                        <p:cTn id="22" dur="50" autoRev="1" fill="hold">
                                          <p:stCondLst>
                                            <p:cond delay="0"/>
                                          </p:stCondLst>
                                        </p:cTn>
                                        <p:tgtEl>
                                          <p:spTgt spid="10"/>
                                        </p:tgtEl>
                                        <p:attrNameLst>
                                          <p:attrName>ppt_y</p:attrName>
                                        </p:attrNameLst>
                                      </p:cBhvr>
                                    </p:anim>
                                    <p:animRot by="-480000">
                                      <p:cBhvr>
                                        <p:cTn id="23" dur="50" autoRev="1" fill="hold">
                                          <p:stCondLst>
                                            <p:cond delay="0"/>
                                          </p:stCondLst>
                                        </p:cTn>
                                        <p:tgtEl>
                                          <p:spTgt spid="10"/>
                                        </p:tgtEl>
                                        <p:attrNameLst>
                                          <p:attrName>r</p:attrName>
                                        </p:attrNameLst>
                                      </p:cBhvr>
                                    </p:animRot>
                                  </p:childTnLst>
                                </p:cTn>
                              </p:par>
                            </p:childTnLst>
                          </p:cTn>
                        </p:par>
                        <p:par>
                          <p:cTn id="24" fill="hold">
                            <p:stCondLst>
                              <p:cond delay="5210"/>
                            </p:stCondLst>
                            <p:childTnLst>
                              <p:par>
                                <p:cTn id="25" presetID="2" presetClass="entr" presetSubtype="2" fill="hold" grpId="0" nodeType="afterEffect">
                                  <p:stCondLst>
                                    <p:cond delay="0"/>
                                  </p:stCondLst>
                                  <p:childTnLst>
                                    <p:set>
                                      <p:cBhvr>
                                        <p:cTn id="26" dur="1" fill="hold">
                                          <p:stCondLst>
                                            <p:cond delay="0"/>
                                          </p:stCondLst>
                                        </p:cTn>
                                        <p:tgtEl>
                                          <p:spTgt spid="11"/>
                                        </p:tgtEl>
                                        <p:attrNameLst>
                                          <p:attrName>style.visibility</p:attrName>
                                        </p:attrNameLst>
                                      </p:cBhvr>
                                      <p:to>
                                        <p:strVal val="visible"/>
                                      </p:to>
                                    </p:set>
                                    <p:anim calcmode="lin" valueType="num">
                                      <p:cBhvr additive="base">
                                        <p:cTn id="27" dur="500" fill="hold"/>
                                        <p:tgtEl>
                                          <p:spTgt spid="11"/>
                                        </p:tgtEl>
                                        <p:attrNameLst>
                                          <p:attrName>ppt_x</p:attrName>
                                        </p:attrNameLst>
                                      </p:cBhvr>
                                      <p:tavLst>
                                        <p:tav tm="0">
                                          <p:val>
                                            <p:strVal val="1+#ppt_w/2"/>
                                          </p:val>
                                        </p:tav>
                                        <p:tav tm="100000">
                                          <p:val>
                                            <p:strVal val="#ppt_x"/>
                                          </p:val>
                                        </p:tav>
                                      </p:tavLst>
                                    </p:anim>
                                    <p:anim calcmode="lin" valueType="num">
                                      <p:cBhvr additive="base">
                                        <p:cTn id="28" dur="500" fill="hold"/>
                                        <p:tgtEl>
                                          <p:spTgt spid="11"/>
                                        </p:tgtEl>
                                        <p:attrNameLst>
                                          <p:attrName>ppt_y</p:attrName>
                                        </p:attrNameLst>
                                      </p:cBhvr>
                                      <p:tavLst>
                                        <p:tav tm="0">
                                          <p:val>
                                            <p:strVal val="#ppt_y"/>
                                          </p:val>
                                        </p:tav>
                                        <p:tav tm="100000">
                                          <p:val>
                                            <p:strVal val="#ppt_y"/>
                                          </p:val>
                                        </p:tav>
                                      </p:tavLst>
                                    </p:anim>
                                  </p:childTnLst>
                                </p:cTn>
                              </p:par>
                              <p:par>
                                <p:cTn id="29" presetID="8" presetClass="emph" presetSubtype="0" fill="hold" grpId="1" nodeType="withEffect">
                                  <p:stCondLst>
                                    <p:cond delay="0"/>
                                  </p:stCondLst>
                                  <p:childTnLst>
                                    <p:animRot by="-21600000">
                                      <p:cBhvr>
                                        <p:cTn id="30" dur="500" fill="hold"/>
                                        <p:tgtEl>
                                          <p:spTgt spid="11"/>
                                        </p:tgtEl>
                                        <p:attrNameLst>
                                          <p:attrName>r</p:attrName>
                                        </p:attrNameLst>
                                      </p:cBhvr>
                                    </p:animRot>
                                  </p:childTnLst>
                                </p:cTn>
                              </p:par>
                            </p:childTnLst>
                          </p:cTn>
                        </p:par>
                        <p:par>
                          <p:cTn id="31" fill="hold">
                            <p:stCondLst>
                              <p:cond delay="5710"/>
                            </p:stCondLst>
                            <p:childTnLst>
                              <p:par>
                                <p:cTn id="32" presetID="22" presetClass="entr" presetSubtype="2" fill="hold" grpId="0" nodeType="afterEffect">
                                  <p:stCondLst>
                                    <p:cond delay="0"/>
                                  </p:stCondLst>
                                  <p:childTnLst>
                                    <p:set>
                                      <p:cBhvr>
                                        <p:cTn id="33" dur="1" fill="hold">
                                          <p:stCondLst>
                                            <p:cond delay="0"/>
                                          </p:stCondLst>
                                        </p:cTn>
                                        <p:tgtEl>
                                          <p:spTgt spid="7"/>
                                        </p:tgtEl>
                                        <p:attrNameLst>
                                          <p:attrName>style.visibility</p:attrName>
                                        </p:attrNameLst>
                                      </p:cBhvr>
                                      <p:to>
                                        <p:strVal val="visible"/>
                                      </p:to>
                                    </p:set>
                                    <p:animEffect transition="in" filter="wipe(right)">
                                      <p:cBhvr>
                                        <p:cTn id="34" dur="500"/>
                                        <p:tgtEl>
                                          <p:spTgt spid="7"/>
                                        </p:tgtEl>
                                      </p:cBhvr>
                                    </p:animEffect>
                                  </p:childTnLst>
                                </p:cTn>
                              </p:par>
                            </p:childTnLst>
                          </p:cTn>
                        </p:par>
                        <p:par>
                          <p:cTn id="35" fill="hold">
                            <p:stCondLst>
                              <p:cond delay="6210"/>
                            </p:stCondLst>
                            <p:childTnLst>
                              <p:par>
                                <p:cTn id="36" presetID="22" presetClass="entr" presetSubtype="8" fill="hold" grpId="0" nodeType="afterEffect">
                                  <p:stCondLst>
                                    <p:cond delay="0"/>
                                  </p:stCondLst>
                                  <p:iterate type="lt">
                                    <p:tmPct val="30000"/>
                                  </p:iterate>
                                  <p:childTnLst>
                                    <p:set>
                                      <p:cBhvr>
                                        <p:cTn id="37" dur="1" fill="hold">
                                          <p:stCondLst>
                                            <p:cond delay="0"/>
                                          </p:stCondLst>
                                        </p:cTn>
                                        <p:tgtEl>
                                          <p:spTgt spid="12"/>
                                        </p:tgtEl>
                                        <p:attrNameLst>
                                          <p:attrName>style.visibility</p:attrName>
                                        </p:attrNameLst>
                                      </p:cBhvr>
                                      <p:to>
                                        <p:strVal val="visible"/>
                                      </p:to>
                                    </p:set>
                                    <p:animEffect transition="in" filter="wipe(left)">
                                      <p:cBhvr>
                                        <p:cTn id="38" dur="100"/>
                                        <p:tgtEl>
                                          <p:spTgt spid="12"/>
                                        </p:tgtEl>
                                      </p:cBhvr>
                                    </p:animEffect>
                                  </p:childTnLst>
                                </p:cTn>
                              </p:par>
                              <p:par>
                                <p:cTn id="39" presetID="36" presetClass="emph" presetSubtype="0" fill="hold" grpId="1" nodeType="withEffect">
                                  <p:stCondLst>
                                    <p:cond delay="0"/>
                                  </p:stCondLst>
                                  <p:iterate type="lt">
                                    <p:tmPct val="30000"/>
                                  </p:iterate>
                                  <p:childTnLst>
                                    <p:animScale>
                                      <p:cBhvr>
                                        <p:cTn id="40" dur="50" autoRev="1" fill="hold">
                                          <p:stCondLst>
                                            <p:cond delay="0"/>
                                          </p:stCondLst>
                                        </p:cTn>
                                        <p:tgtEl>
                                          <p:spTgt spid="12"/>
                                        </p:tgtEl>
                                      </p:cBhvr>
                                      <p:to x="80000" y="100000"/>
                                    </p:animScale>
                                    <p:anim by="(#ppt_w*0.10)" calcmode="lin" valueType="num">
                                      <p:cBhvr>
                                        <p:cTn id="41" dur="50" autoRev="1" fill="hold">
                                          <p:stCondLst>
                                            <p:cond delay="0"/>
                                          </p:stCondLst>
                                        </p:cTn>
                                        <p:tgtEl>
                                          <p:spTgt spid="12"/>
                                        </p:tgtEl>
                                        <p:attrNameLst>
                                          <p:attrName>ppt_x</p:attrName>
                                        </p:attrNameLst>
                                      </p:cBhvr>
                                    </p:anim>
                                    <p:anim by="(-#ppt_w*0.10)" calcmode="lin" valueType="num">
                                      <p:cBhvr>
                                        <p:cTn id="42" dur="50" autoRev="1" fill="hold">
                                          <p:stCondLst>
                                            <p:cond delay="0"/>
                                          </p:stCondLst>
                                        </p:cTn>
                                        <p:tgtEl>
                                          <p:spTgt spid="12"/>
                                        </p:tgtEl>
                                        <p:attrNameLst>
                                          <p:attrName>ppt_y</p:attrName>
                                        </p:attrNameLst>
                                      </p:cBhvr>
                                    </p:anim>
                                    <p:animRot by="-480000">
                                      <p:cBhvr>
                                        <p:cTn id="43" dur="50" autoRev="1" fill="hold">
                                          <p:stCondLst>
                                            <p:cond delay="0"/>
                                          </p:stCondLst>
                                        </p:cTn>
                                        <p:tgtEl>
                                          <p:spTgt spid="12"/>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9" grpId="1" animBg="1"/>
      <p:bldP spid="10" grpId="0"/>
      <p:bldP spid="10" grpId="1"/>
      <p:bldP spid="11" grpId="0" animBg="1"/>
      <p:bldP spid="11" grpId="1" animBg="1"/>
      <p:bldP spid="12" grpId="0"/>
      <p:bldP spid="12" grpId="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 name="Freeform 3"/>
          <p:cNvSpPr/>
          <p:nvPr/>
        </p:nvSpPr>
        <p:spPr bwMode="gray">
          <a:xfrm rot="19490962">
            <a:off x="3975817" y="3595016"/>
            <a:ext cx="1819538" cy="2198933"/>
          </a:xfrm>
          <a:custGeom>
            <a:avLst/>
            <a:gdLst>
              <a:gd name="T0" fmla="*/ 1219 w 1921"/>
              <a:gd name="T1" fmla="*/ 3 h 1516"/>
              <a:gd name="T2" fmla="*/ 1047 w 1921"/>
              <a:gd name="T3" fmla="*/ 20 h 1516"/>
              <a:gd name="T4" fmla="*/ 900 w 1921"/>
              <a:gd name="T5" fmla="*/ 43 h 1516"/>
              <a:gd name="T6" fmla="*/ 763 w 1921"/>
              <a:gd name="T7" fmla="*/ 76 h 1516"/>
              <a:gd name="T8" fmla="*/ 593 w 1921"/>
              <a:gd name="T9" fmla="*/ 128 h 1516"/>
              <a:gd name="T10" fmla="*/ 449 w 1921"/>
              <a:gd name="T11" fmla="*/ 187 h 1516"/>
              <a:gd name="T12" fmla="*/ 345 w 1921"/>
              <a:gd name="T13" fmla="*/ 244 h 1516"/>
              <a:gd name="T14" fmla="*/ 261 w 1921"/>
              <a:gd name="T15" fmla="*/ 301 h 1516"/>
              <a:gd name="T16" fmla="*/ 184 w 1921"/>
              <a:gd name="T17" fmla="*/ 366 h 1516"/>
              <a:gd name="T18" fmla="*/ 118 w 1921"/>
              <a:gd name="T19" fmla="*/ 431 h 1516"/>
              <a:gd name="T20" fmla="*/ 58 w 1921"/>
              <a:gd name="T21" fmla="*/ 516 h 1516"/>
              <a:gd name="T22" fmla="*/ 21 w 1921"/>
              <a:gd name="T23" fmla="*/ 594 h 1516"/>
              <a:gd name="T24" fmla="*/ 0 w 1921"/>
              <a:gd name="T25" fmla="*/ 695 h 1516"/>
              <a:gd name="T26" fmla="*/ 14 w 1921"/>
              <a:gd name="T27" fmla="*/ 785 h 1516"/>
              <a:gd name="T28" fmla="*/ 47 w 1921"/>
              <a:gd name="T29" fmla="*/ 872 h 1516"/>
              <a:gd name="T30" fmla="*/ 92 w 1921"/>
              <a:gd name="T31" fmla="*/ 946 h 1516"/>
              <a:gd name="T32" fmla="*/ 179 w 1921"/>
              <a:gd name="T33" fmla="*/ 1041 h 1516"/>
              <a:gd name="T34" fmla="*/ 271 w 1921"/>
              <a:gd name="T35" fmla="*/ 1115 h 1516"/>
              <a:gd name="T36" fmla="*/ 377 w 1921"/>
              <a:gd name="T37" fmla="*/ 1176 h 1516"/>
              <a:gd name="T38" fmla="*/ 512 w 1921"/>
              <a:gd name="T39" fmla="*/ 1244 h 1516"/>
              <a:gd name="T40" fmla="*/ 667 w 1921"/>
              <a:gd name="T41" fmla="*/ 1302 h 1516"/>
              <a:gd name="T42" fmla="*/ 978 w 1921"/>
              <a:gd name="T43" fmla="*/ 1373 h 1516"/>
              <a:gd name="T44" fmla="*/ 1248 w 1921"/>
              <a:gd name="T45" fmla="*/ 1403 h 1516"/>
              <a:gd name="T46" fmla="*/ 1403 w 1921"/>
              <a:gd name="T47" fmla="*/ 1515 h 1516"/>
              <a:gd name="T48" fmla="*/ 1397 w 1921"/>
              <a:gd name="T49" fmla="*/ 1031 h 1516"/>
              <a:gd name="T50" fmla="*/ 1243 w 1921"/>
              <a:gd name="T51" fmla="*/ 1132 h 1516"/>
              <a:gd name="T52" fmla="*/ 1007 w 1921"/>
              <a:gd name="T53" fmla="*/ 1098 h 1516"/>
              <a:gd name="T54" fmla="*/ 757 w 1921"/>
              <a:gd name="T55" fmla="*/ 1025 h 1516"/>
              <a:gd name="T56" fmla="*/ 619 w 1921"/>
              <a:gd name="T57" fmla="*/ 957 h 1516"/>
              <a:gd name="T58" fmla="*/ 506 w 1921"/>
              <a:gd name="T59" fmla="*/ 888 h 1516"/>
              <a:gd name="T60" fmla="*/ 417 w 1921"/>
              <a:gd name="T61" fmla="*/ 806 h 1516"/>
              <a:gd name="T62" fmla="*/ 348 w 1921"/>
              <a:gd name="T63" fmla="*/ 708 h 1516"/>
              <a:gd name="T64" fmla="*/ 319 w 1921"/>
              <a:gd name="T65" fmla="*/ 610 h 1516"/>
              <a:gd name="T66" fmla="*/ 321 w 1921"/>
              <a:gd name="T67" fmla="*/ 522 h 1516"/>
              <a:gd name="T68" fmla="*/ 348 w 1921"/>
              <a:gd name="T69" fmla="*/ 437 h 1516"/>
              <a:gd name="T70" fmla="*/ 401 w 1921"/>
              <a:gd name="T71" fmla="*/ 351 h 1516"/>
              <a:gd name="T72" fmla="*/ 509 w 1921"/>
              <a:gd name="T73" fmla="*/ 251 h 1516"/>
              <a:gd name="T74" fmla="*/ 643 w 1921"/>
              <a:gd name="T75" fmla="*/ 169 h 1516"/>
              <a:gd name="T76" fmla="*/ 778 w 1921"/>
              <a:gd name="T77" fmla="*/ 110 h 1516"/>
              <a:gd name="T78" fmla="*/ 913 w 1921"/>
              <a:gd name="T79" fmla="*/ 68 h 1516"/>
              <a:gd name="T80" fmla="*/ 1021 w 1921"/>
              <a:gd name="T81" fmla="*/ 42 h 1516"/>
              <a:gd name="T82" fmla="*/ 1150 w 1921"/>
              <a:gd name="T83" fmla="*/ 25 h 1516"/>
              <a:gd name="T84" fmla="*/ 1446 w 1921"/>
              <a:gd name="T85" fmla="*/ 0 h 15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921" h="1516">
                <a:moveTo>
                  <a:pt x="1446" y="0"/>
                </a:moveTo>
                <a:lnTo>
                  <a:pt x="1219" y="3"/>
                </a:lnTo>
                <a:lnTo>
                  <a:pt x="1142" y="9"/>
                </a:lnTo>
                <a:lnTo>
                  <a:pt x="1047" y="20"/>
                </a:lnTo>
                <a:lnTo>
                  <a:pt x="974" y="29"/>
                </a:lnTo>
                <a:lnTo>
                  <a:pt x="900" y="43"/>
                </a:lnTo>
                <a:lnTo>
                  <a:pt x="828" y="59"/>
                </a:lnTo>
                <a:lnTo>
                  <a:pt x="763" y="76"/>
                </a:lnTo>
                <a:lnTo>
                  <a:pt x="686" y="97"/>
                </a:lnTo>
                <a:lnTo>
                  <a:pt x="593" y="128"/>
                </a:lnTo>
                <a:lnTo>
                  <a:pt x="520" y="156"/>
                </a:lnTo>
                <a:lnTo>
                  <a:pt x="449" y="187"/>
                </a:lnTo>
                <a:lnTo>
                  <a:pt x="401" y="213"/>
                </a:lnTo>
                <a:lnTo>
                  <a:pt x="345" y="244"/>
                </a:lnTo>
                <a:lnTo>
                  <a:pt x="304" y="268"/>
                </a:lnTo>
                <a:lnTo>
                  <a:pt x="261" y="301"/>
                </a:lnTo>
                <a:lnTo>
                  <a:pt x="222" y="332"/>
                </a:lnTo>
                <a:lnTo>
                  <a:pt x="184" y="366"/>
                </a:lnTo>
                <a:lnTo>
                  <a:pt x="155" y="393"/>
                </a:lnTo>
                <a:lnTo>
                  <a:pt x="118" y="431"/>
                </a:lnTo>
                <a:lnTo>
                  <a:pt x="82" y="474"/>
                </a:lnTo>
                <a:lnTo>
                  <a:pt x="58" y="516"/>
                </a:lnTo>
                <a:lnTo>
                  <a:pt x="39" y="552"/>
                </a:lnTo>
                <a:lnTo>
                  <a:pt x="21" y="594"/>
                </a:lnTo>
                <a:lnTo>
                  <a:pt x="6" y="638"/>
                </a:lnTo>
                <a:lnTo>
                  <a:pt x="0" y="695"/>
                </a:lnTo>
                <a:lnTo>
                  <a:pt x="5" y="744"/>
                </a:lnTo>
                <a:lnTo>
                  <a:pt x="14" y="785"/>
                </a:lnTo>
                <a:lnTo>
                  <a:pt x="26" y="826"/>
                </a:lnTo>
                <a:lnTo>
                  <a:pt x="47" y="872"/>
                </a:lnTo>
                <a:lnTo>
                  <a:pt x="66" y="911"/>
                </a:lnTo>
                <a:lnTo>
                  <a:pt x="92" y="946"/>
                </a:lnTo>
                <a:lnTo>
                  <a:pt x="130" y="991"/>
                </a:lnTo>
                <a:lnTo>
                  <a:pt x="179" y="1041"/>
                </a:lnTo>
                <a:lnTo>
                  <a:pt x="229" y="1081"/>
                </a:lnTo>
                <a:lnTo>
                  <a:pt x="271" y="1115"/>
                </a:lnTo>
                <a:lnTo>
                  <a:pt x="325" y="1149"/>
                </a:lnTo>
                <a:lnTo>
                  <a:pt x="377" y="1176"/>
                </a:lnTo>
                <a:lnTo>
                  <a:pt x="437" y="1207"/>
                </a:lnTo>
                <a:lnTo>
                  <a:pt x="512" y="1244"/>
                </a:lnTo>
                <a:lnTo>
                  <a:pt x="585" y="1271"/>
                </a:lnTo>
                <a:lnTo>
                  <a:pt x="667" y="1302"/>
                </a:lnTo>
                <a:lnTo>
                  <a:pt x="836" y="1346"/>
                </a:lnTo>
                <a:lnTo>
                  <a:pt x="978" y="1373"/>
                </a:lnTo>
                <a:lnTo>
                  <a:pt x="1128" y="1393"/>
                </a:lnTo>
                <a:lnTo>
                  <a:pt x="1248" y="1403"/>
                </a:lnTo>
                <a:lnTo>
                  <a:pt x="1403" y="1410"/>
                </a:lnTo>
                <a:lnTo>
                  <a:pt x="1403" y="1515"/>
                </a:lnTo>
                <a:lnTo>
                  <a:pt x="1920" y="1275"/>
                </a:lnTo>
                <a:lnTo>
                  <a:pt x="1397" y="1031"/>
                </a:lnTo>
                <a:lnTo>
                  <a:pt x="1398" y="1139"/>
                </a:lnTo>
                <a:lnTo>
                  <a:pt x="1243" y="1132"/>
                </a:lnTo>
                <a:lnTo>
                  <a:pt x="1128" y="1119"/>
                </a:lnTo>
                <a:lnTo>
                  <a:pt x="1007" y="1098"/>
                </a:lnTo>
                <a:lnTo>
                  <a:pt x="836" y="1054"/>
                </a:lnTo>
                <a:lnTo>
                  <a:pt x="757" y="1025"/>
                </a:lnTo>
                <a:lnTo>
                  <a:pt x="681" y="993"/>
                </a:lnTo>
                <a:lnTo>
                  <a:pt x="619" y="957"/>
                </a:lnTo>
                <a:lnTo>
                  <a:pt x="556" y="922"/>
                </a:lnTo>
                <a:lnTo>
                  <a:pt x="506" y="888"/>
                </a:lnTo>
                <a:lnTo>
                  <a:pt x="464" y="850"/>
                </a:lnTo>
                <a:lnTo>
                  <a:pt x="417" y="806"/>
                </a:lnTo>
                <a:lnTo>
                  <a:pt x="377" y="755"/>
                </a:lnTo>
                <a:lnTo>
                  <a:pt x="348" y="708"/>
                </a:lnTo>
                <a:lnTo>
                  <a:pt x="333" y="664"/>
                </a:lnTo>
                <a:lnTo>
                  <a:pt x="319" y="610"/>
                </a:lnTo>
                <a:lnTo>
                  <a:pt x="317" y="558"/>
                </a:lnTo>
                <a:lnTo>
                  <a:pt x="321" y="522"/>
                </a:lnTo>
                <a:lnTo>
                  <a:pt x="329" y="483"/>
                </a:lnTo>
                <a:lnTo>
                  <a:pt x="348" y="437"/>
                </a:lnTo>
                <a:lnTo>
                  <a:pt x="372" y="393"/>
                </a:lnTo>
                <a:lnTo>
                  <a:pt x="401" y="351"/>
                </a:lnTo>
                <a:lnTo>
                  <a:pt x="440" y="310"/>
                </a:lnTo>
                <a:lnTo>
                  <a:pt x="509" y="251"/>
                </a:lnTo>
                <a:lnTo>
                  <a:pt x="567" y="211"/>
                </a:lnTo>
                <a:lnTo>
                  <a:pt x="643" y="169"/>
                </a:lnTo>
                <a:lnTo>
                  <a:pt x="720" y="133"/>
                </a:lnTo>
                <a:lnTo>
                  <a:pt x="778" y="110"/>
                </a:lnTo>
                <a:lnTo>
                  <a:pt x="847" y="86"/>
                </a:lnTo>
                <a:lnTo>
                  <a:pt x="913" y="68"/>
                </a:lnTo>
                <a:lnTo>
                  <a:pt x="966" y="54"/>
                </a:lnTo>
                <a:lnTo>
                  <a:pt x="1021" y="42"/>
                </a:lnTo>
                <a:lnTo>
                  <a:pt x="1089" y="32"/>
                </a:lnTo>
                <a:lnTo>
                  <a:pt x="1150" y="25"/>
                </a:lnTo>
                <a:lnTo>
                  <a:pt x="1234" y="15"/>
                </a:lnTo>
                <a:lnTo>
                  <a:pt x="1446" y="0"/>
                </a:lnTo>
              </a:path>
            </a:pathLst>
          </a:custGeom>
          <a:solidFill>
            <a:schemeClr val="bg1">
              <a:lumMod val="50000"/>
            </a:schemeClr>
          </a:solidFill>
          <a:ln>
            <a:noFill/>
          </a:ln>
          <a:effectLst>
            <a:outerShdw dist="107763" dir="2700000" algn="ctr" rotWithShape="0">
              <a:schemeClr val="bg2">
                <a:alpha val="50000"/>
              </a:schemeClr>
            </a:outerShdw>
          </a:effectLst>
        </p:spPr>
        <p:txBody>
          <a:bodyPr lIns="60954" tIns="59261" rIns="60954" bIns="59261" anchor="ctr" anchorCtr="1"/>
          <a:lstStyle/>
          <a:p>
            <a:endParaRPr lang="zh-CN" altLang="en-US">
              <a:cs typeface="+mn-ea"/>
            </a:endParaRPr>
          </a:p>
        </p:txBody>
      </p:sp>
      <p:sp>
        <p:nvSpPr>
          <p:cNvPr id="76" name="Freeform 4"/>
          <p:cNvSpPr/>
          <p:nvPr/>
        </p:nvSpPr>
        <p:spPr bwMode="gray">
          <a:xfrm rot="19490962" flipH="1" flipV="1">
            <a:off x="5972724" y="1393345"/>
            <a:ext cx="1819538" cy="2198933"/>
          </a:xfrm>
          <a:custGeom>
            <a:avLst/>
            <a:gdLst>
              <a:gd name="T0" fmla="*/ 1219 w 1921"/>
              <a:gd name="T1" fmla="*/ 3 h 1516"/>
              <a:gd name="T2" fmla="*/ 1047 w 1921"/>
              <a:gd name="T3" fmla="*/ 20 h 1516"/>
              <a:gd name="T4" fmla="*/ 900 w 1921"/>
              <a:gd name="T5" fmla="*/ 43 h 1516"/>
              <a:gd name="T6" fmla="*/ 763 w 1921"/>
              <a:gd name="T7" fmla="*/ 76 h 1516"/>
              <a:gd name="T8" fmla="*/ 593 w 1921"/>
              <a:gd name="T9" fmla="*/ 128 h 1516"/>
              <a:gd name="T10" fmla="*/ 449 w 1921"/>
              <a:gd name="T11" fmla="*/ 187 h 1516"/>
              <a:gd name="T12" fmla="*/ 345 w 1921"/>
              <a:gd name="T13" fmla="*/ 244 h 1516"/>
              <a:gd name="T14" fmla="*/ 261 w 1921"/>
              <a:gd name="T15" fmla="*/ 301 h 1516"/>
              <a:gd name="T16" fmla="*/ 184 w 1921"/>
              <a:gd name="T17" fmla="*/ 366 h 1516"/>
              <a:gd name="T18" fmla="*/ 118 w 1921"/>
              <a:gd name="T19" fmla="*/ 431 h 1516"/>
              <a:gd name="T20" fmla="*/ 58 w 1921"/>
              <a:gd name="T21" fmla="*/ 516 h 1516"/>
              <a:gd name="T22" fmla="*/ 21 w 1921"/>
              <a:gd name="T23" fmla="*/ 594 h 1516"/>
              <a:gd name="T24" fmla="*/ 0 w 1921"/>
              <a:gd name="T25" fmla="*/ 695 h 1516"/>
              <a:gd name="T26" fmla="*/ 14 w 1921"/>
              <a:gd name="T27" fmla="*/ 785 h 1516"/>
              <a:gd name="T28" fmla="*/ 47 w 1921"/>
              <a:gd name="T29" fmla="*/ 872 h 1516"/>
              <a:gd name="T30" fmla="*/ 92 w 1921"/>
              <a:gd name="T31" fmla="*/ 946 h 1516"/>
              <a:gd name="T32" fmla="*/ 179 w 1921"/>
              <a:gd name="T33" fmla="*/ 1041 h 1516"/>
              <a:gd name="T34" fmla="*/ 271 w 1921"/>
              <a:gd name="T35" fmla="*/ 1115 h 1516"/>
              <a:gd name="T36" fmla="*/ 377 w 1921"/>
              <a:gd name="T37" fmla="*/ 1176 h 1516"/>
              <a:gd name="T38" fmla="*/ 512 w 1921"/>
              <a:gd name="T39" fmla="*/ 1244 h 1516"/>
              <a:gd name="T40" fmla="*/ 667 w 1921"/>
              <a:gd name="T41" fmla="*/ 1302 h 1516"/>
              <a:gd name="T42" fmla="*/ 978 w 1921"/>
              <a:gd name="T43" fmla="*/ 1373 h 1516"/>
              <a:gd name="T44" fmla="*/ 1248 w 1921"/>
              <a:gd name="T45" fmla="*/ 1403 h 1516"/>
              <a:gd name="T46" fmla="*/ 1403 w 1921"/>
              <a:gd name="T47" fmla="*/ 1515 h 1516"/>
              <a:gd name="T48" fmla="*/ 1397 w 1921"/>
              <a:gd name="T49" fmla="*/ 1031 h 1516"/>
              <a:gd name="T50" fmla="*/ 1243 w 1921"/>
              <a:gd name="T51" fmla="*/ 1132 h 1516"/>
              <a:gd name="T52" fmla="*/ 1007 w 1921"/>
              <a:gd name="T53" fmla="*/ 1098 h 1516"/>
              <a:gd name="T54" fmla="*/ 757 w 1921"/>
              <a:gd name="T55" fmla="*/ 1025 h 1516"/>
              <a:gd name="T56" fmla="*/ 619 w 1921"/>
              <a:gd name="T57" fmla="*/ 957 h 1516"/>
              <a:gd name="T58" fmla="*/ 506 w 1921"/>
              <a:gd name="T59" fmla="*/ 888 h 1516"/>
              <a:gd name="T60" fmla="*/ 417 w 1921"/>
              <a:gd name="T61" fmla="*/ 806 h 1516"/>
              <a:gd name="T62" fmla="*/ 348 w 1921"/>
              <a:gd name="T63" fmla="*/ 708 h 1516"/>
              <a:gd name="T64" fmla="*/ 319 w 1921"/>
              <a:gd name="T65" fmla="*/ 610 h 1516"/>
              <a:gd name="T66" fmla="*/ 321 w 1921"/>
              <a:gd name="T67" fmla="*/ 522 h 1516"/>
              <a:gd name="T68" fmla="*/ 348 w 1921"/>
              <a:gd name="T69" fmla="*/ 437 h 1516"/>
              <a:gd name="T70" fmla="*/ 401 w 1921"/>
              <a:gd name="T71" fmla="*/ 351 h 1516"/>
              <a:gd name="T72" fmla="*/ 509 w 1921"/>
              <a:gd name="T73" fmla="*/ 251 h 1516"/>
              <a:gd name="T74" fmla="*/ 643 w 1921"/>
              <a:gd name="T75" fmla="*/ 169 h 1516"/>
              <a:gd name="T76" fmla="*/ 778 w 1921"/>
              <a:gd name="T77" fmla="*/ 110 h 1516"/>
              <a:gd name="T78" fmla="*/ 913 w 1921"/>
              <a:gd name="T79" fmla="*/ 68 h 1516"/>
              <a:gd name="T80" fmla="*/ 1021 w 1921"/>
              <a:gd name="T81" fmla="*/ 42 h 1516"/>
              <a:gd name="T82" fmla="*/ 1150 w 1921"/>
              <a:gd name="T83" fmla="*/ 25 h 1516"/>
              <a:gd name="T84" fmla="*/ 1446 w 1921"/>
              <a:gd name="T85" fmla="*/ 0 h 15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921" h="1516">
                <a:moveTo>
                  <a:pt x="1446" y="0"/>
                </a:moveTo>
                <a:lnTo>
                  <a:pt x="1219" y="3"/>
                </a:lnTo>
                <a:lnTo>
                  <a:pt x="1142" y="9"/>
                </a:lnTo>
                <a:lnTo>
                  <a:pt x="1047" y="20"/>
                </a:lnTo>
                <a:lnTo>
                  <a:pt x="974" y="29"/>
                </a:lnTo>
                <a:lnTo>
                  <a:pt x="900" y="43"/>
                </a:lnTo>
                <a:lnTo>
                  <a:pt x="828" y="59"/>
                </a:lnTo>
                <a:lnTo>
                  <a:pt x="763" y="76"/>
                </a:lnTo>
                <a:lnTo>
                  <a:pt x="686" y="97"/>
                </a:lnTo>
                <a:lnTo>
                  <a:pt x="593" y="128"/>
                </a:lnTo>
                <a:lnTo>
                  <a:pt x="520" y="156"/>
                </a:lnTo>
                <a:lnTo>
                  <a:pt x="449" y="187"/>
                </a:lnTo>
                <a:lnTo>
                  <a:pt x="401" y="213"/>
                </a:lnTo>
                <a:lnTo>
                  <a:pt x="345" y="244"/>
                </a:lnTo>
                <a:lnTo>
                  <a:pt x="304" y="268"/>
                </a:lnTo>
                <a:lnTo>
                  <a:pt x="261" y="301"/>
                </a:lnTo>
                <a:lnTo>
                  <a:pt x="222" y="332"/>
                </a:lnTo>
                <a:lnTo>
                  <a:pt x="184" y="366"/>
                </a:lnTo>
                <a:lnTo>
                  <a:pt x="155" y="393"/>
                </a:lnTo>
                <a:lnTo>
                  <a:pt x="118" y="431"/>
                </a:lnTo>
                <a:lnTo>
                  <a:pt x="82" y="474"/>
                </a:lnTo>
                <a:lnTo>
                  <a:pt x="58" y="516"/>
                </a:lnTo>
                <a:lnTo>
                  <a:pt x="39" y="552"/>
                </a:lnTo>
                <a:lnTo>
                  <a:pt x="21" y="594"/>
                </a:lnTo>
                <a:lnTo>
                  <a:pt x="6" y="638"/>
                </a:lnTo>
                <a:lnTo>
                  <a:pt x="0" y="695"/>
                </a:lnTo>
                <a:lnTo>
                  <a:pt x="5" y="744"/>
                </a:lnTo>
                <a:lnTo>
                  <a:pt x="14" y="785"/>
                </a:lnTo>
                <a:lnTo>
                  <a:pt x="26" y="826"/>
                </a:lnTo>
                <a:lnTo>
                  <a:pt x="47" y="872"/>
                </a:lnTo>
                <a:lnTo>
                  <a:pt x="66" y="911"/>
                </a:lnTo>
                <a:lnTo>
                  <a:pt x="92" y="946"/>
                </a:lnTo>
                <a:lnTo>
                  <a:pt x="130" y="991"/>
                </a:lnTo>
                <a:lnTo>
                  <a:pt x="179" y="1041"/>
                </a:lnTo>
                <a:lnTo>
                  <a:pt x="229" y="1081"/>
                </a:lnTo>
                <a:lnTo>
                  <a:pt x="271" y="1115"/>
                </a:lnTo>
                <a:lnTo>
                  <a:pt x="325" y="1149"/>
                </a:lnTo>
                <a:lnTo>
                  <a:pt x="377" y="1176"/>
                </a:lnTo>
                <a:lnTo>
                  <a:pt x="437" y="1207"/>
                </a:lnTo>
                <a:lnTo>
                  <a:pt x="512" y="1244"/>
                </a:lnTo>
                <a:lnTo>
                  <a:pt x="585" y="1271"/>
                </a:lnTo>
                <a:lnTo>
                  <a:pt x="667" y="1302"/>
                </a:lnTo>
                <a:lnTo>
                  <a:pt x="836" y="1346"/>
                </a:lnTo>
                <a:lnTo>
                  <a:pt x="978" y="1373"/>
                </a:lnTo>
                <a:lnTo>
                  <a:pt x="1128" y="1393"/>
                </a:lnTo>
                <a:lnTo>
                  <a:pt x="1248" y="1403"/>
                </a:lnTo>
                <a:lnTo>
                  <a:pt x="1403" y="1410"/>
                </a:lnTo>
                <a:lnTo>
                  <a:pt x="1403" y="1515"/>
                </a:lnTo>
                <a:lnTo>
                  <a:pt x="1920" y="1275"/>
                </a:lnTo>
                <a:lnTo>
                  <a:pt x="1397" y="1031"/>
                </a:lnTo>
                <a:lnTo>
                  <a:pt x="1398" y="1139"/>
                </a:lnTo>
                <a:lnTo>
                  <a:pt x="1243" y="1132"/>
                </a:lnTo>
                <a:lnTo>
                  <a:pt x="1128" y="1119"/>
                </a:lnTo>
                <a:lnTo>
                  <a:pt x="1007" y="1098"/>
                </a:lnTo>
                <a:lnTo>
                  <a:pt x="836" y="1054"/>
                </a:lnTo>
                <a:lnTo>
                  <a:pt x="757" y="1025"/>
                </a:lnTo>
                <a:lnTo>
                  <a:pt x="681" y="993"/>
                </a:lnTo>
                <a:lnTo>
                  <a:pt x="619" y="957"/>
                </a:lnTo>
                <a:lnTo>
                  <a:pt x="556" y="922"/>
                </a:lnTo>
                <a:lnTo>
                  <a:pt x="506" y="888"/>
                </a:lnTo>
                <a:lnTo>
                  <a:pt x="464" y="850"/>
                </a:lnTo>
                <a:lnTo>
                  <a:pt x="417" y="806"/>
                </a:lnTo>
                <a:lnTo>
                  <a:pt x="377" y="755"/>
                </a:lnTo>
                <a:lnTo>
                  <a:pt x="348" y="708"/>
                </a:lnTo>
                <a:lnTo>
                  <a:pt x="333" y="664"/>
                </a:lnTo>
                <a:lnTo>
                  <a:pt x="319" y="610"/>
                </a:lnTo>
                <a:lnTo>
                  <a:pt x="317" y="558"/>
                </a:lnTo>
                <a:lnTo>
                  <a:pt x="321" y="522"/>
                </a:lnTo>
                <a:lnTo>
                  <a:pt x="329" y="483"/>
                </a:lnTo>
                <a:lnTo>
                  <a:pt x="348" y="437"/>
                </a:lnTo>
                <a:lnTo>
                  <a:pt x="372" y="393"/>
                </a:lnTo>
                <a:lnTo>
                  <a:pt x="401" y="351"/>
                </a:lnTo>
                <a:lnTo>
                  <a:pt x="440" y="310"/>
                </a:lnTo>
                <a:lnTo>
                  <a:pt x="509" y="251"/>
                </a:lnTo>
                <a:lnTo>
                  <a:pt x="567" y="211"/>
                </a:lnTo>
                <a:lnTo>
                  <a:pt x="643" y="169"/>
                </a:lnTo>
                <a:lnTo>
                  <a:pt x="720" y="133"/>
                </a:lnTo>
                <a:lnTo>
                  <a:pt x="778" y="110"/>
                </a:lnTo>
                <a:lnTo>
                  <a:pt x="847" y="86"/>
                </a:lnTo>
                <a:lnTo>
                  <a:pt x="913" y="68"/>
                </a:lnTo>
                <a:lnTo>
                  <a:pt x="966" y="54"/>
                </a:lnTo>
                <a:lnTo>
                  <a:pt x="1021" y="42"/>
                </a:lnTo>
                <a:lnTo>
                  <a:pt x="1089" y="32"/>
                </a:lnTo>
                <a:lnTo>
                  <a:pt x="1150" y="25"/>
                </a:lnTo>
                <a:lnTo>
                  <a:pt x="1234" y="15"/>
                </a:lnTo>
                <a:lnTo>
                  <a:pt x="1446" y="0"/>
                </a:lnTo>
              </a:path>
            </a:pathLst>
          </a:custGeom>
          <a:solidFill>
            <a:schemeClr val="bg1">
              <a:lumMod val="50000"/>
            </a:schemeClr>
          </a:solidFill>
          <a:ln>
            <a:noFill/>
          </a:ln>
          <a:effectLst>
            <a:outerShdw dist="107763" dir="2700000" algn="ctr" rotWithShape="0">
              <a:schemeClr val="bg2">
                <a:alpha val="50000"/>
              </a:schemeClr>
            </a:outerShdw>
          </a:effectLst>
        </p:spPr>
        <p:txBody>
          <a:bodyPr lIns="60954" tIns="59261" rIns="60954" bIns="59261" anchor="ctr" anchorCtr="1"/>
          <a:lstStyle/>
          <a:p>
            <a:endParaRPr lang="zh-CN" altLang="en-US">
              <a:cs typeface="+mn-ea"/>
            </a:endParaRPr>
          </a:p>
        </p:txBody>
      </p:sp>
      <p:sp>
        <p:nvSpPr>
          <p:cNvPr id="77" name="Oval 5"/>
          <p:cNvSpPr>
            <a:spLocks noChangeArrowheads="1"/>
          </p:cNvSpPr>
          <p:nvPr/>
        </p:nvSpPr>
        <p:spPr bwMode="gray">
          <a:xfrm>
            <a:off x="4178923" y="2482603"/>
            <a:ext cx="1577921" cy="1578127"/>
          </a:xfrm>
          <a:prstGeom prst="ellipse">
            <a:avLst/>
          </a:prstGeom>
          <a:solidFill>
            <a:schemeClr val="accent1"/>
          </a:solidFill>
          <a:ln>
            <a:noFill/>
          </a:ln>
          <a:effectLst>
            <a:outerShdw dist="107763" dir="2700000" algn="ctr" rotWithShape="0">
              <a:schemeClr val="bg2">
                <a:alpha val="50000"/>
              </a:schemeClr>
            </a:outerShdw>
          </a:effectLst>
        </p:spPr>
        <p:txBody>
          <a:bodyPr lIns="60954" tIns="59261" rIns="60954" bIns="59261" anchor="ctr" anchorCtr="1"/>
          <a:lstStyle/>
          <a:p>
            <a:r>
              <a:rPr lang="zh-CN" altLang="en-US" sz="2700" b="1" dirty="0">
                <a:solidFill>
                  <a:schemeClr val="bg1"/>
                </a:solidFill>
                <a:latin typeface="+mn-ea"/>
                <a:cs typeface="+mn-ea"/>
              </a:rPr>
              <a:t>标题</a:t>
            </a:r>
            <a:endParaRPr lang="zh-CN" altLang="en-US" sz="2700" b="1" dirty="0">
              <a:solidFill>
                <a:schemeClr val="bg1"/>
              </a:solidFill>
              <a:latin typeface="+mn-ea"/>
              <a:cs typeface="+mn-ea"/>
            </a:endParaRPr>
          </a:p>
        </p:txBody>
      </p:sp>
      <p:sp>
        <p:nvSpPr>
          <p:cNvPr id="78" name="Oval 6"/>
          <p:cNvSpPr>
            <a:spLocks noChangeArrowheads="1"/>
          </p:cNvSpPr>
          <p:nvPr/>
        </p:nvSpPr>
        <p:spPr bwMode="gray">
          <a:xfrm>
            <a:off x="6062855" y="3583520"/>
            <a:ext cx="1577921" cy="1578127"/>
          </a:xfrm>
          <a:prstGeom prst="ellipse">
            <a:avLst/>
          </a:prstGeom>
          <a:solidFill>
            <a:schemeClr val="accent2"/>
          </a:solidFill>
          <a:ln>
            <a:noFill/>
          </a:ln>
          <a:effectLst>
            <a:outerShdw dist="107763" dir="2700000" algn="ctr" rotWithShape="0">
              <a:schemeClr val="bg2">
                <a:alpha val="50000"/>
              </a:schemeClr>
            </a:outerShdw>
          </a:effectLst>
        </p:spPr>
        <p:txBody>
          <a:bodyPr lIns="60954" tIns="59261" rIns="60954" bIns="59261" anchor="ctr" anchorCtr="1"/>
          <a:lstStyle/>
          <a:p>
            <a:r>
              <a:rPr lang="zh-CN" altLang="en-US" sz="2700" b="1" dirty="0">
                <a:solidFill>
                  <a:schemeClr val="bg1"/>
                </a:solidFill>
                <a:latin typeface="+mn-ea"/>
                <a:cs typeface="+mn-ea"/>
              </a:rPr>
              <a:t>标题</a:t>
            </a:r>
            <a:endParaRPr lang="zh-CN" altLang="en-US" sz="2700" b="1" dirty="0">
              <a:solidFill>
                <a:schemeClr val="bg1"/>
              </a:solidFill>
              <a:latin typeface="+mn-ea"/>
              <a:cs typeface="+mn-ea"/>
            </a:endParaRPr>
          </a:p>
        </p:txBody>
      </p:sp>
      <p:sp>
        <p:nvSpPr>
          <p:cNvPr id="79" name="TextBox 78"/>
          <p:cNvSpPr txBox="1"/>
          <p:nvPr/>
        </p:nvSpPr>
        <p:spPr>
          <a:xfrm>
            <a:off x="624105" y="2616504"/>
            <a:ext cx="3135400" cy="1523482"/>
          </a:xfrm>
          <a:prstGeom prst="rect">
            <a:avLst/>
          </a:prstGeom>
          <a:noFill/>
        </p:spPr>
        <p:txBody>
          <a:bodyPr wrap="square" lIns="121908" tIns="60954" rIns="121908" bIns="60954" rtlCol="0">
            <a:spAutoFit/>
          </a:bodyPr>
          <a:lstStyle/>
          <a:p>
            <a:pPr algn="just">
              <a:lnSpc>
                <a:spcPct val="130000"/>
              </a:lnSpc>
            </a:pPr>
            <a:r>
              <a:rPr lang="zh-CN" altLang="en-US" sz="1400" dirty="0">
                <a:solidFill>
                  <a:schemeClr val="tx1">
                    <a:lumMod val="50000"/>
                    <a:lumOff val="50000"/>
                  </a:schemeClr>
                </a:solidFill>
                <a:latin typeface="+mn-ea"/>
                <a:cs typeface="+mn-ea"/>
              </a:rPr>
              <a:t>您的内容打在这里，或者通过复制您的文本后，在此框中选择粘贴，并选择只保留文字。您的内容打在这里，或者通过复制您的文本后，在此框中选择粘贴，并选择只保留文字。</a:t>
            </a:r>
            <a:endParaRPr lang="en-US" altLang="zh-CN" sz="1400" dirty="0">
              <a:solidFill>
                <a:schemeClr val="tx1">
                  <a:lumMod val="50000"/>
                  <a:lumOff val="50000"/>
                </a:schemeClr>
              </a:solidFill>
              <a:latin typeface="+mn-ea"/>
              <a:cs typeface="+mn-ea"/>
            </a:endParaRPr>
          </a:p>
        </p:txBody>
      </p:sp>
      <p:grpSp>
        <p:nvGrpSpPr>
          <p:cNvPr id="80" name="组合 79"/>
          <p:cNvGrpSpPr/>
          <p:nvPr/>
        </p:nvGrpSpPr>
        <p:grpSpPr>
          <a:xfrm>
            <a:off x="627247" y="1988842"/>
            <a:ext cx="4399273" cy="493761"/>
            <a:chOff x="469900" y="1148915"/>
            <a:chExt cx="3299884" cy="370321"/>
          </a:xfrm>
        </p:grpSpPr>
        <p:sp>
          <p:nvSpPr>
            <p:cNvPr id="81" name="TextBox 80"/>
            <p:cNvSpPr txBox="1"/>
            <p:nvPr/>
          </p:nvSpPr>
          <p:spPr>
            <a:xfrm>
              <a:off x="553419" y="1148915"/>
              <a:ext cx="1177398" cy="276999"/>
            </a:xfrm>
            <a:prstGeom prst="rect">
              <a:avLst/>
            </a:prstGeom>
            <a:noFill/>
          </p:spPr>
          <p:txBody>
            <a:bodyPr wrap="none" rtlCol="0">
              <a:spAutoFit/>
            </a:bodyPr>
            <a:lstStyle/>
            <a:p>
              <a:r>
                <a:rPr lang="zh-CN" altLang="en-US" b="1" dirty="0">
                  <a:solidFill>
                    <a:schemeClr val="tx1">
                      <a:lumMod val="50000"/>
                      <a:lumOff val="50000"/>
                    </a:schemeClr>
                  </a:solidFill>
                  <a:latin typeface="+mn-ea"/>
                  <a:cs typeface="+mn-ea"/>
                </a:rPr>
                <a:t>点击添加标题</a:t>
              </a:r>
              <a:endParaRPr lang="zh-CN" altLang="en-US" b="1" dirty="0">
                <a:solidFill>
                  <a:schemeClr val="tx1">
                    <a:lumMod val="50000"/>
                    <a:lumOff val="50000"/>
                  </a:schemeClr>
                </a:solidFill>
                <a:latin typeface="+mn-ea"/>
                <a:cs typeface="+mn-ea"/>
              </a:endParaRPr>
            </a:p>
          </p:txBody>
        </p:sp>
        <p:cxnSp>
          <p:nvCxnSpPr>
            <p:cNvPr id="82" name="直接连接符 81"/>
            <p:cNvCxnSpPr/>
            <p:nvPr/>
          </p:nvCxnSpPr>
          <p:spPr>
            <a:xfrm>
              <a:off x="469900" y="1519236"/>
              <a:ext cx="3299884" cy="0"/>
            </a:xfrm>
            <a:prstGeom prst="line">
              <a:avLst/>
            </a:prstGeom>
            <a:noFill/>
            <a:ln>
              <a:solidFill>
                <a:srgbClr val="414455"/>
              </a:solidFill>
              <a:prstDash val="sysDot"/>
            </a:ln>
          </p:spPr>
          <p:style>
            <a:lnRef idx="2">
              <a:schemeClr val="accent1">
                <a:shade val="50000"/>
              </a:schemeClr>
            </a:lnRef>
            <a:fillRef idx="1">
              <a:schemeClr val="accent1"/>
            </a:fillRef>
            <a:effectRef idx="0">
              <a:schemeClr val="accent1"/>
            </a:effectRef>
            <a:fontRef idx="minor">
              <a:schemeClr val="lt1"/>
            </a:fontRef>
          </p:style>
        </p:cxnSp>
      </p:grpSp>
      <p:sp>
        <p:nvSpPr>
          <p:cNvPr id="83" name="TextBox 82"/>
          <p:cNvSpPr txBox="1"/>
          <p:nvPr/>
        </p:nvSpPr>
        <p:spPr>
          <a:xfrm>
            <a:off x="8060193" y="3610079"/>
            <a:ext cx="3271263" cy="1523482"/>
          </a:xfrm>
          <a:prstGeom prst="rect">
            <a:avLst/>
          </a:prstGeom>
          <a:noFill/>
        </p:spPr>
        <p:txBody>
          <a:bodyPr wrap="square" lIns="121908" tIns="60954" rIns="121908" bIns="60954" rtlCol="0">
            <a:spAutoFit/>
          </a:bodyPr>
          <a:lstStyle/>
          <a:p>
            <a:pPr algn="just">
              <a:lnSpc>
                <a:spcPct val="130000"/>
              </a:lnSpc>
            </a:pPr>
            <a:r>
              <a:rPr lang="zh-CN" altLang="en-US" sz="1400" dirty="0">
                <a:solidFill>
                  <a:schemeClr val="tx1">
                    <a:lumMod val="50000"/>
                    <a:lumOff val="50000"/>
                  </a:schemeClr>
                </a:solidFill>
                <a:latin typeface="+mn-ea"/>
                <a:cs typeface="+mn-ea"/>
              </a:rPr>
              <a:t>您的内容打在这里，或者通过复制您的文本后，在此框中选择粘贴，并选择只保留文字。您的内容打在这里，或者通过复制您的文本后，在此框中选择粘贴，并选择只保留文字。</a:t>
            </a:r>
            <a:endParaRPr lang="en-US" altLang="zh-CN" sz="1400" dirty="0">
              <a:solidFill>
                <a:schemeClr val="tx1">
                  <a:lumMod val="50000"/>
                  <a:lumOff val="50000"/>
                </a:schemeClr>
              </a:solidFill>
              <a:latin typeface="+mn-ea"/>
              <a:cs typeface="+mn-ea"/>
            </a:endParaRPr>
          </a:p>
        </p:txBody>
      </p:sp>
      <p:grpSp>
        <p:nvGrpSpPr>
          <p:cNvPr id="84" name="组合 83"/>
          <p:cNvGrpSpPr/>
          <p:nvPr/>
        </p:nvGrpSpPr>
        <p:grpSpPr>
          <a:xfrm>
            <a:off x="7009476" y="5244576"/>
            <a:ext cx="4589143" cy="416673"/>
            <a:chOff x="5257195" y="3528519"/>
            <a:chExt cx="3442305" cy="312505"/>
          </a:xfrm>
        </p:grpSpPr>
        <p:sp>
          <p:nvSpPr>
            <p:cNvPr id="85" name="TextBox 84"/>
            <p:cNvSpPr txBox="1"/>
            <p:nvPr/>
          </p:nvSpPr>
          <p:spPr>
            <a:xfrm>
              <a:off x="6095253" y="3564025"/>
              <a:ext cx="1177398" cy="276999"/>
            </a:xfrm>
            <a:prstGeom prst="rect">
              <a:avLst/>
            </a:prstGeom>
            <a:noFill/>
          </p:spPr>
          <p:txBody>
            <a:bodyPr wrap="none" rtlCol="0">
              <a:spAutoFit/>
            </a:bodyPr>
            <a:lstStyle/>
            <a:p>
              <a:r>
                <a:rPr lang="zh-CN" altLang="en-US" b="1" dirty="0">
                  <a:solidFill>
                    <a:schemeClr val="tx1">
                      <a:lumMod val="50000"/>
                      <a:lumOff val="50000"/>
                    </a:schemeClr>
                  </a:solidFill>
                  <a:latin typeface="+mn-ea"/>
                  <a:cs typeface="+mn-ea"/>
                </a:rPr>
                <a:t>点击添加标题</a:t>
              </a:r>
              <a:endParaRPr lang="zh-CN" altLang="en-US" b="1" dirty="0">
                <a:solidFill>
                  <a:schemeClr val="tx1">
                    <a:lumMod val="50000"/>
                    <a:lumOff val="50000"/>
                  </a:schemeClr>
                </a:solidFill>
                <a:latin typeface="+mn-ea"/>
                <a:cs typeface="+mn-ea"/>
              </a:endParaRPr>
            </a:p>
          </p:txBody>
        </p:sp>
        <p:cxnSp>
          <p:nvCxnSpPr>
            <p:cNvPr id="86" name="直接连接符 85"/>
            <p:cNvCxnSpPr/>
            <p:nvPr/>
          </p:nvCxnSpPr>
          <p:spPr>
            <a:xfrm>
              <a:off x="5257195" y="3528519"/>
              <a:ext cx="3442305" cy="0"/>
            </a:xfrm>
            <a:prstGeom prst="line">
              <a:avLst/>
            </a:prstGeom>
            <a:noFill/>
            <a:ln>
              <a:solidFill>
                <a:srgbClr val="414455"/>
              </a:solidFill>
              <a:prstDash val="sysDot"/>
            </a:ln>
          </p:spPr>
          <p:style>
            <a:lnRef idx="2">
              <a:schemeClr val="accent1">
                <a:shade val="50000"/>
              </a:schemeClr>
            </a:lnRef>
            <a:fillRef idx="1">
              <a:schemeClr val="accent1"/>
            </a:fillRef>
            <a:effectRef idx="0">
              <a:schemeClr val="accent1"/>
            </a:effectRef>
            <a:fontRef idx="minor">
              <a:schemeClr val="lt1"/>
            </a:fontRef>
          </p:style>
        </p:cxnSp>
      </p:grpSp>
      <p:sp>
        <p:nvSpPr>
          <p:cNvPr id="2" name="标题 1"/>
          <p:cNvSpPr>
            <a:spLocks noGrp="1"/>
          </p:cNvSpPr>
          <p:nvPr>
            <p:ph type="title"/>
          </p:nvPr>
        </p:nvSpPr>
        <p:spPr/>
        <p:txBody>
          <a:bodyPr>
            <a:normAutofit fontScale="90000"/>
          </a:bodyPr>
          <a:lstStyle/>
          <a:p>
            <a:r>
              <a:rPr lang="zh-CN" altLang="en-US" dirty="0">
                <a:cs typeface="+mn-ea"/>
              </a:rPr>
              <a:t>单击此处添加标题</a:t>
            </a:r>
            <a:endParaRPr lang="zh-CN" altLang="en-US" dirty="0">
              <a:ea typeface="+mn-ea"/>
              <a:cs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77"/>
                                        </p:tgtEl>
                                        <p:attrNameLst>
                                          <p:attrName>style.visibility</p:attrName>
                                        </p:attrNameLst>
                                      </p:cBhvr>
                                      <p:to>
                                        <p:strVal val="visible"/>
                                      </p:to>
                                    </p:set>
                                    <p:animEffect transition="in" filter="randombar(horizontal)">
                                      <p:cBhvr>
                                        <p:cTn id="7" dur="500"/>
                                        <p:tgtEl>
                                          <p:spTgt spid="77"/>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75"/>
                                        </p:tgtEl>
                                        <p:attrNameLst>
                                          <p:attrName>style.visibility</p:attrName>
                                        </p:attrNameLst>
                                      </p:cBhvr>
                                      <p:to>
                                        <p:strVal val="visible"/>
                                      </p:to>
                                    </p:set>
                                    <p:animEffect transition="in" filter="wipe(left)">
                                      <p:cBhvr>
                                        <p:cTn id="11" dur="500"/>
                                        <p:tgtEl>
                                          <p:spTgt spid="75"/>
                                        </p:tgtEl>
                                      </p:cBhvr>
                                    </p:animEffect>
                                  </p:childTnLst>
                                </p:cTn>
                              </p:par>
                            </p:childTnLst>
                          </p:cTn>
                        </p:par>
                      </p:childTnLst>
                    </p:cTn>
                  </p:par>
                  <p:par>
                    <p:cTn id="12" fill="hold">
                      <p:stCondLst>
                        <p:cond delay="indefinite"/>
                      </p:stCondLst>
                      <p:childTnLst>
                        <p:par>
                          <p:cTn id="13" fill="hold">
                            <p:stCondLst>
                              <p:cond delay="0"/>
                            </p:stCondLst>
                            <p:childTnLst>
                              <p:par>
                                <p:cTn id="14" presetID="14" presetClass="entr" presetSubtype="10" fill="hold" grpId="0" nodeType="clickEffect">
                                  <p:stCondLst>
                                    <p:cond delay="0"/>
                                  </p:stCondLst>
                                  <p:childTnLst>
                                    <p:set>
                                      <p:cBhvr>
                                        <p:cTn id="15" dur="1" fill="hold">
                                          <p:stCondLst>
                                            <p:cond delay="0"/>
                                          </p:stCondLst>
                                        </p:cTn>
                                        <p:tgtEl>
                                          <p:spTgt spid="78"/>
                                        </p:tgtEl>
                                        <p:attrNameLst>
                                          <p:attrName>style.visibility</p:attrName>
                                        </p:attrNameLst>
                                      </p:cBhvr>
                                      <p:to>
                                        <p:strVal val="visible"/>
                                      </p:to>
                                    </p:set>
                                    <p:animEffect transition="in" filter="randombar(horizontal)">
                                      <p:cBhvr>
                                        <p:cTn id="16" dur="500"/>
                                        <p:tgtEl>
                                          <p:spTgt spid="78"/>
                                        </p:tgtEl>
                                      </p:cBhvr>
                                    </p:animEffect>
                                  </p:childTnLst>
                                </p:cTn>
                              </p:par>
                            </p:childTnLst>
                          </p:cTn>
                        </p:par>
                        <p:par>
                          <p:cTn id="17" fill="hold">
                            <p:stCondLst>
                              <p:cond delay="500"/>
                            </p:stCondLst>
                            <p:childTnLst>
                              <p:par>
                                <p:cTn id="18" presetID="22" presetClass="entr" presetSubtype="2" fill="hold" grpId="0" nodeType="afterEffect">
                                  <p:stCondLst>
                                    <p:cond delay="0"/>
                                  </p:stCondLst>
                                  <p:childTnLst>
                                    <p:set>
                                      <p:cBhvr>
                                        <p:cTn id="19" dur="1" fill="hold">
                                          <p:stCondLst>
                                            <p:cond delay="0"/>
                                          </p:stCondLst>
                                        </p:cTn>
                                        <p:tgtEl>
                                          <p:spTgt spid="76"/>
                                        </p:tgtEl>
                                        <p:attrNameLst>
                                          <p:attrName>style.visibility</p:attrName>
                                        </p:attrNameLst>
                                      </p:cBhvr>
                                      <p:to>
                                        <p:strVal val="visible"/>
                                      </p:to>
                                    </p:set>
                                    <p:animEffect transition="in" filter="wipe(right)">
                                      <p:cBhvr>
                                        <p:cTn id="20" dur="500"/>
                                        <p:tgtEl>
                                          <p:spTgt spid="76"/>
                                        </p:tgtEl>
                                      </p:cBhvr>
                                    </p:animEffect>
                                  </p:childTnLst>
                                </p:cTn>
                              </p:par>
                            </p:childTnLst>
                          </p:cTn>
                        </p:par>
                        <p:par>
                          <p:cTn id="21" fill="hold">
                            <p:stCondLst>
                              <p:cond delay="1000"/>
                            </p:stCondLst>
                            <p:childTnLst>
                              <p:par>
                                <p:cTn id="22" presetID="22" presetClass="entr" presetSubtype="2" fill="hold" nodeType="afterEffect">
                                  <p:stCondLst>
                                    <p:cond delay="0"/>
                                  </p:stCondLst>
                                  <p:childTnLst>
                                    <p:set>
                                      <p:cBhvr>
                                        <p:cTn id="23" dur="1" fill="hold">
                                          <p:stCondLst>
                                            <p:cond delay="0"/>
                                          </p:stCondLst>
                                        </p:cTn>
                                        <p:tgtEl>
                                          <p:spTgt spid="80"/>
                                        </p:tgtEl>
                                        <p:attrNameLst>
                                          <p:attrName>style.visibility</p:attrName>
                                        </p:attrNameLst>
                                      </p:cBhvr>
                                      <p:to>
                                        <p:strVal val="visible"/>
                                      </p:to>
                                    </p:set>
                                    <p:animEffect transition="in" filter="wipe(right)">
                                      <p:cBhvr>
                                        <p:cTn id="24" dur="500"/>
                                        <p:tgtEl>
                                          <p:spTgt spid="80"/>
                                        </p:tgtEl>
                                      </p:cBhvr>
                                    </p:animEffect>
                                  </p:childTnLst>
                                </p:cTn>
                              </p:par>
                              <p:par>
                                <p:cTn id="25" presetID="18" presetClass="entr" presetSubtype="6" fill="hold" grpId="0" nodeType="withEffect">
                                  <p:stCondLst>
                                    <p:cond delay="0"/>
                                  </p:stCondLst>
                                  <p:childTnLst>
                                    <p:set>
                                      <p:cBhvr>
                                        <p:cTn id="26" dur="1" fill="hold">
                                          <p:stCondLst>
                                            <p:cond delay="0"/>
                                          </p:stCondLst>
                                        </p:cTn>
                                        <p:tgtEl>
                                          <p:spTgt spid="79"/>
                                        </p:tgtEl>
                                        <p:attrNameLst>
                                          <p:attrName>style.visibility</p:attrName>
                                        </p:attrNameLst>
                                      </p:cBhvr>
                                      <p:to>
                                        <p:strVal val="visible"/>
                                      </p:to>
                                    </p:set>
                                    <p:animEffect transition="in" filter="strips(downRight)">
                                      <p:cBhvr>
                                        <p:cTn id="27" dur="750"/>
                                        <p:tgtEl>
                                          <p:spTgt spid="79"/>
                                        </p:tgtEl>
                                      </p:cBhvr>
                                    </p:animEffect>
                                  </p:childTnLst>
                                </p:cTn>
                              </p:par>
                            </p:childTnLst>
                          </p:cTn>
                        </p:par>
                        <p:par>
                          <p:cTn id="28" fill="hold">
                            <p:stCondLst>
                              <p:cond delay="1500"/>
                            </p:stCondLst>
                            <p:childTnLst>
                              <p:par>
                                <p:cTn id="29" presetID="22" presetClass="entr" presetSubtype="8" fill="hold" nodeType="afterEffect">
                                  <p:stCondLst>
                                    <p:cond delay="0"/>
                                  </p:stCondLst>
                                  <p:childTnLst>
                                    <p:set>
                                      <p:cBhvr>
                                        <p:cTn id="30" dur="1" fill="hold">
                                          <p:stCondLst>
                                            <p:cond delay="0"/>
                                          </p:stCondLst>
                                        </p:cTn>
                                        <p:tgtEl>
                                          <p:spTgt spid="84"/>
                                        </p:tgtEl>
                                        <p:attrNameLst>
                                          <p:attrName>style.visibility</p:attrName>
                                        </p:attrNameLst>
                                      </p:cBhvr>
                                      <p:to>
                                        <p:strVal val="visible"/>
                                      </p:to>
                                    </p:set>
                                    <p:animEffect transition="in" filter="wipe(left)">
                                      <p:cBhvr>
                                        <p:cTn id="31" dur="500"/>
                                        <p:tgtEl>
                                          <p:spTgt spid="84"/>
                                        </p:tgtEl>
                                      </p:cBhvr>
                                    </p:animEffect>
                                  </p:childTnLst>
                                </p:cTn>
                              </p:par>
                            </p:childTnLst>
                          </p:cTn>
                        </p:par>
                        <p:par>
                          <p:cTn id="32" fill="hold">
                            <p:stCondLst>
                              <p:cond delay="2000"/>
                            </p:stCondLst>
                            <p:childTnLst>
                              <p:par>
                                <p:cTn id="33" presetID="18" presetClass="entr" presetSubtype="6" fill="hold" grpId="0" nodeType="afterEffect">
                                  <p:stCondLst>
                                    <p:cond delay="0"/>
                                  </p:stCondLst>
                                  <p:childTnLst>
                                    <p:set>
                                      <p:cBhvr>
                                        <p:cTn id="34" dur="1" fill="hold">
                                          <p:stCondLst>
                                            <p:cond delay="0"/>
                                          </p:stCondLst>
                                        </p:cTn>
                                        <p:tgtEl>
                                          <p:spTgt spid="83"/>
                                        </p:tgtEl>
                                        <p:attrNameLst>
                                          <p:attrName>style.visibility</p:attrName>
                                        </p:attrNameLst>
                                      </p:cBhvr>
                                      <p:to>
                                        <p:strVal val="visible"/>
                                      </p:to>
                                    </p:set>
                                    <p:animEffect transition="in" filter="strips(downRight)">
                                      <p:cBhvr>
                                        <p:cTn id="35" dur="750"/>
                                        <p:tgtEl>
                                          <p:spTgt spid="8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5" grpId="0" animBg="1"/>
      <p:bldP spid="76" grpId="0" animBg="1"/>
      <p:bldP spid="77" grpId="0" animBg="1"/>
      <p:bldP spid="78" grpId="0" animBg="1"/>
      <p:bldP spid="79" grpId="0"/>
      <p:bldP spid="8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3" name="组合 1"/>
          <p:cNvGrpSpPr/>
          <p:nvPr/>
        </p:nvGrpSpPr>
        <p:grpSpPr bwMode="auto">
          <a:xfrm>
            <a:off x="1592322" y="2084919"/>
            <a:ext cx="8833817" cy="4921249"/>
            <a:chOff x="0" y="0"/>
            <a:chExt cx="8006336" cy="4459927"/>
          </a:xfrm>
        </p:grpSpPr>
        <p:sp>
          <p:nvSpPr>
            <p:cNvPr id="34" name="空心弧 2"/>
            <p:cNvSpPr/>
            <p:nvPr/>
          </p:nvSpPr>
          <p:spPr bwMode="auto">
            <a:xfrm>
              <a:off x="1712904" y="21100"/>
              <a:ext cx="4427078" cy="4427317"/>
            </a:xfrm>
            <a:custGeom>
              <a:avLst/>
              <a:gdLst>
                <a:gd name="T0" fmla="*/ 0 w 4427078"/>
                <a:gd name="T1" fmla="*/ 2213659 h 4427317"/>
                <a:gd name="T2" fmla="*/ 1134020 w 4427078"/>
                <a:gd name="T3" fmla="*/ 281097 h 4427317"/>
                <a:gd name="T4" fmla="*/ 3374271 w 4427078"/>
                <a:gd name="T5" fmla="*/ 328761 h 4427317"/>
                <a:gd name="T6" fmla="*/ 3254510 w 4427078"/>
                <a:gd name="T7" fmla="*/ 523236 h 4427317"/>
                <a:gd name="T8" fmla="*/ 1245399 w 4427078"/>
                <a:gd name="T9" fmla="*/ 480490 h 4427317"/>
                <a:gd name="T10" fmla="*/ 228392 w 4427078"/>
                <a:gd name="T11" fmla="*/ 2213659 h 4427317"/>
                <a:gd name="T12" fmla="*/ 0 w 4427078"/>
                <a:gd name="T13" fmla="*/ 2213659 h 442731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4427078" h="4427317">
                  <a:moveTo>
                    <a:pt x="0" y="2213659"/>
                  </a:moveTo>
                  <a:cubicBezTo>
                    <a:pt x="0" y="1411587"/>
                    <a:pt x="433835" y="672258"/>
                    <a:pt x="1134020" y="281097"/>
                  </a:cubicBezTo>
                  <a:cubicBezTo>
                    <a:pt x="1834253" y="-110092"/>
                    <a:pt x="2691308" y="-91857"/>
                    <a:pt x="3374271" y="328761"/>
                  </a:cubicBezTo>
                  <a:lnTo>
                    <a:pt x="3254510" y="523236"/>
                  </a:lnTo>
                  <a:cubicBezTo>
                    <a:pt x="2642013" y="146011"/>
                    <a:pt x="1873384" y="129658"/>
                    <a:pt x="1245399" y="480490"/>
                  </a:cubicBezTo>
                  <a:cubicBezTo>
                    <a:pt x="617462" y="831295"/>
                    <a:pt x="228392" y="1494342"/>
                    <a:pt x="228392" y="2213659"/>
                  </a:cubicBezTo>
                  <a:lnTo>
                    <a:pt x="0" y="2213659"/>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tx1">
                    <a:lumMod val="50000"/>
                    <a:lumOff val="50000"/>
                  </a:schemeClr>
                </a:solidFill>
                <a:cs typeface="+mn-ea"/>
              </a:endParaRPr>
            </a:p>
          </p:txBody>
        </p:sp>
        <p:sp>
          <p:nvSpPr>
            <p:cNvPr id="35" name="空心弧 3"/>
            <p:cNvSpPr/>
            <p:nvPr/>
          </p:nvSpPr>
          <p:spPr bwMode="auto">
            <a:xfrm rot="5833831">
              <a:off x="1739637" y="7792"/>
              <a:ext cx="4427317" cy="4427078"/>
            </a:xfrm>
            <a:custGeom>
              <a:avLst/>
              <a:gdLst>
                <a:gd name="T0" fmla="*/ 1334575 w 4427317"/>
                <a:gd name="T1" fmla="*/ 182025 h 4427078"/>
                <a:gd name="T2" fmla="*/ 3253134 w 4427317"/>
                <a:gd name="T3" fmla="*/ 259220 h 4427078"/>
                <a:gd name="T4" fmla="*/ 3144843 w 4427317"/>
                <a:gd name="T5" fmla="*/ 462819 h 4427078"/>
                <a:gd name="T6" fmla="*/ 1426157 w 4427317"/>
                <a:gd name="T7" fmla="*/ 393666 h 4427078"/>
                <a:gd name="T8" fmla="*/ 1334575 w 4427317"/>
                <a:gd name="T9" fmla="*/ 182025 h 442707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427317" h="4427078">
                  <a:moveTo>
                    <a:pt x="1334575" y="182025"/>
                  </a:moveTo>
                  <a:cubicBezTo>
                    <a:pt x="1952552" y="-85359"/>
                    <a:pt x="2658640" y="-56949"/>
                    <a:pt x="3253134" y="259220"/>
                  </a:cubicBezTo>
                  <a:lnTo>
                    <a:pt x="3144843" y="462819"/>
                  </a:lnTo>
                  <a:cubicBezTo>
                    <a:pt x="2612282" y="179591"/>
                    <a:pt x="1979754" y="154141"/>
                    <a:pt x="1426157" y="393666"/>
                  </a:cubicBezTo>
                  <a:lnTo>
                    <a:pt x="1334575" y="182025"/>
                  </a:lnTo>
                  <a:close/>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tx1">
                    <a:lumMod val="50000"/>
                    <a:lumOff val="50000"/>
                  </a:schemeClr>
                </a:solidFill>
                <a:cs typeface="+mn-ea"/>
              </a:endParaRPr>
            </a:p>
          </p:txBody>
        </p:sp>
        <p:grpSp>
          <p:nvGrpSpPr>
            <p:cNvPr id="36" name="椭圆 4"/>
            <p:cNvGrpSpPr/>
            <p:nvPr/>
          </p:nvGrpSpPr>
          <p:grpSpPr bwMode="auto">
            <a:xfrm>
              <a:off x="2314050" y="622356"/>
              <a:ext cx="3226166" cy="3226340"/>
              <a:chOff x="0" y="0"/>
              <a:chExt cx="2670048" cy="2670048"/>
            </a:xfrm>
          </p:grpSpPr>
          <p:pic>
            <p:nvPicPr>
              <p:cNvPr id="58" name="椭圆 4"/>
              <p:cNvPicPr>
                <a:picLocks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0" y="0"/>
                <a:ext cx="2670048" cy="26700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9" name="Text Box 7"/>
              <p:cNvSpPr txBox="1">
                <a:spLocks noChangeArrowheads="1"/>
              </p:cNvSpPr>
              <p:nvPr/>
            </p:nvSpPr>
            <p:spPr bwMode="auto">
              <a:xfrm>
                <a:off x="406843" y="407693"/>
                <a:ext cx="1854176" cy="18540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chemeClr val="tx1">
                      <a:lumMod val="50000"/>
                      <a:lumOff val="50000"/>
                    </a:schemeClr>
                  </a:solidFill>
                  <a:ea typeface="+mn-ea"/>
                  <a:cs typeface="+mn-ea"/>
                </a:endParaRPr>
              </a:p>
            </p:txBody>
          </p:sp>
        </p:grpSp>
        <p:sp>
          <p:nvSpPr>
            <p:cNvPr id="37" name="空心弧 5"/>
            <p:cNvSpPr/>
            <p:nvPr/>
          </p:nvSpPr>
          <p:spPr bwMode="auto">
            <a:xfrm>
              <a:off x="2054334" y="362548"/>
              <a:ext cx="3744218" cy="3744421"/>
            </a:xfrm>
            <a:custGeom>
              <a:avLst/>
              <a:gdLst>
                <a:gd name="T0" fmla="*/ 0 w 3744218"/>
                <a:gd name="T1" fmla="*/ 1872211 h 3744421"/>
                <a:gd name="T2" fmla="*/ 955267 w 3744218"/>
                <a:gd name="T3" fmla="*/ 239886 h 3744421"/>
                <a:gd name="T4" fmla="*/ 2846308 w 3744218"/>
                <a:gd name="T5" fmla="*/ 273459 h 3744421"/>
                <a:gd name="T6" fmla="*/ 2278509 w 3744218"/>
                <a:gd name="T7" fmla="*/ 1205270 h 3744421"/>
                <a:gd name="T8" fmla="*/ 1489636 w 3744218"/>
                <a:gd name="T9" fmla="*/ 1191263 h 3744421"/>
                <a:gd name="T10" fmla="*/ 1091177 w 3744218"/>
                <a:gd name="T11" fmla="*/ 1872210 h 3744421"/>
                <a:gd name="T12" fmla="*/ 0 w 3744218"/>
                <a:gd name="T13" fmla="*/ 1872211 h 374442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744218" h="3744421">
                  <a:moveTo>
                    <a:pt x="0" y="1872211"/>
                  </a:moveTo>
                  <a:cubicBezTo>
                    <a:pt x="0" y="1195428"/>
                    <a:pt x="365233" y="571332"/>
                    <a:pt x="955267" y="239886"/>
                  </a:cubicBezTo>
                  <a:cubicBezTo>
                    <a:pt x="1545343" y="-91583"/>
                    <a:pt x="2268369" y="-78746"/>
                    <a:pt x="2846308" y="273459"/>
                  </a:cubicBezTo>
                  <a:lnTo>
                    <a:pt x="2278509" y="1205270"/>
                  </a:lnTo>
                  <a:cubicBezTo>
                    <a:pt x="2037417" y="1058322"/>
                    <a:pt x="1735792" y="1052967"/>
                    <a:pt x="1489636" y="1191263"/>
                  </a:cubicBezTo>
                  <a:cubicBezTo>
                    <a:pt x="1243521" y="1329536"/>
                    <a:pt x="1091177" y="1589885"/>
                    <a:pt x="1091177" y="1872210"/>
                  </a:cubicBezTo>
                  <a:lnTo>
                    <a:pt x="0" y="1872211"/>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tx1">
                    <a:lumMod val="50000"/>
                    <a:lumOff val="50000"/>
                  </a:schemeClr>
                </a:solidFill>
                <a:cs typeface="+mn-ea"/>
              </a:endParaRPr>
            </a:p>
          </p:txBody>
        </p:sp>
        <p:sp>
          <p:nvSpPr>
            <p:cNvPr id="38" name="空心弧 6"/>
            <p:cNvSpPr/>
            <p:nvPr/>
          </p:nvSpPr>
          <p:spPr bwMode="auto">
            <a:xfrm rot="5792301">
              <a:off x="2054231" y="362649"/>
              <a:ext cx="3744421" cy="3744218"/>
            </a:xfrm>
            <a:custGeom>
              <a:avLst/>
              <a:gdLst>
                <a:gd name="T0" fmla="*/ 1142389 w 3744421"/>
                <a:gd name="T1" fmla="*/ 148099 h 3744218"/>
                <a:gd name="T2" fmla="*/ 2744414 w 3744421"/>
                <a:gd name="T3" fmla="*/ 215566 h 3744218"/>
                <a:gd name="T4" fmla="*/ 2225738 w 3744421"/>
                <a:gd name="T5" fmla="*/ 1200667 h 3744218"/>
                <a:gd name="T6" fmla="*/ 1576396 w 3744421"/>
                <a:gd name="T7" fmla="*/ 1173325 h 3744218"/>
                <a:gd name="T8" fmla="*/ 1142389 w 3744421"/>
                <a:gd name="T9" fmla="*/ 148099 h 374421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744421" h="3744218">
                  <a:moveTo>
                    <a:pt x="1142389" y="148099"/>
                  </a:moveTo>
                  <a:cubicBezTo>
                    <a:pt x="1659495" y="-70782"/>
                    <a:pt x="2247545" y="-46018"/>
                    <a:pt x="2744414" y="215566"/>
                  </a:cubicBezTo>
                  <a:lnTo>
                    <a:pt x="2225738" y="1200667"/>
                  </a:lnTo>
                  <a:cubicBezTo>
                    <a:pt x="2024342" y="1094656"/>
                    <a:pt x="1785993" y="1084620"/>
                    <a:pt x="1576396" y="1173325"/>
                  </a:cubicBezTo>
                  <a:lnTo>
                    <a:pt x="1142389" y="148099"/>
                  </a:lnTo>
                  <a:close/>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tx1">
                    <a:lumMod val="50000"/>
                    <a:lumOff val="50000"/>
                  </a:schemeClr>
                </a:solidFill>
                <a:cs typeface="+mn-ea"/>
              </a:endParaRPr>
            </a:p>
          </p:txBody>
        </p:sp>
        <p:sp>
          <p:nvSpPr>
            <p:cNvPr id="39" name="空心弧 7"/>
            <p:cNvSpPr/>
            <p:nvPr/>
          </p:nvSpPr>
          <p:spPr bwMode="auto">
            <a:xfrm rot="703656">
              <a:off x="2054334" y="362548"/>
              <a:ext cx="3744218" cy="3744421"/>
            </a:xfrm>
            <a:custGeom>
              <a:avLst/>
              <a:gdLst>
                <a:gd name="T0" fmla="*/ 2712245 w 3744218"/>
                <a:gd name="T1" fmla="*/ 199109 h 3744421"/>
                <a:gd name="T2" fmla="*/ 2846532 w 3744218"/>
                <a:gd name="T3" fmla="*/ 273595 h 3744421"/>
                <a:gd name="T4" fmla="*/ 2275854 w 3744218"/>
                <a:gd name="T5" fmla="*/ 1209835 h 3744421"/>
                <a:gd name="T6" fmla="*/ 2220215 w 3744218"/>
                <a:gd name="T7" fmla="*/ 1178968 h 3744421"/>
                <a:gd name="T8" fmla="*/ 2712245 w 3744218"/>
                <a:gd name="T9" fmla="*/ 199109 h 374442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744218" h="3744421">
                  <a:moveTo>
                    <a:pt x="2712245" y="199109"/>
                  </a:moveTo>
                  <a:cubicBezTo>
                    <a:pt x="2758007" y="222091"/>
                    <a:pt x="2802807" y="246940"/>
                    <a:pt x="2846532" y="273595"/>
                  </a:cubicBezTo>
                  <a:lnTo>
                    <a:pt x="2275854" y="1209835"/>
                  </a:lnTo>
                  <a:cubicBezTo>
                    <a:pt x="2257738" y="1198789"/>
                    <a:pt x="2239176" y="1188492"/>
                    <a:pt x="2220215" y="1178968"/>
                  </a:cubicBezTo>
                  <a:lnTo>
                    <a:pt x="2712245" y="199109"/>
                  </a:lnTo>
                  <a:close/>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tx1">
                    <a:lumMod val="50000"/>
                    <a:lumOff val="50000"/>
                  </a:schemeClr>
                </a:solidFill>
                <a:cs typeface="+mn-ea"/>
              </a:endParaRPr>
            </a:p>
          </p:txBody>
        </p:sp>
        <p:sp>
          <p:nvSpPr>
            <p:cNvPr id="40" name="TextBox 8"/>
            <p:cNvSpPr txBox="1">
              <a:spLocks noChangeArrowheads="1"/>
            </p:cNvSpPr>
            <p:nvPr/>
          </p:nvSpPr>
          <p:spPr bwMode="auto">
            <a:xfrm flipH="1">
              <a:off x="3472771" y="1740150"/>
              <a:ext cx="994558" cy="5857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zh-CN" b="1" dirty="0">
                  <a:solidFill>
                    <a:schemeClr val="tx1">
                      <a:lumMod val="50000"/>
                      <a:lumOff val="50000"/>
                    </a:schemeClr>
                  </a:solidFill>
                  <a:latin typeface="+mn-ea"/>
                  <a:ea typeface="+mn-ea"/>
                  <a:cs typeface="+mn-ea"/>
                </a:rPr>
                <a:t>点击添加</a:t>
              </a:r>
              <a:r>
                <a:rPr lang="zh-CN" altLang="en-US" b="1" dirty="0">
                  <a:solidFill>
                    <a:schemeClr val="tx1">
                      <a:lumMod val="50000"/>
                      <a:lumOff val="50000"/>
                    </a:schemeClr>
                  </a:solidFill>
                  <a:latin typeface="+mn-ea"/>
                  <a:ea typeface="+mn-ea"/>
                  <a:cs typeface="+mn-ea"/>
                </a:rPr>
                <a:t>标题</a:t>
              </a:r>
              <a:endParaRPr lang="zh-CN" altLang="zh-CN" b="1" dirty="0">
                <a:solidFill>
                  <a:schemeClr val="tx1">
                    <a:lumMod val="50000"/>
                    <a:lumOff val="50000"/>
                  </a:schemeClr>
                </a:solidFill>
                <a:latin typeface="+mn-ea"/>
                <a:ea typeface="+mn-ea"/>
                <a:cs typeface="+mn-ea"/>
              </a:endParaRPr>
            </a:p>
          </p:txBody>
        </p:sp>
        <p:sp>
          <p:nvSpPr>
            <p:cNvPr id="41" name="TextBox 9"/>
            <p:cNvSpPr txBox="1">
              <a:spLocks noChangeArrowheads="1"/>
            </p:cNvSpPr>
            <p:nvPr/>
          </p:nvSpPr>
          <p:spPr bwMode="auto">
            <a:xfrm flipH="1">
              <a:off x="3352917" y="2890800"/>
              <a:ext cx="1432855" cy="5299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600">
                  <a:solidFill>
                    <a:schemeClr val="tx1">
                      <a:lumMod val="50000"/>
                      <a:lumOff val="50000"/>
                    </a:schemeClr>
                  </a:solidFill>
                  <a:latin typeface="+mn-ea"/>
                  <a:ea typeface="+mn-ea"/>
                  <a:cs typeface="+mn-ea"/>
                </a:rPr>
                <a:t>点击添加文本    </a:t>
              </a:r>
              <a:endParaRPr lang="en-US" sz="1600">
                <a:solidFill>
                  <a:schemeClr val="tx1">
                    <a:lumMod val="50000"/>
                    <a:lumOff val="50000"/>
                  </a:schemeClr>
                </a:solidFill>
                <a:latin typeface="+mn-ea"/>
                <a:ea typeface="+mn-ea"/>
                <a:cs typeface="+mn-ea"/>
              </a:endParaRPr>
            </a:p>
            <a:p>
              <a:pPr eaLnBrk="1" hangingPunct="1"/>
              <a:r>
                <a:rPr lang="zh-CN" altLang="en-US" sz="1600">
                  <a:solidFill>
                    <a:schemeClr val="tx1">
                      <a:lumMod val="50000"/>
                      <a:lumOff val="50000"/>
                    </a:schemeClr>
                  </a:solidFill>
                  <a:latin typeface="+mn-ea"/>
                  <a:ea typeface="+mn-ea"/>
                  <a:cs typeface="+mn-ea"/>
                </a:rPr>
                <a:t>点击添加文本</a:t>
              </a:r>
              <a:endParaRPr lang="en-US" sz="1600">
                <a:solidFill>
                  <a:schemeClr val="tx1">
                    <a:lumMod val="50000"/>
                    <a:lumOff val="50000"/>
                  </a:schemeClr>
                </a:solidFill>
                <a:latin typeface="+mn-ea"/>
                <a:ea typeface="+mn-ea"/>
                <a:cs typeface="+mn-ea"/>
              </a:endParaRPr>
            </a:p>
          </p:txBody>
        </p:sp>
        <p:sp>
          <p:nvSpPr>
            <p:cNvPr id="42" name="任意多边形 10"/>
            <p:cNvSpPr/>
            <p:nvPr/>
          </p:nvSpPr>
          <p:spPr bwMode="auto">
            <a:xfrm>
              <a:off x="1686050" y="594657"/>
              <a:ext cx="1208431" cy="458461"/>
            </a:xfrm>
            <a:custGeom>
              <a:avLst/>
              <a:gdLst>
                <a:gd name="T0" fmla="*/ 1208431 w 2592834"/>
                <a:gd name="T1" fmla="*/ 458461 h 705394"/>
                <a:gd name="T2" fmla="*/ 891847 w 2592834"/>
                <a:gd name="T3" fmla="*/ 0 h 705394"/>
                <a:gd name="T4" fmla="*/ 0 w 2592834"/>
                <a:gd name="T5" fmla="*/ 0 h 705394"/>
                <a:gd name="T6" fmla="*/ 0 60000 65536"/>
                <a:gd name="T7" fmla="*/ 0 60000 65536"/>
                <a:gd name="T8" fmla="*/ 0 60000 65536"/>
              </a:gdLst>
              <a:ahLst/>
              <a:cxnLst>
                <a:cxn ang="T6">
                  <a:pos x="T0" y="T1"/>
                </a:cxn>
                <a:cxn ang="T7">
                  <a:pos x="T2" y="T3"/>
                </a:cxn>
                <a:cxn ang="T8">
                  <a:pos x="T4" y="T5"/>
                </a:cxn>
              </a:cxnLst>
              <a:rect l="0" t="0" r="r" b="b"/>
              <a:pathLst>
                <a:path w="2592834" h="705394">
                  <a:moveTo>
                    <a:pt x="2592834" y="705394"/>
                  </a:moveTo>
                  <a:lnTo>
                    <a:pt x="1913566" y="0"/>
                  </a:lnTo>
                  <a:lnTo>
                    <a:pt x="0" y="0"/>
                  </a:lnTo>
                </a:path>
              </a:pathLst>
            </a:custGeom>
            <a:noFill/>
            <a:ln w="3175" cap="flat" cmpd="sng">
              <a:solidFill>
                <a:srgbClr val="002060"/>
              </a:solidFill>
              <a:round/>
              <a:headEnd type="oval" w="med" len="med"/>
              <a:tailEnd type="oval" w="med" len="med"/>
            </a:ln>
            <a:extLst>
              <a:ext uri="{909E8E84-426E-40DD-AFC4-6F175D3DCCD1}">
                <a14:hiddenFill xmlns:a14="http://schemas.microsoft.com/office/drawing/2010/main">
                  <a:solidFill>
                    <a:srgbClr val="FFFFFF"/>
                  </a:solidFill>
                </a14:hiddenFill>
              </a:ext>
            </a:extLst>
          </p:spPr>
          <p:txBody>
            <a:bodyPr anchor="ctr"/>
            <a:lstStyle/>
            <a:p>
              <a:endParaRPr lang="zh-CN" altLang="en-US">
                <a:solidFill>
                  <a:schemeClr val="tx1">
                    <a:lumMod val="50000"/>
                    <a:lumOff val="50000"/>
                  </a:schemeClr>
                </a:solidFill>
                <a:cs typeface="+mn-ea"/>
              </a:endParaRPr>
            </a:p>
          </p:txBody>
        </p:sp>
        <p:sp>
          <p:nvSpPr>
            <p:cNvPr id="43" name="TextBox 11"/>
            <p:cNvSpPr txBox="1">
              <a:spLocks noChangeArrowheads="1"/>
            </p:cNvSpPr>
            <p:nvPr/>
          </p:nvSpPr>
          <p:spPr bwMode="auto">
            <a:xfrm flipH="1">
              <a:off x="6264661" y="420096"/>
              <a:ext cx="1741675" cy="5299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600">
                  <a:solidFill>
                    <a:schemeClr val="tx1">
                      <a:lumMod val="50000"/>
                      <a:lumOff val="50000"/>
                    </a:schemeClr>
                  </a:solidFill>
                  <a:latin typeface="+mn-ea"/>
                  <a:ea typeface="+mn-ea"/>
                  <a:cs typeface="+mn-ea"/>
                </a:rPr>
                <a:t>点击添加文本    </a:t>
              </a:r>
              <a:endParaRPr lang="en-US" sz="1600">
                <a:solidFill>
                  <a:schemeClr val="tx1">
                    <a:lumMod val="50000"/>
                    <a:lumOff val="50000"/>
                  </a:schemeClr>
                </a:solidFill>
                <a:latin typeface="+mn-ea"/>
                <a:ea typeface="+mn-ea"/>
                <a:cs typeface="+mn-ea"/>
              </a:endParaRPr>
            </a:p>
            <a:p>
              <a:pPr eaLnBrk="1" hangingPunct="1"/>
              <a:r>
                <a:rPr lang="zh-CN" altLang="en-US" sz="1600">
                  <a:solidFill>
                    <a:schemeClr val="tx1">
                      <a:lumMod val="50000"/>
                      <a:lumOff val="50000"/>
                    </a:schemeClr>
                  </a:solidFill>
                  <a:latin typeface="+mn-ea"/>
                  <a:ea typeface="+mn-ea"/>
                  <a:cs typeface="+mn-ea"/>
                </a:rPr>
                <a:t>点击添加文本</a:t>
              </a:r>
              <a:endParaRPr lang="en-US" sz="1600">
                <a:solidFill>
                  <a:schemeClr val="tx1">
                    <a:lumMod val="50000"/>
                    <a:lumOff val="50000"/>
                  </a:schemeClr>
                </a:solidFill>
                <a:latin typeface="+mn-ea"/>
                <a:ea typeface="+mn-ea"/>
                <a:cs typeface="+mn-ea"/>
              </a:endParaRPr>
            </a:p>
          </p:txBody>
        </p:sp>
        <p:sp>
          <p:nvSpPr>
            <p:cNvPr id="44" name="TextBox 11"/>
            <p:cNvSpPr txBox="1">
              <a:spLocks noChangeArrowheads="1"/>
            </p:cNvSpPr>
            <p:nvPr/>
          </p:nvSpPr>
          <p:spPr bwMode="auto">
            <a:xfrm flipH="1">
              <a:off x="0" y="377894"/>
              <a:ext cx="1672622" cy="5299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600" dirty="0">
                  <a:solidFill>
                    <a:schemeClr val="tx1">
                      <a:lumMod val="50000"/>
                      <a:lumOff val="50000"/>
                    </a:schemeClr>
                  </a:solidFill>
                  <a:latin typeface="+mn-ea"/>
                  <a:ea typeface="+mn-ea"/>
                  <a:cs typeface="+mn-ea"/>
                </a:rPr>
                <a:t>点击添加文本    </a:t>
              </a:r>
              <a:endParaRPr lang="en-US" sz="1600" dirty="0">
                <a:solidFill>
                  <a:schemeClr val="tx1">
                    <a:lumMod val="50000"/>
                    <a:lumOff val="50000"/>
                  </a:schemeClr>
                </a:solidFill>
                <a:latin typeface="+mn-ea"/>
                <a:ea typeface="+mn-ea"/>
                <a:cs typeface="+mn-ea"/>
              </a:endParaRPr>
            </a:p>
            <a:p>
              <a:pPr eaLnBrk="1" hangingPunct="1"/>
              <a:r>
                <a:rPr lang="zh-CN" altLang="en-US" sz="1600" dirty="0">
                  <a:solidFill>
                    <a:schemeClr val="tx1">
                      <a:lumMod val="50000"/>
                      <a:lumOff val="50000"/>
                    </a:schemeClr>
                  </a:solidFill>
                  <a:latin typeface="+mn-ea"/>
                  <a:ea typeface="+mn-ea"/>
                  <a:cs typeface="+mn-ea"/>
                </a:rPr>
                <a:t>点击添加文本</a:t>
              </a:r>
              <a:endParaRPr lang="en-US" sz="1600" dirty="0">
                <a:solidFill>
                  <a:schemeClr val="tx1">
                    <a:lumMod val="50000"/>
                    <a:lumOff val="50000"/>
                  </a:schemeClr>
                </a:solidFill>
                <a:latin typeface="+mn-ea"/>
                <a:ea typeface="+mn-ea"/>
                <a:cs typeface="+mn-ea"/>
              </a:endParaRPr>
            </a:p>
          </p:txBody>
        </p:sp>
        <p:sp>
          <p:nvSpPr>
            <p:cNvPr id="45" name="TextBox 13"/>
            <p:cNvSpPr txBox="1">
              <a:spLocks noChangeArrowheads="1"/>
            </p:cNvSpPr>
            <p:nvPr/>
          </p:nvSpPr>
          <p:spPr bwMode="auto">
            <a:xfrm flipH="1">
              <a:off x="6264661" y="1053118"/>
              <a:ext cx="1741675" cy="5299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600">
                  <a:solidFill>
                    <a:schemeClr val="tx1">
                      <a:lumMod val="50000"/>
                      <a:lumOff val="50000"/>
                    </a:schemeClr>
                  </a:solidFill>
                  <a:latin typeface="+mn-ea"/>
                  <a:ea typeface="+mn-ea"/>
                  <a:cs typeface="+mn-ea"/>
                </a:rPr>
                <a:t>点击添加文本    </a:t>
              </a:r>
              <a:endParaRPr lang="en-US" sz="1600">
                <a:solidFill>
                  <a:schemeClr val="tx1">
                    <a:lumMod val="50000"/>
                    <a:lumOff val="50000"/>
                  </a:schemeClr>
                </a:solidFill>
                <a:latin typeface="+mn-ea"/>
                <a:ea typeface="+mn-ea"/>
                <a:cs typeface="+mn-ea"/>
              </a:endParaRPr>
            </a:p>
            <a:p>
              <a:pPr eaLnBrk="1" hangingPunct="1"/>
              <a:r>
                <a:rPr lang="zh-CN" altLang="en-US" sz="1600">
                  <a:solidFill>
                    <a:schemeClr val="tx1">
                      <a:lumMod val="50000"/>
                      <a:lumOff val="50000"/>
                    </a:schemeClr>
                  </a:solidFill>
                  <a:latin typeface="+mn-ea"/>
                  <a:ea typeface="+mn-ea"/>
                  <a:cs typeface="+mn-ea"/>
                </a:rPr>
                <a:t>点击添加文本</a:t>
              </a:r>
              <a:endParaRPr lang="en-US" sz="1600">
                <a:solidFill>
                  <a:schemeClr val="tx1">
                    <a:lumMod val="50000"/>
                    <a:lumOff val="50000"/>
                  </a:schemeClr>
                </a:solidFill>
                <a:latin typeface="+mn-ea"/>
                <a:ea typeface="+mn-ea"/>
                <a:cs typeface="+mn-ea"/>
              </a:endParaRPr>
            </a:p>
          </p:txBody>
        </p:sp>
        <p:cxnSp>
          <p:nvCxnSpPr>
            <p:cNvPr id="46" name="直接连接符 14"/>
            <p:cNvCxnSpPr>
              <a:cxnSpLocks noChangeShapeType="1"/>
            </p:cNvCxnSpPr>
            <p:nvPr/>
          </p:nvCxnSpPr>
          <p:spPr bwMode="auto">
            <a:xfrm>
              <a:off x="5441777" y="3126745"/>
              <a:ext cx="769175" cy="0"/>
            </a:xfrm>
            <a:prstGeom prst="line">
              <a:avLst/>
            </a:prstGeom>
            <a:noFill/>
            <a:ln w="3175">
              <a:solidFill>
                <a:schemeClr val="tx1"/>
              </a:solidFill>
              <a:round/>
              <a:headEnd type="oval" w="med" len="med"/>
              <a:tailEnd type="oval" w="med" len="med"/>
            </a:ln>
            <a:extLst>
              <a:ext uri="{909E8E84-426E-40DD-AFC4-6F175D3DCCD1}">
                <a14:hiddenFill xmlns:a14="http://schemas.microsoft.com/office/drawing/2010/main">
                  <a:noFill/>
                </a14:hiddenFill>
              </a:ext>
            </a:extLst>
          </p:spPr>
        </p:cxnSp>
        <p:sp>
          <p:nvSpPr>
            <p:cNvPr id="47" name="TextBox 15"/>
            <p:cNvSpPr txBox="1">
              <a:spLocks noChangeArrowheads="1"/>
            </p:cNvSpPr>
            <p:nvPr/>
          </p:nvSpPr>
          <p:spPr bwMode="auto">
            <a:xfrm flipH="1">
              <a:off x="6264661" y="2890800"/>
              <a:ext cx="1567125" cy="5299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600">
                  <a:solidFill>
                    <a:schemeClr val="tx1">
                      <a:lumMod val="50000"/>
                      <a:lumOff val="50000"/>
                    </a:schemeClr>
                  </a:solidFill>
                  <a:latin typeface="+mn-ea"/>
                  <a:ea typeface="+mn-ea"/>
                  <a:cs typeface="+mn-ea"/>
                </a:rPr>
                <a:t>点击添加文本    </a:t>
              </a:r>
              <a:endParaRPr lang="en-US" sz="1600">
                <a:solidFill>
                  <a:schemeClr val="tx1">
                    <a:lumMod val="50000"/>
                    <a:lumOff val="50000"/>
                  </a:schemeClr>
                </a:solidFill>
                <a:latin typeface="+mn-ea"/>
                <a:ea typeface="+mn-ea"/>
                <a:cs typeface="+mn-ea"/>
              </a:endParaRPr>
            </a:p>
            <a:p>
              <a:pPr eaLnBrk="1" hangingPunct="1"/>
              <a:r>
                <a:rPr lang="zh-CN" altLang="en-US" sz="1600">
                  <a:solidFill>
                    <a:schemeClr val="tx1">
                      <a:lumMod val="50000"/>
                      <a:lumOff val="50000"/>
                    </a:schemeClr>
                  </a:solidFill>
                  <a:latin typeface="+mn-ea"/>
                  <a:ea typeface="+mn-ea"/>
                  <a:cs typeface="+mn-ea"/>
                </a:rPr>
                <a:t>点击添加文本</a:t>
              </a:r>
              <a:endParaRPr lang="en-US" sz="1600">
                <a:solidFill>
                  <a:schemeClr val="tx1">
                    <a:lumMod val="50000"/>
                    <a:lumOff val="50000"/>
                  </a:schemeClr>
                </a:solidFill>
                <a:latin typeface="+mn-ea"/>
                <a:ea typeface="+mn-ea"/>
                <a:cs typeface="+mn-ea"/>
              </a:endParaRPr>
            </a:p>
          </p:txBody>
        </p:sp>
        <p:sp>
          <p:nvSpPr>
            <p:cNvPr id="48" name="TextBox 60"/>
            <p:cNvSpPr txBox="1">
              <a:spLocks noChangeArrowheads="1"/>
            </p:cNvSpPr>
            <p:nvPr/>
          </p:nvSpPr>
          <p:spPr bwMode="auto">
            <a:xfrm rot="19687456">
              <a:off x="2166248" y="114993"/>
              <a:ext cx="671506" cy="3765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2100" dirty="0">
                  <a:solidFill>
                    <a:schemeClr val="tx1">
                      <a:lumMod val="50000"/>
                      <a:lumOff val="50000"/>
                    </a:schemeClr>
                  </a:solidFill>
                  <a:latin typeface="+mn-ea"/>
                  <a:ea typeface="+mn-ea"/>
                  <a:cs typeface="+mn-ea"/>
                </a:rPr>
                <a:t>35%</a:t>
              </a:r>
              <a:endParaRPr lang="zh-CN" altLang="en-US" sz="2100" dirty="0">
                <a:solidFill>
                  <a:schemeClr val="tx1">
                    <a:lumMod val="50000"/>
                    <a:lumOff val="50000"/>
                  </a:schemeClr>
                </a:solidFill>
                <a:latin typeface="+mn-ea"/>
                <a:ea typeface="+mn-ea"/>
                <a:cs typeface="+mn-ea"/>
              </a:endParaRPr>
            </a:p>
          </p:txBody>
        </p:sp>
        <p:sp>
          <p:nvSpPr>
            <p:cNvPr id="49" name="TextBox 61"/>
            <p:cNvSpPr txBox="1">
              <a:spLocks noChangeArrowheads="1"/>
            </p:cNvSpPr>
            <p:nvPr/>
          </p:nvSpPr>
          <p:spPr bwMode="auto">
            <a:xfrm rot="2358327">
              <a:off x="5277848" y="208739"/>
              <a:ext cx="527674" cy="376549"/>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2100" dirty="0">
                  <a:solidFill>
                    <a:schemeClr val="tx1">
                      <a:lumMod val="50000"/>
                      <a:lumOff val="50000"/>
                    </a:schemeClr>
                  </a:solidFill>
                  <a:latin typeface="+mn-ea"/>
                  <a:ea typeface="+mn-ea"/>
                  <a:cs typeface="+mn-ea"/>
                </a:rPr>
                <a:t>2%</a:t>
              </a:r>
              <a:endParaRPr lang="zh-CN" altLang="en-US" sz="2100" dirty="0">
                <a:solidFill>
                  <a:schemeClr val="tx1">
                    <a:lumMod val="50000"/>
                    <a:lumOff val="50000"/>
                  </a:schemeClr>
                </a:solidFill>
                <a:latin typeface="+mn-ea"/>
                <a:ea typeface="+mn-ea"/>
                <a:cs typeface="+mn-ea"/>
              </a:endParaRPr>
            </a:p>
          </p:txBody>
        </p:sp>
        <p:sp>
          <p:nvSpPr>
            <p:cNvPr id="50" name="TextBox 62"/>
            <p:cNvSpPr txBox="1">
              <a:spLocks noChangeArrowheads="1"/>
            </p:cNvSpPr>
            <p:nvPr/>
          </p:nvSpPr>
          <p:spPr bwMode="auto">
            <a:xfrm rot="3270647">
              <a:off x="5684712" y="699341"/>
              <a:ext cx="527634" cy="3765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2100">
                  <a:solidFill>
                    <a:schemeClr val="tx1">
                      <a:lumMod val="50000"/>
                      <a:lumOff val="50000"/>
                    </a:schemeClr>
                  </a:solidFill>
                  <a:latin typeface="+mn-ea"/>
                  <a:ea typeface="+mn-ea"/>
                  <a:cs typeface="+mn-ea"/>
                </a:rPr>
                <a:t>8%</a:t>
              </a:r>
              <a:endParaRPr lang="zh-CN" altLang="en-US" sz="2100">
                <a:solidFill>
                  <a:schemeClr val="tx1">
                    <a:lumMod val="50000"/>
                    <a:lumOff val="50000"/>
                  </a:schemeClr>
                </a:solidFill>
                <a:latin typeface="+mn-ea"/>
                <a:ea typeface="+mn-ea"/>
                <a:cs typeface="+mn-ea"/>
              </a:endParaRPr>
            </a:p>
          </p:txBody>
        </p:sp>
        <p:sp>
          <p:nvSpPr>
            <p:cNvPr id="51" name="TextBox 63"/>
            <p:cNvSpPr txBox="1">
              <a:spLocks noChangeArrowheads="1"/>
            </p:cNvSpPr>
            <p:nvPr/>
          </p:nvSpPr>
          <p:spPr bwMode="auto">
            <a:xfrm rot="6017122">
              <a:off x="6003057" y="2435688"/>
              <a:ext cx="671455" cy="3765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2100">
                  <a:solidFill>
                    <a:schemeClr val="tx1">
                      <a:lumMod val="50000"/>
                      <a:lumOff val="50000"/>
                    </a:schemeClr>
                  </a:solidFill>
                  <a:latin typeface="+mn-ea"/>
                  <a:ea typeface="+mn-ea"/>
                  <a:cs typeface="+mn-ea"/>
                </a:rPr>
                <a:t>18%</a:t>
              </a:r>
              <a:endParaRPr lang="zh-CN" altLang="en-US" sz="2100">
                <a:solidFill>
                  <a:schemeClr val="tx1">
                    <a:lumMod val="50000"/>
                    <a:lumOff val="50000"/>
                  </a:schemeClr>
                </a:solidFill>
                <a:latin typeface="+mn-ea"/>
                <a:ea typeface="+mn-ea"/>
                <a:cs typeface="+mn-ea"/>
              </a:endParaRPr>
            </a:p>
          </p:txBody>
        </p:sp>
        <p:pic>
          <p:nvPicPr>
            <p:cNvPr id="5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76200" y="2487482"/>
              <a:ext cx="1971000" cy="1194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3" name="空心弧 21"/>
            <p:cNvSpPr/>
            <p:nvPr/>
          </p:nvSpPr>
          <p:spPr bwMode="auto">
            <a:xfrm rot="2067484">
              <a:off x="1745512" y="32610"/>
              <a:ext cx="4427078" cy="4427317"/>
            </a:xfrm>
            <a:custGeom>
              <a:avLst/>
              <a:gdLst>
                <a:gd name="T0" fmla="*/ 2780637 w 4427078"/>
                <a:gd name="T1" fmla="*/ 73881 h 4427317"/>
                <a:gd name="T2" fmla="*/ 3374270 w 4427078"/>
                <a:gd name="T3" fmla="*/ 328760 h 4427317"/>
                <a:gd name="T4" fmla="*/ 3254510 w 4427078"/>
                <a:gd name="T5" fmla="*/ 523236 h 4427317"/>
                <a:gd name="T6" fmla="*/ 2722127 w 4427078"/>
                <a:gd name="T7" fmla="*/ 294652 h 4427317"/>
                <a:gd name="T8" fmla="*/ 2780637 w 4427078"/>
                <a:gd name="T9" fmla="*/ 73881 h 442731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427078" h="4427317">
                  <a:moveTo>
                    <a:pt x="2780637" y="73881"/>
                  </a:moveTo>
                  <a:cubicBezTo>
                    <a:pt x="2989914" y="129351"/>
                    <a:pt x="3189921" y="215225"/>
                    <a:pt x="3374270" y="328760"/>
                  </a:cubicBezTo>
                  <a:lnTo>
                    <a:pt x="3254510" y="523236"/>
                  </a:lnTo>
                  <a:cubicBezTo>
                    <a:pt x="3089182" y="421414"/>
                    <a:pt x="2909811" y="344399"/>
                    <a:pt x="2722127" y="294652"/>
                  </a:cubicBezTo>
                  <a:lnTo>
                    <a:pt x="2780637" y="73881"/>
                  </a:lnTo>
                  <a:close/>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tx1">
                    <a:lumMod val="50000"/>
                    <a:lumOff val="50000"/>
                  </a:schemeClr>
                </a:solidFill>
                <a:cs typeface="+mn-ea"/>
              </a:endParaRPr>
            </a:p>
          </p:txBody>
        </p:sp>
        <p:sp>
          <p:nvSpPr>
            <p:cNvPr id="54" name="空心弧 22"/>
            <p:cNvSpPr/>
            <p:nvPr/>
          </p:nvSpPr>
          <p:spPr bwMode="auto">
            <a:xfrm rot="2003443">
              <a:off x="2081188" y="400913"/>
              <a:ext cx="3744218" cy="3744421"/>
            </a:xfrm>
            <a:custGeom>
              <a:avLst/>
              <a:gdLst>
                <a:gd name="T0" fmla="*/ 2355040 w 3744218"/>
                <a:gd name="T1" fmla="*/ 63364 h 3744421"/>
                <a:gd name="T2" fmla="*/ 2834523 w 3744218"/>
                <a:gd name="T3" fmla="*/ 266336 h 3744421"/>
                <a:gd name="T4" fmla="*/ 2265066 w 3744218"/>
                <a:gd name="T5" fmla="*/ 1216526 h 3744421"/>
                <a:gd name="T6" fmla="*/ 2069294 w 3744218"/>
                <a:gd name="T7" fmla="*/ 1133640 h 3744421"/>
                <a:gd name="T8" fmla="*/ 2355040 w 3744218"/>
                <a:gd name="T9" fmla="*/ 63364 h 374442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744218" h="3744421">
                  <a:moveTo>
                    <a:pt x="2355040" y="63364"/>
                  </a:moveTo>
                  <a:cubicBezTo>
                    <a:pt x="2523541" y="108356"/>
                    <a:pt x="2684929" y="176674"/>
                    <a:pt x="2834523" y="266336"/>
                  </a:cubicBezTo>
                  <a:lnTo>
                    <a:pt x="2265066" y="1216526"/>
                  </a:lnTo>
                  <a:cubicBezTo>
                    <a:pt x="2203988" y="1179912"/>
                    <a:pt x="2138093" y="1152013"/>
                    <a:pt x="2069294" y="1133640"/>
                  </a:cubicBezTo>
                  <a:lnTo>
                    <a:pt x="2355040" y="63364"/>
                  </a:lnTo>
                  <a:close/>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tx1">
                    <a:lumMod val="50000"/>
                    <a:lumOff val="50000"/>
                  </a:schemeClr>
                </a:solidFill>
                <a:cs typeface="+mn-ea"/>
              </a:endParaRPr>
            </a:p>
          </p:txBody>
        </p:sp>
        <p:sp>
          <p:nvSpPr>
            <p:cNvPr id="55" name="空心弧 23"/>
            <p:cNvSpPr/>
            <p:nvPr/>
          </p:nvSpPr>
          <p:spPr bwMode="auto">
            <a:xfrm rot="774438">
              <a:off x="1735922" y="0"/>
              <a:ext cx="4428996" cy="4427317"/>
            </a:xfrm>
            <a:custGeom>
              <a:avLst/>
              <a:gdLst>
                <a:gd name="T0" fmla="*/ 3144134 w 4428996"/>
                <a:gd name="T1" fmla="*/ 204501 h 4427317"/>
                <a:gd name="T2" fmla="*/ 3375367 w 4428996"/>
                <a:gd name="T3" fmla="*/ 328536 h 4427317"/>
                <a:gd name="T4" fmla="*/ 3255601 w 4428996"/>
                <a:gd name="T5" fmla="*/ 523022 h 4427317"/>
                <a:gd name="T6" fmla="*/ 3048221 w 4428996"/>
                <a:gd name="T7" fmla="*/ 411791 h 4427317"/>
                <a:gd name="T8" fmla="*/ 3144134 w 4428996"/>
                <a:gd name="T9" fmla="*/ 204501 h 442731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428996" h="4427317">
                  <a:moveTo>
                    <a:pt x="3144134" y="204501"/>
                  </a:moveTo>
                  <a:cubicBezTo>
                    <a:pt x="3223597" y="241240"/>
                    <a:pt x="3300810" y="282658"/>
                    <a:pt x="3375367" y="328536"/>
                  </a:cubicBezTo>
                  <a:lnTo>
                    <a:pt x="3255601" y="523022"/>
                  </a:lnTo>
                  <a:cubicBezTo>
                    <a:pt x="3188735" y="481880"/>
                    <a:pt x="3119486" y="444738"/>
                    <a:pt x="3048221" y="411791"/>
                  </a:cubicBezTo>
                  <a:lnTo>
                    <a:pt x="3144134" y="204501"/>
                  </a:lnTo>
                  <a:close/>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tx1">
                    <a:lumMod val="50000"/>
                    <a:lumOff val="50000"/>
                  </a:schemeClr>
                </a:solidFill>
                <a:cs typeface="+mn-ea"/>
              </a:endParaRPr>
            </a:p>
          </p:txBody>
        </p:sp>
        <p:sp>
          <p:nvSpPr>
            <p:cNvPr id="56" name="任意多边形 24"/>
            <p:cNvSpPr/>
            <p:nvPr/>
          </p:nvSpPr>
          <p:spPr bwMode="auto">
            <a:xfrm>
              <a:off x="4996768" y="621512"/>
              <a:ext cx="1281321" cy="391323"/>
            </a:xfrm>
            <a:custGeom>
              <a:avLst/>
              <a:gdLst>
                <a:gd name="T0" fmla="*/ 0 w 1281975"/>
                <a:gd name="T1" fmla="*/ 391323 h 391886"/>
                <a:gd name="T2" fmla="*/ 313349 w 1281975"/>
                <a:gd name="T3" fmla="*/ 0 h 391886"/>
                <a:gd name="T4" fmla="*/ 1281321 w 1281975"/>
                <a:gd name="T5" fmla="*/ 0 h 391886"/>
                <a:gd name="T6" fmla="*/ 0 60000 65536"/>
                <a:gd name="T7" fmla="*/ 0 60000 65536"/>
                <a:gd name="T8" fmla="*/ 0 60000 65536"/>
              </a:gdLst>
              <a:ahLst/>
              <a:cxnLst>
                <a:cxn ang="T6">
                  <a:pos x="T0" y="T1"/>
                </a:cxn>
                <a:cxn ang="T7">
                  <a:pos x="T2" y="T3"/>
                </a:cxn>
                <a:cxn ang="T8">
                  <a:pos x="T4" y="T5"/>
                </a:cxn>
              </a:cxnLst>
              <a:rect l="0" t="0" r="r" b="b"/>
              <a:pathLst>
                <a:path w="1281975" h="391886">
                  <a:moveTo>
                    <a:pt x="0" y="391886"/>
                  </a:moveTo>
                  <a:lnTo>
                    <a:pt x="313509" y="0"/>
                  </a:lnTo>
                  <a:lnTo>
                    <a:pt x="1281975" y="0"/>
                  </a:lnTo>
                </a:path>
              </a:pathLst>
            </a:custGeom>
            <a:noFill/>
            <a:ln w="3175" cap="flat" cmpd="sng">
              <a:solidFill>
                <a:schemeClr val="tx1"/>
              </a:solidFill>
              <a:round/>
              <a:headEnd type="oval" w="med" len="med"/>
              <a:tailEnd type="oval" w="med" len="med"/>
            </a:ln>
            <a:extLst>
              <a:ext uri="{909E8E84-426E-40DD-AFC4-6F175D3DCCD1}">
                <a14:hiddenFill xmlns:a14="http://schemas.microsoft.com/office/drawing/2010/main">
                  <a:solidFill>
                    <a:srgbClr val="FFFFFF"/>
                  </a:solidFill>
                </a14:hiddenFill>
              </a:ext>
            </a:extLst>
          </p:spPr>
          <p:txBody>
            <a:bodyPr anchor="ctr"/>
            <a:lstStyle/>
            <a:p>
              <a:endParaRPr lang="zh-CN" altLang="en-US">
                <a:solidFill>
                  <a:schemeClr val="tx1">
                    <a:lumMod val="50000"/>
                    <a:lumOff val="50000"/>
                  </a:schemeClr>
                </a:solidFill>
                <a:cs typeface="+mn-ea"/>
              </a:endParaRPr>
            </a:p>
          </p:txBody>
        </p:sp>
        <p:sp>
          <p:nvSpPr>
            <p:cNvPr id="57" name="任意多边形 25"/>
            <p:cNvSpPr/>
            <p:nvPr/>
          </p:nvSpPr>
          <p:spPr bwMode="auto">
            <a:xfrm>
              <a:off x="5453286" y="1262207"/>
              <a:ext cx="834392" cy="103585"/>
            </a:xfrm>
            <a:custGeom>
              <a:avLst/>
              <a:gdLst>
                <a:gd name="T0" fmla="*/ 0 w 834390"/>
                <a:gd name="T1" fmla="*/ 103585 h 104503"/>
                <a:gd name="T2" fmla="*/ 274321 w 834390"/>
                <a:gd name="T3" fmla="*/ 0 h 104503"/>
                <a:gd name="T4" fmla="*/ 834392 w 834390"/>
                <a:gd name="T5" fmla="*/ 0 h 104503"/>
                <a:gd name="T6" fmla="*/ 0 60000 65536"/>
                <a:gd name="T7" fmla="*/ 0 60000 65536"/>
                <a:gd name="T8" fmla="*/ 0 60000 65536"/>
              </a:gdLst>
              <a:ahLst/>
              <a:cxnLst>
                <a:cxn ang="T6">
                  <a:pos x="T0" y="T1"/>
                </a:cxn>
                <a:cxn ang="T7">
                  <a:pos x="T2" y="T3"/>
                </a:cxn>
                <a:cxn ang="T8">
                  <a:pos x="T4" y="T5"/>
                </a:cxn>
              </a:cxnLst>
              <a:rect l="0" t="0" r="r" b="b"/>
              <a:pathLst>
                <a:path w="834390" h="104503">
                  <a:moveTo>
                    <a:pt x="0" y="104503"/>
                  </a:moveTo>
                  <a:lnTo>
                    <a:pt x="274320" y="0"/>
                  </a:lnTo>
                  <a:lnTo>
                    <a:pt x="834390" y="0"/>
                  </a:lnTo>
                </a:path>
              </a:pathLst>
            </a:custGeom>
            <a:noFill/>
            <a:ln w="3175" cap="flat" cmpd="sng">
              <a:solidFill>
                <a:schemeClr val="tx1"/>
              </a:solidFill>
              <a:round/>
              <a:headEnd type="oval" w="med" len="med"/>
              <a:tailEnd type="oval" w="med" len="med"/>
            </a:ln>
            <a:extLst>
              <a:ext uri="{909E8E84-426E-40DD-AFC4-6F175D3DCCD1}">
                <a14:hiddenFill xmlns:a14="http://schemas.microsoft.com/office/drawing/2010/main">
                  <a:solidFill>
                    <a:srgbClr val="FFFFFF"/>
                  </a:solidFill>
                </a14:hiddenFill>
              </a:ext>
            </a:extLst>
          </p:spPr>
          <p:txBody>
            <a:bodyPr anchor="ctr"/>
            <a:lstStyle/>
            <a:p>
              <a:endParaRPr lang="zh-CN" altLang="en-US">
                <a:solidFill>
                  <a:schemeClr val="tx1">
                    <a:lumMod val="50000"/>
                    <a:lumOff val="50000"/>
                  </a:schemeClr>
                </a:solidFill>
                <a:cs typeface="+mn-ea"/>
              </a:endParaRPr>
            </a:p>
          </p:txBody>
        </p:sp>
      </p:grpSp>
      <p:grpSp>
        <p:nvGrpSpPr>
          <p:cNvPr id="60" name="组合 26"/>
          <p:cNvGrpSpPr/>
          <p:nvPr/>
        </p:nvGrpSpPr>
        <p:grpSpPr bwMode="auto">
          <a:xfrm>
            <a:off x="1365942" y="1080921"/>
            <a:ext cx="9796775" cy="830997"/>
            <a:chOff x="0" y="0"/>
            <a:chExt cx="7348934" cy="622308"/>
          </a:xfrm>
        </p:grpSpPr>
        <p:sp>
          <p:nvSpPr>
            <p:cNvPr id="61" name="矩形 27"/>
            <p:cNvSpPr>
              <a:spLocks noChangeArrowheads="1"/>
            </p:cNvSpPr>
            <p:nvPr/>
          </p:nvSpPr>
          <p:spPr bwMode="auto">
            <a:xfrm>
              <a:off x="76204" y="0"/>
              <a:ext cx="7272730" cy="6223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1600" dirty="0">
                  <a:solidFill>
                    <a:schemeClr val="tx1">
                      <a:lumMod val="50000"/>
                      <a:lumOff val="50000"/>
                    </a:schemeClr>
                  </a:solidFill>
                  <a:latin typeface="+mn-ea"/>
                  <a:cs typeface="+mn-ea"/>
                </a:rPr>
                <a:t>单击此处添加文本单击此处添加文本 单击此处添加文本单击此处添加文本单击此处添加文本单击此处添加文本单击此处添加文本单击此处添加文本</a:t>
              </a:r>
              <a:endParaRPr lang="en-US" altLang="zh-CN" sz="1600" dirty="0">
                <a:solidFill>
                  <a:schemeClr val="tx1">
                    <a:lumMod val="50000"/>
                    <a:lumOff val="50000"/>
                  </a:schemeClr>
                </a:solidFill>
                <a:latin typeface="+mn-ea"/>
                <a:cs typeface="+mn-ea"/>
              </a:endParaRPr>
            </a:p>
          </p:txBody>
        </p:sp>
        <p:sp>
          <p:nvSpPr>
            <p:cNvPr id="62" name="矩形 33"/>
            <p:cNvSpPr>
              <a:spLocks noChangeArrowheads="1"/>
            </p:cNvSpPr>
            <p:nvPr/>
          </p:nvSpPr>
          <p:spPr bwMode="auto">
            <a:xfrm>
              <a:off x="0" y="104617"/>
              <a:ext cx="71442" cy="71330"/>
            </a:xfrm>
            <a:prstGeom prst="rect">
              <a:avLst/>
            </a:pr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solidFill>
                  <a:schemeClr val="tx1">
                    <a:lumMod val="50000"/>
                    <a:lumOff val="50000"/>
                  </a:schemeClr>
                </a:solidFill>
                <a:cs typeface="+mn-ea"/>
              </a:endParaRPr>
            </a:p>
          </p:txBody>
        </p:sp>
      </p:grpSp>
      <p:sp>
        <p:nvSpPr>
          <p:cNvPr id="2" name="标题 1"/>
          <p:cNvSpPr>
            <a:spLocks noGrp="1"/>
          </p:cNvSpPr>
          <p:nvPr>
            <p:ph type="title"/>
          </p:nvPr>
        </p:nvSpPr>
        <p:spPr/>
        <p:txBody>
          <a:bodyPr>
            <a:normAutofit fontScale="90000"/>
          </a:bodyPr>
          <a:lstStyle/>
          <a:p>
            <a:r>
              <a:rPr lang="zh-CN" altLang="en-US" dirty="0">
                <a:cs typeface="+mn-ea"/>
              </a:rPr>
              <a:t>单击此处添加标题</a:t>
            </a:r>
            <a:endParaRPr lang="zh-CN" altLang="en-US" dirty="0">
              <a:ea typeface="+mn-ea"/>
              <a:cs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60"/>
                                        </p:tgtEl>
                                        <p:attrNameLst>
                                          <p:attrName>style.visibility</p:attrName>
                                        </p:attrNameLst>
                                      </p:cBhvr>
                                      <p:to>
                                        <p:strVal val="visible"/>
                                      </p:to>
                                    </p:set>
                                    <p:anim calcmode="lin" valueType="num">
                                      <p:cBhvr additive="base">
                                        <p:cTn id="7" dur="500" fill="hold"/>
                                        <p:tgtEl>
                                          <p:spTgt spid="60"/>
                                        </p:tgtEl>
                                        <p:attrNameLst>
                                          <p:attrName>ppt_x</p:attrName>
                                        </p:attrNameLst>
                                      </p:cBhvr>
                                      <p:tavLst>
                                        <p:tav tm="0">
                                          <p:val>
                                            <p:strVal val="0-#ppt_w/2"/>
                                          </p:val>
                                        </p:tav>
                                        <p:tav tm="100000">
                                          <p:val>
                                            <p:strVal val="#ppt_x"/>
                                          </p:val>
                                        </p:tav>
                                      </p:tavLst>
                                    </p:anim>
                                    <p:anim calcmode="lin" valueType="num">
                                      <p:cBhvr additive="base">
                                        <p:cTn id="8" dur="500" fill="hold"/>
                                        <p:tgtEl>
                                          <p:spTgt spid="60"/>
                                        </p:tgtEl>
                                        <p:attrNameLst>
                                          <p:attrName>ppt_y</p:attrName>
                                        </p:attrNameLst>
                                      </p:cBhvr>
                                      <p:tavLst>
                                        <p:tav tm="0">
                                          <p:val>
                                            <p:strVal val="#ppt_y"/>
                                          </p:val>
                                        </p:tav>
                                        <p:tav tm="100000">
                                          <p:val>
                                            <p:strVal val="#ppt_y"/>
                                          </p:val>
                                        </p:tav>
                                      </p:tavLst>
                                    </p:anim>
                                  </p:childTnLst>
                                </p:cTn>
                              </p:par>
                              <p:par>
                                <p:cTn id="9" presetID="42" presetClass="entr" presetSubtype="0" fill="hold" nodeType="withEffect">
                                  <p:stCondLst>
                                    <p:cond delay="400"/>
                                  </p:stCondLst>
                                  <p:childTnLst>
                                    <p:set>
                                      <p:cBhvr>
                                        <p:cTn id="10" dur="1" fill="hold">
                                          <p:stCondLst>
                                            <p:cond delay="0"/>
                                          </p:stCondLst>
                                        </p:cTn>
                                        <p:tgtEl>
                                          <p:spTgt spid="33"/>
                                        </p:tgtEl>
                                        <p:attrNameLst>
                                          <p:attrName>style.visibility</p:attrName>
                                        </p:attrNameLst>
                                      </p:cBhvr>
                                      <p:to>
                                        <p:strVal val="visible"/>
                                      </p:to>
                                    </p:set>
                                    <p:animEffect transition="in" filter="fade">
                                      <p:cBhvr>
                                        <p:cTn id="11" dur="600"/>
                                        <p:tgtEl>
                                          <p:spTgt spid="33"/>
                                        </p:tgtEl>
                                      </p:cBhvr>
                                    </p:animEffect>
                                    <p:anim calcmode="lin" valueType="num">
                                      <p:cBhvr>
                                        <p:cTn id="12" dur="600" fill="hold"/>
                                        <p:tgtEl>
                                          <p:spTgt spid="33"/>
                                        </p:tgtEl>
                                        <p:attrNameLst>
                                          <p:attrName>ppt_x</p:attrName>
                                        </p:attrNameLst>
                                      </p:cBhvr>
                                      <p:tavLst>
                                        <p:tav tm="0">
                                          <p:val>
                                            <p:strVal val="#ppt_x"/>
                                          </p:val>
                                        </p:tav>
                                        <p:tav tm="100000">
                                          <p:val>
                                            <p:strVal val="#ppt_x"/>
                                          </p:val>
                                        </p:tav>
                                      </p:tavLst>
                                    </p:anim>
                                    <p:anim calcmode="lin" valueType="num">
                                      <p:cBhvr>
                                        <p:cTn id="13" dur="600" fill="hold"/>
                                        <p:tgtEl>
                                          <p:spTgt spid="3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5"/>
          <p:cNvSpPr/>
          <p:nvPr/>
        </p:nvSpPr>
        <p:spPr>
          <a:xfrm rot="2919292">
            <a:off x="6194599" y="2883956"/>
            <a:ext cx="796886" cy="731797"/>
          </a:xfrm>
          <a:custGeom>
            <a:avLst/>
            <a:gdLst>
              <a:gd name="connsiteX0" fmla="*/ 0 w 1080120"/>
              <a:gd name="connsiteY0" fmla="*/ 0 h 1407198"/>
              <a:gd name="connsiteX1" fmla="*/ 1080120 w 1080120"/>
              <a:gd name="connsiteY1" fmla="*/ 0 h 1407198"/>
              <a:gd name="connsiteX2" fmla="*/ 1080120 w 1080120"/>
              <a:gd name="connsiteY2" fmla="*/ 1407198 h 1407198"/>
              <a:gd name="connsiteX3" fmla="*/ 0 w 1080120"/>
              <a:gd name="connsiteY3" fmla="*/ 1407198 h 1407198"/>
              <a:gd name="connsiteX4" fmla="*/ 0 w 1080120"/>
              <a:gd name="connsiteY4" fmla="*/ 0 h 1407198"/>
              <a:gd name="connsiteX0-1" fmla="*/ 0 w 1080120"/>
              <a:gd name="connsiteY0-2" fmla="*/ 0 h 1407198"/>
              <a:gd name="connsiteX1-3" fmla="*/ 1080120 w 1080120"/>
              <a:gd name="connsiteY1-4" fmla="*/ 0 h 1407198"/>
              <a:gd name="connsiteX2-5" fmla="*/ 1080120 w 1080120"/>
              <a:gd name="connsiteY2-6" fmla="*/ 1407198 h 1407198"/>
              <a:gd name="connsiteX3-7" fmla="*/ 0 w 1080120"/>
              <a:gd name="connsiteY3-8" fmla="*/ 1407198 h 1407198"/>
              <a:gd name="connsiteX4-9" fmla="*/ 0 w 1080120"/>
              <a:gd name="connsiteY4-10" fmla="*/ 0 h 1407198"/>
              <a:gd name="connsiteX0-11" fmla="*/ 0 w 1080120"/>
              <a:gd name="connsiteY0-12" fmla="*/ 0 h 1407198"/>
              <a:gd name="connsiteX1-13" fmla="*/ 1080120 w 1080120"/>
              <a:gd name="connsiteY1-14" fmla="*/ 0 h 1407198"/>
              <a:gd name="connsiteX2-15" fmla="*/ 1080120 w 1080120"/>
              <a:gd name="connsiteY2-16" fmla="*/ 1407198 h 1407198"/>
              <a:gd name="connsiteX3-17" fmla="*/ 0 w 1080120"/>
              <a:gd name="connsiteY3-18" fmla="*/ 1407198 h 1407198"/>
              <a:gd name="connsiteX4-19" fmla="*/ 0 w 1080120"/>
              <a:gd name="connsiteY4-20" fmla="*/ 0 h 1407198"/>
              <a:gd name="connsiteX0-21" fmla="*/ 0 w 1080120"/>
              <a:gd name="connsiteY0-22" fmla="*/ 0 h 1407198"/>
              <a:gd name="connsiteX1-23" fmla="*/ 1080120 w 1080120"/>
              <a:gd name="connsiteY1-24" fmla="*/ 0 h 1407198"/>
              <a:gd name="connsiteX2-25" fmla="*/ 1080120 w 1080120"/>
              <a:gd name="connsiteY2-26" fmla="*/ 1407198 h 1407198"/>
              <a:gd name="connsiteX3-27" fmla="*/ 0 w 1080120"/>
              <a:gd name="connsiteY3-28" fmla="*/ 1407198 h 1407198"/>
              <a:gd name="connsiteX4-29" fmla="*/ 0 w 1080120"/>
              <a:gd name="connsiteY4-30" fmla="*/ 0 h 1407198"/>
              <a:gd name="connsiteX0-31" fmla="*/ 0 w 1080120"/>
              <a:gd name="connsiteY0-32" fmla="*/ 0 h 1407198"/>
              <a:gd name="connsiteX1-33" fmla="*/ 1080120 w 1080120"/>
              <a:gd name="connsiteY1-34" fmla="*/ 0 h 1407198"/>
              <a:gd name="connsiteX2-35" fmla="*/ 1080120 w 1080120"/>
              <a:gd name="connsiteY2-36" fmla="*/ 1407198 h 1407198"/>
              <a:gd name="connsiteX3-37" fmla="*/ 0 w 1080120"/>
              <a:gd name="connsiteY3-38" fmla="*/ 1407198 h 1407198"/>
              <a:gd name="connsiteX4-39" fmla="*/ 0 w 1080120"/>
              <a:gd name="connsiteY4-40" fmla="*/ 0 h 1407198"/>
              <a:gd name="connsiteX0-41" fmla="*/ 0 w 1080120"/>
              <a:gd name="connsiteY0-42" fmla="*/ 0 h 1407198"/>
              <a:gd name="connsiteX1-43" fmla="*/ 1080120 w 1080120"/>
              <a:gd name="connsiteY1-44" fmla="*/ 0 h 1407198"/>
              <a:gd name="connsiteX2-45" fmla="*/ 1080120 w 1080120"/>
              <a:gd name="connsiteY2-46" fmla="*/ 1407198 h 1407198"/>
              <a:gd name="connsiteX3-47" fmla="*/ 0 w 1080120"/>
              <a:gd name="connsiteY3-48" fmla="*/ 1407198 h 1407198"/>
              <a:gd name="connsiteX4-49" fmla="*/ 0 w 1080120"/>
              <a:gd name="connsiteY4-50" fmla="*/ 0 h 1407198"/>
              <a:gd name="connsiteX0-51" fmla="*/ 0 w 1080120"/>
              <a:gd name="connsiteY0-52" fmla="*/ 0 h 1407198"/>
              <a:gd name="connsiteX1-53" fmla="*/ 1080120 w 1080120"/>
              <a:gd name="connsiteY1-54" fmla="*/ 0 h 1407198"/>
              <a:gd name="connsiteX2-55" fmla="*/ 1080120 w 1080120"/>
              <a:gd name="connsiteY2-56" fmla="*/ 1407198 h 1407198"/>
              <a:gd name="connsiteX3-57" fmla="*/ 0 w 1080120"/>
              <a:gd name="connsiteY3-58" fmla="*/ 1407198 h 1407198"/>
              <a:gd name="connsiteX4-59" fmla="*/ 0 w 1080120"/>
              <a:gd name="connsiteY4-60" fmla="*/ 0 h 1407198"/>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80120" h="1407198">
                <a:moveTo>
                  <a:pt x="0" y="0"/>
                </a:moveTo>
                <a:lnTo>
                  <a:pt x="1080120" y="0"/>
                </a:lnTo>
                <a:cubicBezTo>
                  <a:pt x="831575" y="585667"/>
                  <a:pt x="892944" y="1005638"/>
                  <a:pt x="1080120" y="1407198"/>
                </a:cubicBezTo>
                <a:lnTo>
                  <a:pt x="0" y="1407198"/>
                </a:lnTo>
                <a:cubicBezTo>
                  <a:pt x="171833" y="1017912"/>
                  <a:pt x="260819" y="542709"/>
                  <a:pt x="0" y="0"/>
                </a:cubicBezTo>
                <a:close/>
              </a:path>
            </a:pathLst>
          </a:custGeom>
          <a:solidFill>
            <a:srgbClr val="1B26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rot="18719445">
            <a:off x="5061720" y="2817801"/>
            <a:ext cx="796886" cy="731797"/>
          </a:xfrm>
          <a:custGeom>
            <a:avLst/>
            <a:gdLst>
              <a:gd name="connsiteX0" fmla="*/ 0 w 1080120"/>
              <a:gd name="connsiteY0" fmla="*/ 0 h 1407198"/>
              <a:gd name="connsiteX1" fmla="*/ 1080120 w 1080120"/>
              <a:gd name="connsiteY1" fmla="*/ 0 h 1407198"/>
              <a:gd name="connsiteX2" fmla="*/ 1080120 w 1080120"/>
              <a:gd name="connsiteY2" fmla="*/ 1407198 h 1407198"/>
              <a:gd name="connsiteX3" fmla="*/ 0 w 1080120"/>
              <a:gd name="connsiteY3" fmla="*/ 1407198 h 1407198"/>
              <a:gd name="connsiteX4" fmla="*/ 0 w 1080120"/>
              <a:gd name="connsiteY4" fmla="*/ 0 h 1407198"/>
              <a:gd name="connsiteX0-1" fmla="*/ 0 w 1080120"/>
              <a:gd name="connsiteY0-2" fmla="*/ 0 h 1407198"/>
              <a:gd name="connsiteX1-3" fmla="*/ 1080120 w 1080120"/>
              <a:gd name="connsiteY1-4" fmla="*/ 0 h 1407198"/>
              <a:gd name="connsiteX2-5" fmla="*/ 1080120 w 1080120"/>
              <a:gd name="connsiteY2-6" fmla="*/ 1407198 h 1407198"/>
              <a:gd name="connsiteX3-7" fmla="*/ 0 w 1080120"/>
              <a:gd name="connsiteY3-8" fmla="*/ 1407198 h 1407198"/>
              <a:gd name="connsiteX4-9" fmla="*/ 0 w 1080120"/>
              <a:gd name="connsiteY4-10" fmla="*/ 0 h 1407198"/>
              <a:gd name="connsiteX0-11" fmla="*/ 0 w 1080120"/>
              <a:gd name="connsiteY0-12" fmla="*/ 0 h 1407198"/>
              <a:gd name="connsiteX1-13" fmla="*/ 1080120 w 1080120"/>
              <a:gd name="connsiteY1-14" fmla="*/ 0 h 1407198"/>
              <a:gd name="connsiteX2-15" fmla="*/ 1080120 w 1080120"/>
              <a:gd name="connsiteY2-16" fmla="*/ 1407198 h 1407198"/>
              <a:gd name="connsiteX3-17" fmla="*/ 0 w 1080120"/>
              <a:gd name="connsiteY3-18" fmla="*/ 1407198 h 1407198"/>
              <a:gd name="connsiteX4-19" fmla="*/ 0 w 1080120"/>
              <a:gd name="connsiteY4-20" fmla="*/ 0 h 1407198"/>
              <a:gd name="connsiteX0-21" fmla="*/ 0 w 1080120"/>
              <a:gd name="connsiteY0-22" fmla="*/ 0 h 1407198"/>
              <a:gd name="connsiteX1-23" fmla="*/ 1080120 w 1080120"/>
              <a:gd name="connsiteY1-24" fmla="*/ 0 h 1407198"/>
              <a:gd name="connsiteX2-25" fmla="*/ 1080120 w 1080120"/>
              <a:gd name="connsiteY2-26" fmla="*/ 1407198 h 1407198"/>
              <a:gd name="connsiteX3-27" fmla="*/ 0 w 1080120"/>
              <a:gd name="connsiteY3-28" fmla="*/ 1407198 h 1407198"/>
              <a:gd name="connsiteX4-29" fmla="*/ 0 w 1080120"/>
              <a:gd name="connsiteY4-30" fmla="*/ 0 h 1407198"/>
              <a:gd name="connsiteX0-31" fmla="*/ 0 w 1080120"/>
              <a:gd name="connsiteY0-32" fmla="*/ 0 h 1407198"/>
              <a:gd name="connsiteX1-33" fmla="*/ 1080120 w 1080120"/>
              <a:gd name="connsiteY1-34" fmla="*/ 0 h 1407198"/>
              <a:gd name="connsiteX2-35" fmla="*/ 1080120 w 1080120"/>
              <a:gd name="connsiteY2-36" fmla="*/ 1407198 h 1407198"/>
              <a:gd name="connsiteX3-37" fmla="*/ 0 w 1080120"/>
              <a:gd name="connsiteY3-38" fmla="*/ 1407198 h 1407198"/>
              <a:gd name="connsiteX4-39" fmla="*/ 0 w 1080120"/>
              <a:gd name="connsiteY4-40" fmla="*/ 0 h 1407198"/>
              <a:gd name="connsiteX0-41" fmla="*/ 0 w 1080120"/>
              <a:gd name="connsiteY0-42" fmla="*/ 0 h 1407198"/>
              <a:gd name="connsiteX1-43" fmla="*/ 1080120 w 1080120"/>
              <a:gd name="connsiteY1-44" fmla="*/ 0 h 1407198"/>
              <a:gd name="connsiteX2-45" fmla="*/ 1080120 w 1080120"/>
              <a:gd name="connsiteY2-46" fmla="*/ 1407198 h 1407198"/>
              <a:gd name="connsiteX3-47" fmla="*/ 0 w 1080120"/>
              <a:gd name="connsiteY3-48" fmla="*/ 1407198 h 1407198"/>
              <a:gd name="connsiteX4-49" fmla="*/ 0 w 1080120"/>
              <a:gd name="connsiteY4-50" fmla="*/ 0 h 1407198"/>
              <a:gd name="connsiteX0-51" fmla="*/ 0 w 1080120"/>
              <a:gd name="connsiteY0-52" fmla="*/ 0 h 1407198"/>
              <a:gd name="connsiteX1-53" fmla="*/ 1080120 w 1080120"/>
              <a:gd name="connsiteY1-54" fmla="*/ 0 h 1407198"/>
              <a:gd name="connsiteX2-55" fmla="*/ 1080120 w 1080120"/>
              <a:gd name="connsiteY2-56" fmla="*/ 1407198 h 1407198"/>
              <a:gd name="connsiteX3-57" fmla="*/ 0 w 1080120"/>
              <a:gd name="connsiteY3-58" fmla="*/ 1407198 h 1407198"/>
              <a:gd name="connsiteX4-59" fmla="*/ 0 w 1080120"/>
              <a:gd name="connsiteY4-60" fmla="*/ 0 h 1407198"/>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80120" h="1407198">
                <a:moveTo>
                  <a:pt x="0" y="0"/>
                </a:moveTo>
                <a:lnTo>
                  <a:pt x="1080120" y="0"/>
                </a:lnTo>
                <a:cubicBezTo>
                  <a:pt x="831575" y="585667"/>
                  <a:pt x="892944" y="1005638"/>
                  <a:pt x="1080120" y="1407198"/>
                </a:cubicBezTo>
                <a:lnTo>
                  <a:pt x="0" y="1407198"/>
                </a:lnTo>
                <a:cubicBezTo>
                  <a:pt x="171833" y="1017912"/>
                  <a:pt x="260819" y="542709"/>
                  <a:pt x="0" y="0"/>
                </a:cubicBezTo>
                <a:close/>
              </a:path>
            </a:pathLst>
          </a:cu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 name="组合 8"/>
          <p:cNvGrpSpPr/>
          <p:nvPr/>
        </p:nvGrpSpPr>
        <p:grpSpPr>
          <a:xfrm>
            <a:off x="4515157" y="2276872"/>
            <a:ext cx="1007718" cy="1008112"/>
            <a:chOff x="4416945" y="2276872"/>
            <a:chExt cx="1008112" cy="1008112"/>
          </a:xfrm>
        </p:grpSpPr>
        <p:sp>
          <p:nvSpPr>
            <p:cNvPr id="5" name="椭圆 4"/>
            <p:cNvSpPr/>
            <p:nvPr/>
          </p:nvSpPr>
          <p:spPr>
            <a:xfrm>
              <a:off x="4416945" y="2276872"/>
              <a:ext cx="1008112" cy="1008112"/>
            </a:xfrm>
            <a:prstGeom prst="ellipse">
              <a:avLst/>
            </a:prstGeom>
            <a:solidFill>
              <a:schemeClr val="accent1"/>
            </a:solidFill>
            <a:ln>
              <a:noFill/>
            </a:ln>
          </p:spPr>
          <p:txBody>
            <a:bodyPr vert="horz" wrap="square" lIns="91440" tIns="45720" rIns="91440" bIns="45720" numCol="1" anchor="t" anchorCtr="0" compatLnSpc="1"/>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23" name="Freeform 92"/>
            <p:cNvSpPr>
              <a:spLocks noEditPoints="1"/>
            </p:cNvSpPr>
            <p:nvPr/>
          </p:nvSpPr>
          <p:spPr bwMode="auto">
            <a:xfrm>
              <a:off x="4780507" y="2642667"/>
              <a:ext cx="280988" cy="287338"/>
            </a:xfrm>
            <a:custGeom>
              <a:avLst/>
              <a:gdLst>
                <a:gd name="T0" fmla="*/ 161 w 195"/>
                <a:gd name="T1" fmla="*/ 101 h 200"/>
                <a:gd name="T2" fmla="*/ 152 w 195"/>
                <a:gd name="T3" fmla="*/ 99 h 200"/>
                <a:gd name="T4" fmla="*/ 159 w 195"/>
                <a:gd name="T5" fmla="*/ 87 h 200"/>
                <a:gd name="T6" fmla="*/ 161 w 195"/>
                <a:gd name="T7" fmla="*/ 87 h 200"/>
                <a:gd name="T8" fmla="*/ 184 w 195"/>
                <a:gd name="T9" fmla="*/ 46 h 200"/>
                <a:gd name="T10" fmla="*/ 164 w 195"/>
                <a:gd name="T11" fmla="*/ 23 h 200"/>
                <a:gd name="T12" fmla="*/ 164 w 195"/>
                <a:gd name="T13" fmla="*/ 9 h 200"/>
                <a:gd name="T14" fmla="*/ 195 w 195"/>
                <a:gd name="T15" fmla="*/ 46 h 200"/>
                <a:gd name="T16" fmla="*/ 161 w 195"/>
                <a:gd name="T17" fmla="*/ 101 h 200"/>
                <a:gd name="T18" fmla="*/ 98 w 195"/>
                <a:gd name="T19" fmla="*/ 130 h 200"/>
                <a:gd name="T20" fmla="*/ 36 w 195"/>
                <a:gd name="T21" fmla="*/ 40 h 200"/>
                <a:gd name="T22" fmla="*/ 36 w 195"/>
                <a:gd name="T23" fmla="*/ 0 h 200"/>
                <a:gd name="T24" fmla="*/ 160 w 195"/>
                <a:gd name="T25" fmla="*/ 0 h 200"/>
                <a:gd name="T26" fmla="*/ 160 w 195"/>
                <a:gd name="T27" fmla="*/ 40 h 200"/>
                <a:gd name="T28" fmla="*/ 98 w 195"/>
                <a:gd name="T29" fmla="*/ 130 h 200"/>
                <a:gd name="T30" fmla="*/ 67 w 195"/>
                <a:gd name="T31" fmla="*/ 12 h 200"/>
                <a:gd name="T32" fmla="*/ 52 w 195"/>
                <a:gd name="T33" fmla="*/ 12 h 200"/>
                <a:gd name="T34" fmla="*/ 99 w 195"/>
                <a:gd name="T35" fmla="*/ 119 h 200"/>
                <a:gd name="T36" fmla="*/ 67 w 195"/>
                <a:gd name="T37" fmla="*/ 12 h 200"/>
                <a:gd name="T38" fmla="*/ 34 w 195"/>
                <a:gd name="T39" fmla="*/ 87 h 200"/>
                <a:gd name="T40" fmla="*/ 36 w 195"/>
                <a:gd name="T41" fmla="*/ 87 h 200"/>
                <a:gd name="T42" fmla="*/ 43 w 195"/>
                <a:gd name="T43" fmla="*/ 99 h 200"/>
                <a:gd name="T44" fmla="*/ 34 w 195"/>
                <a:gd name="T45" fmla="*/ 101 h 200"/>
                <a:gd name="T46" fmla="*/ 0 w 195"/>
                <a:gd name="T47" fmla="*/ 46 h 200"/>
                <a:gd name="T48" fmla="*/ 31 w 195"/>
                <a:gd name="T49" fmla="*/ 9 h 200"/>
                <a:gd name="T50" fmla="*/ 31 w 195"/>
                <a:gd name="T51" fmla="*/ 23 h 200"/>
                <a:gd name="T52" fmla="*/ 11 w 195"/>
                <a:gd name="T53" fmla="*/ 46 h 200"/>
                <a:gd name="T54" fmla="*/ 34 w 195"/>
                <a:gd name="T55" fmla="*/ 87 h 200"/>
                <a:gd name="T56" fmla="*/ 87 w 195"/>
                <a:gd name="T57" fmla="*/ 147 h 200"/>
                <a:gd name="T58" fmla="*/ 97 w 195"/>
                <a:gd name="T59" fmla="*/ 136 h 200"/>
                <a:gd name="T60" fmla="*/ 108 w 195"/>
                <a:gd name="T61" fmla="*/ 147 h 200"/>
                <a:gd name="T62" fmla="*/ 97 w 195"/>
                <a:gd name="T63" fmla="*/ 157 h 200"/>
                <a:gd name="T64" fmla="*/ 87 w 195"/>
                <a:gd name="T65" fmla="*/ 147 h 200"/>
                <a:gd name="T66" fmla="*/ 128 w 195"/>
                <a:gd name="T67" fmla="*/ 170 h 200"/>
                <a:gd name="T68" fmla="*/ 118 w 195"/>
                <a:gd name="T69" fmla="*/ 180 h 200"/>
                <a:gd name="T70" fmla="*/ 78 w 195"/>
                <a:gd name="T71" fmla="*/ 180 h 200"/>
                <a:gd name="T72" fmla="*/ 68 w 195"/>
                <a:gd name="T73" fmla="*/ 170 h 200"/>
                <a:gd name="T74" fmla="*/ 78 w 195"/>
                <a:gd name="T75" fmla="*/ 160 h 200"/>
                <a:gd name="T76" fmla="*/ 118 w 195"/>
                <a:gd name="T77" fmla="*/ 160 h 200"/>
                <a:gd name="T78" fmla="*/ 128 w 195"/>
                <a:gd name="T79" fmla="*/ 170 h 200"/>
                <a:gd name="T80" fmla="*/ 58 w 195"/>
                <a:gd name="T81" fmla="*/ 184 h 200"/>
                <a:gd name="T82" fmla="*/ 134 w 195"/>
                <a:gd name="T83" fmla="*/ 184 h 200"/>
                <a:gd name="T84" fmla="*/ 144 w 195"/>
                <a:gd name="T85" fmla="*/ 200 h 200"/>
                <a:gd name="T86" fmla="*/ 48 w 195"/>
                <a:gd name="T87" fmla="*/ 200 h 200"/>
                <a:gd name="T88" fmla="*/ 58 w 195"/>
                <a:gd name="T89" fmla="*/ 184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95" h="200">
                  <a:moveTo>
                    <a:pt x="161" y="101"/>
                  </a:moveTo>
                  <a:cubicBezTo>
                    <a:pt x="158" y="101"/>
                    <a:pt x="155" y="100"/>
                    <a:pt x="152" y="99"/>
                  </a:cubicBezTo>
                  <a:cubicBezTo>
                    <a:pt x="155" y="96"/>
                    <a:pt x="157" y="92"/>
                    <a:pt x="159" y="87"/>
                  </a:cubicBezTo>
                  <a:cubicBezTo>
                    <a:pt x="159" y="87"/>
                    <a:pt x="160" y="87"/>
                    <a:pt x="161" y="87"/>
                  </a:cubicBezTo>
                  <a:cubicBezTo>
                    <a:pt x="176" y="87"/>
                    <a:pt x="184" y="64"/>
                    <a:pt x="184" y="46"/>
                  </a:cubicBezTo>
                  <a:cubicBezTo>
                    <a:pt x="184" y="31"/>
                    <a:pt x="175" y="23"/>
                    <a:pt x="164" y="23"/>
                  </a:cubicBezTo>
                  <a:cubicBezTo>
                    <a:pt x="164" y="18"/>
                    <a:pt x="164" y="13"/>
                    <a:pt x="164" y="9"/>
                  </a:cubicBezTo>
                  <a:cubicBezTo>
                    <a:pt x="181" y="9"/>
                    <a:pt x="195" y="23"/>
                    <a:pt x="195" y="46"/>
                  </a:cubicBezTo>
                  <a:cubicBezTo>
                    <a:pt x="195" y="71"/>
                    <a:pt x="182" y="101"/>
                    <a:pt x="161" y="101"/>
                  </a:cubicBezTo>
                  <a:close/>
                  <a:moveTo>
                    <a:pt x="98" y="130"/>
                  </a:moveTo>
                  <a:cubicBezTo>
                    <a:pt x="65" y="130"/>
                    <a:pt x="36" y="90"/>
                    <a:pt x="36" y="40"/>
                  </a:cubicBezTo>
                  <a:cubicBezTo>
                    <a:pt x="36" y="37"/>
                    <a:pt x="36" y="3"/>
                    <a:pt x="36" y="0"/>
                  </a:cubicBezTo>
                  <a:cubicBezTo>
                    <a:pt x="160" y="0"/>
                    <a:pt x="160" y="0"/>
                    <a:pt x="160" y="0"/>
                  </a:cubicBezTo>
                  <a:cubicBezTo>
                    <a:pt x="160" y="3"/>
                    <a:pt x="160" y="37"/>
                    <a:pt x="160" y="40"/>
                  </a:cubicBezTo>
                  <a:cubicBezTo>
                    <a:pt x="160" y="90"/>
                    <a:pt x="131" y="130"/>
                    <a:pt x="98" y="130"/>
                  </a:cubicBezTo>
                  <a:close/>
                  <a:moveTo>
                    <a:pt x="67" y="12"/>
                  </a:moveTo>
                  <a:cubicBezTo>
                    <a:pt x="52" y="12"/>
                    <a:pt x="52" y="12"/>
                    <a:pt x="52" y="12"/>
                  </a:cubicBezTo>
                  <a:cubicBezTo>
                    <a:pt x="52" y="12"/>
                    <a:pt x="50" y="116"/>
                    <a:pt x="99" y="119"/>
                  </a:cubicBezTo>
                  <a:cubicBezTo>
                    <a:pt x="62" y="92"/>
                    <a:pt x="67" y="12"/>
                    <a:pt x="67" y="12"/>
                  </a:cubicBezTo>
                  <a:close/>
                  <a:moveTo>
                    <a:pt x="34" y="87"/>
                  </a:moveTo>
                  <a:cubicBezTo>
                    <a:pt x="35" y="87"/>
                    <a:pt x="36" y="87"/>
                    <a:pt x="36" y="87"/>
                  </a:cubicBezTo>
                  <a:cubicBezTo>
                    <a:pt x="38" y="92"/>
                    <a:pt x="40" y="96"/>
                    <a:pt x="43" y="99"/>
                  </a:cubicBezTo>
                  <a:cubicBezTo>
                    <a:pt x="40" y="100"/>
                    <a:pt x="37" y="101"/>
                    <a:pt x="34" y="101"/>
                  </a:cubicBezTo>
                  <a:cubicBezTo>
                    <a:pt x="13" y="101"/>
                    <a:pt x="0" y="71"/>
                    <a:pt x="0" y="46"/>
                  </a:cubicBezTo>
                  <a:cubicBezTo>
                    <a:pt x="0" y="23"/>
                    <a:pt x="14" y="9"/>
                    <a:pt x="31" y="9"/>
                  </a:cubicBezTo>
                  <a:cubicBezTo>
                    <a:pt x="31" y="13"/>
                    <a:pt x="31" y="18"/>
                    <a:pt x="31" y="23"/>
                  </a:cubicBezTo>
                  <a:cubicBezTo>
                    <a:pt x="20" y="23"/>
                    <a:pt x="11" y="31"/>
                    <a:pt x="11" y="46"/>
                  </a:cubicBezTo>
                  <a:cubicBezTo>
                    <a:pt x="11" y="64"/>
                    <a:pt x="19" y="87"/>
                    <a:pt x="34" y="87"/>
                  </a:cubicBezTo>
                  <a:close/>
                  <a:moveTo>
                    <a:pt x="87" y="147"/>
                  </a:moveTo>
                  <a:cubicBezTo>
                    <a:pt x="87" y="141"/>
                    <a:pt x="91" y="136"/>
                    <a:pt x="97" y="136"/>
                  </a:cubicBezTo>
                  <a:cubicBezTo>
                    <a:pt x="103" y="136"/>
                    <a:pt x="108" y="141"/>
                    <a:pt x="108" y="147"/>
                  </a:cubicBezTo>
                  <a:cubicBezTo>
                    <a:pt x="108" y="153"/>
                    <a:pt x="103" y="157"/>
                    <a:pt x="97" y="157"/>
                  </a:cubicBezTo>
                  <a:cubicBezTo>
                    <a:pt x="91" y="157"/>
                    <a:pt x="87" y="153"/>
                    <a:pt x="87" y="147"/>
                  </a:cubicBezTo>
                  <a:close/>
                  <a:moveTo>
                    <a:pt x="128" y="170"/>
                  </a:moveTo>
                  <a:cubicBezTo>
                    <a:pt x="128" y="176"/>
                    <a:pt x="123" y="180"/>
                    <a:pt x="118" y="180"/>
                  </a:cubicBezTo>
                  <a:cubicBezTo>
                    <a:pt x="78" y="180"/>
                    <a:pt x="78" y="180"/>
                    <a:pt x="78" y="180"/>
                  </a:cubicBezTo>
                  <a:cubicBezTo>
                    <a:pt x="72" y="180"/>
                    <a:pt x="68" y="176"/>
                    <a:pt x="68" y="170"/>
                  </a:cubicBezTo>
                  <a:cubicBezTo>
                    <a:pt x="68" y="165"/>
                    <a:pt x="72" y="160"/>
                    <a:pt x="78" y="160"/>
                  </a:cubicBezTo>
                  <a:cubicBezTo>
                    <a:pt x="118" y="160"/>
                    <a:pt x="118" y="160"/>
                    <a:pt x="118" y="160"/>
                  </a:cubicBezTo>
                  <a:cubicBezTo>
                    <a:pt x="123" y="160"/>
                    <a:pt x="128" y="165"/>
                    <a:pt x="128" y="170"/>
                  </a:cubicBezTo>
                  <a:close/>
                  <a:moveTo>
                    <a:pt x="58" y="184"/>
                  </a:moveTo>
                  <a:cubicBezTo>
                    <a:pt x="134" y="184"/>
                    <a:pt x="134" y="184"/>
                    <a:pt x="134" y="184"/>
                  </a:cubicBezTo>
                  <a:cubicBezTo>
                    <a:pt x="143" y="184"/>
                    <a:pt x="144" y="195"/>
                    <a:pt x="144" y="200"/>
                  </a:cubicBezTo>
                  <a:cubicBezTo>
                    <a:pt x="102" y="200"/>
                    <a:pt x="88" y="200"/>
                    <a:pt x="48" y="200"/>
                  </a:cubicBezTo>
                  <a:cubicBezTo>
                    <a:pt x="48" y="195"/>
                    <a:pt x="48" y="184"/>
                    <a:pt x="58" y="184"/>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grpSp>
      <p:grpSp>
        <p:nvGrpSpPr>
          <p:cNvPr id="10" name="组合 9"/>
          <p:cNvGrpSpPr/>
          <p:nvPr/>
        </p:nvGrpSpPr>
        <p:grpSpPr>
          <a:xfrm>
            <a:off x="5388368" y="3068962"/>
            <a:ext cx="1285315" cy="1285817"/>
            <a:chOff x="5290496" y="3068960"/>
            <a:chExt cx="1285817" cy="1285817"/>
          </a:xfrm>
        </p:grpSpPr>
        <p:sp>
          <p:nvSpPr>
            <p:cNvPr id="13" name="椭圆 12"/>
            <p:cNvSpPr/>
            <p:nvPr/>
          </p:nvSpPr>
          <p:spPr>
            <a:xfrm>
              <a:off x="5290496" y="3068960"/>
              <a:ext cx="1285817" cy="1285817"/>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Freeform 90"/>
            <p:cNvSpPr>
              <a:spLocks noEditPoints="1"/>
            </p:cNvSpPr>
            <p:nvPr/>
          </p:nvSpPr>
          <p:spPr bwMode="auto">
            <a:xfrm>
              <a:off x="5837798" y="3501008"/>
              <a:ext cx="332982" cy="354529"/>
            </a:xfrm>
            <a:custGeom>
              <a:avLst/>
              <a:gdLst>
                <a:gd name="T0" fmla="*/ 20 w 188"/>
                <a:gd name="T1" fmla="*/ 116 h 200"/>
                <a:gd name="T2" fmla="*/ 160 w 188"/>
                <a:gd name="T3" fmla="*/ 96 h 200"/>
                <a:gd name="T4" fmla="*/ 180 w 188"/>
                <a:gd name="T5" fmla="*/ 56 h 200"/>
                <a:gd name="T6" fmla="*/ 180 w 188"/>
                <a:gd name="T7" fmla="*/ 36 h 200"/>
                <a:gd name="T8" fmla="*/ 20 w 188"/>
                <a:gd name="T9" fmla="*/ 8 h 200"/>
                <a:gd name="T10" fmla="*/ 188 w 188"/>
                <a:gd name="T11" fmla="*/ 104 h 200"/>
                <a:gd name="T12" fmla="*/ 120 w 188"/>
                <a:gd name="T13" fmla="*/ 36 h 200"/>
                <a:gd name="T14" fmla="*/ 120 w 188"/>
                <a:gd name="T15" fmla="*/ 56 h 200"/>
                <a:gd name="T16" fmla="*/ 100 w 188"/>
                <a:gd name="T17" fmla="*/ 36 h 200"/>
                <a:gd name="T18" fmla="*/ 40 w 188"/>
                <a:gd name="T19" fmla="*/ 56 h 200"/>
                <a:gd name="T20" fmla="*/ 60 w 188"/>
                <a:gd name="T21" fmla="*/ 56 h 200"/>
                <a:gd name="T22" fmla="*/ 40 w 188"/>
                <a:gd name="T23" fmla="*/ 96 h 200"/>
                <a:gd name="T24" fmla="*/ 60 w 188"/>
                <a:gd name="T25" fmla="*/ 96 h 200"/>
                <a:gd name="T26" fmla="*/ 80 w 188"/>
                <a:gd name="T27" fmla="*/ 96 h 200"/>
                <a:gd name="T28" fmla="*/ 140 w 188"/>
                <a:gd name="T29" fmla="*/ 76 h 200"/>
                <a:gd name="T30" fmla="*/ 120 w 188"/>
                <a:gd name="T31" fmla="*/ 76 h 200"/>
                <a:gd name="T32" fmla="*/ 160 w 188"/>
                <a:gd name="T33" fmla="*/ 56 h 200"/>
                <a:gd name="T34" fmla="*/ 140 w 188"/>
                <a:gd name="T35" fmla="*/ 56 h 200"/>
                <a:gd name="T36" fmla="*/ 120 w 188"/>
                <a:gd name="T37" fmla="*/ 56 h 200"/>
                <a:gd name="T38" fmla="*/ 60 w 188"/>
                <a:gd name="T39" fmla="*/ 76 h 200"/>
                <a:gd name="T40" fmla="*/ 80 w 188"/>
                <a:gd name="T41" fmla="*/ 76 h 200"/>
                <a:gd name="T42" fmla="*/ 16 w 188"/>
                <a:gd name="T43" fmla="*/ 192 h 200"/>
                <a:gd name="T44" fmla="*/ 0 w 188"/>
                <a:gd name="T45" fmla="*/ 8 h 200"/>
                <a:gd name="T46" fmla="*/ 16 w 188"/>
                <a:gd name="T47" fmla="*/ 124 h 200"/>
                <a:gd name="T48" fmla="*/ 16 w 188"/>
                <a:gd name="T49" fmla="*/ 124 h 200"/>
                <a:gd name="T50" fmla="*/ 140 w 188"/>
                <a:gd name="T51" fmla="*/ 96 h 200"/>
                <a:gd name="T52" fmla="*/ 120 w 188"/>
                <a:gd name="T53" fmla="*/ 116 h 200"/>
                <a:gd name="T54" fmla="*/ 120 w 188"/>
                <a:gd name="T55" fmla="*/ 96 h 200"/>
                <a:gd name="T56" fmla="*/ 60 w 188"/>
                <a:gd name="T57" fmla="*/ 116 h 200"/>
                <a:gd name="T58" fmla="*/ 80 w 188"/>
                <a:gd name="T59" fmla="*/ 116 h 200"/>
                <a:gd name="T60" fmla="*/ 40 w 188"/>
                <a:gd name="T61" fmla="*/ 96 h 200"/>
                <a:gd name="T62" fmla="*/ 20 w 188"/>
                <a:gd name="T63" fmla="*/ 76 h 200"/>
                <a:gd name="T64" fmla="*/ 40 w 188"/>
                <a:gd name="T65" fmla="*/ 76 h 200"/>
                <a:gd name="T66" fmla="*/ 20 w 188"/>
                <a:gd name="T67" fmla="*/ 16 h 200"/>
                <a:gd name="T68" fmla="*/ 40 w 188"/>
                <a:gd name="T69" fmla="*/ 36 h 200"/>
                <a:gd name="T70" fmla="*/ 60 w 188"/>
                <a:gd name="T71" fmla="*/ 16 h 200"/>
                <a:gd name="T72" fmla="*/ 80 w 188"/>
                <a:gd name="T73" fmla="*/ 36 h 200"/>
                <a:gd name="T74" fmla="*/ 100 w 188"/>
                <a:gd name="T75" fmla="*/ 16 h 200"/>
                <a:gd name="T76" fmla="*/ 120 w 188"/>
                <a:gd name="T77" fmla="*/ 36 h 200"/>
                <a:gd name="T78" fmla="*/ 140 w 188"/>
                <a:gd name="T79" fmla="*/ 16 h 200"/>
                <a:gd name="T80" fmla="*/ 160 w 188"/>
                <a:gd name="T81" fmla="*/ 36 h 200"/>
                <a:gd name="T82" fmla="*/ 20 w 188"/>
                <a:gd name="T83" fmla="*/ 8 h 200"/>
                <a:gd name="T84" fmla="*/ 20 w 188"/>
                <a:gd name="T85" fmla="*/ 8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88" h="200">
                  <a:moveTo>
                    <a:pt x="168" y="124"/>
                  </a:moveTo>
                  <a:cubicBezTo>
                    <a:pt x="168" y="124"/>
                    <a:pt x="57" y="124"/>
                    <a:pt x="20" y="124"/>
                  </a:cubicBezTo>
                  <a:cubicBezTo>
                    <a:pt x="20" y="116"/>
                    <a:pt x="20" y="116"/>
                    <a:pt x="20" y="116"/>
                  </a:cubicBezTo>
                  <a:cubicBezTo>
                    <a:pt x="160" y="116"/>
                    <a:pt x="160" y="116"/>
                    <a:pt x="160" y="116"/>
                  </a:cubicBezTo>
                  <a:cubicBezTo>
                    <a:pt x="171" y="116"/>
                    <a:pt x="180" y="107"/>
                    <a:pt x="180" y="96"/>
                  </a:cubicBezTo>
                  <a:cubicBezTo>
                    <a:pt x="160" y="96"/>
                    <a:pt x="160" y="96"/>
                    <a:pt x="160" y="96"/>
                  </a:cubicBezTo>
                  <a:cubicBezTo>
                    <a:pt x="160" y="76"/>
                    <a:pt x="160" y="76"/>
                    <a:pt x="160" y="76"/>
                  </a:cubicBezTo>
                  <a:cubicBezTo>
                    <a:pt x="180" y="76"/>
                    <a:pt x="180" y="76"/>
                    <a:pt x="180" y="76"/>
                  </a:cubicBezTo>
                  <a:cubicBezTo>
                    <a:pt x="180" y="56"/>
                    <a:pt x="180" y="56"/>
                    <a:pt x="180" y="56"/>
                  </a:cubicBezTo>
                  <a:cubicBezTo>
                    <a:pt x="160" y="56"/>
                    <a:pt x="160" y="56"/>
                    <a:pt x="160" y="56"/>
                  </a:cubicBezTo>
                  <a:cubicBezTo>
                    <a:pt x="160" y="36"/>
                    <a:pt x="160" y="36"/>
                    <a:pt x="160" y="36"/>
                  </a:cubicBezTo>
                  <a:cubicBezTo>
                    <a:pt x="180" y="36"/>
                    <a:pt x="180" y="36"/>
                    <a:pt x="180" y="36"/>
                  </a:cubicBezTo>
                  <a:cubicBezTo>
                    <a:pt x="180" y="25"/>
                    <a:pt x="171" y="16"/>
                    <a:pt x="160" y="16"/>
                  </a:cubicBezTo>
                  <a:cubicBezTo>
                    <a:pt x="20" y="16"/>
                    <a:pt x="20" y="16"/>
                    <a:pt x="20" y="16"/>
                  </a:cubicBezTo>
                  <a:cubicBezTo>
                    <a:pt x="20" y="8"/>
                    <a:pt x="20" y="8"/>
                    <a:pt x="20" y="8"/>
                  </a:cubicBezTo>
                  <a:cubicBezTo>
                    <a:pt x="57" y="8"/>
                    <a:pt x="168" y="8"/>
                    <a:pt x="168" y="8"/>
                  </a:cubicBezTo>
                  <a:cubicBezTo>
                    <a:pt x="179" y="8"/>
                    <a:pt x="188" y="17"/>
                    <a:pt x="188" y="28"/>
                  </a:cubicBezTo>
                  <a:cubicBezTo>
                    <a:pt x="188" y="104"/>
                    <a:pt x="188" y="104"/>
                    <a:pt x="188" y="104"/>
                  </a:cubicBezTo>
                  <a:cubicBezTo>
                    <a:pt x="188" y="115"/>
                    <a:pt x="179" y="124"/>
                    <a:pt x="168" y="124"/>
                  </a:cubicBezTo>
                  <a:close/>
                  <a:moveTo>
                    <a:pt x="120" y="56"/>
                  </a:moveTo>
                  <a:cubicBezTo>
                    <a:pt x="120" y="36"/>
                    <a:pt x="120" y="36"/>
                    <a:pt x="120" y="36"/>
                  </a:cubicBezTo>
                  <a:cubicBezTo>
                    <a:pt x="140" y="36"/>
                    <a:pt x="140" y="36"/>
                    <a:pt x="140" y="36"/>
                  </a:cubicBezTo>
                  <a:cubicBezTo>
                    <a:pt x="140" y="56"/>
                    <a:pt x="140" y="56"/>
                    <a:pt x="140" y="56"/>
                  </a:cubicBezTo>
                  <a:lnTo>
                    <a:pt x="120" y="56"/>
                  </a:lnTo>
                  <a:close/>
                  <a:moveTo>
                    <a:pt x="80" y="56"/>
                  </a:moveTo>
                  <a:cubicBezTo>
                    <a:pt x="80" y="36"/>
                    <a:pt x="80" y="36"/>
                    <a:pt x="80" y="36"/>
                  </a:cubicBezTo>
                  <a:cubicBezTo>
                    <a:pt x="100" y="36"/>
                    <a:pt x="100" y="36"/>
                    <a:pt x="100" y="36"/>
                  </a:cubicBezTo>
                  <a:cubicBezTo>
                    <a:pt x="100" y="56"/>
                    <a:pt x="100" y="56"/>
                    <a:pt x="100" y="56"/>
                  </a:cubicBezTo>
                  <a:lnTo>
                    <a:pt x="80" y="56"/>
                  </a:lnTo>
                  <a:close/>
                  <a:moveTo>
                    <a:pt x="40" y="56"/>
                  </a:moveTo>
                  <a:cubicBezTo>
                    <a:pt x="40" y="36"/>
                    <a:pt x="40" y="36"/>
                    <a:pt x="40" y="36"/>
                  </a:cubicBezTo>
                  <a:cubicBezTo>
                    <a:pt x="60" y="36"/>
                    <a:pt x="60" y="36"/>
                    <a:pt x="60" y="36"/>
                  </a:cubicBezTo>
                  <a:cubicBezTo>
                    <a:pt x="60" y="56"/>
                    <a:pt x="60" y="56"/>
                    <a:pt x="60" y="56"/>
                  </a:cubicBezTo>
                  <a:lnTo>
                    <a:pt x="40" y="56"/>
                  </a:lnTo>
                  <a:close/>
                  <a:moveTo>
                    <a:pt x="60" y="96"/>
                  </a:moveTo>
                  <a:cubicBezTo>
                    <a:pt x="40" y="96"/>
                    <a:pt x="40" y="96"/>
                    <a:pt x="40" y="96"/>
                  </a:cubicBezTo>
                  <a:cubicBezTo>
                    <a:pt x="40" y="76"/>
                    <a:pt x="40" y="76"/>
                    <a:pt x="40" y="76"/>
                  </a:cubicBezTo>
                  <a:cubicBezTo>
                    <a:pt x="60" y="76"/>
                    <a:pt x="60" y="76"/>
                    <a:pt x="60" y="76"/>
                  </a:cubicBezTo>
                  <a:lnTo>
                    <a:pt x="60" y="96"/>
                  </a:lnTo>
                  <a:close/>
                  <a:moveTo>
                    <a:pt x="100" y="76"/>
                  </a:moveTo>
                  <a:cubicBezTo>
                    <a:pt x="100" y="96"/>
                    <a:pt x="100" y="96"/>
                    <a:pt x="100" y="96"/>
                  </a:cubicBezTo>
                  <a:cubicBezTo>
                    <a:pt x="80" y="96"/>
                    <a:pt x="80" y="96"/>
                    <a:pt x="80" y="96"/>
                  </a:cubicBezTo>
                  <a:cubicBezTo>
                    <a:pt x="80" y="76"/>
                    <a:pt x="80" y="76"/>
                    <a:pt x="80" y="76"/>
                  </a:cubicBezTo>
                  <a:lnTo>
                    <a:pt x="100" y="76"/>
                  </a:lnTo>
                  <a:close/>
                  <a:moveTo>
                    <a:pt x="140" y="76"/>
                  </a:moveTo>
                  <a:cubicBezTo>
                    <a:pt x="140" y="96"/>
                    <a:pt x="140" y="96"/>
                    <a:pt x="140" y="96"/>
                  </a:cubicBezTo>
                  <a:cubicBezTo>
                    <a:pt x="120" y="96"/>
                    <a:pt x="120" y="96"/>
                    <a:pt x="120" y="96"/>
                  </a:cubicBezTo>
                  <a:cubicBezTo>
                    <a:pt x="120" y="76"/>
                    <a:pt x="120" y="76"/>
                    <a:pt x="120" y="76"/>
                  </a:cubicBezTo>
                  <a:lnTo>
                    <a:pt x="140" y="76"/>
                  </a:lnTo>
                  <a:close/>
                  <a:moveTo>
                    <a:pt x="140" y="56"/>
                  </a:moveTo>
                  <a:cubicBezTo>
                    <a:pt x="160" y="56"/>
                    <a:pt x="160" y="56"/>
                    <a:pt x="160" y="56"/>
                  </a:cubicBezTo>
                  <a:cubicBezTo>
                    <a:pt x="160" y="76"/>
                    <a:pt x="160" y="76"/>
                    <a:pt x="160" y="76"/>
                  </a:cubicBezTo>
                  <a:cubicBezTo>
                    <a:pt x="140" y="76"/>
                    <a:pt x="140" y="76"/>
                    <a:pt x="140" y="76"/>
                  </a:cubicBezTo>
                  <a:lnTo>
                    <a:pt x="140" y="56"/>
                  </a:lnTo>
                  <a:close/>
                  <a:moveTo>
                    <a:pt x="100" y="76"/>
                  </a:moveTo>
                  <a:cubicBezTo>
                    <a:pt x="100" y="56"/>
                    <a:pt x="100" y="56"/>
                    <a:pt x="100" y="56"/>
                  </a:cubicBezTo>
                  <a:cubicBezTo>
                    <a:pt x="120" y="56"/>
                    <a:pt x="120" y="56"/>
                    <a:pt x="120" y="56"/>
                  </a:cubicBezTo>
                  <a:cubicBezTo>
                    <a:pt x="120" y="76"/>
                    <a:pt x="120" y="76"/>
                    <a:pt x="120" y="76"/>
                  </a:cubicBezTo>
                  <a:lnTo>
                    <a:pt x="100" y="76"/>
                  </a:lnTo>
                  <a:close/>
                  <a:moveTo>
                    <a:pt x="60" y="76"/>
                  </a:moveTo>
                  <a:cubicBezTo>
                    <a:pt x="60" y="56"/>
                    <a:pt x="60" y="56"/>
                    <a:pt x="60" y="56"/>
                  </a:cubicBezTo>
                  <a:cubicBezTo>
                    <a:pt x="80" y="56"/>
                    <a:pt x="80" y="56"/>
                    <a:pt x="80" y="56"/>
                  </a:cubicBezTo>
                  <a:cubicBezTo>
                    <a:pt x="80" y="76"/>
                    <a:pt x="80" y="76"/>
                    <a:pt x="80" y="76"/>
                  </a:cubicBezTo>
                  <a:lnTo>
                    <a:pt x="60" y="76"/>
                  </a:lnTo>
                  <a:close/>
                  <a:moveTo>
                    <a:pt x="16" y="124"/>
                  </a:moveTo>
                  <a:cubicBezTo>
                    <a:pt x="16" y="192"/>
                    <a:pt x="16" y="192"/>
                    <a:pt x="16" y="192"/>
                  </a:cubicBezTo>
                  <a:cubicBezTo>
                    <a:pt x="16" y="196"/>
                    <a:pt x="12" y="200"/>
                    <a:pt x="8" y="200"/>
                  </a:cubicBezTo>
                  <a:cubicBezTo>
                    <a:pt x="3" y="200"/>
                    <a:pt x="0" y="196"/>
                    <a:pt x="0" y="192"/>
                  </a:cubicBezTo>
                  <a:cubicBezTo>
                    <a:pt x="0" y="8"/>
                    <a:pt x="0" y="8"/>
                    <a:pt x="0" y="8"/>
                  </a:cubicBezTo>
                  <a:cubicBezTo>
                    <a:pt x="0" y="3"/>
                    <a:pt x="3" y="0"/>
                    <a:pt x="8" y="0"/>
                  </a:cubicBezTo>
                  <a:cubicBezTo>
                    <a:pt x="12" y="0"/>
                    <a:pt x="16" y="3"/>
                    <a:pt x="16" y="8"/>
                  </a:cubicBezTo>
                  <a:cubicBezTo>
                    <a:pt x="16" y="124"/>
                    <a:pt x="16" y="124"/>
                    <a:pt x="16" y="124"/>
                  </a:cubicBezTo>
                  <a:cubicBezTo>
                    <a:pt x="17" y="124"/>
                    <a:pt x="18" y="124"/>
                    <a:pt x="20" y="124"/>
                  </a:cubicBezTo>
                  <a:cubicBezTo>
                    <a:pt x="20" y="124"/>
                    <a:pt x="20" y="124"/>
                    <a:pt x="20" y="124"/>
                  </a:cubicBezTo>
                  <a:cubicBezTo>
                    <a:pt x="18" y="124"/>
                    <a:pt x="17" y="124"/>
                    <a:pt x="16" y="124"/>
                  </a:cubicBezTo>
                  <a:close/>
                  <a:moveTo>
                    <a:pt x="160" y="116"/>
                  </a:moveTo>
                  <a:cubicBezTo>
                    <a:pt x="140" y="116"/>
                    <a:pt x="140" y="116"/>
                    <a:pt x="140" y="116"/>
                  </a:cubicBezTo>
                  <a:cubicBezTo>
                    <a:pt x="140" y="96"/>
                    <a:pt x="140" y="96"/>
                    <a:pt x="140" y="96"/>
                  </a:cubicBezTo>
                  <a:cubicBezTo>
                    <a:pt x="160" y="96"/>
                    <a:pt x="160" y="96"/>
                    <a:pt x="160" y="96"/>
                  </a:cubicBezTo>
                  <a:lnTo>
                    <a:pt x="160" y="116"/>
                  </a:lnTo>
                  <a:close/>
                  <a:moveTo>
                    <a:pt x="120" y="116"/>
                  </a:moveTo>
                  <a:cubicBezTo>
                    <a:pt x="100" y="116"/>
                    <a:pt x="100" y="116"/>
                    <a:pt x="100" y="116"/>
                  </a:cubicBezTo>
                  <a:cubicBezTo>
                    <a:pt x="100" y="96"/>
                    <a:pt x="100" y="96"/>
                    <a:pt x="100" y="96"/>
                  </a:cubicBezTo>
                  <a:cubicBezTo>
                    <a:pt x="120" y="96"/>
                    <a:pt x="120" y="96"/>
                    <a:pt x="120" y="96"/>
                  </a:cubicBezTo>
                  <a:lnTo>
                    <a:pt x="120" y="116"/>
                  </a:lnTo>
                  <a:close/>
                  <a:moveTo>
                    <a:pt x="80" y="116"/>
                  </a:moveTo>
                  <a:cubicBezTo>
                    <a:pt x="60" y="116"/>
                    <a:pt x="60" y="116"/>
                    <a:pt x="60" y="116"/>
                  </a:cubicBezTo>
                  <a:cubicBezTo>
                    <a:pt x="60" y="96"/>
                    <a:pt x="60" y="96"/>
                    <a:pt x="60" y="96"/>
                  </a:cubicBezTo>
                  <a:cubicBezTo>
                    <a:pt x="80" y="96"/>
                    <a:pt x="80" y="96"/>
                    <a:pt x="80" y="96"/>
                  </a:cubicBezTo>
                  <a:lnTo>
                    <a:pt x="80" y="116"/>
                  </a:lnTo>
                  <a:close/>
                  <a:moveTo>
                    <a:pt x="20" y="116"/>
                  </a:moveTo>
                  <a:cubicBezTo>
                    <a:pt x="20" y="96"/>
                    <a:pt x="20" y="96"/>
                    <a:pt x="20" y="96"/>
                  </a:cubicBezTo>
                  <a:cubicBezTo>
                    <a:pt x="40" y="96"/>
                    <a:pt x="40" y="96"/>
                    <a:pt x="40" y="96"/>
                  </a:cubicBezTo>
                  <a:cubicBezTo>
                    <a:pt x="40" y="116"/>
                    <a:pt x="40" y="116"/>
                    <a:pt x="40" y="116"/>
                  </a:cubicBezTo>
                  <a:lnTo>
                    <a:pt x="20" y="116"/>
                  </a:lnTo>
                  <a:close/>
                  <a:moveTo>
                    <a:pt x="20" y="76"/>
                  </a:moveTo>
                  <a:cubicBezTo>
                    <a:pt x="20" y="56"/>
                    <a:pt x="20" y="56"/>
                    <a:pt x="20" y="56"/>
                  </a:cubicBezTo>
                  <a:cubicBezTo>
                    <a:pt x="40" y="56"/>
                    <a:pt x="40" y="56"/>
                    <a:pt x="40" y="56"/>
                  </a:cubicBezTo>
                  <a:cubicBezTo>
                    <a:pt x="40" y="76"/>
                    <a:pt x="40" y="76"/>
                    <a:pt x="40" y="76"/>
                  </a:cubicBezTo>
                  <a:lnTo>
                    <a:pt x="20" y="76"/>
                  </a:lnTo>
                  <a:close/>
                  <a:moveTo>
                    <a:pt x="20" y="36"/>
                  </a:moveTo>
                  <a:cubicBezTo>
                    <a:pt x="20" y="16"/>
                    <a:pt x="20" y="16"/>
                    <a:pt x="20" y="16"/>
                  </a:cubicBezTo>
                  <a:cubicBezTo>
                    <a:pt x="40" y="16"/>
                    <a:pt x="40" y="16"/>
                    <a:pt x="40" y="16"/>
                  </a:cubicBezTo>
                  <a:cubicBezTo>
                    <a:pt x="40" y="36"/>
                    <a:pt x="40" y="36"/>
                    <a:pt x="40" y="36"/>
                  </a:cubicBezTo>
                  <a:cubicBezTo>
                    <a:pt x="40" y="36"/>
                    <a:pt x="40" y="36"/>
                    <a:pt x="40" y="36"/>
                  </a:cubicBezTo>
                  <a:cubicBezTo>
                    <a:pt x="20" y="36"/>
                    <a:pt x="20" y="36"/>
                    <a:pt x="20" y="36"/>
                  </a:cubicBezTo>
                  <a:close/>
                  <a:moveTo>
                    <a:pt x="60" y="36"/>
                  </a:moveTo>
                  <a:cubicBezTo>
                    <a:pt x="60" y="16"/>
                    <a:pt x="60" y="16"/>
                    <a:pt x="60" y="16"/>
                  </a:cubicBezTo>
                  <a:cubicBezTo>
                    <a:pt x="80" y="16"/>
                    <a:pt x="80" y="16"/>
                    <a:pt x="80" y="16"/>
                  </a:cubicBezTo>
                  <a:cubicBezTo>
                    <a:pt x="80" y="36"/>
                    <a:pt x="80" y="36"/>
                    <a:pt x="80" y="36"/>
                  </a:cubicBezTo>
                  <a:cubicBezTo>
                    <a:pt x="80" y="36"/>
                    <a:pt x="80" y="36"/>
                    <a:pt x="80" y="36"/>
                  </a:cubicBezTo>
                  <a:cubicBezTo>
                    <a:pt x="60" y="36"/>
                    <a:pt x="60" y="36"/>
                    <a:pt x="60" y="36"/>
                  </a:cubicBezTo>
                  <a:close/>
                  <a:moveTo>
                    <a:pt x="100" y="36"/>
                  </a:moveTo>
                  <a:cubicBezTo>
                    <a:pt x="100" y="16"/>
                    <a:pt x="100" y="16"/>
                    <a:pt x="100" y="16"/>
                  </a:cubicBezTo>
                  <a:cubicBezTo>
                    <a:pt x="120" y="16"/>
                    <a:pt x="120" y="16"/>
                    <a:pt x="120" y="16"/>
                  </a:cubicBezTo>
                  <a:cubicBezTo>
                    <a:pt x="120" y="36"/>
                    <a:pt x="120" y="36"/>
                    <a:pt x="120" y="36"/>
                  </a:cubicBezTo>
                  <a:cubicBezTo>
                    <a:pt x="120" y="36"/>
                    <a:pt x="120" y="36"/>
                    <a:pt x="120" y="36"/>
                  </a:cubicBezTo>
                  <a:cubicBezTo>
                    <a:pt x="100" y="36"/>
                    <a:pt x="100" y="36"/>
                    <a:pt x="100" y="36"/>
                  </a:cubicBezTo>
                  <a:close/>
                  <a:moveTo>
                    <a:pt x="140" y="36"/>
                  </a:moveTo>
                  <a:cubicBezTo>
                    <a:pt x="140" y="16"/>
                    <a:pt x="140" y="16"/>
                    <a:pt x="140" y="16"/>
                  </a:cubicBezTo>
                  <a:cubicBezTo>
                    <a:pt x="160" y="16"/>
                    <a:pt x="160" y="16"/>
                    <a:pt x="160" y="16"/>
                  </a:cubicBezTo>
                  <a:cubicBezTo>
                    <a:pt x="160" y="36"/>
                    <a:pt x="160" y="36"/>
                    <a:pt x="160" y="36"/>
                  </a:cubicBezTo>
                  <a:cubicBezTo>
                    <a:pt x="160" y="36"/>
                    <a:pt x="160" y="36"/>
                    <a:pt x="160" y="36"/>
                  </a:cubicBezTo>
                  <a:cubicBezTo>
                    <a:pt x="140" y="36"/>
                    <a:pt x="140" y="36"/>
                    <a:pt x="140" y="36"/>
                  </a:cubicBezTo>
                  <a:close/>
                  <a:moveTo>
                    <a:pt x="20" y="8"/>
                  </a:moveTo>
                  <a:cubicBezTo>
                    <a:pt x="20" y="8"/>
                    <a:pt x="20" y="8"/>
                    <a:pt x="20" y="8"/>
                  </a:cubicBezTo>
                  <a:cubicBezTo>
                    <a:pt x="15" y="8"/>
                    <a:pt x="16" y="8"/>
                    <a:pt x="20" y="8"/>
                  </a:cubicBezTo>
                  <a:close/>
                  <a:moveTo>
                    <a:pt x="20" y="8"/>
                  </a:moveTo>
                  <a:cubicBezTo>
                    <a:pt x="20" y="8"/>
                    <a:pt x="20" y="8"/>
                    <a:pt x="20" y="8"/>
                  </a:cubicBezTo>
                  <a:cubicBezTo>
                    <a:pt x="43" y="8"/>
                    <a:pt x="27" y="8"/>
                    <a:pt x="20" y="8"/>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grpSp>
      <p:grpSp>
        <p:nvGrpSpPr>
          <p:cNvPr id="11" name="组合 10"/>
          <p:cNvGrpSpPr/>
          <p:nvPr/>
        </p:nvGrpSpPr>
        <p:grpSpPr>
          <a:xfrm>
            <a:off x="6555041" y="1877786"/>
            <a:ext cx="1511578" cy="1512168"/>
            <a:chOff x="6457627" y="1877786"/>
            <a:chExt cx="1512168" cy="1512168"/>
          </a:xfrm>
        </p:grpSpPr>
        <p:sp>
          <p:nvSpPr>
            <p:cNvPr id="14" name="椭圆 13"/>
            <p:cNvSpPr/>
            <p:nvPr/>
          </p:nvSpPr>
          <p:spPr>
            <a:xfrm>
              <a:off x="6457627" y="1877786"/>
              <a:ext cx="1512168" cy="1512168"/>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Freeform 96"/>
            <p:cNvSpPr>
              <a:spLocks noEditPoints="1"/>
            </p:cNvSpPr>
            <p:nvPr/>
          </p:nvSpPr>
          <p:spPr bwMode="auto">
            <a:xfrm>
              <a:off x="7030838" y="2430778"/>
              <a:ext cx="406183" cy="406183"/>
            </a:xfrm>
            <a:custGeom>
              <a:avLst/>
              <a:gdLst>
                <a:gd name="T0" fmla="*/ 140 w 200"/>
                <a:gd name="T1" fmla="*/ 200 h 200"/>
                <a:gd name="T2" fmla="*/ 140 w 200"/>
                <a:gd name="T3" fmla="*/ 184 h 200"/>
                <a:gd name="T4" fmla="*/ 200 w 200"/>
                <a:gd name="T5" fmla="*/ 184 h 200"/>
                <a:gd name="T6" fmla="*/ 200 w 200"/>
                <a:gd name="T7" fmla="*/ 200 h 200"/>
                <a:gd name="T8" fmla="*/ 140 w 200"/>
                <a:gd name="T9" fmla="*/ 200 h 200"/>
                <a:gd name="T10" fmla="*/ 160 w 200"/>
                <a:gd name="T11" fmla="*/ 87 h 200"/>
                <a:gd name="T12" fmla="*/ 40 w 200"/>
                <a:gd name="T13" fmla="*/ 87 h 200"/>
                <a:gd name="T14" fmla="*/ 40 w 200"/>
                <a:gd name="T15" fmla="*/ 180 h 200"/>
                <a:gd name="T16" fmla="*/ 20 w 200"/>
                <a:gd name="T17" fmla="*/ 180 h 200"/>
                <a:gd name="T18" fmla="*/ 20 w 200"/>
                <a:gd name="T19" fmla="*/ 10 h 200"/>
                <a:gd name="T20" fmla="*/ 30 w 200"/>
                <a:gd name="T21" fmla="*/ 0 h 200"/>
                <a:gd name="T22" fmla="*/ 40 w 200"/>
                <a:gd name="T23" fmla="*/ 10 h 200"/>
                <a:gd name="T24" fmla="*/ 40 w 200"/>
                <a:gd name="T25" fmla="*/ 28 h 200"/>
                <a:gd name="T26" fmla="*/ 160 w 200"/>
                <a:gd name="T27" fmla="*/ 28 h 200"/>
                <a:gd name="T28" fmla="*/ 160 w 200"/>
                <a:gd name="T29" fmla="*/ 10 h 200"/>
                <a:gd name="T30" fmla="*/ 170 w 200"/>
                <a:gd name="T31" fmla="*/ 0 h 200"/>
                <a:gd name="T32" fmla="*/ 180 w 200"/>
                <a:gd name="T33" fmla="*/ 10 h 200"/>
                <a:gd name="T34" fmla="*/ 180 w 200"/>
                <a:gd name="T35" fmla="*/ 180 h 200"/>
                <a:gd name="T36" fmla="*/ 160 w 200"/>
                <a:gd name="T37" fmla="*/ 180 h 200"/>
                <a:gd name="T38" fmla="*/ 160 w 200"/>
                <a:gd name="T39" fmla="*/ 87 h 200"/>
                <a:gd name="T40" fmla="*/ 140 w 200"/>
                <a:gd name="T41" fmla="*/ 40 h 200"/>
                <a:gd name="T42" fmla="*/ 140 w 200"/>
                <a:gd name="T43" fmla="*/ 60 h 200"/>
                <a:gd name="T44" fmla="*/ 120 w 200"/>
                <a:gd name="T45" fmla="*/ 60 h 200"/>
                <a:gd name="T46" fmla="*/ 120 w 200"/>
                <a:gd name="T47" fmla="*/ 40 h 200"/>
                <a:gd name="T48" fmla="*/ 100 w 200"/>
                <a:gd name="T49" fmla="*/ 40 h 200"/>
                <a:gd name="T50" fmla="*/ 100 w 200"/>
                <a:gd name="T51" fmla="*/ 60 h 200"/>
                <a:gd name="T52" fmla="*/ 80 w 200"/>
                <a:gd name="T53" fmla="*/ 60 h 200"/>
                <a:gd name="T54" fmla="*/ 80 w 200"/>
                <a:gd name="T55" fmla="*/ 40 h 200"/>
                <a:gd name="T56" fmla="*/ 60 w 200"/>
                <a:gd name="T57" fmla="*/ 40 h 200"/>
                <a:gd name="T58" fmla="*/ 60 w 200"/>
                <a:gd name="T59" fmla="*/ 60 h 200"/>
                <a:gd name="T60" fmla="*/ 40 w 200"/>
                <a:gd name="T61" fmla="*/ 60 h 200"/>
                <a:gd name="T62" fmla="*/ 40 w 200"/>
                <a:gd name="T63" fmla="*/ 80 h 200"/>
                <a:gd name="T64" fmla="*/ 60 w 200"/>
                <a:gd name="T65" fmla="*/ 80 h 200"/>
                <a:gd name="T66" fmla="*/ 60 w 200"/>
                <a:gd name="T67" fmla="*/ 60 h 200"/>
                <a:gd name="T68" fmla="*/ 80 w 200"/>
                <a:gd name="T69" fmla="*/ 60 h 200"/>
                <a:gd name="T70" fmla="*/ 80 w 200"/>
                <a:gd name="T71" fmla="*/ 80 h 200"/>
                <a:gd name="T72" fmla="*/ 100 w 200"/>
                <a:gd name="T73" fmla="*/ 80 h 200"/>
                <a:gd name="T74" fmla="*/ 100 w 200"/>
                <a:gd name="T75" fmla="*/ 60 h 200"/>
                <a:gd name="T76" fmla="*/ 120 w 200"/>
                <a:gd name="T77" fmla="*/ 60 h 200"/>
                <a:gd name="T78" fmla="*/ 120 w 200"/>
                <a:gd name="T79" fmla="*/ 80 h 200"/>
                <a:gd name="T80" fmla="*/ 140 w 200"/>
                <a:gd name="T81" fmla="*/ 80 h 200"/>
                <a:gd name="T82" fmla="*/ 140 w 200"/>
                <a:gd name="T83" fmla="*/ 60 h 200"/>
                <a:gd name="T84" fmla="*/ 160 w 200"/>
                <a:gd name="T85" fmla="*/ 60 h 200"/>
                <a:gd name="T86" fmla="*/ 160 w 200"/>
                <a:gd name="T87" fmla="*/ 40 h 200"/>
                <a:gd name="T88" fmla="*/ 140 w 200"/>
                <a:gd name="T89" fmla="*/ 40 h 200"/>
                <a:gd name="T90" fmla="*/ 60 w 200"/>
                <a:gd name="T91" fmla="*/ 200 h 200"/>
                <a:gd name="T92" fmla="*/ 0 w 200"/>
                <a:gd name="T93" fmla="*/ 200 h 200"/>
                <a:gd name="T94" fmla="*/ 0 w 200"/>
                <a:gd name="T95" fmla="*/ 184 h 200"/>
                <a:gd name="T96" fmla="*/ 60 w 200"/>
                <a:gd name="T97" fmla="*/ 184 h 200"/>
                <a:gd name="T98" fmla="*/ 60 w 200"/>
                <a:gd name="T99" fmla="*/ 20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0" h="200">
                  <a:moveTo>
                    <a:pt x="140" y="200"/>
                  </a:moveTo>
                  <a:cubicBezTo>
                    <a:pt x="140" y="184"/>
                    <a:pt x="140" y="184"/>
                    <a:pt x="140" y="184"/>
                  </a:cubicBezTo>
                  <a:cubicBezTo>
                    <a:pt x="200" y="184"/>
                    <a:pt x="200" y="184"/>
                    <a:pt x="200" y="184"/>
                  </a:cubicBezTo>
                  <a:cubicBezTo>
                    <a:pt x="200" y="200"/>
                    <a:pt x="200" y="200"/>
                    <a:pt x="200" y="200"/>
                  </a:cubicBezTo>
                  <a:lnTo>
                    <a:pt x="140" y="200"/>
                  </a:lnTo>
                  <a:close/>
                  <a:moveTo>
                    <a:pt x="160" y="87"/>
                  </a:moveTo>
                  <a:cubicBezTo>
                    <a:pt x="40" y="87"/>
                    <a:pt x="40" y="87"/>
                    <a:pt x="40" y="87"/>
                  </a:cubicBezTo>
                  <a:cubicBezTo>
                    <a:pt x="40" y="180"/>
                    <a:pt x="40" y="180"/>
                    <a:pt x="40" y="180"/>
                  </a:cubicBezTo>
                  <a:cubicBezTo>
                    <a:pt x="20" y="180"/>
                    <a:pt x="20" y="180"/>
                    <a:pt x="20" y="180"/>
                  </a:cubicBezTo>
                  <a:cubicBezTo>
                    <a:pt x="20" y="10"/>
                    <a:pt x="20" y="10"/>
                    <a:pt x="20" y="10"/>
                  </a:cubicBezTo>
                  <a:cubicBezTo>
                    <a:pt x="20" y="4"/>
                    <a:pt x="24" y="0"/>
                    <a:pt x="30" y="0"/>
                  </a:cubicBezTo>
                  <a:cubicBezTo>
                    <a:pt x="35" y="0"/>
                    <a:pt x="40" y="4"/>
                    <a:pt x="40" y="10"/>
                  </a:cubicBezTo>
                  <a:cubicBezTo>
                    <a:pt x="40" y="28"/>
                    <a:pt x="40" y="28"/>
                    <a:pt x="40" y="28"/>
                  </a:cubicBezTo>
                  <a:cubicBezTo>
                    <a:pt x="160" y="28"/>
                    <a:pt x="160" y="28"/>
                    <a:pt x="160" y="28"/>
                  </a:cubicBezTo>
                  <a:cubicBezTo>
                    <a:pt x="160" y="10"/>
                    <a:pt x="160" y="10"/>
                    <a:pt x="160" y="10"/>
                  </a:cubicBezTo>
                  <a:cubicBezTo>
                    <a:pt x="160" y="4"/>
                    <a:pt x="164" y="0"/>
                    <a:pt x="170" y="0"/>
                  </a:cubicBezTo>
                  <a:cubicBezTo>
                    <a:pt x="175" y="0"/>
                    <a:pt x="180" y="4"/>
                    <a:pt x="180" y="10"/>
                  </a:cubicBezTo>
                  <a:cubicBezTo>
                    <a:pt x="180" y="180"/>
                    <a:pt x="180" y="180"/>
                    <a:pt x="180" y="180"/>
                  </a:cubicBezTo>
                  <a:cubicBezTo>
                    <a:pt x="160" y="180"/>
                    <a:pt x="160" y="180"/>
                    <a:pt x="160" y="180"/>
                  </a:cubicBezTo>
                  <a:lnTo>
                    <a:pt x="160" y="87"/>
                  </a:lnTo>
                  <a:close/>
                  <a:moveTo>
                    <a:pt x="140" y="40"/>
                  </a:moveTo>
                  <a:cubicBezTo>
                    <a:pt x="140" y="60"/>
                    <a:pt x="140" y="60"/>
                    <a:pt x="140" y="60"/>
                  </a:cubicBezTo>
                  <a:cubicBezTo>
                    <a:pt x="120" y="60"/>
                    <a:pt x="120" y="60"/>
                    <a:pt x="120" y="60"/>
                  </a:cubicBezTo>
                  <a:cubicBezTo>
                    <a:pt x="120" y="40"/>
                    <a:pt x="120" y="40"/>
                    <a:pt x="120" y="40"/>
                  </a:cubicBezTo>
                  <a:cubicBezTo>
                    <a:pt x="100" y="40"/>
                    <a:pt x="100" y="40"/>
                    <a:pt x="100" y="40"/>
                  </a:cubicBezTo>
                  <a:cubicBezTo>
                    <a:pt x="100" y="60"/>
                    <a:pt x="100" y="60"/>
                    <a:pt x="100" y="60"/>
                  </a:cubicBezTo>
                  <a:cubicBezTo>
                    <a:pt x="80" y="60"/>
                    <a:pt x="80" y="60"/>
                    <a:pt x="80" y="60"/>
                  </a:cubicBezTo>
                  <a:cubicBezTo>
                    <a:pt x="80" y="40"/>
                    <a:pt x="80" y="40"/>
                    <a:pt x="80" y="40"/>
                  </a:cubicBezTo>
                  <a:cubicBezTo>
                    <a:pt x="60" y="40"/>
                    <a:pt x="60" y="40"/>
                    <a:pt x="60" y="40"/>
                  </a:cubicBezTo>
                  <a:cubicBezTo>
                    <a:pt x="60" y="60"/>
                    <a:pt x="60" y="60"/>
                    <a:pt x="60" y="60"/>
                  </a:cubicBezTo>
                  <a:cubicBezTo>
                    <a:pt x="40" y="60"/>
                    <a:pt x="40" y="60"/>
                    <a:pt x="40" y="60"/>
                  </a:cubicBezTo>
                  <a:cubicBezTo>
                    <a:pt x="40" y="80"/>
                    <a:pt x="40" y="80"/>
                    <a:pt x="40" y="80"/>
                  </a:cubicBezTo>
                  <a:cubicBezTo>
                    <a:pt x="60" y="80"/>
                    <a:pt x="60" y="80"/>
                    <a:pt x="60" y="80"/>
                  </a:cubicBezTo>
                  <a:cubicBezTo>
                    <a:pt x="60" y="60"/>
                    <a:pt x="60" y="60"/>
                    <a:pt x="60" y="60"/>
                  </a:cubicBezTo>
                  <a:cubicBezTo>
                    <a:pt x="80" y="60"/>
                    <a:pt x="80" y="60"/>
                    <a:pt x="80" y="60"/>
                  </a:cubicBezTo>
                  <a:cubicBezTo>
                    <a:pt x="80" y="80"/>
                    <a:pt x="80" y="80"/>
                    <a:pt x="80" y="80"/>
                  </a:cubicBezTo>
                  <a:cubicBezTo>
                    <a:pt x="100" y="80"/>
                    <a:pt x="100" y="80"/>
                    <a:pt x="100" y="80"/>
                  </a:cubicBezTo>
                  <a:cubicBezTo>
                    <a:pt x="100" y="60"/>
                    <a:pt x="100" y="60"/>
                    <a:pt x="100" y="60"/>
                  </a:cubicBezTo>
                  <a:cubicBezTo>
                    <a:pt x="120" y="60"/>
                    <a:pt x="120" y="60"/>
                    <a:pt x="120" y="60"/>
                  </a:cubicBezTo>
                  <a:cubicBezTo>
                    <a:pt x="120" y="80"/>
                    <a:pt x="120" y="80"/>
                    <a:pt x="120" y="80"/>
                  </a:cubicBezTo>
                  <a:cubicBezTo>
                    <a:pt x="140" y="80"/>
                    <a:pt x="140" y="80"/>
                    <a:pt x="140" y="80"/>
                  </a:cubicBezTo>
                  <a:cubicBezTo>
                    <a:pt x="140" y="60"/>
                    <a:pt x="140" y="60"/>
                    <a:pt x="140" y="60"/>
                  </a:cubicBezTo>
                  <a:cubicBezTo>
                    <a:pt x="160" y="60"/>
                    <a:pt x="160" y="60"/>
                    <a:pt x="160" y="60"/>
                  </a:cubicBezTo>
                  <a:cubicBezTo>
                    <a:pt x="160" y="40"/>
                    <a:pt x="160" y="40"/>
                    <a:pt x="160" y="40"/>
                  </a:cubicBezTo>
                  <a:lnTo>
                    <a:pt x="140" y="40"/>
                  </a:lnTo>
                  <a:close/>
                  <a:moveTo>
                    <a:pt x="60" y="200"/>
                  </a:moveTo>
                  <a:cubicBezTo>
                    <a:pt x="0" y="200"/>
                    <a:pt x="0" y="200"/>
                    <a:pt x="0" y="200"/>
                  </a:cubicBezTo>
                  <a:cubicBezTo>
                    <a:pt x="0" y="184"/>
                    <a:pt x="0" y="184"/>
                    <a:pt x="0" y="184"/>
                  </a:cubicBezTo>
                  <a:cubicBezTo>
                    <a:pt x="60" y="184"/>
                    <a:pt x="60" y="184"/>
                    <a:pt x="60" y="184"/>
                  </a:cubicBezTo>
                  <a:lnTo>
                    <a:pt x="60" y="200"/>
                  </a:lnTo>
                  <a:close/>
                </a:path>
              </a:pathLst>
            </a:custGeom>
            <a:solidFill>
              <a:schemeClr val="bg1"/>
            </a:solidFill>
            <a:ln>
              <a:noFill/>
            </a:ln>
          </p:spPr>
          <p:txBody>
            <a:bodyPr vert="horz" wrap="square" lIns="91440" tIns="45720" rIns="91440" bIns="45720" numCol="1" anchor="t" anchorCtr="0" compatLnSpc="1"/>
            <a:lstStyle/>
            <a:p>
              <a:endParaRPr lang="zh-CN" altLang="en-US"/>
            </a:p>
          </p:txBody>
        </p:sp>
      </p:grpSp>
      <p:sp>
        <p:nvSpPr>
          <p:cNvPr id="8" name="弧形 7"/>
          <p:cNvSpPr/>
          <p:nvPr/>
        </p:nvSpPr>
        <p:spPr>
          <a:xfrm rot="15231781">
            <a:off x="4274579" y="2142686"/>
            <a:ext cx="1328675" cy="1328156"/>
          </a:xfrm>
          <a:prstGeom prst="arc">
            <a:avLst>
              <a:gd name="adj1" fmla="val 10956006"/>
              <a:gd name="adj2" fmla="val 0"/>
            </a:avLst>
          </a:prstGeom>
          <a:ln w="19050">
            <a:solidFill>
              <a:schemeClr val="bg1">
                <a:lumMod val="75000"/>
              </a:schemeClr>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36" name="弧形 35"/>
          <p:cNvSpPr/>
          <p:nvPr/>
        </p:nvSpPr>
        <p:spPr>
          <a:xfrm rot="8176387">
            <a:off x="5317093" y="3049638"/>
            <a:ext cx="1546082" cy="1546686"/>
          </a:xfrm>
          <a:prstGeom prst="arc">
            <a:avLst>
              <a:gd name="adj1" fmla="val 13244638"/>
              <a:gd name="adj2" fmla="val 56923"/>
            </a:avLst>
          </a:prstGeom>
          <a:ln w="19050">
            <a:solidFill>
              <a:schemeClr val="bg1">
                <a:lumMod val="75000"/>
              </a:schemeClr>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7" name="椭圆 6"/>
          <p:cNvSpPr/>
          <p:nvPr/>
        </p:nvSpPr>
        <p:spPr>
          <a:xfrm>
            <a:off x="4758966" y="2009154"/>
            <a:ext cx="359899" cy="360040"/>
          </a:xfrm>
          <a:prstGeom prst="ellipse">
            <a:avLst/>
          </a:prstGeom>
          <a:solidFill>
            <a:srgbClr val="7F7F7F">
              <a:alpha val="7411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标题 4"/>
          <p:cNvSpPr txBox="1"/>
          <p:nvPr/>
        </p:nvSpPr>
        <p:spPr>
          <a:xfrm>
            <a:off x="4716103" y="2019858"/>
            <a:ext cx="445624" cy="360041"/>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600" b="1" dirty="0">
                <a:solidFill>
                  <a:schemeClr val="bg1"/>
                </a:solidFill>
                <a:latin typeface="Impact MT Std" pitchFamily="34" charset="0"/>
                <a:ea typeface="微软雅黑" panose="020B0503020204020204" pitchFamily="34" charset="-122"/>
              </a:rPr>
              <a:t>01</a:t>
            </a:r>
            <a:endParaRPr lang="en-US" altLang="zh-CN" sz="1600" b="1" dirty="0">
              <a:solidFill>
                <a:schemeClr val="bg1"/>
              </a:solidFill>
              <a:latin typeface="Impact MT Std" pitchFamily="34" charset="0"/>
              <a:ea typeface="微软雅黑" panose="020B0503020204020204" pitchFamily="34" charset="-122"/>
            </a:endParaRPr>
          </a:p>
        </p:txBody>
      </p:sp>
      <p:sp>
        <p:nvSpPr>
          <p:cNvPr id="19" name="椭圆 18"/>
          <p:cNvSpPr/>
          <p:nvPr/>
        </p:nvSpPr>
        <p:spPr>
          <a:xfrm>
            <a:off x="5288523" y="3994361"/>
            <a:ext cx="359899" cy="360040"/>
          </a:xfrm>
          <a:prstGeom prst="ellipse">
            <a:avLst/>
          </a:prstGeom>
          <a:solidFill>
            <a:srgbClr val="7F7F7F">
              <a:alpha val="7411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标题 4"/>
          <p:cNvSpPr txBox="1"/>
          <p:nvPr/>
        </p:nvSpPr>
        <p:spPr>
          <a:xfrm>
            <a:off x="5245659" y="4005065"/>
            <a:ext cx="445624" cy="360041"/>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600" b="1" dirty="0">
                <a:solidFill>
                  <a:schemeClr val="bg1"/>
                </a:solidFill>
                <a:latin typeface="Impact MT Std" pitchFamily="34" charset="0"/>
                <a:ea typeface="微软雅黑" panose="020B0503020204020204" pitchFamily="34" charset="-122"/>
              </a:rPr>
              <a:t>02</a:t>
            </a:r>
            <a:endParaRPr lang="en-US" altLang="zh-CN" sz="1600" b="1" dirty="0">
              <a:solidFill>
                <a:schemeClr val="bg1"/>
              </a:solidFill>
              <a:latin typeface="Impact MT Std" pitchFamily="34" charset="0"/>
              <a:ea typeface="微软雅黑" panose="020B0503020204020204" pitchFamily="34" charset="-122"/>
            </a:endParaRPr>
          </a:p>
        </p:txBody>
      </p:sp>
      <p:sp>
        <p:nvSpPr>
          <p:cNvPr id="21" name="椭圆 20"/>
          <p:cNvSpPr/>
          <p:nvPr/>
        </p:nvSpPr>
        <p:spPr>
          <a:xfrm>
            <a:off x="7375939" y="1628800"/>
            <a:ext cx="359899" cy="360040"/>
          </a:xfrm>
          <a:prstGeom prst="ellipse">
            <a:avLst/>
          </a:prstGeom>
          <a:solidFill>
            <a:srgbClr val="7F7F7F">
              <a:alpha val="7411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标题 4"/>
          <p:cNvSpPr txBox="1"/>
          <p:nvPr/>
        </p:nvSpPr>
        <p:spPr>
          <a:xfrm>
            <a:off x="7333076" y="1639503"/>
            <a:ext cx="445624" cy="360041"/>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600" b="1" dirty="0">
                <a:solidFill>
                  <a:schemeClr val="bg1"/>
                </a:solidFill>
                <a:latin typeface="Impact MT Std" pitchFamily="34" charset="0"/>
                <a:ea typeface="微软雅黑" panose="020B0503020204020204" pitchFamily="34" charset="-122"/>
              </a:rPr>
              <a:t>03</a:t>
            </a:r>
            <a:endParaRPr lang="en-US" altLang="zh-CN" sz="1600" b="1" dirty="0">
              <a:solidFill>
                <a:schemeClr val="bg1"/>
              </a:solidFill>
              <a:latin typeface="Impact MT Std" pitchFamily="34" charset="0"/>
              <a:ea typeface="微软雅黑" panose="020B0503020204020204" pitchFamily="34" charset="-122"/>
            </a:endParaRPr>
          </a:p>
        </p:txBody>
      </p:sp>
      <p:sp>
        <p:nvSpPr>
          <p:cNvPr id="40" name="矩形 39"/>
          <p:cNvSpPr/>
          <p:nvPr/>
        </p:nvSpPr>
        <p:spPr>
          <a:xfrm>
            <a:off x="1633936" y="1938589"/>
            <a:ext cx="1551161" cy="369324"/>
          </a:xfrm>
          <a:prstGeom prst="rect">
            <a:avLst/>
          </a:prstGeom>
        </p:spPr>
        <p:txBody>
          <a:bodyPr wrap="square" lIns="91431" tIns="45716" rIns="91431" bIns="45716">
            <a:spAutoFit/>
          </a:bodyPr>
          <a:lstStyle/>
          <a:p>
            <a:r>
              <a:rPr lang="zh-CN" altLang="en-US" b="1" dirty="0">
                <a:solidFill>
                  <a:schemeClr val="tx1">
                    <a:lumMod val="65000"/>
                    <a:lumOff val="35000"/>
                  </a:schemeClr>
                </a:solidFill>
                <a:latin typeface="微软雅黑" panose="020B0503020204020204" pitchFamily="34" charset="-122"/>
                <a:ea typeface="微软雅黑" panose="020B0503020204020204" pitchFamily="34" charset="-122"/>
              </a:rPr>
              <a:t>添加标题</a:t>
            </a:r>
            <a:endParaRPr lang="en-US" altLang="zh-CN"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41" name="矩形 47"/>
          <p:cNvSpPr>
            <a:spLocks noChangeArrowheads="1"/>
          </p:cNvSpPr>
          <p:nvPr/>
        </p:nvSpPr>
        <p:spPr bwMode="auto">
          <a:xfrm>
            <a:off x="1633247" y="2239830"/>
            <a:ext cx="2303356" cy="8679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20000"/>
              </a:lnSpc>
              <a:spcBef>
                <a:spcPct val="0"/>
              </a:spcBef>
              <a:buNone/>
            </a:pPr>
            <a:r>
              <a:rPr lang="zh-CN" altLang="en-US" sz="1400" dirty="0">
                <a:solidFill>
                  <a:schemeClr val="tx1">
                    <a:lumMod val="65000"/>
                    <a:lumOff val="35000"/>
                  </a:schemeClr>
                </a:solidFill>
                <a:sym typeface="微软雅黑" panose="020B0503020204020204" pitchFamily="34" charset="-122"/>
              </a:rPr>
              <a:t>在此录入上述图表的描述明，在此录入上述图表的描述说。</a:t>
            </a:r>
            <a:endParaRPr lang="zh-CN" altLang="en-US" sz="1400" dirty="0">
              <a:solidFill>
                <a:schemeClr val="tx1">
                  <a:lumMod val="65000"/>
                  <a:lumOff val="35000"/>
                </a:schemeClr>
              </a:solidFill>
              <a:sym typeface="微软雅黑" panose="020B0503020204020204" pitchFamily="34" charset="-122"/>
            </a:endParaRPr>
          </a:p>
        </p:txBody>
      </p:sp>
      <p:sp>
        <p:nvSpPr>
          <p:cNvPr id="42" name="矩形 41"/>
          <p:cNvSpPr/>
          <p:nvPr/>
        </p:nvSpPr>
        <p:spPr>
          <a:xfrm>
            <a:off x="3242936" y="4320428"/>
            <a:ext cx="1551161" cy="369324"/>
          </a:xfrm>
          <a:prstGeom prst="rect">
            <a:avLst/>
          </a:prstGeom>
        </p:spPr>
        <p:txBody>
          <a:bodyPr wrap="square" lIns="91431" tIns="45716" rIns="91431" bIns="45716">
            <a:spAutoFit/>
          </a:bodyPr>
          <a:lstStyle/>
          <a:p>
            <a:r>
              <a:rPr lang="zh-CN" altLang="en-US" b="1" dirty="0">
                <a:solidFill>
                  <a:schemeClr val="tx1">
                    <a:lumMod val="65000"/>
                    <a:lumOff val="35000"/>
                  </a:schemeClr>
                </a:solidFill>
                <a:latin typeface="微软雅黑" panose="020B0503020204020204" pitchFamily="34" charset="-122"/>
                <a:ea typeface="微软雅黑" panose="020B0503020204020204" pitchFamily="34" charset="-122"/>
              </a:rPr>
              <a:t>添加标题</a:t>
            </a:r>
            <a:endParaRPr lang="en-US" altLang="zh-CN"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43" name="矩形 47"/>
          <p:cNvSpPr>
            <a:spLocks noChangeArrowheads="1"/>
          </p:cNvSpPr>
          <p:nvPr/>
        </p:nvSpPr>
        <p:spPr bwMode="auto">
          <a:xfrm>
            <a:off x="3242249" y="4621669"/>
            <a:ext cx="2349893" cy="8679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20000"/>
              </a:lnSpc>
              <a:spcBef>
                <a:spcPct val="0"/>
              </a:spcBef>
              <a:buNone/>
            </a:pPr>
            <a:r>
              <a:rPr lang="zh-CN" altLang="en-US" sz="1400" dirty="0">
                <a:solidFill>
                  <a:schemeClr val="tx1">
                    <a:lumMod val="65000"/>
                    <a:lumOff val="35000"/>
                  </a:schemeClr>
                </a:solidFill>
                <a:sym typeface="微软雅黑" panose="020B0503020204020204" pitchFamily="34" charset="-122"/>
              </a:rPr>
              <a:t>在此录入上述图表的描述说明，在此录入上述图表的描述说明。</a:t>
            </a:r>
            <a:endParaRPr lang="zh-CN" altLang="en-US" sz="1400" dirty="0">
              <a:solidFill>
                <a:schemeClr val="tx1">
                  <a:lumMod val="65000"/>
                  <a:lumOff val="35000"/>
                </a:schemeClr>
              </a:solidFill>
              <a:sym typeface="微软雅黑" panose="020B0503020204020204" pitchFamily="34" charset="-122"/>
            </a:endParaRPr>
          </a:p>
        </p:txBody>
      </p:sp>
      <p:sp>
        <p:nvSpPr>
          <p:cNvPr id="44" name="矩形 43"/>
          <p:cNvSpPr/>
          <p:nvPr/>
        </p:nvSpPr>
        <p:spPr>
          <a:xfrm>
            <a:off x="8427207" y="2880268"/>
            <a:ext cx="1551161" cy="369324"/>
          </a:xfrm>
          <a:prstGeom prst="rect">
            <a:avLst/>
          </a:prstGeom>
        </p:spPr>
        <p:txBody>
          <a:bodyPr wrap="square" lIns="91431" tIns="45716" rIns="91431" bIns="45716">
            <a:spAutoFit/>
          </a:bodyPr>
          <a:lstStyle/>
          <a:p>
            <a:r>
              <a:rPr lang="zh-CN" altLang="en-US" b="1" dirty="0">
                <a:solidFill>
                  <a:schemeClr val="tx1">
                    <a:lumMod val="65000"/>
                    <a:lumOff val="35000"/>
                  </a:schemeClr>
                </a:solidFill>
                <a:latin typeface="微软雅黑" panose="020B0503020204020204" pitchFamily="34" charset="-122"/>
                <a:ea typeface="微软雅黑" panose="020B0503020204020204" pitchFamily="34" charset="-122"/>
              </a:rPr>
              <a:t>添加标题</a:t>
            </a:r>
            <a:endParaRPr lang="en-US" altLang="zh-CN"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45" name="矩形 47"/>
          <p:cNvSpPr>
            <a:spLocks noChangeArrowheads="1"/>
          </p:cNvSpPr>
          <p:nvPr/>
        </p:nvSpPr>
        <p:spPr bwMode="auto">
          <a:xfrm>
            <a:off x="8426519" y="3181509"/>
            <a:ext cx="2276194" cy="8679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20000"/>
              </a:lnSpc>
              <a:spcBef>
                <a:spcPct val="0"/>
              </a:spcBef>
              <a:buNone/>
            </a:pPr>
            <a:r>
              <a:rPr lang="zh-CN" altLang="en-US" sz="1400" dirty="0">
                <a:solidFill>
                  <a:schemeClr val="tx1">
                    <a:lumMod val="65000"/>
                    <a:lumOff val="35000"/>
                  </a:schemeClr>
                </a:solidFill>
                <a:sym typeface="微软雅黑" panose="020B0503020204020204" pitchFamily="34" charset="-122"/>
              </a:rPr>
              <a:t>在此录入上述图表的描述说明，在此录入上述图表的描述说明。</a:t>
            </a:r>
            <a:endParaRPr lang="zh-CN" altLang="en-US" sz="1400" dirty="0">
              <a:solidFill>
                <a:schemeClr val="tx1">
                  <a:lumMod val="65000"/>
                  <a:lumOff val="35000"/>
                </a:schemeClr>
              </a:solidFill>
              <a:sym typeface="微软雅黑" panose="020B0503020204020204" pitchFamily="34" charset="-122"/>
            </a:endParaRPr>
          </a:p>
        </p:txBody>
      </p:sp>
      <p:sp>
        <p:nvSpPr>
          <p:cNvPr id="37" name="矩形 85"/>
          <p:cNvSpPr>
            <a:spLocks noChangeArrowheads="1"/>
          </p:cNvSpPr>
          <p:nvPr/>
        </p:nvSpPr>
        <p:spPr bwMode="auto">
          <a:xfrm>
            <a:off x="7895499" y="4377434"/>
            <a:ext cx="3096511" cy="4548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15208" tIns="57603" rIns="115208" bIns="57603">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r" eaLnBrk="1" hangingPunct="1">
              <a:spcBef>
                <a:spcPct val="0"/>
              </a:spcBef>
              <a:buFont typeface="Arial" panose="020B0604020202020204" pitchFamily="34" charset="0"/>
              <a:buNone/>
            </a:pPr>
            <a:r>
              <a:rPr lang="zh-CN" altLang="en-US" sz="2200" b="1" dirty="0">
                <a:solidFill>
                  <a:schemeClr val="tx1">
                    <a:lumMod val="65000"/>
                    <a:lumOff val="35000"/>
                  </a:schemeClr>
                </a:solidFill>
                <a:sym typeface="微软雅黑" panose="020B0503020204020204" pitchFamily="34" charset="-122"/>
              </a:rPr>
              <a:t>添加主要观点</a:t>
            </a:r>
            <a:endParaRPr lang="zh-CN" altLang="en-US" sz="2200" dirty="0">
              <a:solidFill>
                <a:schemeClr val="tx1">
                  <a:lumMod val="65000"/>
                  <a:lumOff val="35000"/>
                </a:schemeClr>
              </a:solidFill>
              <a:latin typeface="Arial" panose="020B0604020202020204" pitchFamily="34" charset="0"/>
              <a:ea typeface="宋体" panose="02010600030101010101" pitchFamily="2" charset="-122"/>
            </a:endParaRPr>
          </a:p>
        </p:txBody>
      </p:sp>
      <p:sp>
        <p:nvSpPr>
          <p:cNvPr id="38" name="文本框 13"/>
          <p:cNvSpPr txBox="1"/>
          <p:nvPr/>
        </p:nvSpPr>
        <p:spPr>
          <a:xfrm>
            <a:off x="7394979" y="4852326"/>
            <a:ext cx="3652741" cy="1384986"/>
          </a:xfrm>
          <a:prstGeom prst="rect">
            <a:avLst/>
          </a:prstGeom>
          <a:noFill/>
        </p:spPr>
        <p:txBody>
          <a:bodyPr wrap="square" lIns="91435" tIns="45716" rIns="91435" bIns="45716" rtlCol="0">
            <a:spAutoFit/>
          </a:bodyPr>
          <a:lstStyle/>
          <a:p>
            <a:pPr>
              <a:lnSpc>
                <a:spcPct val="120000"/>
              </a:lnSpc>
              <a:spcBef>
                <a:spcPct val="0"/>
              </a:spcBef>
              <a:buNone/>
            </a:pP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在此录入上述图表的综合描述说明，在此录入上述图表的综合描述说明，在此录入上述图表的综合描述说明，在此录入上述图表的综合描述说明，在此录入上述图表的综合描述说明。</a:t>
            </a:r>
            <a:endPar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 name="标题 1"/>
          <p:cNvSpPr>
            <a:spLocks noGrp="1"/>
          </p:cNvSpPr>
          <p:nvPr>
            <p:ph type="title"/>
          </p:nvPr>
        </p:nvSpPr>
        <p:spPr/>
        <p:txBody>
          <a:bodyPr>
            <a:normAutofit fontScale="90000"/>
          </a:bodyPr>
          <a:lstStyle/>
          <a:p>
            <a:r>
              <a:rPr lang="zh-CN" altLang="en-US" dirty="0"/>
              <a:t>单击此处添加标题</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50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childTnLst>
                                </p:cTn>
                              </p:par>
                              <p:par>
                                <p:cTn id="10" presetID="53" presetClass="entr" presetSubtype="16" fill="hold" nodeType="withEffect">
                                  <p:stCondLst>
                                    <p:cond delay="500"/>
                                  </p:stCondLst>
                                  <p:childTnLst>
                                    <p:set>
                                      <p:cBhvr>
                                        <p:cTn id="11" dur="1" fill="hold">
                                          <p:stCondLst>
                                            <p:cond delay="0"/>
                                          </p:stCondLst>
                                        </p:cTn>
                                        <p:tgtEl>
                                          <p:spTgt spid="10"/>
                                        </p:tgtEl>
                                        <p:attrNameLst>
                                          <p:attrName>style.visibility</p:attrName>
                                        </p:attrNameLst>
                                      </p:cBhvr>
                                      <p:to>
                                        <p:strVal val="visible"/>
                                      </p:to>
                                    </p:set>
                                    <p:anim calcmode="lin" valueType="num">
                                      <p:cBhvr>
                                        <p:cTn id="12" dur="500" fill="hold"/>
                                        <p:tgtEl>
                                          <p:spTgt spid="10"/>
                                        </p:tgtEl>
                                        <p:attrNameLst>
                                          <p:attrName>ppt_w</p:attrName>
                                        </p:attrNameLst>
                                      </p:cBhvr>
                                      <p:tavLst>
                                        <p:tav tm="0">
                                          <p:val>
                                            <p:fltVal val="0"/>
                                          </p:val>
                                        </p:tav>
                                        <p:tav tm="100000">
                                          <p:val>
                                            <p:strVal val="#ppt_w"/>
                                          </p:val>
                                        </p:tav>
                                      </p:tavLst>
                                    </p:anim>
                                    <p:anim calcmode="lin" valueType="num">
                                      <p:cBhvr>
                                        <p:cTn id="13" dur="500" fill="hold"/>
                                        <p:tgtEl>
                                          <p:spTgt spid="10"/>
                                        </p:tgtEl>
                                        <p:attrNameLst>
                                          <p:attrName>ppt_h</p:attrName>
                                        </p:attrNameLst>
                                      </p:cBhvr>
                                      <p:tavLst>
                                        <p:tav tm="0">
                                          <p:val>
                                            <p:fltVal val="0"/>
                                          </p:val>
                                        </p:tav>
                                        <p:tav tm="100000">
                                          <p:val>
                                            <p:strVal val="#ppt_h"/>
                                          </p:val>
                                        </p:tav>
                                      </p:tavLst>
                                    </p:anim>
                                    <p:animEffect transition="in" filter="fade">
                                      <p:cBhvr>
                                        <p:cTn id="14" dur="500"/>
                                        <p:tgtEl>
                                          <p:spTgt spid="10"/>
                                        </p:tgtEl>
                                      </p:cBhvr>
                                    </p:animEffect>
                                  </p:childTnLst>
                                </p:cTn>
                              </p:par>
                              <p:par>
                                <p:cTn id="15" presetID="53" presetClass="entr" presetSubtype="16" fill="hold" nodeType="withEffect">
                                  <p:stCondLst>
                                    <p:cond delay="500"/>
                                  </p:stCondLst>
                                  <p:childTnLst>
                                    <p:set>
                                      <p:cBhvr>
                                        <p:cTn id="16" dur="1" fill="hold">
                                          <p:stCondLst>
                                            <p:cond delay="0"/>
                                          </p:stCondLst>
                                        </p:cTn>
                                        <p:tgtEl>
                                          <p:spTgt spid="11"/>
                                        </p:tgtEl>
                                        <p:attrNameLst>
                                          <p:attrName>style.visibility</p:attrName>
                                        </p:attrNameLst>
                                      </p:cBhvr>
                                      <p:to>
                                        <p:strVal val="visible"/>
                                      </p:to>
                                    </p:set>
                                    <p:anim calcmode="lin" valueType="num">
                                      <p:cBhvr>
                                        <p:cTn id="17" dur="500" fill="hold"/>
                                        <p:tgtEl>
                                          <p:spTgt spid="11"/>
                                        </p:tgtEl>
                                        <p:attrNameLst>
                                          <p:attrName>ppt_w</p:attrName>
                                        </p:attrNameLst>
                                      </p:cBhvr>
                                      <p:tavLst>
                                        <p:tav tm="0">
                                          <p:val>
                                            <p:fltVal val="0"/>
                                          </p:val>
                                        </p:tav>
                                        <p:tav tm="100000">
                                          <p:val>
                                            <p:strVal val="#ppt_w"/>
                                          </p:val>
                                        </p:tav>
                                      </p:tavLst>
                                    </p:anim>
                                    <p:anim calcmode="lin" valueType="num">
                                      <p:cBhvr>
                                        <p:cTn id="18" dur="500" fill="hold"/>
                                        <p:tgtEl>
                                          <p:spTgt spid="11"/>
                                        </p:tgtEl>
                                        <p:attrNameLst>
                                          <p:attrName>ppt_h</p:attrName>
                                        </p:attrNameLst>
                                      </p:cBhvr>
                                      <p:tavLst>
                                        <p:tav tm="0">
                                          <p:val>
                                            <p:fltVal val="0"/>
                                          </p:val>
                                        </p:tav>
                                        <p:tav tm="100000">
                                          <p:val>
                                            <p:strVal val="#ppt_h"/>
                                          </p:val>
                                        </p:tav>
                                      </p:tavLst>
                                    </p:anim>
                                    <p:animEffect transition="in" filter="fade">
                                      <p:cBhvr>
                                        <p:cTn id="19" dur="500"/>
                                        <p:tgtEl>
                                          <p:spTgt spid="11"/>
                                        </p:tgtEl>
                                      </p:cBhvr>
                                    </p:animEffect>
                                  </p:childTnLst>
                                </p:cTn>
                              </p:par>
                              <p:par>
                                <p:cTn id="20" presetID="22" presetClass="entr" presetSubtype="8" fill="hold" grpId="0" nodeType="withEffect">
                                  <p:stCondLst>
                                    <p:cond delay="1000"/>
                                  </p:stCondLst>
                                  <p:childTnLst>
                                    <p:set>
                                      <p:cBhvr>
                                        <p:cTn id="21" dur="1" fill="hold">
                                          <p:stCondLst>
                                            <p:cond delay="0"/>
                                          </p:stCondLst>
                                        </p:cTn>
                                        <p:tgtEl>
                                          <p:spTgt spid="6"/>
                                        </p:tgtEl>
                                        <p:attrNameLst>
                                          <p:attrName>style.visibility</p:attrName>
                                        </p:attrNameLst>
                                      </p:cBhvr>
                                      <p:to>
                                        <p:strVal val="visible"/>
                                      </p:to>
                                    </p:set>
                                    <p:animEffect transition="in" filter="wipe(left)">
                                      <p:cBhvr>
                                        <p:cTn id="22" dur="500"/>
                                        <p:tgtEl>
                                          <p:spTgt spid="6"/>
                                        </p:tgtEl>
                                      </p:cBhvr>
                                    </p:animEffect>
                                  </p:childTnLst>
                                </p:cTn>
                              </p:par>
                              <p:par>
                                <p:cTn id="23" presetID="22" presetClass="entr" presetSubtype="8" fill="hold" grpId="0" nodeType="withEffect">
                                  <p:stCondLst>
                                    <p:cond delay="1000"/>
                                  </p:stCondLst>
                                  <p:childTnLst>
                                    <p:set>
                                      <p:cBhvr>
                                        <p:cTn id="24" dur="1" fill="hold">
                                          <p:stCondLst>
                                            <p:cond delay="0"/>
                                          </p:stCondLst>
                                        </p:cTn>
                                        <p:tgtEl>
                                          <p:spTgt spid="16"/>
                                        </p:tgtEl>
                                        <p:attrNameLst>
                                          <p:attrName>style.visibility</p:attrName>
                                        </p:attrNameLst>
                                      </p:cBhvr>
                                      <p:to>
                                        <p:strVal val="visible"/>
                                      </p:to>
                                    </p:set>
                                    <p:animEffect transition="in" filter="wipe(left)">
                                      <p:cBhvr>
                                        <p:cTn id="25" dur="500"/>
                                        <p:tgtEl>
                                          <p:spTgt spid="16"/>
                                        </p:tgtEl>
                                      </p:cBhvr>
                                    </p:animEffect>
                                  </p:childTnLst>
                                </p:cTn>
                              </p:par>
                              <p:par>
                                <p:cTn id="26" presetID="53" presetClass="entr" presetSubtype="16" fill="hold" grpId="0" nodeType="withEffect">
                                  <p:stCondLst>
                                    <p:cond delay="1500"/>
                                  </p:stCondLst>
                                  <p:childTnLst>
                                    <p:set>
                                      <p:cBhvr>
                                        <p:cTn id="27" dur="1" fill="hold">
                                          <p:stCondLst>
                                            <p:cond delay="0"/>
                                          </p:stCondLst>
                                        </p:cTn>
                                        <p:tgtEl>
                                          <p:spTgt spid="7"/>
                                        </p:tgtEl>
                                        <p:attrNameLst>
                                          <p:attrName>style.visibility</p:attrName>
                                        </p:attrNameLst>
                                      </p:cBhvr>
                                      <p:to>
                                        <p:strVal val="visible"/>
                                      </p:to>
                                    </p:set>
                                    <p:anim calcmode="lin" valueType="num">
                                      <p:cBhvr>
                                        <p:cTn id="28" dur="500" fill="hold"/>
                                        <p:tgtEl>
                                          <p:spTgt spid="7"/>
                                        </p:tgtEl>
                                        <p:attrNameLst>
                                          <p:attrName>ppt_w</p:attrName>
                                        </p:attrNameLst>
                                      </p:cBhvr>
                                      <p:tavLst>
                                        <p:tav tm="0">
                                          <p:val>
                                            <p:fltVal val="0"/>
                                          </p:val>
                                        </p:tav>
                                        <p:tav tm="100000">
                                          <p:val>
                                            <p:strVal val="#ppt_w"/>
                                          </p:val>
                                        </p:tav>
                                      </p:tavLst>
                                    </p:anim>
                                    <p:anim calcmode="lin" valueType="num">
                                      <p:cBhvr>
                                        <p:cTn id="29" dur="500" fill="hold"/>
                                        <p:tgtEl>
                                          <p:spTgt spid="7"/>
                                        </p:tgtEl>
                                        <p:attrNameLst>
                                          <p:attrName>ppt_h</p:attrName>
                                        </p:attrNameLst>
                                      </p:cBhvr>
                                      <p:tavLst>
                                        <p:tav tm="0">
                                          <p:val>
                                            <p:fltVal val="0"/>
                                          </p:val>
                                        </p:tav>
                                        <p:tav tm="100000">
                                          <p:val>
                                            <p:strVal val="#ppt_h"/>
                                          </p:val>
                                        </p:tav>
                                      </p:tavLst>
                                    </p:anim>
                                    <p:animEffect transition="in" filter="fade">
                                      <p:cBhvr>
                                        <p:cTn id="30" dur="500"/>
                                        <p:tgtEl>
                                          <p:spTgt spid="7"/>
                                        </p:tgtEl>
                                      </p:cBhvr>
                                    </p:animEffect>
                                  </p:childTnLst>
                                </p:cTn>
                              </p:par>
                              <p:par>
                                <p:cTn id="31" presetID="53" presetClass="entr" presetSubtype="16" fill="hold" grpId="0" nodeType="withEffect">
                                  <p:stCondLst>
                                    <p:cond delay="1500"/>
                                  </p:stCondLst>
                                  <p:childTnLst>
                                    <p:set>
                                      <p:cBhvr>
                                        <p:cTn id="32" dur="1" fill="hold">
                                          <p:stCondLst>
                                            <p:cond delay="0"/>
                                          </p:stCondLst>
                                        </p:cTn>
                                        <p:tgtEl>
                                          <p:spTgt spid="18"/>
                                        </p:tgtEl>
                                        <p:attrNameLst>
                                          <p:attrName>style.visibility</p:attrName>
                                        </p:attrNameLst>
                                      </p:cBhvr>
                                      <p:to>
                                        <p:strVal val="visible"/>
                                      </p:to>
                                    </p:set>
                                    <p:anim calcmode="lin" valueType="num">
                                      <p:cBhvr>
                                        <p:cTn id="33" dur="500" fill="hold"/>
                                        <p:tgtEl>
                                          <p:spTgt spid="18"/>
                                        </p:tgtEl>
                                        <p:attrNameLst>
                                          <p:attrName>ppt_w</p:attrName>
                                        </p:attrNameLst>
                                      </p:cBhvr>
                                      <p:tavLst>
                                        <p:tav tm="0">
                                          <p:val>
                                            <p:fltVal val="0"/>
                                          </p:val>
                                        </p:tav>
                                        <p:tav tm="100000">
                                          <p:val>
                                            <p:strVal val="#ppt_w"/>
                                          </p:val>
                                        </p:tav>
                                      </p:tavLst>
                                    </p:anim>
                                    <p:anim calcmode="lin" valueType="num">
                                      <p:cBhvr>
                                        <p:cTn id="34" dur="500" fill="hold"/>
                                        <p:tgtEl>
                                          <p:spTgt spid="18"/>
                                        </p:tgtEl>
                                        <p:attrNameLst>
                                          <p:attrName>ppt_h</p:attrName>
                                        </p:attrNameLst>
                                      </p:cBhvr>
                                      <p:tavLst>
                                        <p:tav tm="0">
                                          <p:val>
                                            <p:fltVal val="0"/>
                                          </p:val>
                                        </p:tav>
                                        <p:tav tm="100000">
                                          <p:val>
                                            <p:strVal val="#ppt_h"/>
                                          </p:val>
                                        </p:tav>
                                      </p:tavLst>
                                    </p:anim>
                                    <p:animEffect transition="in" filter="fade">
                                      <p:cBhvr>
                                        <p:cTn id="35" dur="500"/>
                                        <p:tgtEl>
                                          <p:spTgt spid="18"/>
                                        </p:tgtEl>
                                      </p:cBhvr>
                                    </p:animEffect>
                                  </p:childTnLst>
                                </p:cTn>
                              </p:par>
                              <p:par>
                                <p:cTn id="36" presetID="53" presetClass="entr" presetSubtype="16" fill="hold" grpId="0" nodeType="withEffect">
                                  <p:stCondLst>
                                    <p:cond delay="1500"/>
                                  </p:stCondLst>
                                  <p:childTnLst>
                                    <p:set>
                                      <p:cBhvr>
                                        <p:cTn id="37" dur="1" fill="hold">
                                          <p:stCondLst>
                                            <p:cond delay="0"/>
                                          </p:stCondLst>
                                        </p:cTn>
                                        <p:tgtEl>
                                          <p:spTgt spid="19"/>
                                        </p:tgtEl>
                                        <p:attrNameLst>
                                          <p:attrName>style.visibility</p:attrName>
                                        </p:attrNameLst>
                                      </p:cBhvr>
                                      <p:to>
                                        <p:strVal val="visible"/>
                                      </p:to>
                                    </p:set>
                                    <p:anim calcmode="lin" valueType="num">
                                      <p:cBhvr>
                                        <p:cTn id="38" dur="500" fill="hold"/>
                                        <p:tgtEl>
                                          <p:spTgt spid="19"/>
                                        </p:tgtEl>
                                        <p:attrNameLst>
                                          <p:attrName>ppt_w</p:attrName>
                                        </p:attrNameLst>
                                      </p:cBhvr>
                                      <p:tavLst>
                                        <p:tav tm="0">
                                          <p:val>
                                            <p:fltVal val="0"/>
                                          </p:val>
                                        </p:tav>
                                        <p:tav tm="100000">
                                          <p:val>
                                            <p:strVal val="#ppt_w"/>
                                          </p:val>
                                        </p:tav>
                                      </p:tavLst>
                                    </p:anim>
                                    <p:anim calcmode="lin" valueType="num">
                                      <p:cBhvr>
                                        <p:cTn id="39" dur="500" fill="hold"/>
                                        <p:tgtEl>
                                          <p:spTgt spid="19"/>
                                        </p:tgtEl>
                                        <p:attrNameLst>
                                          <p:attrName>ppt_h</p:attrName>
                                        </p:attrNameLst>
                                      </p:cBhvr>
                                      <p:tavLst>
                                        <p:tav tm="0">
                                          <p:val>
                                            <p:fltVal val="0"/>
                                          </p:val>
                                        </p:tav>
                                        <p:tav tm="100000">
                                          <p:val>
                                            <p:strVal val="#ppt_h"/>
                                          </p:val>
                                        </p:tav>
                                      </p:tavLst>
                                    </p:anim>
                                    <p:animEffect transition="in" filter="fade">
                                      <p:cBhvr>
                                        <p:cTn id="40" dur="500"/>
                                        <p:tgtEl>
                                          <p:spTgt spid="19"/>
                                        </p:tgtEl>
                                      </p:cBhvr>
                                    </p:animEffect>
                                  </p:childTnLst>
                                </p:cTn>
                              </p:par>
                              <p:par>
                                <p:cTn id="41" presetID="53" presetClass="entr" presetSubtype="16" fill="hold" grpId="0" nodeType="withEffect">
                                  <p:stCondLst>
                                    <p:cond delay="1500"/>
                                  </p:stCondLst>
                                  <p:childTnLst>
                                    <p:set>
                                      <p:cBhvr>
                                        <p:cTn id="42" dur="1" fill="hold">
                                          <p:stCondLst>
                                            <p:cond delay="0"/>
                                          </p:stCondLst>
                                        </p:cTn>
                                        <p:tgtEl>
                                          <p:spTgt spid="20"/>
                                        </p:tgtEl>
                                        <p:attrNameLst>
                                          <p:attrName>style.visibility</p:attrName>
                                        </p:attrNameLst>
                                      </p:cBhvr>
                                      <p:to>
                                        <p:strVal val="visible"/>
                                      </p:to>
                                    </p:set>
                                    <p:anim calcmode="lin" valueType="num">
                                      <p:cBhvr>
                                        <p:cTn id="43" dur="500" fill="hold"/>
                                        <p:tgtEl>
                                          <p:spTgt spid="20"/>
                                        </p:tgtEl>
                                        <p:attrNameLst>
                                          <p:attrName>ppt_w</p:attrName>
                                        </p:attrNameLst>
                                      </p:cBhvr>
                                      <p:tavLst>
                                        <p:tav tm="0">
                                          <p:val>
                                            <p:fltVal val="0"/>
                                          </p:val>
                                        </p:tav>
                                        <p:tav tm="100000">
                                          <p:val>
                                            <p:strVal val="#ppt_w"/>
                                          </p:val>
                                        </p:tav>
                                      </p:tavLst>
                                    </p:anim>
                                    <p:anim calcmode="lin" valueType="num">
                                      <p:cBhvr>
                                        <p:cTn id="44" dur="500" fill="hold"/>
                                        <p:tgtEl>
                                          <p:spTgt spid="20"/>
                                        </p:tgtEl>
                                        <p:attrNameLst>
                                          <p:attrName>ppt_h</p:attrName>
                                        </p:attrNameLst>
                                      </p:cBhvr>
                                      <p:tavLst>
                                        <p:tav tm="0">
                                          <p:val>
                                            <p:fltVal val="0"/>
                                          </p:val>
                                        </p:tav>
                                        <p:tav tm="100000">
                                          <p:val>
                                            <p:strVal val="#ppt_h"/>
                                          </p:val>
                                        </p:tav>
                                      </p:tavLst>
                                    </p:anim>
                                    <p:animEffect transition="in" filter="fade">
                                      <p:cBhvr>
                                        <p:cTn id="45" dur="500"/>
                                        <p:tgtEl>
                                          <p:spTgt spid="20"/>
                                        </p:tgtEl>
                                      </p:cBhvr>
                                    </p:animEffect>
                                  </p:childTnLst>
                                </p:cTn>
                              </p:par>
                              <p:par>
                                <p:cTn id="46" presetID="53" presetClass="entr" presetSubtype="16" fill="hold" grpId="0" nodeType="withEffect">
                                  <p:stCondLst>
                                    <p:cond delay="1500"/>
                                  </p:stCondLst>
                                  <p:childTnLst>
                                    <p:set>
                                      <p:cBhvr>
                                        <p:cTn id="47" dur="1" fill="hold">
                                          <p:stCondLst>
                                            <p:cond delay="0"/>
                                          </p:stCondLst>
                                        </p:cTn>
                                        <p:tgtEl>
                                          <p:spTgt spid="21"/>
                                        </p:tgtEl>
                                        <p:attrNameLst>
                                          <p:attrName>style.visibility</p:attrName>
                                        </p:attrNameLst>
                                      </p:cBhvr>
                                      <p:to>
                                        <p:strVal val="visible"/>
                                      </p:to>
                                    </p:set>
                                    <p:anim calcmode="lin" valueType="num">
                                      <p:cBhvr>
                                        <p:cTn id="48" dur="500" fill="hold"/>
                                        <p:tgtEl>
                                          <p:spTgt spid="21"/>
                                        </p:tgtEl>
                                        <p:attrNameLst>
                                          <p:attrName>ppt_w</p:attrName>
                                        </p:attrNameLst>
                                      </p:cBhvr>
                                      <p:tavLst>
                                        <p:tav tm="0">
                                          <p:val>
                                            <p:fltVal val="0"/>
                                          </p:val>
                                        </p:tav>
                                        <p:tav tm="100000">
                                          <p:val>
                                            <p:strVal val="#ppt_w"/>
                                          </p:val>
                                        </p:tav>
                                      </p:tavLst>
                                    </p:anim>
                                    <p:anim calcmode="lin" valueType="num">
                                      <p:cBhvr>
                                        <p:cTn id="49" dur="500" fill="hold"/>
                                        <p:tgtEl>
                                          <p:spTgt spid="21"/>
                                        </p:tgtEl>
                                        <p:attrNameLst>
                                          <p:attrName>ppt_h</p:attrName>
                                        </p:attrNameLst>
                                      </p:cBhvr>
                                      <p:tavLst>
                                        <p:tav tm="0">
                                          <p:val>
                                            <p:fltVal val="0"/>
                                          </p:val>
                                        </p:tav>
                                        <p:tav tm="100000">
                                          <p:val>
                                            <p:strVal val="#ppt_h"/>
                                          </p:val>
                                        </p:tav>
                                      </p:tavLst>
                                    </p:anim>
                                    <p:animEffect transition="in" filter="fade">
                                      <p:cBhvr>
                                        <p:cTn id="50" dur="500"/>
                                        <p:tgtEl>
                                          <p:spTgt spid="21"/>
                                        </p:tgtEl>
                                      </p:cBhvr>
                                    </p:animEffect>
                                  </p:childTnLst>
                                </p:cTn>
                              </p:par>
                              <p:par>
                                <p:cTn id="51" presetID="53" presetClass="entr" presetSubtype="16" fill="hold" grpId="0" nodeType="withEffect">
                                  <p:stCondLst>
                                    <p:cond delay="1500"/>
                                  </p:stCondLst>
                                  <p:childTnLst>
                                    <p:set>
                                      <p:cBhvr>
                                        <p:cTn id="52" dur="1" fill="hold">
                                          <p:stCondLst>
                                            <p:cond delay="0"/>
                                          </p:stCondLst>
                                        </p:cTn>
                                        <p:tgtEl>
                                          <p:spTgt spid="22"/>
                                        </p:tgtEl>
                                        <p:attrNameLst>
                                          <p:attrName>style.visibility</p:attrName>
                                        </p:attrNameLst>
                                      </p:cBhvr>
                                      <p:to>
                                        <p:strVal val="visible"/>
                                      </p:to>
                                    </p:set>
                                    <p:anim calcmode="lin" valueType="num">
                                      <p:cBhvr>
                                        <p:cTn id="53" dur="500" fill="hold"/>
                                        <p:tgtEl>
                                          <p:spTgt spid="22"/>
                                        </p:tgtEl>
                                        <p:attrNameLst>
                                          <p:attrName>ppt_w</p:attrName>
                                        </p:attrNameLst>
                                      </p:cBhvr>
                                      <p:tavLst>
                                        <p:tav tm="0">
                                          <p:val>
                                            <p:fltVal val="0"/>
                                          </p:val>
                                        </p:tav>
                                        <p:tav tm="100000">
                                          <p:val>
                                            <p:strVal val="#ppt_w"/>
                                          </p:val>
                                        </p:tav>
                                      </p:tavLst>
                                    </p:anim>
                                    <p:anim calcmode="lin" valueType="num">
                                      <p:cBhvr>
                                        <p:cTn id="54" dur="500" fill="hold"/>
                                        <p:tgtEl>
                                          <p:spTgt spid="22"/>
                                        </p:tgtEl>
                                        <p:attrNameLst>
                                          <p:attrName>ppt_h</p:attrName>
                                        </p:attrNameLst>
                                      </p:cBhvr>
                                      <p:tavLst>
                                        <p:tav tm="0">
                                          <p:val>
                                            <p:fltVal val="0"/>
                                          </p:val>
                                        </p:tav>
                                        <p:tav tm="100000">
                                          <p:val>
                                            <p:strVal val="#ppt_h"/>
                                          </p:val>
                                        </p:tav>
                                      </p:tavLst>
                                    </p:anim>
                                    <p:animEffect transition="in" filter="fade">
                                      <p:cBhvr>
                                        <p:cTn id="55" dur="500"/>
                                        <p:tgtEl>
                                          <p:spTgt spid="22"/>
                                        </p:tgtEl>
                                      </p:cBhvr>
                                    </p:animEffect>
                                  </p:childTnLst>
                                </p:cTn>
                              </p:par>
                              <p:par>
                                <p:cTn id="56" presetID="14" presetClass="entr" presetSubtype="10" fill="hold" grpId="0" nodeType="withEffect">
                                  <p:stCondLst>
                                    <p:cond delay="2000"/>
                                  </p:stCondLst>
                                  <p:childTnLst>
                                    <p:set>
                                      <p:cBhvr>
                                        <p:cTn id="57" dur="1" fill="hold">
                                          <p:stCondLst>
                                            <p:cond delay="0"/>
                                          </p:stCondLst>
                                        </p:cTn>
                                        <p:tgtEl>
                                          <p:spTgt spid="40"/>
                                        </p:tgtEl>
                                        <p:attrNameLst>
                                          <p:attrName>style.visibility</p:attrName>
                                        </p:attrNameLst>
                                      </p:cBhvr>
                                      <p:to>
                                        <p:strVal val="visible"/>
                                      </p:to>
                                    </p:set>
                                    <p:animEffect transition="in" filter="randombar(horizontal)">
                                      <p:cBhvr>
                                        <p:cTn id="58" dur="400"/>
                                        <p:tgtEl>
                                          <p:spTgt spid="40"/>
                                        </p:tgtEl>
                                      </p:cBhvr>
                                    </p:animEffect>
                                  </p:childTnLst>
                                </p:cTn>
                              </p:par>
                              <p:par>
                                <p:cTn id="59" presetID="14" presetClass="entr" presetSubtype="10" fill="hold" grpId="0" nodeType="withEffect">
                                  <p:stCondLst>
                                    <p:cond delay="2000"/>
                                  </p:stCondLst>
                                  <p:childTnLst>
                                    <p:set>
                                      <p:cBhvr>
                                        <p:cTn id="60" dur="1" fill="hold">
                                          <p:stCondLst>
                                            <p:cond delay="0"/>
                                          </p:stCondLst>
                                        </p:cTn>
                                        <p:tgtEl>
                                          <p:spTgt spid="41"/>
                                        </p:tgtEl>
                                        <p:attrNameLst>
                                          <p:attrName>style.visibility</p:attrName>
                                        </p:attrNameLst>
                                      </p:cBhvr>
                                      <p:to>
                                        <p:strVal val="visible"/>
                                      </p:to>
                                    </p:set>
                                    <p:animEffect transition="in" filter="randombar(horizontal)">
                                      <p:cBhvr>
                                        <p:cTn id="61" dur="400"/>
                                        <p:tgtEl>
                                          <p:spTgt spid="41"/>
                                        </p:tgtEl>
                                      </p:cBhvr>
                                    </p:animEffect>
                                  </p:childTnLst>
                                </p:cTn>
                              </p:par>
                            </p:childTnLst>
                          </p:cTn>
                        </p:par>
                        <p:par>
                          <p:cTn id="62" fill="hold">
                            <p:stCondLst>
                              <p:cond delay="1000"/>
                            </p:stCondLst>
                            <p:childTnLst>
                              <p:par>
                                <p:cTn id="63" presetID="22" presetClass="entr" presetSubtype="1" fill="hold" grpId="0" nodeType="afterEffect">
                                  <p:stCondLst>
                                    <p:cond delay="0"/>
                                  </p:stCondLst>
                                  <p:childTnLst>
                                    <p:set>
                                      <p:cBhvr>
                                        <p:cTn id="64" dur="1" fill="hold">
                                          <p:stCondLst>
                                            <p:cond delay="0"/>
                                          </p:stCondLst>
                                        </p:cTn>
                                        <p:tgtEl>
                                          <p:spTgt spid="8"/>
                                        </p:tgtEl>
                                        <p:attrNameLst>
                                          <p:attrName>style.visibility</p:attrName>
                                        </p:attrNameLst>
                                      </p:cBhvr>
                                      <p:to>
                                        <p:strVal val="visible"/>
                                      </p:to>
                                    </p:set>
                                    <p:animEffect transition="in" filter="wipe(up)">
                                      <p:cBhvr>
                                        <p:cTn id="65" dur="500"/>
                                        <p:tgtEl>
                                          <p:spTgt spid="8"/>
                                        </p:tgtEl>
                                      </p:cBhvr>
                                    </p:animEffect>
                                  </p:childTnLst>
                                </p:cTn>
                              </p:par>
                              <p:par>
                                <p:cTn id="66" presetID="14" presetClass="entr" presetSubtype="10" fill="hold" grpId="0" nodeType="withEffect">
                                  <p:stCondLst>
                                    <p:cond delay="500"/>
                                  </p:stCondLst>
                                  <p:childTnLst>
                                    <p:set>
                                      <p:cBhvr>
                                        <p:cTn id="67" dur="1" fill="hold">
                                          <p:stCondLst>
                                            <p:cond delay="0"/>
                                          </p:stCondLst>
                                        </p:cTn>
                                        <p:tgtEl>
                                          <p:spTgt spid="42"/>
                                        </p:tgtEl>
                                        <p:attrNameLst>
                                          <p:attrName>style.visibility</p:attrName>
                                        </p:attrNameLst>
                                      </p:cBhvr>
                                      <p:to>
                                        <p:strVal val="visible"/>
                                      </p:to>
                                    </p:set>
                                    <p:animEffect transition="in" filter="randombar(horizontal)">
                                      <p:cBhvr>
                                        <p:cTn id="68" dur="400"/>
                                        <p:tgtEl>
                                          <p:spTgt spid="42"/>
                                        </p:tgtEl>
                                      </p:cBhvr>
                                    </p:animEffect>
                                  </p:childTnLst>
                                </p:cTn>
                              </p:par>
                              <p:par>
                                <p:cTn id="69" presetID="14" presetClass="entr" presetSubtype="10" fill="hold" grpId="0" nodeType="withEffect">
                                  <p:stCondLst>
                                    <p:cond delay="500"/>
                                  </p:stCondLst>
                                  <p:childTnLst>
                                    <p:set>
                                      <p:cBhvr>
                                        <p:cTn id="70" dur="1" fill="hold">
                                          <p:stCondLst>
                                            <p:cond delay="0"/>
                                          </p:stCondLst>
                                        </p:cTn>
                                        <p:tgtEl>
                                          <p:spTgt spid="43"/>
                                        </p:tgtEl>
                                        <p:attrNameLst>
                                          <p:attrName>style.visibility</p:attrName>
                                        </p:attrNameLst>
                                      </p:cBhvr>
                                      <p:to>
                                        <p:strVal val="visible"/>
                                      </p:to>
                                    </p:set>
                                    <p:animEffect transition="in" filter="randombar(horizontal)">
                                      <p:cBhvr>
                                        <p:cTn id="71" dur="400"/>
                                        <p:tgtEl>
                                          <p:spTgt spid="43"/>
                                        </p:tgtEl>
                                      </p:cBhvr>
                                    </p:animEffect>
                                  </p:childTnLst>
                                </p:cTn>
                              </p:par>
                            </p:childTnLst>
                          </p:cTn>
                        </p:par>
                        <p:par>
                          <p:cTn id="72" fill="hold">
                            <p:stCondLst>
                              <p:cond delay="1500"/>
                            </p:stCondLst>
                            <p:childTnLst>
                              <p:par>
                                <p:cTn id="73" presetID="22" presetClass="entr" presetSubtype="8" fill="hold" grpId="0" nodeType="afterEffect">
                                  <p:stCondLst>
                                    <p:cond delay="0"/>
                                  </p:stCondLst>
                                  <p:childTnLst>
                                    <p:set>
                                      <p:cBhvr>
                                        <p:cTn id="74" dur="1" fill="hold">
                                          <p:stCondLst>
                                            <p:cond delay="0"/>
                                          </p:stCondLst>
                                        </p:cTn>
                                        <p:tgtEl>
                                          <p:spTgt spid="36"/>
                                        </p:tgtEl>
                                        <p:attrNameLst>
                                          <p:attrName>style.visibility</p:attrName>
                                        </p:attrNameLst>
                                      </p:cBhvr>
                                      <p:to>
                                        <p:strVal val="visible"/>
                                      </p:to>
                                    </p:set>
                                    <p:animEffect transition="in" filter="wipe(left)">
                                      <p:cBhvr>
                                        <p:cTn id="75" dur="500"/>
                                        <p:tgtEl>
                                          <p:spTgt spid="36"/>
                                        </p:tgtEl>
                                      </p:cBhvr>
                                    </p:animEffect>
                                  </p:childTnLst>
                                </p:cTn>
                              </p:par>
                              <p:par>
                                <p:cTn id="76" presetID="14" presetClass="entr" presetSubtype="10" fill="hold" grpId="0" nodeType="withEffect">
                                  <p:stCondLst>
                                    <p:cond delay="500"/>
                                  </p:stCondLst>
                                  <p:childTnLst>
                                    <p:set>
                                      <p:cBhvr>
                                        <p:cTn id="77" dur="1" fill="hold">
                                          <p:stCondLst>
                                            <p:cond delay="0"/>
                                          </p:stCondLst>
                                        </p:cTn>
                                        <p:tgtEl>
                                          <p:spTgt spid="44"/>
                                        </p:tgtEl>
                                        <p:attrNameLst>
                                          <p:attrName>style.visibility</p:attrName>
                                        </p:attrNameLst>
                                      </p:cBhvr>
                                      <p:to>
                                        <p:strVal val="visible"/>
                                      </p:to>
                                    </p:set>
                                    <p:animEffect transition="in" filter="randombar(horizontal)">
                                      <p:cBhvr>
                                        <p:cTn id="78" dur="400"/>
                                        <p:tgtEl>
                                          <p:spTgt spid="44"/>
                                        </p:tgtEl>
                                      </p:cBhvr>
                                    </p:animEffect>
                                  </p:childTnLst>
                                </p:cTn>
                              </p:par>
                              <p:par>
                                <p:cTn id="79" presetID="14" presetClass="entr" presetSubtype="10" fill="hold" grpId="0" nodeType="withEffect">
                                  <p:stCondLst>
                                    <p:cond delay="500"/>
                                  </p:stCondLst>
                                  <p:childTnLst>
                                    <p:set>
                                      <p:cBhvr>
                                        <p:cTn id="80" dur="1" fill="hold">
                                          <p:stCondLst>
                                            <p:cond delay="0"/>
                                          </p:stCondLst>
                                        </p:cTn>
                                        <p:tgtEl>
                                          <p:spTgt spid="45"/>
                                        </p:tgtEl>
                                        <p:attrNameLst>
                                          <p:attrName>style.visibility</p:attrName>
                                        </p:attrNameLst>
                                      </p:cBhvr>
                                      <p:to>
                                        <p:strVal val="visible"/>
                                      </p:to>
                                    </p:set>
                                    <p:animEffect transition="in" filter="randombar(horizontal)">
                                      <p:cBhvr>
                                        <p:cTn id="81" dur="400"/>
                                        <p:tgtEl>
                                          <p:spTgt spid="45"/>
                                        </p:tgtEl>
                                      </p:cBhvr>
                                    </p:animEffect>
                                  </p:childTnLst>
                                </p:cTn>
                              </p:par>
                            </p:childTnLst>
                          </p:cTn>
                        </p:par>
                        <p:par>
                          <p:cTn id="82" fill="hold">
                            <p:stCondLst>
                              <p:cond delay="2000"/>
                            </p:stCondLst>
                            <p:childTnLst>
                              <p:par>
                                <p:cTn id="83" presetID="22" presetClass="entr" presetSubtype="2" fill="hold" grpId="0" nodeType="afterEffect">
                                  <p:stCondLst>
                                    <p:cond delay="0"/>
                                  </p:stCondLst>
                                  <p:childTnLst>
                                    <p:set>
                                      <p:cBhvr>
                                        <p:cTn id="84" dur="1" fill="hold">
                                          <p:stCondLst>
                                            <p:cond delay="0"/>
                                          </p:stCondLst>
                                        </p:cTn>
                                        <p:tgtEl>
                                          <p:spTgt spid="37"/>
                                        </p:tgtEl>
                                        <p:attrNameLst>
                                          <p:attrName>style.visibility</p:attrName>
                                        </p:attrNameLst>
                                      </p:cBhvr>
                                      <p:to>
                                        <p:strVal val="visible"/>
                                      </p:to>
                                    </p:set>
                                    <p:animEffect transition="in" filter="wipe(right)">
                                      <p:cBhvr>
                                        <p:cTn id="85" dur="500"/>
                                        <p:tgtEl>
                                          <p:spTgt spid="37"/>
                                        </p:tgtEl>
                                      </p:cBhvr>
                                    </p:animEffect>
                                  </p:childTnLst>
                                </p:cTn>
                              </p:par>
                              <p:par>
                                <p:cTn id="86" presetID="22" presetClass="entr" presetSubtype="2" fill="hold" grpId="0" nodeType="withEffect">
                                  <p:stCondLst>
                                    <p:cond delay="0"/>
                                  </p:stCondLst>
                                  <p:childTnLst>
                                    <p:set>
                                      <p:cBhvr>
                                        <p:cTn id="87" dur="1" fill="hold">
                                          <p:stCondLst>
                                            <p:cond delay="0"/>
                                          </p:stCondLst>
                                        </p:cTn>
                                        <p:tgtEl>
                                          <p:spTgt spid="38"/>
                                        </p:tgtEl>
                                        <p:attrNameLst>
                                          <p:attrName>style.visibility</p:attrName>
                                        </p:attrNameLst>
                                      </p:cBhvr>
                                      <p:to>
                                        <p:strVal val="visible"/>
                                      </p:to>
                                    </p:set>
                                    <p:animEffect transition="in" filter="wipe(right)">
                                      <p:cBhvr>
                                        <p:cTn id="88" dur="75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6" grpId="0" animBg="1"/>
      <p:bldP spid="8" grpId="0" animBg="1"/>
      <p:bldP spid="36" grpId="0" animBg="1"/>
      <p:bldP spid="7" grpId="0" animBg="1"/>
      <p:bldP spid="18" grpId="0"/>
      <p:bldP spid="19" grpId="0" animBg="1"/>
      <p:bldP spid="20" grpId="0"/>
      <p:bldP spid="21" grpId="0" animBg="1"/>
      <p:bldP spid="22" grpId="0"/>
      <p:bldP spid="40" grpId="0"/>
      <p:bldP spid="41" grpId="0"/>
      <p:bldP spid="42" grpId="0"/>
      <p:bldP spid="43" grpId="0"/>
      <p:bldP spid="44" grpId="0"/>
      <p:bldP spid="45" grpId="0"/>
      <p:bldP spid="37" grpId="0"/>
      <p:bldP spid="38"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p:nvPr/>
        </p:nvGrpSpPr>
        <p:grpSpPr>
          <a:xfrm>
            <a:off x="6311940" y="2028914"/>
            <a:ext cx="1795998" cy="1976578"/>
            <a:chOff x="5987173" y="3044094"/>
            <a:chExt cx="1796700" cy="1976578"/>
          </a:xfrm>
        </p:grpSpPr>
        <p:sp>
          <p:nvSpPr>
            <p:cNvPr id="14" name="任意多边形 13"/>
            <p:cNvSpPr/>
            <p:nvPr/>
          </p:nvSpPr>
          <p:spPr>
            <a:xfrm>
              <a:off x="5987173" y="3044094"/>
              <a:ext cx="1796700" cy="1976578"/>
            </a:xfrm>
            <a:custGeom>
              <a:avLst/>
              <a:gdLst>
                <a:gd name="connsiteX0" fmla="*/ 898350 w 1796700"/>
                <a:gd name="connsiteY0" fmla="*/ 0 h 1976578"/>
                <a:gd name="connsiteX1" fmla="*/ 1796700 w 1796700"/>
                <a:gd name="connsiteY1" fmla="*/ 898350 h 1976578"/>
                <a:gd name="connsiteX2" fmla="*/ 1079399 w 1796700"/>
                <a:gd name="connsiteY2" fmla="*/ 1778449 h 1976578"/>
                <a:gd name="connsiteX3" fmla="*/ 1005825 w 1796700"/>
                <a:gd name="connsiteY3" fmla="*/ 1789678 h 1976578"/>
                <a:gd name="connsiteX4" fmla="*/ 910290 w 1796700"/>
                <a:gd name="connsiteY4" fmla="*/ 1976578 h 1976578"/>
                <a:gd name="connsiteX5" fmla="*/ 821270 w 1796700"/>
                <a:gd name="connsiteY5" fmla="*/ 1792808 h 1976578"/>
                <a:gd name="connsiteX6" fmla="*/ 806499 w 1796700"/>
                <a:gd name="connsiteY6" fmla="*/ 1792062 h 1976578"/>
                <a:gd name="connsiteX7" fmla="*/ 0 w 1796700"/>
                <a:gd name="connsiteY7" fmla="*/ 898350 h 1976578"/>
                <a:gd name="connsiteX8" fmla="*/ 898350 w 1796700"/>
                <a:gd name="connsiteY8" fmla="*/ 0 h 19765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96700" h="1976578">
                  <a:moveTo>
                    <a:pt x="898350" y="0"/>
                  </a:moveTo>
                  <a:cubicBezTo>
                    <a:pt x="1394495" y="0"/>
                    <a:pt x="1796700" y="402205"/>
                    <a:pt x="1796700" y="898350"/>
                  </a:cubicBezTo>
                  <a:cubicBezTo>
                    <a:pt x="1796700" y="1332477"/>
                    <a:pt x="1488762" y="1694681"/>
                    <a:pt x="1079399" y="1778449"/>
                  </a:cubicBezTo>
                  <a:lnTo>
                    <a:pt x="1005825" y="1789678"/>
                  </a:lnTo>
                  <a:lnTo>
                    <a:pt x="910290" y="1976578"/>
                  </a:lnTo>
                  <a:lnTo>
                    <a:pt x="821270" y="1792808"/>
                  </a:lnTo>
                  <a:lnTo>
                    <a:pt x="806499" y="1792062"/>
                  </a:lnTo>
                  <a:cubicBezTo>
                    <a:pt x="353501" y="1746058"/>
                    <a:pt x="0" y="1363486"/>
                    <a:pt x="0" y="898350"/>
                  </a:cubicBezTo>
                  <a:cubicBezTo>
                    <a:pt x="0" y="402205"/>
                    <a:pt x="402205" y="0"/>
                    <a:pt x="898350" y="0"/>
                  </a:cubicBezTo>
                  <a:close/>
                </a:path>
              </a:pathLst>
            </a:cu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latin typeface="微软雅黑" panose="020B0503020204020204" pitchFamily="34" charset="-122"/>
                <a:ea typeface="微软雅黑" panose="020B0503020204020204" pitchFamily="34" charset="-122"/>
              </a:endParaRPr>
            </a:p>
          </p:txBody>
        </p:sp>
        <p:sp>
          <p:nvSpPr>
            <p:cNvPr id="15" name="KSO_Shape"/>
            <p:cNvSpPr/>
            <p:nvPr/>
          </p:nvSpPr>
          <p:spPr bwMode="auto">
            <a:xfrm>
              <a:off x="6664272" y="3431336"/>
              <a:ext cx="453627" cy="453627"/>
            </a:xfrm>
            <a:custGeom>
              <a:avLst/>
              <a:gdLst>
                <a:gd name="T0" fmla="*/ 984018 w 1589088"/>
                <a:gd name="T1" fmla="*/ 589506 h 1589088"/>
                <a:gd name="T2" fmla="*/ 955171 w 1589088"/>
                <a:gd name="T3" fmla="*/ 645802 h 1589088"/>
                <a:gd name="T4" fmla="*/ 898294 w 1589088"/>
                <a:gd name="T5" fmla="*/ 673272 h 1589088"/>
                <a:gd name="T6" fmla="*/ 881422 w 1589088"/>
                <a:gd name="T7" fmla="*/ 964824 h 1589088"/>
                <a:gd name="T8" fmla="*/ 873530 w 1589088"/>
                <a:gd name="T9" fmla="*/ 1040159 h 1589088"/>
                <a:gd name="T10" fmla="*/ 824817 w 1589088"/>
                <a:gd name="T11" fmla="*/ 1084490 h 1589088"/>
                <a:gd name="T12" fmla="*/ 756238 w 1589088"/>
                <a:gd name="T13" fmla="*/ 1088026 h 1589088"/>
                <a:gd name="T14" fmla="*/ 703444 w 1589088"/>
                <a:gd name="T15" fmla="*/ 1048590 h 1589088"/>
                <a:gd name="T16" fmla="*/ 686571 w 1589088"/>
                <a:gd name="T17" fmla="*/ 985493 h 1589088"/>
                <a:gd name="T18" fmla="*/ 486007 w 1589088"/>
                <a:gd name="T19" fmla="*/ 893024 h 1589088"/>
                <a:gd name="T20" fmla="*/ 398106 w 1589088"/>
                <a:gd name="T21" fmla="*/ 820680 h 1589088"/>
                <a:gd name="T22" fmla="*/ 402189 w 1589088"/>
                <a:gd name="T23" fmla="*/ 755134 h 1589088"/>
                <a:gd name="T24" fmla="*/ 446547 w 1589088"/>
                <a:gd name="T25" fmla="*/ 706452 h 1589088"/>
                <a:gd name="T26" fmla="*/ 514037 w 1589088"/>
                <a:gd name="T27" fmla="*/ 696389 h 1589088"/>
                <a:gd name="T28" fmla="*/ 570641 w 1589088"/>
                <a:gd name="T29" fmla="*/ 730385 h 1589088"/>
                <a:gd name="T30" fmla="*/ 593501 w 1589088"/>
                <a:gd name="T31" fmla="*/ 794027 h 1589088"/>
                <a:gd name="T32" fmla="*/ 818558 w 1589088"/>
                <a:gd name="T33" fmla="*/ 648522 h 1589088"/>
                <a:gd name="T34" fmla="*/ 785901 w 1589088"/>
                <a:gd name="T35" fmla="*/ 575091 h 1589088"/>
                <a:gd name="T36" fmla="*/ 808761 w 1589088"/>
                <a:gd name="T37" fmla="*/ 511721 h 1589088"/>
                <a:gd name="T38" fmla="*/ 865365 w 1589088"/>
                <a:gd name="T39" fmla="*/ 477726 h 1589088"/>
                <a:gd name="T40" fmla="*/ 728574 w 1589088"/>
                <a:gd name="T41" fmla="*/ 144010 h 1589088"/>
                <a:gd name="T42" fmla="*/ 531280 w 1589088"/>
                <a:gd name="T43" fmla="*/ 182593 h 1589088"/>
                <a:gd name="T44" fmla="*/ 353281 w 1589088"/>
                <a:gd name="T45" fmla="*/ 288291 h 1589088"/>
                <a:gd name="T46" fmla="*/ 219577 w 1589088"/>
                <a:gd name="T47" fmla="*/ 451592 h 1589088"/>
                <a:gd name="T48" fmla="*/ 152454 w 1589088"/>
                <a:gd name="T49" fmla="*/ 642880 h 1589088"/>
                <a:gd name="T50" fmla="*/ 152454 w 1589088"/>
                <a:gd name="T51" fmla="*/ 843135 h 1589088"/>
                <a:gd name="T52" fmla="*/ 219577 w 1589088"/>
                <a:gd name="T53" fmla="*/ 1034422 h 1589088"/>
                <a:gd name="T54" fmla="*/ 353281 w 1589088"/>
                <a:gd name="T55" fmla="*/ 1197724 h 1589088"/>
                <a:gd name="T56" fmla="*/ 531280 w 1589088"/>
                <a:gd name="T57" fmla="*/ 1303421 h 1589088"/>
                <a:gd name="T58" fmla="*/ 728574 w 1589088"/>
                <a:gd name="T59" fmla="*/ 1341734 h 1589088"/>
                <a:gd name="T60" fmla="*/ 927227 w 1589088"/>
                <a:gd name="T61" fmla="*/ 1312931 h 1589088"/>
                <a:gd name="T62" fmla="*/ 1109302 w 1589088"/>
                <a:gd name="T63" fmla="*/ 1217015 h 1589088"/>
                <a:gd name="T64" fmla="*/ 1251431 w 1589088"/>
                <a:gd name="T65" fmla="*/ 1059964 h 1589088"/>
                <a:gd name="T66" fmla="*/ 1328065 w 1589088"/>
                <a:gd name="T67" fmla="*/ 871393 h 1589088"/>
                <a:gd name="T68" fmla="*/ 1337576 w 1589088"/>
                <a:gd name="T69" fmla="*/ 671410 h 1589088"/>
                <a:gd name="T70" fmla="*/ 1280237 w 1589088"/>
                <a:gd name="T71" fmla="*/ 477677 h 1589088"/>
                <a:gd name="T72" fmla="*/ 1155500 w 1589088"/>
                <a:gd name="T73" fmla="*/ 308670 h 1589088"/>
                <a:gd name="T74" fmla="*/ 981849 w 1589088"/>
                <a:gd name="T75" fmla="*/ 193462 h 1589088"/>
                <a:gd name="T76" fmla="*/ 785915 w 1589088"/>
                <a:gd name="T77" fmla="*/ 145640 h 1589088"/>
                <a:gd name="T78" fmla="*/ 902226 w 1589088"/>
                <a:gd name="T79" fmla="*/ 17390 h 1589088"/>
                <a:gd name="T80" fmla="*/ 1136207 w 1589088"/>
                <a:gd name="T81" fmla="*/ 112491 h 1589088"/>
                <a:gd name="T82" fmla="*/ 1320999 w 1589088"/>
                <a:gd name="T83" fmla="*/ 276063 h 1589088"/>
                <a:gd name="T84" fmla="*/ 1429702 w 1589088"/>
                <a:gd name="T85" fmla="*/ 459201 h 1589088"/>
                <a:gd name="T86" fmla="*/ 1481334 w 1589088"/>
                <a:gd name="T87" fmla="*/ 660270 h 1589088"/>
                <a:gd name="T88" fmla="*/ 1475356 w 1589088"/>
                <a:gd name="T89" fmla="*/ 866502 h 1589088"/>
                <a:gd name="T90" fmla="*/ 1412581 w 1589088"/>
                <a:gd name="T91" fmla="*/ 1064855 h 1589088"/>
                <a:gd name="T92" fmla="*/ 1892771 w 1589088"/>
                <a:gd name="T93" fmla="*/ 1636001 h 1589088"/>
                <a:gd name="T94" fmla="*/ 1896304 w 1589088"/>
                <a:gd name="T95" fmla="*/ 1759632 h 1589088"/>
                <a:gd name="T96" fmla="*/ 1783798 w 1589088"/>
                <a:gd name="T97" fmla="*/ 1885980 h 1589088"/>
                <a:gd name="T98" fmla="*/ 1662866 w 1589088"/>
                <a:gd name="T99" fmla="*/ 1900381 h 1589088"/>
                <a:gd name="T100" fmla="*/ 1104954 w 1589088"/>
                <a:gd name="T101" fmla="*/ 1391458 h 1589088"/>
                <a:gd name="T102" fmla="*/ 909835 w 1589088"/>
                <a:gd name="T103" fmla="*/ 1466451 h 1589088"/>
                <a:gd name="T104" fmla="*/ 704388 w 1589088"/>
                <a:gd name="T105" fmla="*/ 1484656 h 1589088"/>
                <a:gd name="T106" fmla="*/ 501116 w 1589088"/>
                <a:gd name="T107" fmla="*/ 1445528 h 1589088"/>
                <a:gd name="T108" fmla="*/ 313061 w 1589088"/>
                <a:gd name="T109" fmla="*/ 1349069 h 1589088"/>
                <a:gd name="T110" fmla="*/ 143758 w 1589088"/>
                <a:gd name="T111" fmla="*/ 1181965 h 1589088"/>
                <a:gd name="T112" fmla="*/ 30708 w 1589088"/>
                <a:gd name="T113" fmla="*/ 954538 h 1589088"/>
                <a:gd name="T114" fmla="*/ 815 w 1589088"/>
                <a:gd name="T115" fmla="*/ 707277 h 1589088"/>
                <a:gd name="T116" fmla="*/ 54351 w 1589088"/>
                <a:gd name="T117" fmla="*/ 463275 h 1589088"/>
                <a:gd name="T118" fmla="*/ 191315 w 1589088"/>
                <a:gd name="T119" fmla="*/ 245360 h 1589088"/>
                <a:gd name="T120" fmla="*/ 397577 w 1589088"/>
                <a:gd name="T121" fmla="*/ 85319 h 1589088"/>
                <a:gd name="T122" fmla="*/ 636177 w 1589088"/>
                <a:gd name="T123" fmla="*/ 7880 h 158908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589088" h="1589088">
                  <a:moveTo>
                    <a:pt x="916859" y="288925"/>
                  </a:moveTo>
                  <a:lnTo>
                    <a:pt x="954088" y="332030"/>
                  </a:lnTo>
                  <a:lnTo>
                    <a:pt x="816067" y="450682"/>
                  </a:lnTo>
                  <a:lnTo>
                    <a:pt x="817430" y="454085"/>
                  </a:lnTo>
                  <a:lnTo>
                    <a:pt x="818338" y="457488"/>
                  </a:lnTo>
                  <a:lnTo>
                    <a:pt x="819246" y="461118"/>
                  </a:lnTo>
                  <a:lnTo>
                    <a:pt x="820381" y="464748"/>
                  </a:lnTo>
                  <a:lnTo>
                    <a:pt x="820835" y="468378"/>
                  </a:lnTo>
                  <a:lnTo>
                    <a:pt x="821289" y="472008"/>
                  </a:lnTo>
                  <a:lnTo>
                    <a:pt x="821743" y="475865"/>
                  </a:lnTo>
                  <a:lnTo>
                    <a:pt x="821743" y="479722"/>
                  </a:lnTo>
                  <a:lnTo>
                    <a:pt x="821743" y="483805"/>
                  </a:lnTo>
                  <a:lnTo>
                    <a:pt x="821289" y="487662"/>
                  </a:lnTo>
                  <a:lnTo>
                    <a:pt x="820835" y="491746"/>
                  </a:lnTo>
                  <a:lnTo>
                    <a:pt x="820154" y="495602"/>
                  </a:lnTo>
                  <a:lnTo>
                    <a:pt x="819246" y="499459"/>
                  </a:lnTo>
                  <a:lnTo>
                    <a:pt x="818338" y="503089"/>
                  </a:lnTo>
                  <a:lnTo>
                    <a:pt x="816976" y="506946"/>
                  </a:lnTo>
                  <a:lnTo>
                    <a:pt x="815840" y="510349"/>
                  </a:lnTo>
                  <a:lnTo>
                    <a:pt x="814251" y="513979"/>
                  </a:lnTo>
                  <a:lnTo>
                    <a:pt x="812662" y="517382"/>
                  </a:lnTo>
                  <a:lnTo>
                    <a:pt x="810619" y="520785"/>
                  </a:lnTo>
                  <a:lnTo>
                    <a:pt x="808803" y="523961"/>
                  </a:lnTo>
                  <a:lnTo>
                    <a:pt x="806760" y="527137"/>
                  </a:lnTo>
                  <a:lnTo>
                    <a:pt x="804263" y="530313"/>
                  </a:lnTo>
                  <a:lnTo>
                    <a:pt x="801993" y="533036"/>
                  </a:lnTo>
                  <a:lnTo>
                    <a:pt x="799496" y="535985"/>
                  </a:lnTo>
                  <a:lnTo>
                    <a:pt x="796772" y="538707"/>
                  </a:lnTo>
                  <a:lnTo>
                    <a:pt x="794048" y="541203"/>
                  </a:lnTo>
                  <a:lnTo>
                    <a:pt x="791324" y="543698"/>
                  </a:lnTo>
                  <a:lnTo>
                    <a:pt x="788146" y="545967"/>
                  </a:lnTo>
                  <a:lnTo>
                    <a:pt x="785194" y="548009"/>
                  </a:lnTo>
                  <a:lnTo>
                    <a:pt x="781789" y="550051"/>
                  </a:lnTo>
                  <a:lnTo>
                    <a:pt x="778611" y="552093"/>
                  </a:lnTo>
                  <a:lnTo>
                    <a:pt x="775433" y="553908"/>
                  </a:lnTo>
                  <a:lnTo>
                    <a:pt x="771801" y="555496"/>
                  </a:lnTo>
                  <a:lnTo>
                    <a:pt x="768396" y="556857"/>
                  </a:lnTo>
                  <a:lnTo>
                    <a:pt x="764537" y="558218"/>
                  </a:lnTo>
                  <a:lnTo>
                    <a:pt x="760905" y="559352"/>
                  </a:lnTo>
                  <a:lnTo>
                    <a:pt x="757046" y="560260"/>
                  </a:lnTo>
                  <a:lnTo>
                    <a:pt x="753413" y="560940"/>
                  </a:lnTo>
                  <a:lnTo>
                    <a:pt x="749327" y="561621"/>
                  </a:lnTo>
                  <a:lnTo>
                    <a:pt x="745241" y="562075"/>
                  </a:lnTo>
                  <a:lnTo>
                    <a:pt x="692121" y="754005"/>
                  </a:lnTo>
                  <a:lnTo>
                    <a:pt x="697343" y="756728"/>
                  </a:lnTo>
                  <a:lnTo>
                    <a:pt x="702110" y="759904"/>
                  </a:lnTo>
                  <a:lnTo>
                    <a:pt x="706650" y="763080"/>
                  </a:lnTo>
                  <a:lnTo>
                    <a:pt x="710963" y="766937"/>
                  </a:lnTo>
                  <a:lnTo>
                    <a:pt x="715049" y="770794"/>
                  </a:lnTo>
                  <a:lnTo>
                    <a:pt x="718908" y="774877"/>
                  </a:lnTo>
                  <a:lnTo>
                    <a:pt x="722313" y="779188"/>
                  </a:lnTo>
                  <a:lnTo>
                    <a:pt x="725718" y="783952"/>
                  </a:lnTo>
                  <a:lnTo>
                    <a:pt x="728670" y="788943"/>
                  </a:lnTo>
                  <a:lnTo>
                    <a:pt x="731167" y="793934"/>
                  </a:lnTo>
                  <a:lnTo>
                    <a:pt x="733437" y="799379"/>
                  </a:lnTo>
                  <a:lnTo>
                    <a:pt x="735253" y="804824"/>
                  </a:lnTo>
                  <a:lnTo>
                    <a:pt x="736615" y="810496"/>
                  </a:lnTo>
                  <a:lnTo>
                    <a:pt x="737750" y="816167"/>
                  </a:lnTo>
                  <a:lnTo>
                    <a:pt x="738431" y="822066"/>
                  </a:lnTo>
                  <a:lnTo>
                    <a:pt x="738658" y="828191"/>
                  </a:lnTo>
                  <a:lnTo>
                    <a:pt x="738658" y="832729"/>
                  </a:lnTo>
                  <a:lnTo>
                    <a:pt x="738431" y="836812"/>
                  </a:lnTo>
                  <a:lnTo>
                    <a:pt x="737523" y="840896"/>
                  </a:lnTo>
                  <a:lnTo>
                    <a:pt x="736842" y="844980"/>
                  </a:lnTo>
                  <a:lnTo>
                    <a:pt x="735934" y="849063"/>
                  </a:lnTo>
                  <a:lnTo>
                    <a:pt x="734799" y="852920"/>
                  </a:lnTo>
                  <a:lnTo>
                    <a:pt x="733664" y="856777"/>
                  </a:lnTo>
                  <a:lnTo>
                    <a:pt x="732075" y="860407"/>
                  </a:lnTo>
                  <a:lnTo>
                    <a:pt x="730259" y="864263"/>
                  </a:lnTo>
                  <a:lnTo>
                    <a:pt x="728670" y="867666"/>
                  </a:lnTo>
                  <a:lnTo>
                    <a:pt x="726626" y="871296"/>
                  </a:lnTo>
                  <a:lnTo>
                    <a:pt x="724583" y="874699"/>
                  </a:lnTo>
                  <a:lnTo>
                    <a:pt x="722086" y="877876"/>
                  </a:lnTo>
                  <a:lnTo>
                    <a:pt x="719589" y="881052"/>
                  </a:lnTo>
                  <a:lnTo>
                    <a:pt x="717092" y="884228"/>
                  </a:lnTo>
                  <a:lnTo>
                    <a:pt x="714141" y="886950"/>
                  </a:lnTo>
                  <a:lnTo>
                    <a:pt x="711417" y="889673"/>
                  </a:lnTo>
                  <a:lnTo>
                    <a:pt x="708239" y="892395"/>
                  </a:lnTo>
                  <a:lnTo>
                    <a:pt x="705288" y="894891"/>
                  </a:lnTo>
                  <a:lnTo>
                    <a:pt x="702110" y="896933"/>
                  </a:lnTo>
                  <a:lnTo>
                    <a:pt x="698705" y="899428"/>
                  </a:lnTo>
                  <a:lnTo>
                    <a:pt x="695299" y="901243"/>
                  </a:lnTo>
                  <a:lnTo>
                    <a:pt x="691440" y="903058"/>
                  </a:lnTo>
                  <a:lnTo>
                    <a:pt x="688035" y="904646"/>
                  </a:lnTo>
                  <a:lnTo>
                    <a:pt x="684176" y="906234"/>
                  </a:lnTo>
                  <a:lnTo>
                    <a:pt x="680317" y="907595"/>
                  </a:lnTo>
                  <a:lnTo>
                    <a:pt x="676231" y="908730"/>
                  </a:lnTo>
                  <a:lnTo>
                    <a:pt x="672372" y="909637"/>
                  </a:lnTo>
                  <a:lnTo>
                    <a:pt x="668286" y="910318"/>
                  </a:lnTo>
                  <a:lnTo>
                    <a:pt x="664199" y="910771"/>
                  </a:lnTo>
                  <a:lnTo>
                    <a:pt x="659886" y="911225"/>
                  </a:lnTo>
                  <a:lnTo>
                    <a:pt x="655573" y="911225"/>
                  </a:lnTo>
                  <a:lnTo>
                    <a:pt x="651260" y="911225"/>
                  </a:lnTo>
                  <a:lnTo>
                    <a:pt x="646947" y="910771"/>
                  </a:lnTo>
                  <a:lnTo>
                    <a:pt x="643088" y="910318"/>
                  </a:lnTo>
                  <a:lnTo>
                    <a:pt x="638775" y="909637"/>
                  </a:lnTo>
                  <a:lnTo>
                    <a:pt x="634915" y="908730"/>
                  </a:lnTo>
                  <a:lnTo>
                    <a:pt x="630829" y="907595"/>
                  </a:lnTo>
                  <a:lnTo>
                    <a:pt x="627197" y="906234"/>
                  </a:lnTo>
                  <a:lnTo>
                    <a:pt x="623338" y="904646"/>
                  </a:lnTo>
                  <a:lnTo>
                    <a:pt x="619706" y="903058"/>
                  </a:lnTo>
                  <a:lnTo>
                    <a:pt x="616074" y="901243"/>
                  </a:lnTo>
                  <a:lnTo>
                    <a:pt x="612669" y="899428"/>
                  </a:lnTo>
                  <a:lnTo>
                    <a:pt x="609037" y="896933"/>
                  </a:lnTo>
                  <a:lnTo>
                    <a:pt x="605858" y="894891"/>
                  </a:lnTo>
                  <a:lnTo>
                    <a:pt x="602680" y="892395"/>
                  </a:lnTo>
                  <a:lnTo>
                    <a:pt x="599729" y="889673"/>
                  </a:lnTo>
                  <a:lnTo>
                    <a:pt x="596778" y="886950"/>
                  </a:lnTo>
                  <a:lnTo>
                    <a:pt x="594054" y="884228"/>
                  </a:lnTo>
                  <a:lnTo>
                    <a:pt x="591557" y="881052"/>
                  </a:lnTo>
                  <a:lnTo>
                    <a:pt x="588833" y="877876"/>
                  </a:lnTo>
                  <a:lnTo>
                    <a:pt x="586790" y="874699"/>
                  </a:lnTo>
                  <a:lnTo>
                    <a:pt x="584520" y="871296"/>
                  </a:lnTo>
                  <a:lnTo>
                    <a:pt x="582704" y="867666"/>
                  </a:lnTo>
                  <a:lnTo>
                    <a:pt x="580661" y="864263"/>
                  </a:lnTo>
                  <a:lnTo>
                    <a:pt x="579072" y="860407"/>
                  </a:lnTo>
                  <a:lnTo>
                    <a:pt x="577710" y="856777"/>
                  </a:lnTo>
                  <a:lnTo>
                    <a:pt x="576348" y="852920"/>
                  </a:lnTo>
                  <a:lnTo>
                    <a:pt x="575212" y="849063"/>
                  </a:lnTo>
                  <a:lnTo>
                    <a:pt x="574077" y="844980"/>
                  </a:lnTo>
                  <a:lnTo>
                    <a:pt x="573396" y="840896"/>
                  </a:lnTo>
                  <a:lnTo>
                    <a:pt x="572942" y="836812"/>
                  </a:lnTo>
                  <a:lnTo>
                    <a:pt x="572488" y="832729"/>
                  </a:lnTo>
                  <a:lnTo>
                    <a:pt x="572488" y="828191"/>
                  </a:lnTo>
                  <a:lnTo>
                    <a:pt x="572488" y="825242"/>
                  </a:lnTo>
                  <a:lnTo>
                    <a:pt x="572715" y="822066"/>
                  </a:lnTo>
                  <a:lnTo>
                    <a:pt x="573623" y="815940"/>
                  </a:lnTo>
                  <a:lnTo>
                    <a:pt x="574986" y="810042"/>
                  </a:lnTo>
                  <a:lnTo>
                    <a:pt x="576575" y="804370"/>
                  </a:lnTo>
                  <a:lnTo>
                    <a:pt x="454445" y="733134"/>
                  </a:lnTo>
                  <a:lnTo>
                    <a:pt x="449904" y="736083"/>
                  </a:lnTo>
                  <a:lnTo>
                    <a:pt x="444910" y="738352"/>
                  </a:lnTo>
                  <a:lnTo>
                    <a:pt x="439689" y="740166"/>
                  </a:lnTo>
                  <a:lnTo>
                    <a:pt x="434468" y="741981"/>
                  </a:lnTo>
                  <a:lnTo>
                    <a:pt x="429020" y="743569"/>
                  </a:lnTo>
                  <a:lnTo>
                    <a:pt x="423571" y="744477"/>
                  </a:lnTo>
                  <a:lnTo>
                    <a:pt x="417669" y="745158"/>
                  </a:lnTo>
                  <a:lnTo>
                    <a:pt x="412221" y="745384"/>
                  </a:lnTo>
                  <a:lnTo>
                    <a:pt x="408589" y="745158"/>
                  </a:lnTo>
                  <a:lnTo>
                    <a:pt x="405411" y="744931"/>
                  </a:lnTo>
                  <a:lnTo>
                    <a:pt x="398828" y="744023"/>
                  </a:lnTo>
                  <a:lnTo>
                    <a:pt x="305755" y="898294"/>
                  </a:lnTo>
                  <a:lnTo>
                    <a:pt x="257175" y="869255"/>
                  </a:lnTo>
                  <a:lnTo>
                    <a:pt x="349113" y="716118"/>
                  </a:lnTo>
                  <a:lnTo>
                    <a:pt x="347070" y="713396"/>
                  </a:lnTo>
                  <a:lnTo>
                    <a:pt x="344573" y="710220"/>
                  </a:lnTo>
                  <a:lnTo>
                    <a:pt x="342757" y="707497"/>
                  </a:lnTo>
                  <a:lnTo>
                    <a:pt x="340714" y="704321"/>
                  </a:lnTo>
                  <a:lnTo>
                    <a:pt x="339125" y="701145"/>
                  </a:lnTo>
                  <a:lnTo>
                    <a:pt x="337536" y="697969"/>
                  </a:lnTo>
                  <a:lnTo>
                    <a:pt x="335720" y="694793"/>
                  </a:lnTo>
                  <a:lnTo>
                    <a:pt x="334358" y="691390"/>
                  </a:lnTo>
                  <a:lnTo>
                    <a:pt x="333223" y="687987"/>
                  </a:lnTo>
                  <a:lnTo>
                    <a:pt x="332087" y="684584"/>
                  </a:lnTo>
                  <a:lnTo>
                    <a:pt x="331179" y="680954"/>
                  </a:lnTo>
                  <a:lnTo>
                    <a:pt x="330498" y="677324"/>
                  </a:lnTo>
                  <a:lnTo>
                    <a:pt x="329590" y="673467"/>
                  </a:lnTo>
                  <a:lnTo>
                    <a:pt x="329136" y="670064"/>
                  </a:lnTo>
                  <a:lnTo>
                    <a:pt x="328909" y="665981"/>
                  </a:lnTo>
                  <a:lnTo>
                    <a:pt x="328909" y="662351"/>
                  </a:lnTo>
                  <a:lnTo>
                    <a:pt x="328909" y="658040"/>
                  </a:lnTo>
                  <a:lnTo>
                    <a:pt x="329363" y="653730"/>
                  </a:lnTo>
                  <a:lnTo>
                    <a:pt x="330044" y="649646"/>
                  </a:lnTo>
                  <a:lnTo>
                    <a:pt x="330725" y="645335"/>
                  </a:lnTo>
                  <a:lnTo>
                    <a:pt x="331633" y="641479"/>
                  </a:lnTo>
                  <a:lnTo>
                    <a:pt x="332768" y="637395"/>
                  </a:lnTo>
                  <a:lnTo>
                    <a:pt x="333904" y="633765"/>
                  </a:lnTo>
                  <a:lnTo>
                    <a:pt x="335493" y="629908"/>
                  </a:lnTo>
                  <a:lnTo>
                    <a:pt x="337082" y="626279"/>
                  </a:lnTo>
                  <a:lnTo>
                    <a:pt x="339125" y="622649"/>
                  </a:lnTo>
                  <a:lnTo>
                    <a:pt x="340941" y="619246"/>
                  </a:lnTo>
                  <a:lnTo>
                    <a:pt x="342984" y="615843"/>
                  </a:lnTo>
                  <a:lnTo>
                    <a:pt x="345481" y="612666"/>
                  </a:lnTo>
                  <a:lnTo>
                    <a:pt x="347978" y="609263"/>
                  </a:lnTo>
                  <a:lnTo>
                    <a:pt x="350475" y="606314"/>
                  </a:lnTo>
                  <a:lnTo>
                    <a:pt x="353426" y="603592"/>
                  </a:lnTo>
                  <a:lnTo>
                    <a:pt x="356150" y="600642"/>
                  </a:lnTo>
                  <a:lnTo>
                    <a:pt x="359101" y="598147"/>
                  </a:lnTo>
                  <a:lnTo>
                    <a:pt x="362279" y="595878"/>
                  </a:lnTo>
                  <a:lnTo>
                    <a:pt x="365458" y="593383"/>
                  </a:lnTo>
                  <a:lnTo>
                    <a:pt x="369090" y="591341"/>
                  </a:lnTo>
                  <a:lnTo>
                    <a:pt x="372495" y="589299"/>
                  </a:lnTo>
                  <a:lnTo>
                    <a:pt x="376127" y="587484"/>
                  </a:lnTo>
                  <a:lnTo>
                    <a:pt x="379759" y="585669"/>
                  </a:lnTo>
                  <a:lnTo>
                    <a:pt x="383618" y="584308"/>
                  </a:lnTo>
                  <a:lnTo>
                    <a:pt x="387250" y="582947"/>
                  </a:lnTo>
                  <a:lnTo>
                    <a:pt x="391336" y="581812"/>
                  </a:lnTo>
                  <a:lnTo>
                    <a:pt x="395196" y="580905"/>
                  </a:lnTo>
                  <a:lnTo>
                    <a:pt x="399509" y="580224"/>
                  </a:lnTo>
                  <a:lnTo>
                    <a:pt x="403368" y="579544"/>
                  </a:lnTo>
                  <a:lnTo>
                    <a:pt x="407681" y="579317"/>
                  </a:lnTo>
                  <a:lnTo>
                    <a:pt x="412221" y="579090"/>
                  </a:lnTo>
                  <a:lnTo>
                    <a:pt x="416307" y="579317"/>
                  </a:lnTo>
                  <a:lnTo>
                    <a:pt x="420620" y="579544"/>
                  </a:lnTo>
                  <a:lnTo>
                    <a:pt x="424707" y="580224"/>
                  </a:lnTo>
                  <a:lnTo>
                    <a:pt x="428793" y="580905"/>
                  </a:lnTo>
                  <a:lnTo>
                    <a:pt x="432652" y="581812"/>
                  </a:lnTo>
                  <a:lnTo>
                    <a:pt x="436738" y="582947"/>
                  </a:lnTo>
                  <a:lnTo>
                    <a:pt x="440597" y="584308"/>
                  </a:lnTo>
                  <a:lnTo>
                    <a:pt x="444456" y="585669"/>
                  </a:lnTo>
                  <a:lnTo>
                    <a:pt x="447861" y="587484"/>
                  </a:lnTo>
                  <a:lnTo>
                    <a:pt x="451720" y="589299"/>
                  </a:lnTo>
                  <a:lnTo>
                    <a:pt x="454899" y="591341"/>
                  </a:lnTo>
                  <a:lnTo>
                    <a:pt x="458531" y="593383"/>
                  </a:lnTo>
                  <a:lnTo>
                    <a:pt x="461709" y="595878"/>
                  </a:lnTo>
                  <a:lnTo>
                    <a:pt x="464887" y="598147"/>
                  </a:lnTo>
                  <a:lnTo>
                    <a:pt x="467838" y="600642"/>
                  </a:lnTo>
                  <a:lnTo>
                    <a:pt x="470562" y="603592"/>
                  </a:lnTo>
                  <a:lnTo>
                    <a:pt x="473513" y="606314"/>
                  </a:lnTo>
                  <a:lnTo>
                    <a:pt x="476010" y="609263"/>
                  </a:lnTo>
                  <a:lnTo>
                    <a:pt x="478734" y="612666"/>
                  </a:lnTo>
                  <a:lnTo>
                    <a:pt x="481004" y="615843"/>
                  </a:lnTo>
                  <a:lnTo>
                    <a:pt x="483047" y="619246"/>
                  </a:lnTo>
                  <a:lnTo>
                    <a:pt x="484864" y="622649"/>
                  </a:lnTo>
                  <a:lnTo>
                    <a:pt x="486907" y="626279"/>
                  </a:lnTo>
                  <a:lnTo>
                    <a:pt x="488496" y="629908"/>
                  </a:lnTo>
                  <a:lnTo>
                    <a:pt x="490085" y="633765"/>
                  </a:lnTo>
                  <a:lnTo>
                    <a:pt x="491220" y="637395"/>
                  </a:lnTo>
                  <a:lnTo>
                    <a:pt x="492355" y="641479"/>
                  </a:lnTo>
                  <a:lnTo>
                    <a:pt x="493490" y="645335"/>
                  </a:lnTo>
                  <a:lnTo>
                    <a:pt x="494171" y="649646"/>
                  </a:lnTo>
                  <a:lnTo>
                    <a:pt x="494625" y="653730"/>
                  </a:lnTo>
                  <a:lnTo>
                    <a:pt x="495079" y="658040"/>
                  </a:lnTo>
                  <a:lnTo>
                    <a:pt x="495079" y="662351"/>
                  </a:lnTo>
                  <a:lnTo>
                    <a:pt x="495079" y="665527"/>
                  </a:lnTo>
                  <a:lnTo>
                    <a:pt x="494852" y="669157"/>
                  </a:lnTo>
                  <a:lnTo>
                    <a:pt x="494398" y="672333"/>
                  </a:lnTo>
                  <a:lnTo>
                    <a:pt x="493944" y="675509"/>
                  </a:lnTo>
                  <a:lnTo>
                    <a:pt x="492355" y="682088"/>
                  </a:lnTo>
                  <a:lnTo>
                    <a:pt x="490539" y="688214"/>
                  </a:lnTo>
                  <a:lnTo>
                    <a:pt x="610853" y="758543"/>
                  </a:lnTo>
                  <a:lnTo>
                    <a:pt x="616528" y="755140"/>
                  </a:lnTo>
                  <a:lnTo>
                    <a:pt x="622430" y="752417"/>
                  </a:lnTo>
                  <a:lnTo>
                    <a:pt x="628559" y="749922"/>
                  </a:lnTo>
                  <a:lnTo>
                    <a:pt x="634915" y="748107"/>
                  </a:lnTo>
                  <a:lnTo>
                    <a:pt x="690305" y="547101"/>
                  </a:lnTo>
                  <a:lnTo>
                    <a:pt x="686673" y="544152"/>
                  </a:lnTo>
                  <a:lnTo>
                    <a:pt x="682814" y="540976"/>
                  </a:lnTo>
                  <a:lnTo>
                    <a:pt x="679409" y="537800"/>
                  </a:lnTo>
                  <a:lnTo>
                    <a:pt x="676004" y="533943"/>
                  </a:lnTo>
                  <a:lnTo>
                    <a:pt x="673053" y="530540"/>
                  </a:lnTo>
                  <a:lnTo>
                    <a:pt x="670102" y="526456"/>
                  </a:lnTo>
                  <a:lnTo>
                    <a:pt x="667605" y="522373"/>
                  </a:lnTo>
                  <a:lnTo>
                    <a:pt x="665107" y="518062"/>
                  </a:lnTo>
                  <a:lnTo>
                    <a:pt x="662837" y="513979"/>
                  </a:lnTo>
                  <a:lnTo>
                    <a:pt x="661021" y="509214"/>
                  </a:lnTo>
                  <a:lnTo>
                    <a:pt x="659432" y="504450"/>
                  </a:lnTo>
                  <a:lnTo>
                    <a:pt x="658070" y="499913"/>
                  </a:lnTo>
                  <a:lnTo>
                    <a:pt x="657162" y="494922"/>
                  </a:lnTo>
                  <a:lnTo>
                    <a:pt x="656027" y="489931"/>
                  </a:lnTo>
                  <a:lnTo>
                    <a:pt x="655573" y="484940"/>
                  </a:lnTo>
                  <a:lnTo>
                    <a:pt x="655573" y="479722"/>
                  </a:lnTo>
                  <a:lnTo>
                    <a:pt x="655573" y="475411"/>
                  </a:lnTo>
                  <a:lnTo>
                    <a:pt x="655800" y="471327"/>
                  </a:lnTo>
                  <a:lnTo>
                    <a:pt x="656708" y="467017"/>
                  </a:lnTo>
                  <a:lnTo>
                    <a:pt x="657389" y="463160"/>
                  </a:lnTo>
                  <a:lnTo>
                    <a:pt x="658297" y="458850"/>
                  </a:lnTo>
                  <a:lnTo>
                    <a:pt x="659432" y="455220"/>
                  </a:lnTo>
                  <a:lnTo>
                    <a:pt x="660567" y="451136"/>
                  </a:lnTo>
                  <a:lnTo>
                    <a:pt x="661929" y="447506"/>
                  </a:lnTo>
                  <a:lnTo>
                    <a:pt x="663745" y="443649"/>
                  </a:lnTo>
                  <a:lnTo>
                    <a:pt x="665561" y="440246"/>
                  </a:lnTo>
                  <a:lnTo>
                    <a:pt x="667605" y="436617"/>
                  </a:lnTo>
                  <a:lnTo>
                    <a:pt x="669648" y="433440"/>
                  </a:lnTo>
                  <a:lnTo>
                    <a:pt x="672145" y="430037"/>
                  </a:lnTo>
                  <a:lnTo>
                    <a:pt x="674642" y="426861"/>
                  </a:lnTo>
                  <a:lnTo>
                    <a:pt x="677139" y="423912"/>
                  </a:lnTo>
                  <a:lnTo>
                    <a:pt x="679863" y="420963"/>
                  </a:lnTo>
                  <a:lnTo>
                    <a:pt x="682814" y="418240"/>
                  </a:lnTo>
                  <a:lnTo>
                    <a:pt x="685765" y="415518"/>
                  </a:lnTo>
                  <a:lnTo>
                    <a:pt x="688943" y="413249"/>
                  </a:lnTo>
                  <a:lnTo>
                    <a:pt x="692121" y="410980"/>
                  </a:lnTo>
                  <a:lnTo>
                    <a:pt x="695526" y="408712"/>
                  </a:lnTo>
                  <a:lnTo>
                    <a:pt x="698932" y="406670"/>
                  </a:lnTo>
                  <a:lnTo>
                    <a:pt x="702791" y="404855"/>
                  </a:lnTo>
                  <a:lnTo>
                    <a:pt x="706196" y="403267"/>
                  </a:lnTo>
                  <a:lnTo>
                    <a:pt x="710055" y="401679"/>
                  </a:lnTo>
                  <a:lnTo>
                    <a:pt x="713914" y="400318"/>
                  </a:lnTo>
                  <a:lnTo>
                    <a:pt x="718000" y="399410"/>
                  </a:lnTo>
                  <a:lnTo>
                    <a:pt x="721859" y="398503"/>
                  </a:lnTo>
                  <a:lnTo>
                    <a:pt x="725945" y="397595"/>
                  </a:lnTo>
                  <a:lnTo>
                    <a:pt x="730032" y="397141"/>
                  </a:lnTo>
                  <a:lnTo>
                    <a:pt x="734345" y="396915"/>
                  </a:lnTo>
                  <a:lnTo>
                    <a:pt x="738658" y="396688"/>
                  </a:lnTo>
                  <a:lnTo>
                    <a:pt x="744106" y="396915"/>
                  </a:lnTo>
                  <a:lnTo>
                    <a:pt x="749554" y="397595"/>
                  </a:lnTo>
                  <a:lnTo>
                    <a:pt x="754775" y="398276"/>
                  </a:lnTo>
                  <a:lnTo>
                    <a:pt x="759770" y="399637"/>
                  </a:lnTo>
                  <a:lnTo>
                    <a:pt x="764764" y="400998"/>
                  </a:lnTo>
                  <a:lnTo>
                    <a:pt x="769758" y="403040"/>
                  </a:lnTo>
                  <a:lnTo>
                    <a:pt x="774298" y="405082"/>
                  </a:lnTo>
                  <a:lnTo>
                    <a:pt x="778838" y="407577"/>
                  </a:lnTo>
                  <a:lnTo>
                    <a:pt x="916859" y="288925"/>
                  </a:lnTo>
                  <a:close/>
                  <a:moveTo>
                    <a:pt x="607752" y="120128"/>
                  </a:moveTo>
                  <a:lnTo>
                    <a:pt x="595738" y="120581"/>
                  </a:lnTo>
                  <a:lnTo>
                    <a:pt x="583950" y="121488"/>
                  </a:lnTo>
                  <a:lnTo>
                    <a:pt x="571936" y="122621"/>
                  </a:lnTo>
                  <a:lnTo>
                    <a:pt x="559921" y="123755"/>
                  </a:lnTo>
                  <a:lnTo>
                    <a:pt x="548133" y="125341"/>
                  </a:lnTo>
                  <a:lnTo>
                    <a:pt x="536119" y="127154"/>
                  </a:lnTo>
                  <a:lnTo>
                    <a:pt x="524331" y="129421"/>
                  </a:lnTo>
                  <a:lnTo>
                    <a:pt x="512543" y="131688"/>
                  </a:lnTo>
                  <a:lnTo>
                    <a:pt x="500755" y="134407"/>
                  </a:lnTo>
                  <a:lnTo>
                    <a:pt x="489194" y="137581"/>
                  </a:lnTo>
                  <a:lnTo>
                    <a:pt x="477406" y="140754"/>
                  </a:lnTo>
                  <a:lnTo>
                    <a:pt x="466072" y="144380"/>
                  </a:lnTo>
                  <a:lnTo>
                    <a:pt x="454511" y="148234"/>
                  </a:lnTo>
                  <a:lnTo>
                    <a:pt x="443176" y="152313"/>
                  </a:lnTo>
                  <a:lnTo>
                    <a:pt x="431615" y="156620"/>
                  </a:lnTo>
                  <a:lnTo>
                    <a:pt x="420508" y="161380"/>
                  </a:lnTo>
                  <a:lnTo>
                    <a:pt x="409400" y="166593"/>
                  </a:lnTo>
                  <a:lnTo>
                    <a:pt x="398519" y="171579"/>
                  </a:lnTo>
                  <a:lnTo>
                    <a:pt x="387411" y="177246"/>
                  </a:lnTo>
                  <a:lnTo>
                    <a:pt x="376530" y="183139"/>
                  </a:lnTo>
                  <a:lnTo>
                    <a:pt x="365876" y="189485"/>
                  </a:lnTo>
                  <a:lnTo>
                    <a:pt x="355221" y="195831"/>
                  </a:lnTo>
                  <a:lnTo>
                    <a:pt x="344794" y="202631"/>
                  </a:lnTo>
                  <a:lnTo>
                    <a:pt x="334593" y="209431"/>
                  </a:lnTo>
                  <a:lnTo>
                    <a:pt x="324392" y="216684"/>
                  </a:lnTo>
                  <a:lnTo>
                    <a:pt x="314191" y="224163"/>
                  </a:lnTo>
                  <a:lnTo>
                    <a:pt x="304443" y="232323"/>
                  </a:lnTo>
                  <a:lnTo>
                    <a:pt x="294695" y="240483"/>
                  </a:lnTo>
                  <a:lnTo>
                    <a:pt x="284948" y="248869"/>
                  </a:lnTo>
                  <a:lnTo>
                    <a:pt x="275654" y="257482"/>
                  </a:lnTo>
                  <a:lnTo>
                    <a:pt x="266359" y="266548"/>
                  </a:lnTo>
                  <a:lnTo>
                    <a:pt x="257518" y="275614"/>
                  </a:lnTo>
                  <a:lnTo>
                    <a:pt x="248678" y="285134"/>
                  </a:lnTo>
                  <a:lnTo>
                    <a:pt x="240290" y="294654"/>
                  </a:lnTo>
                  <a:lnTo>
                    <a:pt x="232129" y="304400"/>
                  </a:lnTo>
                  <a:lnTo>
                    <a:pt x="224195" y="314373"/>
                  </a:lnTo>
                  <a:lnTo>
                    <a:pt x="216714" y="324346"/>
                  </a:lnTo>
                  <a:lnTo>
                    <a:pt x="209460" y="334545"/>
                  </a:lnTo>
                  <a:lnTo>
                    <a:pt x="202433" y="344971"/>
                  </a:lnTo>
                  <a:lnTo>
                    <a:pt x="195632" y="355397"/>
                  </a:lnTo>
                  <a:lnTo>
                    <a:pt x="189058" y="366050"/>
                  </a:lnTo>
                  <a:lnTo>
                    <a:pt x="183164" y="376703"/>
                  </a:lnTo>
                  <a:lnTo>
                    <a:pt x="177271" y="387583"/>
                  </a:lnTo>
                  <a:lnTo>
                    <a:pt x="171603" y="398462"/>
                  </a:lnTo>
                  <a:lnTo>
                    <a:pt x="166390" y="409342"/>
                  </a:lnTo>
                  <a:lnTo>
                    <a:pt x="161402" y="420448"/>
                  </a:lnTo>
                  <a:lnTo>
                    <a:pt x="156642" y="431554"/>
                  </a:lnTo>
                  <a:lnTo>
                    <a:pt x="152108" y="443114"/>
                  </a:lnTo>
                  <a:lnTo>
                    <a:pt x="148028" y="454673"/>
                  </a:lnTo>
                  <a:lnTo>
                    <a:pt x="144174" y="466006"/>
                  </a:lnTo>
                  <a:lnTo>
                    <a:pt x="140774" y="477565"/>
                  </a:lnTo>
                  <a:lnTo>
                    <a:pt x="137373" y="489125"/>
                  </a:lnTo>
                  <a:lnTo>
                    <a:pt x="134426" y="500911"/>
                  </a:lnTo>
                  <a:lnTo>
                    <a:pt x="131706" y="512470"/>
                  </a:lnTo>
                  <a:lnTo>
                    <a:pt x="129213" y="524256"/>
                  </a:lnTo>
                  <a:lnTo>
                    <a:pt x="127172" y="536269"/>
                  </a:lnTo>
                  <a:lnTo>
                    <a:pt x="125359" y="548055"/>
                  </a:lnTo>
                  <a:lnTo>
                    <a:pt x="123772" y="560068"/>
                  </a:lnTo>
                  <a:lnTo>
                    <a:pt x="122185" y="571854"/>
                  </a:lnTo>
                  <a:lnTo>
                    <a:pt x="121278" y="583867"/>
                  </a:lnTo>
                  <a:lnTo>
                    <a:pt x="120598" y="595880"/>
                  </a:lnTo>
                  <a:lnTo>
                    <a:pt x="120145" y="607666"/>
                  </a:lnTo>
                  <a:lnTo>
                    <a:pt x="120145" y="619905"/>
                  </a:lnTo>
                  <a:lnTo>
                    <a:pt x="120145" y="631918"/>
                  </a:lnTo>
                  <a:lnTo>
                    <a:pt x="120598" y="643704"/>
                  </a:lnTo>
                  <a:lnTo>
                    <a:pt x="121278" y="655717"/>
                  </a:lnTo>
                  <a:lnTo>
                    <a:pt x="122185" y="667503"/>
                  </a:lnTo>
                  <a:lnTo>
                    <a:pt x="123772" y="679516"/>
                  </a:lnTo>
                  <a:lnTo>
                    <a:pt x="125359" y="691529"/>
                  </a:lnTo>
                  <a:lnTo>
                    <a:pt x="127172" y="703315"/>
                  </a:lnTo>
                  <a:lnTo>
                    <a:pt x="129213" y="715328"/>
                  </a:lnTo>
                  <a:lnTo>
                    <a:pt x="131706" y="726887"/>
                  </a:lnTo>
                  <a:lnTo>
                    <a:pt x="134426" y="738673"/>
                  </a:lnTo>
                  <a:lnTo>
                    <a:pt x="137373" y="750460"/>
                  </a:lnTo>
                  <a:lnTo>
                    <a:pt x="140774" y="762019"/>
                  </a:lnTo>
                  <a:lnTo>
                    <a:pt x="144174" y="773579"/>
                  </a:lnTo>
                  <a:lnTo>
                    <a:pt x="148028" y="784911"/>
                  </a:lnTo>
                  <a:lnTo>
                    <a:pt x="152108" y="796471"/>
                  </a:lnTo>
                  <a:lnTo>
                    <a:pt x="156642" y="807804"/>
                  </a:lnTo>
                  <a:lnTo>
                    <a:pt x="161402" y="819136"/>
                  </a:lnTo>
                  <a:lnTo>
                    <a:pt x="166390" y="830016"/>
                  </a:lnTo>
                  <a:lnTo>
                    <a:pt x="171603" y="841122"/>
                  </a:lnTo>
                  <a:lnTo>
                    <a:pt x="177271" y="852002"/>
                  </a:lnTo>
                  <a:lnTo>
                    <a:pt x="183164" y="862881"/>
                  </a:lnTo>
                  <a:lnTo>
                    <a:pt x="189058" y="873534"/>
                  </a:lnTo>
                  <a:lnTo>
                    <a:pt x="195632" y="884187"/>
                  </a:lnTo>
                  <a:lnTo>
                    <a:pt x="202433" y="894613"/>
                  </a:lnTo>
                  <a:lnTo>
                    <a:pt x="209460" y="904813"/>
                  </a:lnTo>
                  <a:lnTo>
                    <a:pt x="216714" y="915239"/>
                  </a:lnTo>
                  <a:lnTo>
                    <a:pt x="224195" y="925212"/>
                  </a:lnTo>
                  <a:lnTo>
                    <a:pt x="232129" y="934958"/>
                  </a:lnTo>
                  <a:lnTo>
                    <a:pt x="240290" y="944931"/>
                  </a:lnTo>
                  <a:lnTo>
                    <a:pt x="248678" y="954450"/>
                  </a:lnTo>
                  <a:lnTo>
                    <a:pt x="257518" y="963743"/>
                  </a:lnTo>
                  <a:lnTo>
                    <a:pt x="266359" y="973036"/>
                  </a:lnTo>
                  <a:lnTo>
                    <a:pt x="275654" y="982102"/>
                  </a:lnTo>
                  <a:lnTo>
                    <a:pt x="284948" y="990715"/>
                  </a:lnTo>
                  <a:lnTo>
                    <a:pt x="294695" y="999102"/>
                  </a:lnTo>
                  <a:lnTo>
                    <a:pt x="304443" y="1007261"/>
                  </a:lnTo>
                  <a:lnTo>
                    <a:pt x="314191" y="1015194"/>
                  </a:lnTo>
                  <a:lnTo>
                    <a:pt x="324392" y="1022674"/>
                  </a:lnTo>
                  <a:lnTo>
                    <a:pt x="334593" y="1029927"/>
                  </a:lnTo>
                  <a:lnTo>
                    <a:pt x="344794" y="1036953"/>
                  </a:lnTo>
                  <a:lnTo>
                    <a:pt x="355221" y="1043753"/>
                  </a:lnTo>
                  <a:lnTo>
                    <a:pt x="365876" y="1050099"/>
                  </a:lnTo>
                  <a:lnTo>
                    <a:pt x="376530" y="1056446"/>
                  </a:lnTo>
                  <a:lnTo>
                    <a:pt x="387411" y="1062339"/>
                  </a:lnTo>
                  <a:lnTo>
                    <a:pt x="398292" y="1067779"/>
                  </a:lnTo>
                  <a:lnTo>
                    <a:pt x="409400" y="1072992"/>
                  </a:lnTo>
                  <a:lnTo>
                    <a:pt x="420508" y="1078205"/>
                  </a:lnTo>
                  <a:lnTo>
                    <a:pt x="431615" y="1082738"/>
                  </a:lnTo>
                  <a:lnTo>
                    <a:pt x="443176" y="1087271"/>
                  </a:lnTo>
                  <a:lnTo>
                    <a:pt x="454511" y="1091351"/>
                  </a:lnTo>
                  <a:lnTo>
                    <a:pt x="466072" y="1095204"/>
                  </a:lnTo>
                  <a:lnTo>
                    <a:pt x="477406" y="1098830"/>
                  </a:lnTo>
                  <a:lnTo>
                    <a:pt x="489194" y="1102004"/>
                  </a:lnTo>
                  <a:lnTo>
                    <a:pt x="500755" y="1104950"/>
                  </a:lnTo>
                  <a:lnTo>
                    <a:pt x="512543" y="1107897"/>
                  </a:lnTo>
                  <a:lnTo>
                    <a:pt x="524331" y="1110163"/>
                  </a:lnTo>
                  <a:lnTo>
                    <a:pt x="536119" y="1112203"/>
                  </a:lnTo>
                  <a:lnTo>
                    <a:pt x="548133" y="1114243"/>
                  </a:lnTo>
                  <a:lnTo>
                    <a:pt x="559921" y="1115830"/>
                  </a:lnTo>
                  <a:lnTo>
                    <a:pt x="571936" y="1116963"/>
                  </a:lnTo>
                  <a:lnTo>
                    <a:pt x="583950" y="1118096"/>
                  </a:lnTo>
                  <a:lnTo>
                    <a:pt x="595738" y="1118776"/>
                  </a:lnTo>
                  <a:lnTo>
                    <a:pt x="607752" y="1119230"/>
                  </a:lnTo>
                  <a:lnTo>
                    <a:pt x="619540" y="1119230"/>
                  </a:lnTo>
                  <a:lnTo>
                    <a:pt x="631782" y="1119230"/>
                  </a:lnTo>
                  <a:lnTo>
                    <a:pt x="643796" y="1118776"/>
                  </a:lnTo>
                  <a:lnTo>
                    <a:pt x="655584" y="1118096"/>
                  </a:lnTo>
                  <a:lnTo>
                    <a:pt x="667598" y="1116963"/>
                  </a:lnTo>
                  <a:lnTo>
                    <a:pt x="679613" y="1115830"/>
                  </a:lnTo>
                  <a:lnTo>
                    <a:pt x="691401" y="1114243"/>
                  </a:lnTo>
                  <a:lnTo>
                    <a:pt x="703415" y="1112203"/>
                  </a:lnTo>
                  <a:lnTo>
                    <a:pt x="715203" y="1110163"/>
                  </a:lnTo>
                  <a:lnTo>
                    <a:pt x="726991" y="1107897"/>
                  </a:lnTo>
                  <a:lnTo>
                    <a:pt x="738779" y="1104950"/>
                  </a:lnTo>
                  <a:lnTo>
                    <a:pt x="750340" y="1102004"/>
                  </a:lnTo>
                  <a:lnTo>
                    <a:pt x="762128" y="1098830"/>
                  </a:lnTo>
                  <a:lnTo>
                    <a:pt x="773462" y="1095204"/>
                  </a:lnTo>
                  <a:lnTo>
                    <a:pt x="785023" y="1091351"/>
                  </a:lnTo>
                  <a:lnTo>
                    <a:pt x="796358" y="1087271"/>
                  </a:lnTo>
                  <a:lnTo>
                    <a:pt x="807692" y="1082738"/>
                  </a:lnTo>
                  <a:lnTo>
                    <a:pt x="819026" y="1078205"/>
                  </a:lnTo>
                  <a:lnTo>
                    <a:pt x="830134" y="1072992"/>
                  </a:lnTo>
                  <a:lnTo>
                    <a:pt x="841015" y="1067779"/>
                  </a:lnTo>
                  <a:lnTo>
                    <a:pt x="852123" y="1062339"/>
                  </a:lnTo>
                  <a:lnTo>
                    <a:pt x="862777" y="1056446"/>
                  </a:lnTo>
                  <a:lnTo>
                    <a:pt x="873658" y="1050099"/>
                  </a:lnTo>
                  <a:lnTo>
                    <a:pt x="884086" y="1043753"/>
                  </a:lnTo>
                  <a:lnTo>
                    <a:pt x="894740" y="1036953"/>
                  </a:lnTo>
                  <a:lnTo>
                    <a:pt x="904941" y="1029927"/>
                  </a:lnTo>
                  <a:lnTo>
                    <a:pt x="915142" y="1022674"/>
                  </a:lnTo>
                  <a:lnTo>
                    <a:pt x="925343" y="1015194"/>
                  </a:lnTo>
                  <a:lnTo>
                    <a:pt x="935091" y="1007261"/>
                  </a:lnTo>
                  <a:lnTo>
                    <a:pt x="944839" y="999102"/>
                  </a:lnTo>
                  <a:lnTo>
                    <a:pt x="954586" y="990715"/>
                  </a:lnTo>
                  <a:lnTo>
                    <a:pt x="963880" y="982102"/>
                  </a:lnTo>
                  <a:lnTo>
                    <a:pt x="972948" y="973036"/>
                  </a:lnTo>
                  <a:lnTo>
                    <a:pt x="982016" y="963743"/>
                  </a:lnTo>
                  <a:lnTo>
                    <a:pt x="990856" y="954450"/>
                  </a:lnTo>
                  <a:lnTo>
                    <a:pt x="999244" y="944931"/>
                  </a:lnTo>
                  <a:lnTo>
                    <a:pt x="1007405" y="934958"/>
                  </a:lnTo>
                  <a:lnTo>
                    <a:pt x="1015339" y="925212"/>
                  </a:lnTo>
                  <a:lnTo>
                    <a:pt x="1022820" y="915239"/>
                  </a:lnTo>
                  <a:lnTo>
                    <a:pt x="1030074" y="904813"/>
                  </a:lnTo>
                  <a:lnTo>
                    <a:pt x="1037101" y="894613"/>
                  </a:lnTo>
                  <a:lnTo>
                    <a:pt x="1043902" y="884187"/>
                  </a:lnTo>
                  <a:lnTo>
                    <a:pt x="1050249" y="873534"/>
                  </a:lnTo>
                  <a:lnTo>
                    <a:pt x="1056370" y="862881"/>
                  </a:lnTo>
                  <a:lnTo>
                    <a:pt x="1062263" y="852002"/>
                  </a:lnTo>
                  <a:lnTo>
                    <a:pt x="1067931" y="841122"/>
                  </a:lnTo>
                  <a:lnTo>
                    <a:pt x="1073144" y="830016"/>
                  </a:lnTo>
                  <a:lnTo>
                    <a:pt x="1078132" y="819136"/>
                  </a:lnTo>
                  <a:lnTo>
                    <a:pt x="1082892" y="807804"/>
                  </a:lnTo>
                  <a:lnTo>
                    <a:pt x="1087426" y="796471"/>
                  </a:lnTo>
                  <a:lnTo>
                    <a:pt x="1091280" y="784911"/>
                  </a:lnTo>
                  <a:lnTo>
                    <a:pt x="1095360" y="773579"/>
                  </a:lnTo>
                  <a:lnTo>
                    <a:pt x="1098760" y="762019"/>
                  </a:lnTo>
                  <a:lnTo>
                    <a:pt x="1102161" y="750460"/>
                  </a:lnTo>
                  <a:lnTo>
                    <a:pt x="1105108" y="738673"/>
                  </a:lnTo>
                  <a:lnTo>
                    <a:pt x="1107828" y="726887"/>
                  </a:lnTo>
                  <a:lnTo>
                    <a:pt x="1110321" y="715328"/>
                  </a:lnTo>
                  <a:lnTo>
                    <a:pt x="1112362" y="703315"/>
                  </a:lnTo>
                  <a:lnTo>
                    <a:pt x="1114175" y="691529"/>
                  </a:lnTo>
                  <a:lnTo>
                    <a:pt x="1115762" y="679516"/>
                  </a:lnTo>
                  <a:lnTo>
                    <a:pt x="1117122" y="667503"/>
                  </a:lnTo>
                  <a:lnTo>
                    <a:pt x="1118256" y="655717"/>
                  </a:lnTo>
                  <a:lnTo>
                    <a:pt x="1118936" y="643704"/>
                  </a:lnTo>
                  <a:lnTo>
                    <a:pt x="1119389" y="631918"/>
                  </a:lnTo>
                  <a:lnTo>
                    <a:pt x="1119389" y="619905"/>
                  </a:lnTo>
                  <a:lnTo>
                    <a:pt x="1119389" y="607666"/>
                  </a:lnTo>
                  <a:lnTo>
                    <a:pt x="1118936" y="595880"/>
                  </a:lnTo>
                  <a:lnTo>
                    <a:pt x="1118256" y="583867"/>
                  </a:lnTo>
                  <a:lnTo>
                    <a:pt x="1117122" y="571854"/>
                  </a:lnTo>
                  <a:lnTo>
                    <a:pt x="1115762" y="560068"/>
                  </a:lnTo>
                  <a:lnTo>
                    <a:pt x="1114175" y="548055"/>
                  </a:lnTo>
                  <a:lnTo>
                    <a:pt x="1112362" y="536269"/>
                  </a:lnTo>
                  <a:lnTo>
                    <a:pt x="1110321" y="524256"/>
                  </a:lnTo>
                  <a:lnTo>
                    <a:pt x="1107828" y="512470"/>
                  </a:lnTo>
                  <a:lnTo>
                    <a:pt x="1105108" y="500911"/>
                  </a:lnTo>
                  <a:lnTo>
                    <a:pt x="1102161" y="489125"/>
                  </a:lnTo>
                  <a:lnTo>
                    <a:pt x="1098760" y="477565"/>
                  </a:lnTo>
                  <a:lnTo>
                    <a:pt x="1095360" y="466006"/>
                  </a:lnTo>
                  <a:lnTo>
                    <a:pt x="1091280" y="454673"/>
                  </a:lnTo>
                  <a:lnTo>
                    <a:pt x="1087426" y="443114"/>
                  </a:lnTo>
                  <a:lnTo>
                    <a:pt x="1082892" y="431554"/>
                  </a:lnTo>
                  <a:lnTo>
                    <a:pt x="1078132" y="420448"/>
                  </a:lnTo>
                  <a:lnTo>
                    <a:pt x="1073144" y="409342"/>
                  </a:lnTo>
                  <a:lnTo>
                    <a:pt x="1067931" y="398462"/>
                  </a:lnTo>
                  <a:lnTo>
                    <a:pt x="1062263" y="387583"/>
                  </a:lnTo>
                  <a:lnTo>
                    <a:pt x="1056370" y="376703"/>
                  </a:lnTo>
                  <a:lnTo>
                    <a:pt x="1050249" y="366050"/>
                  </a:lnTo>
                  <a:lnTo>
                    <a:pt x="1043902" y="355397"/>
                  </a:lnTo>
                  <a:lnTo>
                    <a:pt x="1037101" y="344971"/>
                  </a:lnTo>
                  <a:lnTo>
                    <a:pt x="1030074" y="334545"/>
                  </a:lnTo>
                  <a:lnTo>
                    <a:pt x="1022820" y="324346"/>
                  </a:lnTo>
                  <a:lnTo>
                    <a:pt x="1015339" y="314373"/>
                  </a:lnTo>
                  <a:lnTo>
                    <a:pt x="1007405" y="304400"/>
                  </a:lnTo>
                  <a:lnTo>
                    <a:pt x="999244" y="294654"/>
                  </a:lnTo>
                  <a:lnTo>
                    <a:pt x="990856" y="285134"/>
                  </a:lnTo>
                  <a:lnTo>
                    <a:pt x="982016" y="275614"/>
                  </a:lnTo>
                  <a:lnTo>
                    <a:pt x="972948" y="266548"/>
                  </a:lnTo>
                  <a:lnTo>
                    <a:pt x="963880" y="257482"/>
                  </a:lnTo>
                  <a:lnTo>
                    <a:pt x="954586" y="248869"/>
                  </a:lnTo>
                  <a:lnTo>
                    <a:pt x="944839" y="240483"/>
                  </a:lnTo>
                  <a:lnTo>
                    <a:pt x="935091" y="232323"/>
                  </a:lnTo>
                  <a:lnTo>
                    <a:pt x="925343" y="224163"/>
                  </a:lnTo>
                  <a:lnTo>
                    <a:pt x="915142" y="216684"/>
                  </a:lnTo>
                  <a:lnTo>
                    <a:pt x="904941" y="209431"/>
                  </a:lnTo>
                  <a:lnTo>
                    <a:pt x="894740" y="202631"/>
                  </a:lnTo>
                  <a:lnTo>
                    <a:pt x="884086" y="195831"/>
                  </a:lnTo>
                  <a:lnTo>
                    <a:pt x="873658" y="189485"/>
                  </a:lnTo>
                  <a:lnTo>
                    <a:pt x="862777" y="183139"/>
                  </a:lnTo>
                  <a:lnTo>
                    <a:pt x="852123" y="177246"/>
                  </a:lnTo>
                  <a:lnTo>
                    <a:pt x="841015" y="171579"/>
                  </a:lnTo>
                  <a:lnTo>
                    <a:pt x="830134" y="166593"/>
                  </a:lnTo>
                  <a:lnTo>
                    <a:pt x="819026" y="161380"/>
                  </a:lnTo>
                  <a:lnTo>
                    <a:pt x="807692" y="156620"/>
                  </a:lnTo>
                  <a:lnTo>
                    <a:pt x="796358" y="152313"/>
                  </a:lnTo>
                  <a:lnTo>
                    <a:pt x="785023" y="148234"/>
                  </a:lnTo>
                  <a:lnTo>
                    <a:pt x="773462" y="144380"/>
                  </a:lnTo>
                  <a:lnTo>
                    <a:pt x="762128" y="140754"/>
                  </a:lnTo>
                  <a:lnTo>
                    <a:pt x="750340" y="137581"/>
                  </a:lnTo>
                  <a:lnTo>
                    <a:pt x="738779" y="134407"/>
                  </a:lnTo>
                  <a:lnTo>
                    <a:pt x="726991" y="131688"/>
                  </a:lnTo>
                  <a:lnTo>
                    <a:pt x="715203" y="129421"/>
                  </a:lnTo>
                  <a:lnTo>
                    <a:pt x="703415" y="127154"/>
                  </a:lnTo>
                  <a:lnTo>
                    <a:pt x="691401" y="125341"/>
                  </a:lnTo>
                  <a:lnTo>
                    <a:pt x="679613" y="123755"/>
                  </a:lnTo>
                  <a:lnTo>
                    <a:pt x="667598" y="122621"/>
                  </a:lnTo>
                  <a:lnTo>
                    <a:pt x="655584" y="121488"/>
                  </a:lnTo>
                  <a:lnTo>
                    <a:pt x="643796" y="120581"/>
                  </a:lnTo>
                  <a:lnTo>
                    <a:pt x="631782" y="120128"/>
                  </a:lnTo>
                  <a:lnTo>
                    <a:pt x="619540" y="120128"/>
                  </a:lnTo>
                  <a:lnTo>
                    <a:pt x="607752" y="120128"/>
                  </a:lnTo>
                  <a:close/>
                  <a:moveTo>
                    <a:pt x="619540" y="0"/>
                  </a:moveTo>
                  <a:lnTo>
                    <a:pt x="634502" y="227"/>
                  </a:lnTo>
                  <a:lnTo>
                    <a:pt x="649690" y="907"/>
                  </a:lnTo>
                  <a:lnTo>
                    <a:pt x="664198" y="1587"/>
                  </a:lnTo>
                  <a:lnTo>
                    <a:pt x="678933" y="3173"/>
                  </a:lnTo>
                  <a:lnTo>
                    <a:pt x="694121" y="4533"/>
                  </a:lnTo>
                  <a:lnTo>
                    <a:pt x="708629" y="6573"/>
                  </a:lnTo>
                  <a:lnTo>
                    <a:pt x="723364" y="8840"/>
                  </a:lnTo>
                  <a:lnTo>
                    <a:pt x="738098" y="11560"/>
                  </a:lnTo>
                  <a:lnTo>
                    <a:pt x="752607" y="14506"/>
                  </a:lnTo>
                  <a:lnTo>
                    <a:pt x="767115" y="17906"/>
                  </a:lnTo>
                  <a:lnTo>
                    <a:pt x="781623" y="21533"/>
                  </a:lnTo>
                  <a:lnTo>
                    <a:pt x="796131" y="25839"/>
                  </a:lnTo>
                  <a:lnTo>
                    <a:pt x="810412" y="30146"/>
                  </a:lnTo>
                  <a:lnTo>
                    <a:pt x="824694" y="34905"/>
                  </a:lnTo>
                  <a:lnTo>
                    <a:pt x="838975" y="40118"/>
                  </a:lnTo>
                  <a:lnTo>
                    <a:pt x="853030" y="45558"/>
                  </a:lnTo>
                  <a:lnTo>
                    <a:pt x="866858" y="51451"/>
                  </a:lnTo>
                  <a:lnTo>
                    <a:pt x="880686" y="57571"/>
                  </a:lnTo>
                  <a:lnTo>
                    <a:pt x="894514" y="64144"/>
                  </a:lnTo>
                  <a:lnTo>
                    <a:pt x="907888" y="71170"/>
                  </a:lnTo>
                  <a:lnTo>
                    <a:pt x="921263" y="78423"/>
                  </a:lnTo>
                  <a:lnTo>
                    <a:pt x="934638" y="85903"/>
                  </a:lnTo>
                  <a:lnTo>
                    <a:pt x="947786" y="93836"/>
                  </a:lnTo>
                  <a:lnTo>
                    <a:pt x="960934" y="102222"/>
                  </a:lnTo>
                  <a:lnTo>
                    <a:pt x="973401" y="110835"/>
                  </a:lnTo>
                  <a:lnTo>
                    <a:pt x="986096" y="119901"/>
                  </a:lnTo>
                  <a:lnTo>
                    <a:pt x="998791" y="129421"/>
                  </a:lnTo>
                  <a:lnTo>
                    <a:pt x="1010805" y="139167"/>
                  </a:lnTo>
                  <a:lnTo>
                    <a:pt x="1023046" y="149140"/>
                  </a:lnTo>
                  <a:lnTo>
                    <a:pt x="1034607" y="159793"/>
                  </a:lnTo>
                  <a:lnTo>
                    <a:pt x="1046395" y="170446"/>
                  </a:lnTo>
                  <a:lnTo>
                    <a:pt x="1057956" y="181779"/>
                  </a:lnTo>
                  <a:lnTo>
                    <a:pt x="1067251" y="191072"/>
                  </a:lnTo>
                  <a:lnTo>
                    <a:pt x="1076318" y="200591"/>
                  </a:lnTo>
                  <a:lnTo>
                    <a:pt x="1084932" y="210564"/>
                  </a:lnTo>
                  <a:lnTo>
                    <a:pt x="1093546" y="220310"/>
                  </a:lnTo>
                  <a:lnTo>
                    <a:pt x="1101934" y="230283"/>
                  </a:lnTo>
                  <a:lnTo>
                    <a:pt x="1110095" y="240709"/>
                  </a:lnTo>
                  <a:lnTo>
                    <a:pt x="1117802" y="250909"/>
                  </a:lnTo>
                  <a:lnTo>
                    <a:pt x="1125510" y="261108"/>
                  </a:lnTo>
                  <a:lnTo>
                    <a:pt x="1132764" y="271988"/>
                  </a:lnTo>
                  <a:lnTo>
                    <a:pt x="1139791" y="282414"/>
                  </a:lnTo>
                  <a:lnTo>
                    <a:pt x="1146592" y="293294"/>
                  </a:lnTo>
                  <a:lnTo>
                    <a:pt x="1153166" y="304173"/>
                  </a:lnTo>
                  <a:lnTo>
                    <a:pt x="1159513" y="315279"/>
                  </a:lnTo>
                  <a:lnTo>
                    <a:pt x="1165634" y="326159"/>
                  </a:lnTo>
                  <a:lnTo>
                    <a:pt x="1171527" y="337492"/>
                  </a:lnTo>
                  <a:lnTo>
                    <a:pt x="1177195" y="348598"/>
                  </a:lnTo>
                  <a:lnTo>
                    <a:pt x="1182408" y="360157"/>
                  </a:lnTo>
                  <a:lnTo>
                    <a:pt x="1187622" y="371490"/>
                  </a:lnTo>
                  <a:lnTo>
                    <a:pt x="1192610" y="383050"/>
                  </a:lnTo>
                  <a:lnTo>
                    <a:pt x="1197143" y="394609"/>
                  </a:lnTo>
                  <a:lnTo>
                    <a:pt x="1201677" y="406395"/>
                  </a:lnTo>
                  <a:lnTo>
                    <a:pt x="1205984" y="418181"/>
                  </a:lnTo>
                  <a:lnTo>
                    <a:pt x="1209611" y="429741"/>
                  </a:lnTo>
                  <a:lnTo>
                    <a:pt x="1213465" y="441754"/>
                  </a:lnTo>
                  <a:lnTo>
                    <a:pt x="1216865" y="453540"/>
                  </a:lnTo>
                  <a:lnTo>
                    <a:pt x="1219812" y="465552"/>
                  </a:lnTo>
                  <a:lnTo>
                    <a:pt x="1222986" y="477792"/>
                  </a:lnTo>
                  <a:lnTo>
                    <a:pt x="1225706" y="489578"/>
                  </a:lnTo>
                  <a:lnTo>
                    <a:pt x="1228200" y="501818"/>
                  </a:lnTo>
                  <a:lnTo>
                    <a:pt x="1230240" y="514057"/>
                  </a:lnTo>
                  <a:lnTo>
                    <a:pt x="1232280" y="526070"/>
                  </a:lnTo>
                  <a:lnTo>
                    <a:pt x="1233867" y="538536"/>
                  </a:lnTo>
                  <a:lnTo>
                    <a:pt x="1235680" y="550775"/>
                  </a:lnTo>
                  <a:lnTo>
                    <a:pt x="1236814" y="563015"/>
                  </a:lnTo>
                  <a:lnTo>
                    <a:pt x="1237720" y="575254"/>
                  </a:lnTo>
                  <a:lnTo>
                    <a:pt x="1238401" y="587720"/>
                  </a:lnTo>
                  <a:lnTo>
                    <a:pt x="1239081" y="599733"/>
                  </a:lnTo>
                  <a:lnTo>
                    <a:pt x="1239307" y="612199"/>
                  </a:lnTo>
                  <a:lnTo>
                    <a:pt x="1239307" y="624665"/>
                  </a:lnTo>
                  <a:lnTo>
                    <a:pt x="1239081" y="636678"/>
                  </a:lnTo>
                  <a:lnTo>
                    <a:pt x="1238627" y="649144"/>
                  </a:lnTo>
                  <a:lnTo>
                    <a:pt x="1237947" y="661610"/>
                  </a:lnTo>
                  <a:lnTo>
                    <a:pt x="1237040" y="673623"/>
                  </a:lnTo>
                  <a:lnTo>
                    <a:pt x="1235907" y="686089"/>
                  </a:lnTo>
                  <a:lnTo>
                    <a:pt x="1234320" y="698102"/>
                  </a:lnTo>
                  <a:lnTo>
                    <a:pt x="1232507" y="710341"/>
                  </a:lnTo>
                  <a:lnTo>
                    <a:pt x="1230693" y="722807"/>
                  </a:lnTo>
                  <a:lnTo>
                    <a:pt x="1228653" y="734820"/>
                  </a:lnTo>
                  <a:lnTo>
                    <a:pt x="1226159" y="746833"/>
                  </a:lnTo>
                  <a:lnTo>
                    <a:pt x="1223439" y="759073"/>
                  </a:lnTo>
                  <a:lnTo>
                    <a:pt x="1220719" y="771085"/>
                  </a:lnTo>
                  <a:lnTo>
                    <a:pt x="1217545" y="783098"/>
                  </a:lnTo>
                  <a:lnTo>
                    <a:pt x="1214145" y="795111"/>
                  </a:lnTo>
                  <a:lnTo>
                    <a:pt x="1210518" y="806897"/>
                  </a:lnTo>
                  <a:lnTo>
                    <a:pt x="1206664" y="818683"/>
                  </a:lnTo>
                  <a:lnTo>
                    <a:pt x="1202357" y="830469"/>
                  </a:lnTo>
                  <a:lnTo>
                    <a:pt x="1198277" y="842255"/>
                  </a:lnTo>
                  <a:lnTo>
                    <a:pt x="1193516" y="853588"/>
                  </a:lnTo>
                  <a:lnTo>
                    <a:pt x="1188529" y="865374"/>
                  </a:lnTo>
                  <a:lnTo>
                    <a:pt x="1183769" y="876934"/>
                  </a:lnTo>
                  <a:lnTo>
                    <a:pt x="1178328" y="888267"/>
                  </a:lnTo>
                  <a:lnTo>
                    <a:pt x="1172661" y="899599"/>
                  </a:lnTo>
                  <a:lnTo>
                    <a:pt x="1166767" y="910706"/>
                  </a:lnTo>
                  <a:lnTo>
                    <a:pt x="1160646" y="921812"/>
                  </a:lnTo>
                  <a:lnTo>
                    <a:pt x="1534229" y="1295115"/>
                  </a:lnTo>
                  <a:lnTo>
                    <a:pt x="1540350" y="1301461"/>
                  </a:lnTo>
                  <a:lnTo>
                    <a:pt x="1545790" y="1308034"/>
                  </a:lnTo>
                  <a:lnTo>
                    <a:pt x="1551231" y="1314607"/>
                  </a:lnTo>
                  <a:lnTo>
                    <a:pt x="1556445" y="1321407"/>
                  </a:lnTo>
                  <a:lnTo>
                    <a:pt x="1560752" y="1328433"/>
                  </a:lnTo>
                  <a:lnTo>
                    <a:pt x="1565286" y="1335460"/>
                  </a:lnTo>
                  <a:lnTo>
                    <a:pt x="1569366" y="1342713"/>
                  </a:lnTo>
                  <a:lnTo>
                    <a:pt x="1572766" y="1349966"/>
                  </a:lnTo>
                  <a:lnTo>
                    <a:pt x="1576167" y="1357219"/>
                  </a:lnTo>
                  <a:lnTo>
                    <a:pt x="1578887" y="1364698"/>
                  </a:lnTo>
                  <a:lnTo>
                    <a:pt x="1581381" y="1372178"/>
                  </a:lnTo>
                  <a:lnTo>
                    <a:pt x="1583648" y="1379658"/>
                  </a:lnTo>
                  <a:lnTo>
                    <a:pt x="1585461" y="1387137"/>
                  </a:lnTo>
                  <a:lnTo>
                    <a:pt x="1586821" y="1394617"/>
                  </a:lnTo>
                  <a:lnTo>
                    <a:pt x="1587955" y="1402323"/>
                  </a:lnTo>
                  <a:lnTo>
                    <a:pt x="1588635" y="1409803"/>
                  </a:lnTo>
                  <a:lnTo>
                    <a:pt x="1589088" y="1417283"/>
                  </a:lnTo>
                  <a:lnTo>
                    <a:pt x="1589088" y="1424762"/>
                  </a:lnTo>
                  <a:lnTo>
                    <a:pt x="1588861" y="1432242"/>
                  </a:lnTo>
                  <a:lnTo>
                    <a:pt x="1588181" y="1439495"/>
                  </a:lnTo>
                  <a:lnTo>
                    <a:pt x="1587274" y="1446748"/>
                  </a:lnTo>
                  <a:lnTo>
                    <a:pt x="1585914" y="1454001"/>
                  </a:lnTo>
                  <a:lnTo>
                    <a:pt x="1584101" y="1461027"/>
                  </a:lnTo>
                  <a:lnTo>
                    <a:pt x="1581834" y="1467827"/>
                  </a:lnTo>
                  <a:lnTo>
                    <a:pt x="1579340" y="1474627"/>
                  </a:lnTo>
                  <a:lnTo>
                    <a:pt x="1576620" y="1481200"/>
                  </a:lnTo>
                  <a:lnTo>
                    <a:pt x="1573220" y="1487773"/>
                  </a:lnTo>
                  <a:lnTo>
                    <a:pt x="1569593" y="1494119"/>
                  </a:lnTo>
                  <a:lnTo>
                    <a:pt x="1565512" y="1500239"/>
                  </a:lnTo>
                  <a:lnTo>
                    <a:pt x="1561432" y="1506132"/>
                  </a:lnTo>
                  <a:lnTo>
                    <a:pt x="1556445" y="1511572"/>
                  </a:lnTo>
                  <a:lnTo>
                    <a:pt x="1551231" y="1517011"/>
                  </a:lnTo>
                  <a:lnTo>
                    <a:pt x="1517228" y="1551237"/>
                  </a:lnTo>
                  <a:lnTo>
                    <a:pt x="1511787" y="1556223"/>
                  </a:lnTo>
                  <a:lnTo>
                    <a:pt x="1506120" y="1561209"/>
                  </a:lnTo>
                  <a:lnTo>
                    <a:pt x="1500226" y="1565516"/>
                  </a:lnTo>
                  <a:lnTo>
                    <a:pt x="1494106" y="1569369"/>
                  </a:lnTo>
                  <a:lnTo>
                    <a:pt x="1487985" y="1573222"/>
                  </a:lnTo>
                  <a:lnTo>
                    <a:pt x="1481411" y="1576395"/>
                  </a:lnTo>
                  <a:lnTo>
                    <a:pt x="1474837" y="1579342"/>
                  </a:lnTo>
                  <a:lnTo>
                    <a:pt x="1468036" y="1581835"/>
                  </a:lnTo>
                  <a:lnTo>
                    <a:pt x="1461009" y="1583875"/>
                  </a:lnTo>
                  <a:lnTo>
                    <a:pt x="1453982" y="1585688"/>
                  </a:lnTo>
                  <a:lnTo>
                    <a:pt x="1446728" y="1587275"/>
                  </a:lnTo>
                  <a:lnTo>
                    <a:pt x="1439474" y="1588182"/>
                  </a:lnTo>
                  <a:lnTo>
                    <a:pt x="1432219" y="1588862"/>
                  </a:lnTo>
                  <a:lnTo>
                    <a:pt x="1424739" y="1589088"/>
                  </a:lnTo>
                  <a:lnTo>
                    <a:pt x="1417258" y="1589088"/>
                  </a:lnTo>
                  <a:lnTo>
                    <a:pt x="1409777" y="1588862"/>
                  </a:lnTo>
                  <a:lnTo>
                    <a:pt x="1402296" y="1587955"/>
                  </a:lnTo>
                  <a:lnTo>
                    <a:pt x="1394589" y="1587048"/>
                  </a:lnTo>
                  <a:lnTo>
                    <a:pt x="1387108" y="1585235"/>
                  </a:lnTo>
                  <a:lnTo>
                    <a:pt x="1379628" y="1583422"/>
                  </a:lnTo>
                  <a:lnTo>
                    <a:pt x="1372147" y="1581382"/>
                  </a:lnTo>
                  <a:lnTo>
                    <a:pt x="1364666" y="1578662"/>
                  </a:lnTo>
                  <a:lnTo>
                    <a:pt x="1357186" y="1575942"/>
                  </a:lnTo>
                  <a:lnTo>
                    <a:pt x="1349931" y="1572769"/>
                  </a:lnTo>
                  <a:lnTo>
                    <a:pt x="1342677" y="1569142"/>
                  </a:lnTo>
                  <a:lnTo>
                    <a:pt x="1335423" y="1565289"/>
                  </a:lnTo>
                  <a:lnTo>
                    <a:pt x="1328396" y="1560756"/>
                  </a:lnTo>
                  <a:lnTo>
                    <a:pt x="1321369" y="1556223"/>
                  </a:lnTo>
                  <a:lnTo>
                    <a:pt x="1314568" y="1551237"/>
                  </a:lnTo>
                  <a:lnTo>
                    <a:pt x="1307994" y="1545797"/>
                  </a:lnTo>
                  <a:lnTo>
                    <a:pt x="1301420" y="1540130"/>
                  </a:lnTo>
                  <a:lnTo>
                    <a:pt x="1295299" y="1534011"/>
                  </a:lnTo>
                  <a:lnTo>
                    <a:pt x="921716" y="1160708"/>
                  </a:lnTo>
                  <a:lnTo>
                    <a:pt x="910835" y="1166827"/>
                  </a:lnTo>
                  <a:lnTo>
                    <a:pt x="899501" y="1172720"/>
                  </a:lnTo>
                  <a:lnTo>
                    <a:pt x="888166" y="1178160"/>
                  </a:lnTo>
                  <a:lnTo>
                    <a:pt x="876832" y="1183600"/>
                  </a:lnTo>
                  <a:lnTo>
                    <a:pt x="865498" y="1188586"/>
                  </a:lnTo>
                  <a:lnTo>
                    <a:pt x="853710" y="1193346"/>
                  </a:lnTo>
                  <a:lnTo>
                    <a:pt x="842375" y="1198106"/>
                  </a:lnTo>
                  <a:lnTo>
                    <a:pt x="830588" y="1202412"/>
                  </a:lnTo>
                  <a:lnTo>
                    <a:pt x="818573" y="1206492"/>
                  </a:lnTo>
                  <a:lnTo>
                    <a:pt x="807012" y="1210572"/>
                  </a:lnTo>
                  <a:lnTo>
                    <a:pt x="794997" y="1213972"/>
                  </a:lnTo>
                  <a:lnTo>
                    <a:pt x="783210" y="1217598"/>
                  </a:lnTo>
                  <a:lnTo>
                    <a:pt x="771195" y="1220545"/>
                  </a:lnTo>
                  <a:lnTo>
                    <a:pt x="758954" y="1223265"/>
                  </a:lnTo>
                  <a:lnTo>
                    <a:pt x="746939" y="1226211"/>
                  </a:lnTo>
                  <a:lnTo>
                    <a:pt x="734698" y="1228478"/>
                  </a:lnTo>
                  <a:lnTo>
                    <a:pt x="722457" y="1230518"/>
                  </a:lnTo>
                  <a:lnTo>
                    <a:pt x="710442" y="1232784"/>
                  </a:lnTo>
                  <a:lnTo>
                    <a:pt x="698201" y="1234371"/>
                  </a:lnTo>
                  <a:lnTo>
                    <a:pt x="685960" y="1235731"/>
                  </a:lnTo>
                  <a:lnTo>
                    <a:pt x="673719" y="1236864"/>
                  </a:lnTo>
                  <a:lnTo>
                    <a:pt x="661478" y="1237771"/>
                  </a:lnTo>
                  <a:lnTo>
                    <a:pt x="649010" y="1238451"/>
                  </a:lnTo>
                  <a:lnTo>
                    <a:pt x="636769" y="1239131"/>
                  </a:lnTo>
                  <a:lnTo>
                    <a:pt x="624527" y="1239357"/>
                  </a:lnTo>
                  <a:lnTo>
                    <a:pt x="612060" y="1239357"/>
                  </a:lnTo>
                  <a:lnTo>
                    <a:pt x="599818" y="1239131"/>
                  </a:lnTo>
                  <a:lnTo>
                    <a:pt x="587577" y="1238451"/>
                  </a:lnTo>
                  <a:lnTo>
                    <a:pt x="575109" y="1237544"/>
                  </a:lnTo>
                  <a:lnTo>
                    <a:pt x="562868" y="1236638"/>
                  </a:lnTo>
                  <a:lnTo>
                    <a:pt x="550627" y="1235504"/>
                  </a:lnTo>
                  <a:lnTo>
                    <a:pt x="538612" y="1233918"/>
                  </a:lnTo>
                  <a:lnTo>
                    <a:pt x="526145" y="1232331"/>
                  </a:lnTo>
                  <a:lnTo>
                    <a:pt x="513903" y="1230291"/>
                  </a:lnTo>
                  <a:lnTo>
                    <a:pt x="501889" y="1228025"/>
                  </a:lnTo>
                  <a:lnTo>
                    <a:pt x="489648" y="1225758"/>
                  </a:lnTo>
                  <a:lnTo>
                    <a:pt x="477633" y="1222811"/>
                  </a:lnTo>
                  <a:lnTo>
                    <a:pt x="465619" y="1219865"/>
                  </a:lnTo>
                  <a:lnTo>
                    <a:pt x="453604" y="1216918"/>
                  </a:lnTo>
                  <a:lnTo>
                    <a:pt x="441590" y="1213292"/>
                  </a:lnTo>
                  <a:lnTo>
                    <a:pt x="429802" y="1209665"/>
                  </a:lnTo>
                  <a:lnTo>
                    <a:pt x="418014" y="1205812"/>
                  </a:lnTo>
                  <a:lnTo>
                    <a:pt x="406453" y="1201506"/>
                  </a:lnTo>
                  <a:lnTo>
                    <a:pt x="394665" y="1197199"/>
                  </a:lnTo>
                  <a:lnTo>
                    <a:pt x="383104" y="1192440"/>
                  </a:lnTo>
                  <a:lnTo>
                    <a:pt x="371543" y="1187680"/>
                  </a:lnTo>
                  <a:lnTo>
                    <a:pt x="359982" y="1182467"/>
                  </a:lnTo>
                  <a:lnTo>
                    <a:pt x="348647" y="1177027"/>
                  </a:lnTo>
                  <a:lnTo>
                    <a:pt x="337313" y="1171360"/>
                  </a:lnTo>
                  <a:lnTo>
                    <a:pt x="326205" y="1165694"/>
                  </a:lnTo>
                  <a:lnTo>
                    <a:pt x="315097" y="1159574"/>
                  </a:lnTo>
                  <a:lnTo>
                    <a:pt x="304216" y="1153228"/>
                  </a:lnTo>
                  <a:lnTo>
                    <a:pt x="293109" y="1146655"/>
                  </a:lnTo>
                  <a:lnTo>
                    <a:pt x="282454" y="1139629"/>
                  </a:lnTo>
                  <a:lnTo>
                    <a:pt x="272026" y="1132602"/>
                  </a:lnTo>
                  <a:lnTo>
                    <a:pt x="261145" y="1125349"/>
                  </a:lnTo>
                  <a:lnTo>
                    <a:pt x="250944" y="1117643"/>
                  </a:lnTo>
                  <a:lnTo>
                    <a:pt x="240517" y="1109937"/>
                  </a:lnTo>
                  <a:lnTo>
                    <a:pt x="230316" y="1101777"/>
                  </a:lnTo>
                  <a:lnTo>
                    <a:pt x="220341" y="1093617"/>
                  </a:lnTo>
                  <a:lnTo>
                    <a:pt x="210367" y="1085004"/>
                  </a:lnTo>
                  <a:lnTo>
                    <a:pt x="200620" y="1076391"/>
                  </a:lnTo>
                  <a:lnTo>
                    <a:pt x="191099" y="1067099"/>
                  </a:lnTo>
                  <a:lnTo>
                    <a:pt x="181578" y="1057806"/>
                  </a:lnTo>
                  <a:lnTo>
                    <a:pt x="170470" y="1046473"/>
                  </a:lnTo>
                  <a:lnTo>
                    <a:pt x="159589" y="1034913"/>
                  </a:lnTo>
                  <a:lnTo>
                    <a:pt x="149161" y="1022901"/>
                  </a:lnTo>
                  <a:lnTo>
                    <a:pt x="139187" y="1010888"/>
                  </a:lnTo>
                  <a:lnTo>
                    <a:pt x="129213" y="998648"/>
                  </a:lnTo>
                  <a:lnTo>
                    <a:pt x="119918" y="985956"/>
                  </a:lnTo>
                  <a:lnTo>
                    <a:pt x="110851" y="973489"/>
                  </a:lnTo>
                  <a:lnTo>
                    <a:pt x="102237" y="960797"/>
                  </a:lnTo>
                  <a:lnTo>
                    <a:pt x="93849" y="947651"/>
                  </a:lnTo>
                  <a:lnTo>
                    <a:pt x="85688" y="934505"/>
                  </a:lnTo>
                  <a:lnTo>
                    <a:pt x="78208" y="921358"/>
                  </a:lnTo>
                  <a:lnTo>
                    <a:pt x="70954" y="907986"/>
                  </a:lnTo>
                  <a:lnTo>
                    <a:pt x="64153" y="894386"/>
                  </a:lnTo>
                  <a:lnTo>
                    <a:pt x="57579" y="880560"/>
                  </a:lnTo>
                  <a:lnTo>
                    <a:pt x="51232" y="866734"/>
                  </a:lnTo>
                  <a:lnTo>
                    <a:pt x="45338" y="852908"/>
                  </a:lnTo>
                  <a:lnTo>
                    <a:pt x="39897" y="838856"/>
                  </a:lnTo>
                  <a:lnTo>
                    <a:pt x="34910" y="824803"/>
                  </a:lnTo>
                  <a:lnTo>
                    <a:pt x="30150" y="810524"/>
                  </a:lnTo>
                  <a:lnTo>
                    <a:pt x="25616" y="796244"/>
                  </a:lnTo>
                  <a:lnTo>
                    <a:pt x="21535" y="781738"/>
                  </a:lnTo>
                  <a:lnTo>
                    <a:pt x="17682" y="767232"/>
                  </a:lnTo>
                  <a:lnTo>
                    <a:pt x="14508" y="752726"/>
                  </a:lnTo>
                  <a:lnTo>
                    <a:pt x="11334" y="738220"/>
                  </a:lnTo>
                  <a:lnTo>
                    <a:pt x="8841" y="723487"/>
                  </a:lnTo>
                  <a:lnTo>
                    <a:pt x="6574" y="708755"/>
                  </a:lnTo>
                  <a:lnTo>
                    <a:pt x="4307" y="694022"/>
                  </a:lnTo>
                  <a:lnTo>
                    <a:pt x="2947" y="679289"/>
                  </a:lnTo>
                  <a:lnTo>
                    <a:pt x="1587" y="664330"/>
                  </a:lnTo>
                  <a:lnTo>
                    <a:pt x="680" y="649597"/>
                  </a:lnTo>
                  <a:lnTo>
                    <a:pt x="227" y="634638"/>
                  </a:lnTo>
                  <a:lnTo>
                    <a:pt x="0" y="619905"/>
                  </a:lnTo>
                  <a:lnTo>
                    <a:pt x="227" y="604946"/>
                  </a:lnTo>
                  <a:lnTo>
                    <a:pt x="680" y="589987"/>
                  </a:lnTo>
                  <a:lnTo>
                    <a:pt x="1587" y="575254"/>
                  </a:lnTo>
                  <a:lnTo>
                    <a:pt x="2947" y="560295"/>
                  </a:lnTo>
                  <a:lnTo>
                    <a:pt x="4307" y="545562"/>
                  </a:lnTo>
                  <a:lnTo>
                    <a:pt x="6574" y="530830"/>
                  </a:lnTo>
                  <a:lnTo>
                    <a:pt x="8841" y="516097"/>
                  </a:lnTo>
                  <a:lnTo>
                    <a:pt x="11334" y="501364"/>
                  </a:lnTo>
                  <a:lnTo>
                    <a:pt x="14508" y="486858"/>
                  </a:lnTo>
                  <a:lnTo>
                    <a:pt x="17682" y="472352"/>
                  </a:lnTo>
                  <a:lnTo>
                    <a:pt x="21535" y="457846"/>
                  </a:lnTo>
                  <a:lnTo>
                    <a:pt x="25616" y="443340"/>
                  </a:lnTo>
                  <a:lnTo>
                    <a:pt x="30150" y="429061"/>
                  </a:lnTo>
                  <a:lnTo>
                    <a:pt x="34910" y="414781"/>
                  </a:lnTo>
                  <a:lnTo>
                    <a:pt x="39897" y="400502"/>
                  </a:lnTo>
                  <a:lnTo>
                    <a:pt x="45338" y="386449"/>
                  </a:lnTo>
                  <a:lnTo>
                    <a:pt x="51232" y="372850"/>
                  </a:lnTo>
                  <a:lnTo>
                    <a:pt x="57579" y="359024"/>
                  </a:lnTo>
                  <a:lnTo>
                    <a:pt x="64153" y="345198"/>
                  </a:lnTo>
                  <a:lnTo>
                    <a:pt x="70954" y="331599"/>
                  </a:lnTo>
                  <a:lnTo>
                    <a:pt x="78208" y="318226"/>
                  </a:lnTo>
                  <a:lnTo>
                    <a:pt x="85688" y="304853"/>
                  </a:lnTo>
                  <a:lnTo>
                    <a:pt x="93849" y="291934"/>
                  </a:lnTo>
                  <a:lnTo>
                    <a:pt x="102237" y="278788"/>
                  </a:lnTo>
                  <a:lnTo>
                    <a:pt x="110851" y="266095"/>
                  </a:lnTo>
                  <a:lnTo>
                    <a:pt x="119918" y="253402"/>
                  </a:lnTo>
                  <a:lnTo>
                    <a:pt x="129213" y="240936"/>
                  </a:lnTo>
                  <a:lnTo>
                    <a:pt x="139187" y="228697"/>
                  </a:lnTo>
                  <a:lnTo>
                    <a:pt x="149161" y="216457"/>
                  </a:lnTo>
                  <a:lnTo>
                    <a:pt x="159589" y="204671"/>
                  </a:lnTo>
                  <a:lnTo>
                    <a:pt x="170470" y="193111"/>
                  </a:lnTo>
                  <a:lnTo>
                    <a:pt x="181578" y="181779"/>
                  </a:lnTo>
                  <a:lnTo>
                    <a:pt x="193139" y="170446"/>
                  </a:lnTo>
                  <a:lnTo>
                    <a:pt x="204473" y="159793"/>
                  </a:lnTo>
                  <a:lnTo>
                    <a:pt x="216488" y="149140"/>
                  </a:lnTo>
                  <a:lnTo>
                    <a:pt x="228729" y="139167"/>
                  </a:lnTo>
                  <a:lnTo>
                    <a:pt x="240743" y="129421"/>
                  </a:lnTo>
                  <a:lnTo>
                    <a:pt x="253438" y="119901"/>
                  </a:lnTo>
                  <a:lnTo>
                    <a:pt x="266133" y="110835"/>
                  </a:lnTo>
                  <a:lnTo>
                    <a:pt x="278600" y="102222"/>
                  </a:lnTo>
                  <a:lnTo>
                    <a:pt x="291748" y="93836"/>
                  </a:lnTo>
                  <a:lnTo>
                    <a:pt x="304896" y="85903"/>
                  </a:lnTo>
                  <a:lnTo>
                    <a:pt x="318271" y="78423"/>
                  </a:lnTo>
                  <a:lnTo>
                    <a:pt x="331646" y="71170"/>
                  </a:lnTo>
                  <a:lnTo>
                    <a:pt x="345020" y="64144"/>
                  </a:lnTo>
                  <a:lnTo>
                    <a:pt x="358848" y="57571"/>
                  </a:lnTo>
                  <a:lnTo>
                    <a:pt x="372676" y="51451"/>
                  </a:lnTo>
                  <a:lnTo>
                    <a:pt x="386504" y="45558"/>
                  </a:lnTo>
                  <a:lnTo>
                    <a:pt x="400559" y="40118"/>
                  </a:lnTo>
                  <a:lnTo>
                    <a:pt x="414840" y="34905"/>
                  </a:lnTo>
                  <a:lnTo>
                    <a:pt x="429122" y="30146"/>
                  </a:lnTo>
                  <a:lnTo>
                    <a:pt x="443403" y="25839"/>
                  </a:lnTo>
                  <a:lnTo>
                    <a:pt x="457911" y="21533"/>
                  </a:lnTo>
                  <a:lnTo>
                    <a:pt x="472419" y="17906"/>
                  </a:lnTo>
                  <a:lnTo>
                    <a:pt x="486927" y="14506"/>
                  </a:lnTo>
                  <a:lnTo>
                    <a:pt x="501435" y="11560"/>
                  </a:lnTo>
                  <a:lnTo>
                    <a:pt x="515944" y="8840"/>
                  </a:lnTo>
                  <a:lnTo>
                    <a:pt x="530678" y="6573"/>
                  </a:lnTo>
                  <a:lnTo>
                    <a:pt x="545413" y="4533"/>
                  </a:lnTo>
                  <a:lnTo>
                    <a:pt x="560148" y="3173"/>
                  </a:lnTo>
                  <a:lnTo>
                    <a:pt x="575109" y="1587"/>
                  </a:lnTo>
                  <a:lnTo>
                    <a:pt x="589844" y="907"/>
                  </a:lnTo>
                  <a:lnTo>
                    <a:pt x="604806" y="227"/>
                  </a:lnTo>
                  <a:lnTo>
                    <a:pt x="619540" y="0"/>
                  </a:lnTo>
                  <a:close/>
                </a:path>
              </a:pathLst>
            </a:custGeom>
            <a:solidFill>
              <a:srgbClr val="FFFFFF"/>
            </a:solidFill>
            <a:ln>
              <a:noFill/>
            </a:ln>
          </p:spPr>
          <p:txBody>
            <a:bodyPr anchor="ctr">
              <a:scene3d>
                <a:camera prst="orthographicFront"/>
                <a:lightRig rig="threePt" dir="t"/>
              </a:scene3d>
              <a:sp3d>
                <a:contourClr>
                  <a:srgbClr val="FFFFFF"/>
                </a:contourClr>
              </a:sp3d>
            </a:bodyPr>
            <a:lstStyle/>
            <a:p>
              <a:pPr algn="ctr">
                <a:defRPr/>
              </a:pPr>
              <a:endParaRPr lang="zh-CN" altLang="en-US" sz="2000">
                <a:solidFill>
                  <a:schemeClr val="bg1"/>
                </a:solidFill>
                <a:latin typeface="微软雅黑" panose="020B0503020204020204" pitchFamily="34" charset="-122"/>
                <a:ea typeface="微软雅黑" panose="020B0503020204020204" pitchFamily="34" charset="-122"/>
              </a:endParaRPr>
            </a:p>
          </p:txBody>
        </p:sp>
        <p:sp>
          <p:nvSpPr>
            <p:cNvPr id="16" name="文本框 62"/>
            <p:cNvSpPr txBox="1"/>
            <p:nvPr/>
          </p:nvSpPr>
          <p:spPr>
            <a:xfrm>
              <a:off x="6329723" y="3989043"/>
              <a:ext cx="1237550" cy="400110"/>
            </a:xfrm>
            <a:prstGeom prst="rect">
              <a:avLst/>
            </a:prstGeom>
            <a:noFill/>
          </p:spPr>
          <p:txBody>
            <a:bodyPr wrap="square" rtlCol="0">
              <a:spAutoFit/>
            </a:bodyPr>
            <a:lstStyle/>
            <a:p>
              <a:r>
                <a:rPr lang="zh-CN" altLang="en-US" sz="2000" dirty="0">
                  <a:solidFill>
                    <a:schemeClr val="bg1"/>
                  </a:solidFill>
                  <a:latin typeface="微软雅黑" panose="020B0503020204020204" pitchFamily="34" charset="-122"/>
                  <a:ea typeface="微软雅黑" panose="020B0503020204020204" pitchFamily="34" charset="-122"/>
                </a:rPr>
                <a:t>输入标题</a:t>
              </a:r>
              <a:endParaRPr lang="zh-CN" altLang="en-US" sz="2000" dirty="0">
                <a:solidFill>
                  <a:schemeClr val="bg1"/>
                </a:solidFill>
                <a:latin typeface="微软雅黑" panose="020B0503020204020204" pitchFamily="34" charset="-122"/>
                <a:ea typeface="微软雅黑" panose="020B0503020204020204" pitchFamily="34" charset="-122"/>
              </a:endParaRPr>
            </a:p>
          </p:txBody>
        </p:sp>
      </p:grpSp>
      <p:cxnSp>
        <p:nvCxnSpPr>
          <p:cNvPr id="17" name="直接连接符 16"/>
          <p:cNvCxnSpPr/>
          <p:nvPr/>
        </p:nvCxnSpPr>
        <p:spPr>
          <a:xfrm>
            <a:off x="1805298" y="4135809"/>
            <a:ext cx="8836750" cy="0"/>
          </a:xfrm>
          <a:prstGeom prst="line">
            <a:avLst/>
          </a:prstGeom>
          <a:ln>
            <a:solidFill>
              <a:schemeClr val="accent3"/>
            </a:solidFill>
            <a:prstDash val="solid"/>
          </a:ln>
        </p:spPr>
        <p:style>
          <a:lnRef idx="1">
            <a:schemeClr val="accent1"/>
          </a:lnRef>
          <a:fillRef idx="0">
            <a:schemeClr val="accent1"/>
          </a:fillRef>
          <a:effectRef idx="0">
            <a:schemeClr val="accent1"/>
          </a:effectRef>
          <a:fontRef idx="minor">
            <a:schemeClr val="tx1"/>
          </a:fontRef>
        </p:style>
      </p:cxnSp>
      <p:sp>
        <p:nvSpPr>
          <p:cNvPr id="18" name="椭圆 17"/>
          <p:cNvSpPr/>
          <p:nvPr/>
        </p:nvSpPr>
        <p:spPr>
          <a:xfrm>
            <a:off x="1705228" y="4062609"/>
            <a:ext cx="146343" cy="146400"/>
          </a:xfrm>
          <a:prstGeom prst="ellipse">
            <a:avLst/>
          </a:prstGeom>
          <a:solidFill>
            <a:schemeClr val="tx1">
              <a:lumMod val="50000"/>
              <a:lumOff val="5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rgbClr val="93CDDD"/>
              </a:solidFill>
              <a:latin typeface="微软雅黑" panose="020B0503020204020204" pitchFamily="34" charset="-122"/>
              <a:ea typeface="微软雅黑" panose="020B0503020204020204" pitchFamily="34" charset="-122"/>
            </a:endParaRPr>
          </a:p>
        </p:txBody>
      </p:sp>
      <p:sp>
        <p:nvSpPr>
          <p:cNvPr id="19" name="椭圆 18"/>
          <p:cNvSpPr/>
          <p:nvPr/>
        </p:nvSpPr>
        <p:spPr>
          <a:xfrm>
            <a:off x="10568878" y="4062609"/>
            <a:ext cx="146343" cy="146400"/>
          </a:xfrm>
          <a:prstGeom prst="ellipse">
            <a:avLst/>
          </a:prstGeom>
          <a:solidFill>
            <a:schemeClr val="tx1">
              <a:lumMod val="50000"/>
              <a:lumOff val="5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rgbClr val="93CDDD"/>
              </a:solidFill>
              <a:latin typeface="微软雅黑" panose="020B0503020204020204" pitchFamily="34" charset="-122"/>
              <a:ea typeface="微软雅黑" panose="020B0503020204020204" pitchFamily="34" charset="-122"/>
            </a:endParaRPr>
          </a:p>
        </p:txBody>
      </p:sp>
      <p:sp>
        <p:nvSpPr>
          <p:cNvPr id="20" name="椭圆 19"/>
          <p:cNvSpPr/>
          <p:nvPr/>
        </p:nvSpPr>
        <p:spPr>
          <a:xfrm>
            <a:off x="3123299" y="4062609"/>
            <a:ext cx="146343" cy="146400"/>
          </a:xfrm>
          <a:prstGeom prst="ellipse">
            <a:avLst/>
          </a:prstGeom>
          <a:solidFill>
            <a:schemeClr val="tx1">
              <a:lumMod val="50000"/>
              <a:lumOff val="5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rgbClr val="93CDDD"/>
              </a:solidFill>
              <a:latin typeface="微软雅黑" panose="020B0503020204020204" pitchFamily="34" charset="-122"/>
              <a:ea typeface="微软雅黑" panose="020B0503020204020204" pitchFamily="34" charset="-122"/>
            </a:endParaRPr>
          </a:p>
        </p:txBody>
      </p:sp>
      <p:sp>
        <p:nvSpPr>
          <p:cNvPr id="21" name="椭圆 20"/>
          <p:cNvSpPr/>
          <p:nvPr/>
        </p:nvSpPr>
        <p:spPr>
          <a:xfrm>
            <a:off x="5119831" y="4062609"/>
            <a:ext cx="146343" cy="146400"/>
          </a:xfrm>
          <a:prstGeom prst="ellipse">
            <a:avLst/>
          </a:prstGeom>
          <a:solidFill>
            <a:schemeClr val="tx1">
              <a:lumMod val="50000"/>
              <a:lumOff val="5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rgbClr val="93CDDD"/>
              </a:solidFill>
              <a:latin typeface="微软雅黑" panose="020B0503020204020204" pitchFamily="34" charset="-122"/>
              <a:ea typeface="微软雅黑" panose="020B0503020204020204" pitchFamily="34" charset="-122"/>
            </a:endParaRPr>
          </a:p>
        </p:txBody>
      </p:sp>
      <p:sp>
        <p:nvSpPr>
          <p:cNvPr id="22" name="椭圆 21"/>
          <p:cNvSpPr/>
          <p:nvPr/>
        </p:nvSpPr>
        <p:spPr>
          <a:xfrm>
            <a:off x="7151661" y="4062609"/>
            <a:ext cx="146343" cy="146400"/>
          </a:xfrm>
          <a:prstGeom prst="ellipse">
            <a:avLst/>
          </a:prstGeom>
          <a:solidFill>
            <a:schemeClr val="tx1">
              <a:lumMod val="50000"/>
              <a:lumOff val="5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rgbClr val="93CDDD"/>
              </a:solidFill>
              <a:latin typeface="微软雅黑" panose="020B0503020204020204" pitchFamily="34" charset="-122"/>
              <a:ea typeface="微软雅黑" panose="020B0503020204020204" pitchFamily="34" charset="-122"/>
            </a:endParaRPr>
          </a:p>
        </p:txBody>
      </p:sp>
      <p:sp>
        <p:nvSpPr>
          <p:cNvPr id="23" name="椭圆 22"/>
          <p:cNvSpPr/>
          <p:nvPr/>
        </p:nvSpPr>
        <p:spPr>
          <a:xfrm>
            <a:off x="8930441" y="4062609"/>
            <a:ext cx="146343" cy="146400"/>
          </a:xfrm>
          <a:prstGeom prst="ellipse">
            <a:avLst/>
          </a:prstGeom>
          <a:solidFill>
            <a:schemeClr val="tx1">
              <a:lumMod val="50000"/>
              <a:lumOff val="5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rgbClr val="93CDDD"/>
              </a:solidFill>
              <a:latin typeface="微软雅黑" panose="020B0503020204020204" pitchFamily="34" charset="-122"/>
              <a:ea typeface="微软雅黑" panose="020B0503020204020204" pitchFamily="34" charset="-122"/>
            </a:endParaRPr>
          </a:p>
        </p:txBody>
      </p:sp>
      <p:grpSp>
        <p:nvGrpSpPr>
          <p:cNvPr id="24" name="组合 23"/>
          <p:cNvGrpSpPr/>
          <p:nvPr/>
        </p:nvGrpSpPr>
        <p:grpSpPr>
          <a:xfrm>
            <a:off x="2425027" y="2257105"/>
            <a:ext cx="1575125" cy="1759852"/>
            <a:chOff x="2940476" y="3272285"/>
            <a:chExt cx="1575740" cy="1759852"/>
          </a:xfrm>
        </p:grpSpPr>
        <p:sp>
          <p:nvSpPr>
            <p:cNvPr id="25" name="任意多边形 24"/>
            <p:cNvSpPr/>
            <p:nvPr/>
          </p:nvSpPr>
          <p:spPr>
            <a:xfrm>
              <a:off x="2940476" y="3272285"/>
              <a:ext cx="1575740" cy="1759852"/>
            </a:xfrm>
            <a:custGeom>
              <a:avLst/>
              <a:gdLst>
                <a:gd name="connsiteX0" fmla="*/ 787870 w 1575740"/>
                <a:gd name="connsiteY0" fmla="*/ 0 h 1759852"/>
                <a:gd name="connsiteX1" fmla="*/ 1575740 w 1575740"/>
                <a:gd name="connsiteY1" fmla="*/ 787870 h 1759852"/>
                <a:gd name="connsiteX2" fmla="*/ 946654 w 1575740"/>
                <a:gd name="connsiteY2" fmla="*/ 1559734 h 1759852"/>
                <a:gd name="connsiteX3" fmla="*/ 870324 w 1575740"/>
                <a:gd name="connsiteY3" fmla="*/ 1567428 h 1759852"/>
                <a:gd name="connsiteX4" fmla="*/ 771966 w 1575740"/>
                <a:gd name="connsiteY4" fmla="*/ 1759852 h 1759852"/>
                <a:gd name="connsiteX5" fmla="*/ 677385 w 1575740"/>
                <a:gd name="connsiteY5" fmla="*/ 1564602 h 1759852"/>
                <a:gd name="connsiteX6" fmla="*/ 629087 w 1575740"/>
                <a:gd name="connsiteY6" fmla="*/ 1559734 h 1759852"/>
                <a:gd name="connsiteX7" fmla="*/ 0 w 1575740"/>
                <a:gd name="connsiteY7" fmla="*/ 787870 h 1759852"/>
                <a:gd name="connsiteX8" fmla="*/ 787870 w 1575740"/>
                <a:gd name="connsiteY8" fmla="*/ 0 h 17598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75740" h="1759852">
                  <a:moveTo>
                    <a:pt x="787870" y="0"/>
                  </a:moveTo>
                  <a:cubicBezTo>
                    <a:pt x="1222999" y="0"/>
                    <a:pt x="1575740" y="352741"/>
                    <a:pt x="1575740" y="787870"/>
                  </a:cubicBezTo>
                  <a:cubicBezTo>
                    <a:pt x="1575740" y="1168608"/>
                    <a:pt x="1305673" y="1486268"/>
                    <a:pt x="946654" y="1559734"/>
                  </a:cubicBezTo>
                  <a:lnTo>
                    <a:pt x="870324" y="1567428"/>
                  </a:lnTo>
                  <a:lnTo>
                    <a:pt x="771966" y="1759852"/>
                  </a:lnTo>
                  <a:lnTo>
                    <a:pt x="677385" y="1564602"/>
                  </a:lnTo>
                  <a:lnTo>
                    <a:pt x="629087" y="1559734"/>
                  </a:lnTo>
                  <a:cubicBezTo>
                    <a:pt x="270067" y="1486268"/>
                    <a:pt x="0" y="1168608"/>
                    <a:pt x="0" y="787870"/>
                  </a:cubicBezTo>
                  <a:cubicBezTo>
                    <a:pt x="0" y="352741"/>
                    <a:pt x="352741" y="0"/>
                    <a:pt x="787870" y="0"/>
                  </a:cubicBezTo>
                  <a:close/>
                </a:path>
              </a:pathLst>
            </a:cu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latin typeface="微软雅黑" panose="020B0503020204020204" pitchFamily="34" charset="-122"/>
                <a:ea typeface="微软雅黑" panose="020B0503020204020204" pitchFamily="34" charset="-122"/>
              </a:endParaRPr>
            </a:p>
          </p:txBody>
        </p:sp>
        <p:sp>
          <p:nvSpPr>
            <p:cNvPr id="26" name="KSO_Shape"/>
            <p:cNvSpPr/>
            <p:nvPr/>
          </p:nvSpPr>
          <p:spPr bwMode="auto">
            <a:xfrm>
              <a:off x="3513033" y="3586933"/>
              <a:ext cx="430626" cy="439414"/>
            </a:xfrm>
            <a:custGeom>
              <a:avLst/>
              <a:gdLst>
                <a:gd name="T0" fmla="*/ 1524318 w 3543300"/>
                <a:gd name="T1" fmla="*/ 1132523 h 3617913"/>
                <a:gd name="T2" fmla="*/ 1313498 w 3543300"/>
                <a:gd name="T3" fmla="*/ 1253173 h 3617913"/>
                <a:gd name="T4" fmla="*/ 1155382 w 3543300"/>
                <a:gd name="T5" fmla="*/ 1435418 h 3617913"/>
                <a:gd name="T6" fmla="*/ 1066122 w 3543300"/>
                <a:gd name="T7" fmla="*/ 1663327 h 3617913"/>
                <a:gd name="T8" fmla="*/ 1059774 w 3543300"/>
                <a:gd name="T9" fmla="*/ 1918696 h 3617913"/>
                <a:gd name="T10" fmla="*/ 1138484 w 3543300"/>
                <a:gd name="T11" fmla="*/ 2152467 h 3617913"/>
                <a:gd name="T12" fmla="*/ 1287651 w 3543300"/>
                <a:gd name="T13" fmla="*/ 2342088 h 3617913"/>
                <a:gd name="T14" fmla="*/ 1491724 w 3543300"/>
                <a:gd name="T15" fmla="*/ 2472632 h 3617913"/>
                <a:gd name="T16" fmla="*/ 1734517 w 3543300"/>
                <a:gd name="T17" fmla="*/ 2528533 h 3617913"/>
                <a:gd name="T18" fmla="*/ 1985879 w 3543300"/>
                <a:gd name="T19" fmla="*/ 2496771 h 3617913"/>
                <a:gd name="T20" fmla="*/ 2202647 w 3543300"/>
                <a:gd name="T21" fmla="*/ 2386238 h 3617913"/>
                <a:gd name="T22" fmla="*/ 2368635 w 3543300"/>
                <a:gd name="T23" fmla="*/ 2211863 h 3617913"/>
                <a:gd name="T24" fmla="*/ 2469244 w 3543300"/>
                <a:gd name="T25" fmla="*/ 1988891 h 3617913"/>
                <a:gd name="T26" fmla="*/ 2487969 w 3543300"/>
                <a:gd name="T27" fmla="*/ 1735110 h 3617913"/>
                <a:gd name="T28" fmla="*/ 2420685 w 3543300"/>
                <a:gd name="T29" fmla="*/ 1496257 h 3617913"/>
                <a:gd name="T30" fmla="*/ 2280920 w 3543300"/>
                <a:gd name="T31" fmla="*/ 1299528 h 3617913"/>
                <a:gd name="T32" fmla="*/ 2083752 w 3543300"/>
                <a:gd name="T33" fmla="*/ 1159510 h 3617913"/>
                <a:gd name="T34" fmla="*/ 1845310 w 3543300"/>
                <a:gd name="T35" fmla="*/ 1092518 h 3617913"/>
                <a:gd name="T36" fmla="*/ 1957705 w 3543300"/>
                <a:gd name="T37" fmla="*/ 6985 h 3617913"/>
                <a:gd name="T38" fmla="*/ 2011998 w 3543300"/>
                <a:gd name="T39" fmla="*/ 89217 h 3617913"/>
                <a:gd name="T40" fmla="*/ 2341562 w 3543300"/>
                <a:gd name="T41" fmla="*/ 485457 h 3617913"/>
                <a:gd name="T42" fmla="*/ 2646362 w 3543300"/>
                <a:gd name="T43" fmla="*/ 240665 h 3617913"/>
                <a:gd name="T44" fmla="*/ 2970848 w 3543300"/>
                <a:gd name="T45" fmla="*/ 446087 h 3617913"/>
                <a:gd name="T46" fmla="*/ 2979738 w 3543300"/>
                <a:gd name="T47" fmla="*/ 554990 h 3617913"/>
                <a:gd name="T48" fmla="*/ 2996248 w 3543300"/>
                <a:gd name="T49" fmla="*/ 1049655 h 3617913"/>
                <a:gd name="T50" fmla="*/ 3393440 w 3543300"/>
                <a:gd name="T51" fmla="*/ 1051243 h 3617913"/>
                <a:gd name="T52" fmla="*/ 3542030 w 3543300"/>
                <a:gd name="T53" fmla="*/ 1406843 h 3617913"/>
                <a:gd name="T54" fmla="*/ 3490278 w 3543300"/>
                <a:gd name="T55" fmla="*/ 1502728 h 3617913"/>
                <a:gd name="T56" fmla="*/ 3210242 w 3543300"/>
                <a:gd name="T57" fmla="*/ 1889125 h 3617913"/>
                <a:gd name="T58" fmla="*/ 3529330 w 3543300"/>
                <a:gd name="T59" fmla="*/ 2149158 h 3617913"/>
                <a:gd name="T60" fmla="*/ 3442335 w 3543300"/>
                <a:gd name="T61" fmla="*/ 2520315 h 3617913"/>
                <a:gd name="T62" fmla="*/ 3346450 w 3543300"/>
                <a:gd name="T63" fmla="*/ 2572068 h 3617913"/>
                <a:gd name="T64" fmla="*/ 2905125 w 3543300"/>
                <a:gd name="T65" fmla="*/ 2698115 h 3617913"/>
                <a:gd name="T66" fmla="*/ 2994025 w 3543300"/>
                <a:gd name="T67" fmla="*/ 3108643 h 3617913"/>
                <a:gd name="T68" fmla="*/ 2709228 w 3543300"/>
                <a:gd name="T69" fmla="*/ 3363913 h 3617913"/>
                <a:gd name="T70" fmla="*/ 2600325 w 3543300"/>
                <a:gd name="T71" fmla="*/ 3355023 h 3617913"/>
                <a:gd name="T72" fmla="*/ 2193608 w 3543300"/>
                <a:gd name="T73" fmla="*/ 3187066 h 3617913"/>
                <a:gd name="T74" fmla="*/ 2005012 w 3543300"/>
                <a:gd name="T75" fmla="*/ 3563621 h 3617913"/>
                <a:gd name="T76" fmla="*/ 1620520 w 3543300"/>
                <a:gd name="T77" fmla="*/ 3617913 h 3617913"/>
                <a:gd name="T78" fmla="*/ 1535430 w 3543300"/>
                <a:gd name="T79" fmla="*/ 3555366 h 3617913"/>
                <a:gd name="T80" fmla="*/ 1324928 w 3543300"/>
                <a:gd name="T81" fmla="*/ 3179128 h 3617913"/>
                <a:gd name="T82" fmla="*/ 935990 w 3543300"/>
                <a:gd name="T83" fmla="*/ 3361056 h 3617913"/>
                <a:gd name="T84" fmla="*/ 830262 w 3543300"/>
                <a:gd name="T85" fmla="*/ 3361056 h 3617913"/>
                <a:gd name="T86" fmla="*/ 550545 w 3543300"/>
                <a:gd name="T87" fmla="*/ 3100071 h 3617913"/>
                <a:gd name="T88" fmla="*/ 638492 w 3543300"/>
                <a:gd name="T89" fmla="*/ 2698115 h 3617913"/>
                <a:gd name="T90" fmla="*/ 196850 w 3543300"/>
                <a:gd name="T91" fmla="*/ 2572068 h 3617913"/>
                <a:gd name="T92" fmla="*/ 101282 w 3543300"/>
                <a:gd name="T93" fmla="*/ 2520315 h 3617913"/>
                <a:gd name="T94" fmla="*/ 13970 w 3543300"/>
                <a:gd name="T95" fmla="*/ 2149158 h 3617913"/>
                <a:gd name="T96" fmla="*/ 334962 w 3543300"/>
                <a:gd name="T97" fmla="*/ 1915478 h 3617913"/>
                <a:gd name="T98" fmla="*/ 57467 w 3543300"/>
                <a:gd name="T99" fmla="*/ 1504633 h 3617913"/>
                <a:gd name="T100" fmla="*/ 635 w 3543300"/>
                <a:gd name="T101" fmla="*/ 1411288 h 3617913"/>
                <a:gd name="T102" fmla="*/ 134620 w 3543300"/>
                <a:gd name="T103" fmla="*/ 1058863 h 3617913"/>
                <a:gd name="T104" fmla="*/ 520382 w 3543300"/>
                <a:gd name="T105" fmla="*/ 1095375 h 3617913"/>
                <a:gd name="T106" fmla="*/ 742632 w 3543300"/>
                <a:gd name="T107" fmla="*/ 801052 h 3617913"/>
                <a:gd name="T108" fmla="*/ 558482 w 3543300"/>
                <a:gd name="T109" fmla="*/ 467677 h 3617913"/>
                <a:gd name="T110" fmla="*/ 862648 w 3543300"/>
                <a:gd name="T111" fmla="*/ 242252 h 3617913"/>
                <a:gd name="T112" fmla="*/ 955040 w 3543300"/>
                <a:gd name="T113" fmla="*/ 276542 h 3617913"/>
                <a:gd name="T114" fmla="*/ 1452245 w 3543300"/>
                <a:gd name="T115" fmla="*/ 404177 h 3617913"/>
                <a:gd name="T116" fmla="*/ 1557655 w 3543300"/>
                <a:gd name="T117" fmla="*/ 26352 h 36179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543300" h="3617913">
                  <a:moveTo>
                    <a:pt x="1752918" y="1088708"/>
                  </a:moveTo>
                  <a:lnTo>
                    <a:pt x="1734502" y="1089660"/>
                  </a:lnTo>
                  <a:lnTo>
                    <a:pt x="1716088" y="1090613"/>
                  </a:lnTo>
                  <a:lnTo>
                    <a:pt x="1697990" y="1092518"/>
                  </a:lnTo>
                  <a:lnTo>
                    <a:pt x="1679892" y="1094423"/>
                  </a:lnTo>
                  <a:lnTo>
                    <a:pt x="1662112" y="1097280"/>
                  </a:lnTo>
                  <a:lnTo>
                    <a:pt x="1644332" y="1100138"/>
                  </a:lnTo>
                  <a:lnTo>
                    <a:pt x="1626552" y="1103630"/>
                  </a:lnTo>
                  <a:lnTo>
                    <a:pt x="1608772" y="1107440"/>
                  </a:lnTo>
                  <a:lnTo>
                    <a:pt x="1591628" y="1111568"/>
                  </a:lnTo>
                  <a:lnTo>
                    <a:pt x="1574800" y="1116013"/>
                  </a:lnTo>
                  <a:lnTo>
                    <a:pt x="1557338" y="1121093"/>
                  </a:lnTo>
                  <a:lnTo>
                    <a:pt x="1540828" y="1126490"/>
                  </a:lnTo>
                  <a:lnTo>
                    <a:pt x="1524318" y="1132523"/>
                  </a:lnTo>
                  <a:lnTo>
                    <a:pt x="1507808" y="1138555"/>
                  </a:lnTo>
                  <a:lnTo>
                    <a:pt x="1491615" y="1145223"/>
                  </a:lnTo>
                  <a:lnTo>
                    <a:pt x="1475422" y="1152525"/>
                  </a:lnTo>
                  <a:lnTo>
                    <a:pt x="1459548" y="1159510"/>
                  </a:lnTo>
                  <a:lnTo>
                    <a:pt x="1443672" y="1167448"/>
                  </a:lnTo>
                  <a:lnTo>
                    <a:pt x="1428432" y="1175703"/>
                  </a:lnTo>
                  <a:lnTo>
                    <a:pt x="1413192" y="1183958"/>
                  </a:lnTo>
                  <a:lnTo>
                    <a:pt x="1398270" y="1193165"/>
                  </a:lnTo>
                  <a:lnTo>
                    <a:pt x="1383665" y="1202055"/>
                  </a:lnTo>
                  <a:lnTo>
                    <a:pt x="1368742" y="1211898"/>
                  </a:lnTo>
                  <a:lnTo>
                    <a:pt x="1354772" y="1221740"/>
                  </a:lnTo>
                  <a:lnTo>
                    <a:pt x="1340485" y="1231900"/>
                  </a:lnTo>
                  <a:lnTo>
                    <a:pt x="1327150" y="1242378"/>
                  </a:lnTo>
                  <a:lnTo>
                    <a:pt x="1313498" y="1253173"/>
                  </a:lnTo>
                  <a:lnTo>
                    <a:pt x="1300480" y="1264285"/>
                  </a:lnTo>
                  <a:lnTo>
                    <a:pt x="1287462" y="1275715"/>
                  </a:lnTo>
                  <a:lnTo>
                    <a:pt x="1274762" y="1287463"/>
                  </a:lnTo>
                  <a:lnTo>
                    <a:pt x="1262380" y="1299528"/>
                  </a:lnTo>
                  <a:lnTo>
                    <a:pt x="1250315" y="1311910"/>
                  </a:lnTo>
                  <a:lnTo>
                    <a:pt x="1238568" y="1324928"/>
                  </a:lnTo>
                  <a:lnTo>
                    <a:pt x="1227138" y="1337628"/>
                  </a:lnTo>
                  <a:lnTo>
                    <a:pt x="1215708" y="1350645"/>
                  </a:lnTo>
                  <a:lnTo>
                    <a:pt x="1205230" y="1364298"/>
                  </a:lnTo>
                  <a:lnTo>
                    <a:pt x="1194752" y="1377950"/>
                  </a:lnTo>
                  <a:lnTo>
                    <a:pt x="1183958" y="1392238"/>
                  </a:lnTo>
                  <a:lnTo>
                    <a:pt x="1174432" y="1406525"/>
                  </a:lnTo>
                  <a:lnTo>
                    <a:pt x="1164908" y="1420813"/>
                  </a:lnTo>
                  <a:lnTo>
                    <a:pt x="1155382" y="1435418"/>
                  </a:lnTo>
                  <a:lnTo>
                    <a:pt x="1146810" y="1450340"/>
                  </a:lnTo>
                  <a:lnTo>
                    <a:pt x="1138391" y="1465309"/>
                  </a:lnTo>
                  <a:lnTo>
                    <a:pt x="1130549" y="1480376"/>
                  </a:lnTo>
                  <a:lnTo>
                    <a:pt x="1122615" y="1496257"/>
                  </a:lnTo>
                  <a:lnTo>
                    <a:pt x="1114998" y="1512138"/>
                  </a:lnTo>
                  <a:lnTo>
                    <a:pt x="1108333" y="1528337"/>
                  </a:lnTo>
                  <a:lnTo>
                    <a:pt x="1101668" y="1544536"/>
                  </a:lnTo>
                  <a:lnTo>
                    <a:pt x="1095321" y="1561052"/>
                  </a:lnTo>
                  <a:lnTo>
                    <a:pt x="1089608" y="1577568"/>
                  </a:lnTo>
                  <a:lnTo>
                    <a:pt x="1083895" y="1594402"/>
                  </a:lnTo>
                  <a:lnTo>
                    <a:pt x="1079134" y="1611554"/>
                  </a:lnTo>
                  <a:lnTo>
                    <a:pt x="1074056" y="1628388"/>
                  </a:lnTo>
                  <a:lnTo>
                    <a:pt x="1069931" y="1646175"/>
                  </a:lnTo>
                  <a:lnTo>
                    <a:pt x="1066122" y="1663327"/>
                  </a:lnTo>
                  <a:lnTo>
                    <a:pt x="1062948" y="1681114"/>
                  </a:lnTo>
                  <a:lnTo>
                    <a:pt x="1059774" y="1698901"/>
                  </a:lnTo>
                  <a:lnTo>
                    <a:pt x="1057553" y="1717005"/>
                  </a:lnTo>
                  <a:lnTo>
                    <a:pt x="1055331" y="1735110"/>
                  </a:lnTo>
                  <a:lnTo>
                    <a:pt x="1053744" y="1753532"/>
                  </a:lnTo>
                  <a:lnTo>
                    <a:pt x="1052792" y="1771319"/>
                  </a:lnTo>
                  <a:lnTo>
                    <a:pt x="1051840" y="1790376"/>
                  </a:lnTo>
                  <a:lnTo>
                    <a:pt x="1051523" y="1808798"/>
                  </a:lnTo>
                  <a:lnTo>
                    <a:pt x="1051840" y="1827221"/>
                  </a:lnTo>
                  <a:lnTo>
                    <a:pt x="1052792" y="1845960"/>
                  </a:lnTo>
                  <a:lnTo>
                    <a:pt x="1053744" y="1864065"/>
                  </a:lnTo>
                  <a:lnTo>
                    <a:pt x="1055331" y="1882487"/>
                  </a:lnTo>
                  <a:lnTo>
                    <a:pt x="1057553" y="1900592"/>
                  </a:lnTo>
                  <a:lnTo>
                    <a:pt x="1059774" y="1918696"/>
                  </a:lnTo>
                  <a:lnTo>
                    <a:pt x="1062948" y="1936483"/>
                  </a:lnTo>
                  <a:lnTo>
                    <a:pt x="1066122" y="1953952"/>
                  </a:lnTo>
                  <a:lnTo>
                    <a:pt x="1069931" y="1971739"/>
                  </a:lnTo>
                  <a:lnTo>
                    <a:pt x="1074056" y="1988891"/>
                  </a:lnTo>
                  <a:lnTo>
                    <a:pt x="1079134" y="2006043"/>
                  </a:lnTo>
                  <a:lnTo>
                    <a:pt x="1083895" y="2022877"/>
                  </a:lnTo>
                  <a:lnTo>
                    <a:pt x="1089608" y="2039711"/>
                  </a:lnTo>
                  <a:lnTo>
                    <a:pt x="1095321" y="2056545"/>
                  </a:lnTo>
                  <a:lnTo>
                    <a:pt x="1101668" y="2073061"/>
                  </a:lnTo>
                  <a:lnTo>
                    <a:pt x="1108333" y="2089260"/>
                  </a:lnTo>
                  <a:lnTo>
                    <a:pt x="1114998" y="2105459"/>
                  </a:lnTo>
                  <a:lnTo>
                    <a:pt x="1122615" y="2121022"/>
                  </a:lnTo>
                  <a:lnTo>
                    <a:pt x="1130549" y="2136904"/>
                  </a:lnTo>
                  <a:lnTo>
                    <a:pt x="1138484" y="2152467"/>
                  </a:lnTo>
                  <a:lnTo>
                    <a:pt x="1147053" y="2167395"/>
                  </a:lnTo>
                  <a:lnTo>
                    <a:pt x="1155622" y="2182641"/>
                  </a:lnTo>
                  <a:lnTo>
                    <a:pt x="1165144" y="2197252"/>
                  </a:lnTo>
                  <a:lnTo>
                    <a:pt x="1174665" y="2211863"/>
                  </a:lnTo>
                  <a:lnTo>
                    <a:pt x="1184186" y="2225838"/>
                  </a:lnTo>
                  <a:lnTo>
                    <a:pt x="1194977" y="2240131"/>
                  </a:lnTo>
                  <a:lnTo>
                    <a:pt x="1205450" y="2253789"/>
                  </a:lnTo>
                  <a:lnTo>
                    <a:pt x="1215924" y="2267129"/>
                  </a:lnTo>
                  <a:lnTo>
                    <a:pt x="1227349" y="2280469"/>
                  </a:lnTo>
                  <a:lnTo>
                    <a:pt x="1238775" y="2293174"/>
                  </a:lnTo>
                  <a:lnTo>
                    <a:pt x="1250518" y="2305879"/>
                  </a:lnTo>
                  <a:lnTo>
                    <a:pt x="1262578" y="2318267"/>
                  </a:lnTo>
                  <a:lnTo>
                    <a:pt x="1274956" y="2330336"/>
                  </a:lnTo>
                  <a:lnTo>
                    <a:pt x="1287651" y="2342088"/>
                  </a:lnTo>
                  <a:lnTo>
                    <a:pt x="1300663" y="2353840"/>
                  </a:lnTo>
                  <a:lnTo>
                    <a:pt x="1313676" y="2364640"/>
                  </a:lnTo>
                  <a:lnTo>
                    <a:pt x="1327323" y="2375756"/>
                  </a:lnTo>
                  <a:lnTo>
                    <a:pt x="1340653" y="2386238"/>
                  </a:lnTo>
                  <a:lnTo>
                    <a:pt x="1354935" y="2396402"/>
                  </a:lnTo>
                  <a:lnTo>
                    <a:pt x="1368899" y="2406566"/>
                  </a:lnTo>
                  <a:lnTo>
                    <a:pt x="1383816" y="2415777"/>
                  </a:lnTo>
                  <a:lnTo>
                    <a:pt x="1398415" y="2424988"/>
                  </a:lnTo>
                  <a:lnTo>
                    <a:pt x="1413332" y="2433882"/>
                  </a:lnTo>
                  <a:lnTo>
                    <a:pt x="1428566" y="2442775"/>
                  </a:lnTo>
                  <a:lnTo>
                    <a:pt x="1443800" y="2450398"/>
                  </a:lnTo>
                  <a:lnTo>
                    <a:pt x="1459669" y="2458339"/>
                  </a:lnTo>
                  <a:lnTo>
                    <a:pt x="1475538" y="2465644"/>
                  </a:lnTo>
                  <a:lnTo>
                    <a:pt x="1491724" y="2472632"/>
                  </a:lnTo>
                  <a:lnTo>
                    <a:pt x="1507910" y="2479619"/>
                  </a:lnTo>
                  <a:lnTo>
                    <a:pt x="1524414" y="2485654"/>
                  </a:lnTo>
                  <a:lnTo>
                    <a:pt x="1540917" y="2491689"/>
                  </a:lnTo>
                  <a:lnTo>
                    <a:pt x="1557421" y="2496771"/>
                  </a:lnTo>
                  <a:lnTo>
                    <a:pt x="1574877" y="2502171"/>
                  </a:lnTo>
                  <a:lnTo>
                    <a:pt x="1591698" y="2506617"/>
                  </a:lnTo>
                  <a:lnTo>
                    <a:pt x="1608836" y="2510746"/>
                  </a:lnTo>
                  <a:lnTo>
                    <a:pt x="1626609" y="2514876"/>
                  </a:lnTo>
                  <a:lnTo>
                    <a:pt x="1644382" y="2518369"/>
                  </a:lnTo>
                  <a:lnTo>
                    <a:pt x="1662155" y="2520910"/>
                  </a:lnTo>
                  <a:lnTo>
                    <a:pt x="1679928" y="2523451"/>
                  </a:lnTo>
                  <a:lnTo>
                    <a:pt x="1698019" y="2525675"/>
                  </a:lnTo>
                  <a:lnTo>
                    <a:pt x="1716109" y="2527263"/>
                  </a:lnTo>
                  <a:lnTo>
                    <a:pt x="1734517" y="2528533"/>
                  </a:lnTo>
                  <a:lnTo>
                    <a:pt x="1752925" y="2529169"/>
                  </a:lnTo>
                  <a:lnTo>
                    <a:pt x="1771967" y="2529169"/>
                  </a:lnTo>
                  <a:lnTo>
                    <a:pt x="1790375" y="2529169"/>
                  </a:lnTo>
                  <a:lnTo>
                    <a:pt x="1808783" y="2528533"/>
                  </a:lnTo>
                  <a:lnTo>
                    <a:pt x="1827191" y="2527263"/>
                  </a:lnTo>
                  <a:lnTo>
                    <a:pt x="1845281" y="2525675"/>
                  </a:lnTo>
                  <a:lnTo>
                    <a:pt x="1863372" y="2523451"/>
                  </a:lnTo>
                  <a:lnTo>
                    <a:pt x="1881145" y="2520910"/>
                  </a:lnTo>
                  <a:lnTo>
                    <a:pt x="1898918" y="2518369"/>
                  </a:lnTo>
                  <a:lnTo>
                    <a:pt x="1916691" y="2514876"/>
                  </a:lnTo>
                  <a:lnTo>
                    <a:pt x="1934464" y="2510746"/>
                  </a:lnTo>
                  <a:lnTo>
                    <a:pt x="1951602" y="2506617"/>
                  </a:lnTo>
                  <a:lnTo>
                    <a:pt x="1969058" y="2502171"/>
                  </a:lnTo>
                  <a:lnTo>
                    <a:pt x="1985879" y="2496771"/>
                  </a:lnTo>
                  <a:lnTo>
                    <a:pt x="2002383" y="2491689"/>
                  </a:lnTo>
                  <a:lnTo>
                    <a:pt x="2019204" y="2485654"/>
                  </a:lnTo>
                  <a:lnTo>
                    <a:pt x="2035390" y="2479619"/>
                  </a:lnTo>
                  <a:lnTo>
                    <a:pt x="2051894" y="2472632"/>
                  </a:lnTo>
                  <a:lnTo>
                    <a:pt x="2067762" y="2465644"/>
                  </a:lnTo>
                  <a:lnTo>
                    <a:pt x="2083631" y="2458339"/>
                  </a:lnTo>
                  <a:lnTo>
                    <a:pt x="2099500" y="2450398"/>
                  </a:lnTo>
                  <a:lnTo>
                    <a:pt x="2114734" y="2442775"/>
                  </a:lnTo>
                  <a:lnTo>
                    <a:pt x="2129968" y="2433882"/>
                  </a:lnTo>
                  <a:lnTo>
                    <a:pt x="2144885" y="2424988"/>
                  </a:lnTo>
                  <a:lnTo>
                    <a:pt x="2159484" y="2415777"/>
                  </a:lnTo>
                  <a:lnTo>
                    <a:pt x="2174401" y="2406566"/>
                  </a:lnTo>
                  <a:lnTo>
                    <a:pt x="2188683" y="2396402"/>
                  </a:lnTo>
                  <a:lnTo>
                    <a:pt x="2202647" y="2386238"/>
                  </a:lnTo>
                  <a:lnTo>
                    <a:pt x="2215977" y="2375756"/>
                  </a:lnTo>
                  <a:lnTo>
                    <a:pt x="2229624" y="2364640"/>
                  </a:lnTo>
                  <a:lnTo>
                    <a:pt x="2242637" y="2353840"/>
                  </a:lnTo>
                  <a:lnTo>
                    <a:pt x="2255966" y="2342088"/>
                  </a:lnTo>
                  <a:lnTo>
                    <a:pt x="2268344" y="2330336"/>
                  </a:lnTo>
                  <a:lnTo>
                    <a:pt x="2280722" y="2318267"/>
                  </a:lnTo>
                  <a:lnTo>
                    <a:pt x="2292782" y="2305879"/>
                  </a:lnTo>
                  <a:lnTo>
                    <a:pt x="2304525" y="2293174"/>
                  </a:lnTo>
                  <a:lnTo>
                    <a:pt x="2315951" y="2280469"/>
                  </a:lnTo>
                  <a:lnTo>
                    <a:pt x="2327376" y="2267129"/>
                  </a:lnTo>
                  <a:lnTo>
                    <a:pt x="2338167" y="2253789"/>
                  </a:lnTo>
                  <a:lnTo>
                    <a:pt x="2348958" y="2240131"/>
                  </a:lnTo>
                  <a:lnTo>
                    <a:pt x="2359114" y="2225838"/>
                  </a:lnTo>
                  <a:lnTo>
                    <a:pt x="2368635" y="2211863"/>
                  </a:lnTo>
                  <a:lnTo>
                    <a:pt x="2378156" y="2197252"/>
                  </a:lnTo>
                  <a:lnTo>
                    <a:pt x="2387678" y="2182641"/>
                  </a:lnTo>
                  <a:lnTo>
                    <a:pt x="2396247" y="2167395"/>
                  </a:lnTo>
                  <a:lnTo>
                    <a:pt x="2404816" y="2152467"/>
                  </a:lnTo>
                  <a:lnTo>
                    <a:pt x="2412750" y="2136904"/>
                  </a:lnTo>
                  <a:lnTo>
                    <a:pt x="2420685" y="2121022"/>
                  </a:lnTo>
                  <a:lnTo>
                    <a:pt x="2428302" y="2105459"/>
                  </a:lnTo>
                  <a:lnTo>
                    <a:pt x="2434967" y="2089260"/>
                  </a:lnTo>
                  <a:lnTo>
                    <a:pt x="2441632" y="2073061"/>
                  </a:lnTo>
                  <a:lnTo>
                    <a:pt x="2447979" y="2056545"/>
                  </a:lnTo>
                  <a:lnTo>
                    <a:pt x="2453692" y="2039711"/>
                  </a:lnTo>
                  <a:lnTo>
                    <a:pt x="2459405" y="2022877"/>
                  </a:lnTo>
                  <a:lnTo>
                    <a:pt x="2464166" y="2006043"/>
                  </a:lnTo>
                  <a:lnTo>
                    <a:pt x="2469244" y="1988891"/>
                  </a:lnTo>
                  <a:lnTo>
                    <a:pt x="2473370" y="1971739"/>
                  </a:lnTo>
                  <a:lnTo>
                    <a:pt x="2477178" y="1953952"/>
                  </a:lnTo>
                  <a:lnTo>
                    <a:pt x="2480352" y="1936483"/>
                  </a:lnTo>
                  <a:lnTo>
                    <a:pt x="2483526" y="1918696"/>
                  </a:lnTo>
                  <a:lnTo>
                    <a:pt x="2486064" y="1900592"/>
                  </a:lnTo>
                  <a:lnTo>
                    <a:pt x="2487969" y="1882487"/>
                  </a:lnTo>
                  <a:lnTo>
                    <a:pt x="2489556" y="1864065"/>
                  </a:lnTo>
                  <a:lnTo>
                    <a:pt x="2490508" y="1845960"/>
                  </a:lnTo>
                  <a:lnTo>
                    <a:pt x="2491460" y="1827221"/>
                  </a:lnTo>
                  <a:lnTo>
                    <a:pt x="2491777" y="1808798"/>
                  </a:lnTo>
                  <a:lnTo>
                    <a:pt x="2491460" y="1790376"/>
                  </a:lnTo>
                  <a:lnTo>
                    <a:pt x="2490508" y="1771319"/>
                  </a:lnTo>
                  <a:lnTo>
                    <a:pt x="2489556" y="1753532"/>
                  </a:lnTo>
                  <a:lnTo>
                    <a:pt x="2487969" y="1735110"/>
                  </a:lnTo>
                  <a:lnTo>
                    <a:pt x="2486064" y="1717005"/>
                  </a:lnTo>
                  <a:lnTo>
                    <a:pt x="2483526" y="1698901"/>
                  </a:lnTo>
                  <a:lnTo>
                    <a:pt x="2480352" y="1681114"/>
                  </a:lnTo>
                  <a:lnTo>
                    <a:pt x="2477178" y="1663327"/>
                  </a:lnTo>
                  <a:lnTo>
                    <a:pt x="2473370" y="1646175"/>
                  </a:lnTo>
                  <a:lnTo>
                    <a:pt x="2469244" y="1628388"/>
                  </a:lnTo>
                  <a:lnTo>
                    <a:pt x="2464166" y="1611554"/>
                  </a:lnTo>
                  <a:lnTo>
                    <a:pt x="2459405" y="1594402"/>
                  </a:lnTo>
                  <a:lnTo>
                    <a:pt x="2453692" y="1577568"/>
                  </a:lnTo>
                  <a:lnTo>
                    <a:pt x="2447979" y="1561052"/>
                  </a:lnTo>
                  <a:lnTo>
                    <a:pt x="2441632" y="1544536"/>
                  </a:lnTo>
                  <a:lnTo>
                    <a:pt x="2434967" y="1528337"/>
                  </a:lnTo>
                  <a:lnTo>
                    <a:pt x="2428302" y="1512138"/>
                  </a:lnTo>
                  <a:lnTo>
                    <a:pt x="2420685" y="1496257"/>
                  </a:lnTo>
                  <a:lnTo>
                    <a:pt x="2412750" y="1480376"/>
                  </a:lnTo>
                  <a:lnTo>
                    <a:pt x="2404909" y="1465308"/>
                  </a:lnTo>
                  <a:lnTo>
                    <a:pt x="2396490" y="1450340"/>
                  </a:lnTo>
                  <a:lnTo>
                    <a:pt x="2387918" y="1435418"/>
                  </a:lnTo>
                  <a:lnTo>
                    <a:pt x="2378392" y="1420813"/>
                  </a:lnTo>
                  <a:lnTo>
                    <a:pt x="2368868" y="1406525"/>
                  </a:lnTo>
                  <a:lnTo>
                    <a:pt x="2359342" y="1392238"/>
                  </a:lnTo>
                  <a:lnTo>
                    <a:pt x="2349182" y="1377950"/>
                  </a:lnTo>
                  <a:lnTo>
                    <a:pt x="2338388" y="1364298"/>
                  </a:lnTo>
                  <a:lnTo>
                    <a:pt x="2327592" y="1350645"/>
                  </a:lnTo>
                  <a:lnTo>
                    <a:pt x="2316162" y="1337628"/>
                  </a:lnTo>
                  <a:lnTo>
                    <a:pt x="2304732" y="1324928"/>
                  </a:lnTo>
                  <a:lnTo>
                    <a:pt x="2292985" y="1311910"/>
                  </a:lnTo>
                  <a:lnTo>
                    <a:pt x="2280920" y="1299528"/>
                  </a:lnTo>
                  <a:lnTo>
                    <a:pt x="2268538" y="1287463"/>
                  </a:lnTo>
                  <a:lnTo>
                    <a:pt x="2256155" y="1275715"/>
                  </a:lnTo>
                  <a:lnTo>
                    <a:pt x="2242820" y="1264285"/>
                  </a:lnTo>
                  <a:lnTo>
                    <a:pt x="2229802" y="1253173"/>
                  </a:lnTo>
                  <a:lnTo>
                    <a:pt x="2216150" y="1242378"/>
                  </a:lnTo>
                  <a:lnTo>
                    <a:pt x="2202815" y="1231900"/>
                  </a:lnTo>
                  <a:lnTo>
                    <a:pt x="2188845" y="1221740"/>
                  </a:lnTo>
                  <a:lnTo>
                    <a:pt x="2174558" y="1211898"/>
                  </a:lnTo>
                  <a:lnTo>
                    <a:pt x="2159635" y="1202055"/>
                  </a:lnTo>
                  <a:lnTo>
                    <a:pt x="2145030" y="1193165"/>
                  </a:lnTo>
                  <a:lnTo>
                    <a:pt x="2130108" y="1183958"/>
                  </a:lnTo>
                  <a:lnTo>
                    <a:pt x="2114868" y="1175703"/>
                  </a:lnTo>
                  <a:lnTo>
                    <a:pt x="2099628" y="1167448"/>
                  </a:lnTo>
                  <a:lnTo>
                    <a:pt x="2083752" y="1159510"/>
                  </a:lnTo>
                  <a:lnTo>
                    <a:pt x="2067878" y="1152525"/>
                  </a:lnTo>
                  <a:lnTo>
                    <a:pt x="2052002" y="1145223"/>
                  </a:lnTo>
                  <a:lnTo>
                    <a:pt x="2035492" y="1138555"/>
                  </a:lnTo>
                  <a:lnTo>
                    <a:pt x="2019300" y="1132523"/>
                  </a:lnTo>
                  <a:lnTo>
                    <a:pt x="2002472" y="1126490"/>
                  </a:lnTo>
                  <a:lnTo>
                    <a:pt x="1985962" y="1121093"/>
                  </a:lnTo>
                  <a:lnTo>
                    <a:pt x="1969135" y="1116013"/>
                  </a:lnTo>
                  <a:lnTo>
                    <a:pt x="1951672" y="1111568"/>
                  </a:lnTo>
                  <a:lnTo>
                    <a:pt x="1934528" y="1107440"/>
                  </a:lnTo>
                  <a:lnTo>
                    <a:pt x="1916748" y="1103630"/>
                  </a:lnTo>
                  <a:lnTo>
                    <a:pt x="1898968" y="1100138"/>
                  </a:lnTo>
                  <a:lnTo>
                    <a:pt x="1881188" y="1097280"/>
                  </a:lnTo>
                  <a:lnTo>
                    <a:pt x="1863408" y="1094423"/>
                  </a:lnTo>
                  <a:lnTo>
                    <a:pt x="1845310" y="1092518"/>
                  </a:lnTo>
                  <a:lnTo>
                    <a:pt x="1827212" y="1090613"/>
                  </a:lnTo>
                  <a:lnTo>
                    <a:pt x="1808798" y="1089660"/>
                  </a:lnTo>
                  <a:lnTo>
                    <a:pt x="1790382" y="1088708"/>
                  </a:lnTo>
                  <a:lnTo>
                    <a:pt x="1771968" y="1088708"/>
                  </a:lnTo>
                  <a:lnTo>
                    <a:pt x="1752918" y="1088708"/>
                  </a:lnTo>
                  <a:close/>
                  <a:moveTo>
                    <a:pt x="1615758" y="0"/>
                  </a:moveTo>
                  <a:lnTo>
                    <a:pt x="1620520" y="0"/>
                  </a:lnTo>
                  <a:lnTo>
                    <a:pt x="1922780" y="0"/>
                  </a:lnTo>
                  <a:lnTo>
                    <a:pt x="1927225" y="0"/>
                  </a:lnTo>
                  <a:lnTo>
                    <a:pt x="1931670" y="317"/>
                  </a:lnTo>
                  <a:lnTo>
                    <a:pt x="1936115" y="952"/>
                  </a:lnTo>
                  <a:lnTo>
                    <a:pt x="1940878" y="1905"/>
                  </a:lnTo>
                  <a:lnTo>
                    <a:pt x="1949450" y="4127"/>
                  </a:lnTo>
                  <a:lnTo>
                    <a:pt x="1957705" y="6985"/>
                  </a:lnTo>
                  <a:lnTo>
                    <a:pt x="1965325" y="10795"/>
                  </a:lnTo>
                  <a:lnTo>
                    <a:pt x="1972628" y="14922"/>
                  </a:lnTo>
                  <a:lnTo>
                    <a:pt x="1979612" y="20320"/>
                  </a:lnTo>
                  <a:lnTo>
                    <a:pt x="1985962" y="26035"/>
                  </a:lnTo>
                  <a:lnTo>
                    <a:pt x="1991678" y="32385"/>
                  </a:lnTo>
                  <a:lnTo>
                    <a:pt x="1996758" y="39052"/>
                  </a:lnTo>
                  <a:lnTo>
                    <a:pt x="2001202" y="46672"/>
                  </a:lnTo>
                  <a:lnTo>
                    <a:pt x="2005012" y="54610"/>
                  </a:lnTo>
                  <a:lnTo>
                    <a:pt x="2007870" y="62230"/>
                  </a:lnTo>
                  <a:lnTo>
                    <a:pt x="2010092" y="71120"/>
                  </a:lnTo>
                  <a:lnTo>
                    <a:pt x="2010728" y="75565"/>
                  </a:lnTo>
                  <a:lnTo>
                    <a:pt x="2011362" y="80010"/>
                  </a:lnTo>
                  <a:lnTo>
                    <a:pt x="2011998" y="84455"/>
                  </a:lnTo>
                  <a:lnTo>
                    <a:pt x="2011998" y="89217"/>
                  </a:lnTo>
                  <a:lnTo>
                    <a:pt x="2011998" y="388620"/>
                  </a:lnTo>
                  <a:lnTo>
                    <a:pt x="2038350" y="393065"/>
                  </a:lnTo>
                  <a:lnTo>
                    <a:pt x="2064702" y="398462"/>
                  </a:lnTo>
                  <a:lnTo>
                    <a:pt x="2091055" y="404177"/>
                  </a:lnTo>
                  <a:lnTo>
                    <a:pt x="2116772" y="410210"/>
                  </a:lnTo>
                  <a:lnTo>
                    <a:pt x="2142490" y="416877"/>
                  </a:lnTo>
                  <a:lnTo>
                    <a:pt x="2167890" y="423545"/>
                  </a:lnTo>
                  <a:lnTo>
                    <a:pt x="2193608" y="431165"/>
                  </a:lnTo>
                  <a:lnTo>
                    <a:pt x="2218690" y="439102"/>
                  </a:lnTo>
                  <a:lnTo>
                    <a:pt x="2243772" y="447675"/>
                  </a:lnTo>
                  <a:lnTo>
                    <a:pt x="2268538" y="456247"/>
                  </a:lnTo>
                  <a:lnTo>
                    <a:pt x="2292985" y="465772"/>
                  </a:lnTo>
                  <a:lnTo>
                    <a:pt x="2317432" y="475615"/>
                  </a:lnTo>
                  <a:lnTo>
                    <a:pt x="2341562" y="485457"/>
                  </a:lnTo>
                  <a:lnTo>
                    <a:pt x="2365692" y="496252"/>
                  </a:lnTo>
                  <a:lnTo>
                    <a:pt x="2388870" y="507047"/>
                  </a:lnTo>
                  <a:lnTo>
                    <a:pt x="2412682" y="518477"/>
                  </a:lnTo>
                  <a:lnTo>
                    <a:pt x="2588260" y="276542"/>
                  </a:lnTo>
                  <a:lnTo>
                    <a:pt x="2591435" y="272732"/>
                  </a:lnTo>
                  <a:lnTo>
                    <a:pt x="2593975" y="269240"/>
                  </a:lnTo>
                  <a:lnTo>
                    <a:pt x="2597468" y="266065"/>
                  </a:lnTo>
                  <a:lnTo>
                    <a:pt x="2600325" y="262890"/>
                  </a:lnTo>
                  <a:lnTo>
                    <a:pt x="2606992" y="257175"/>
                  </a:lnTo>
                  <a:lnTo>
                    <a:pt x="2614295" y="252412"/>
                  </a:lnTo>
                  <a:lnTo>
                    <a:pt x="2621915" y="248602"/>
                  </a:lnTo>
                  <a:lnTo>
                    <a:pt x="2629852" y="245110"/>
                  </a:lnTo>
                  <a:lnTo>
                    <a:pt x="2638108" y="242570"/>
                  </a:lnTo>
                  <a:lnTo>
                    <a:pt x="2646362" y="240665"/>
                  </a:lnTo>
                  <a:lnTo>
                    <a:pt x="2654935" y="240030"/>
                  </a:lnTo>
                  <a:lnTo>
                    <a:pt x="2663508" y="240030"/>
                  </a:lnTo>
                  <a:lnTo>
                    <a:pt x="2671762" y="240665"/>
                  </a:lnTo>
                  <a:lnTo>
                    <a:pt x="2680652" y="242252"/>
                  </a:lnTo>
                  <a:lnTo>
                    <a:pt x="2688908" y="244475"/>
                  </a:lnTo>
                  <a:lnTo>
                    <a:pt x="2697162" y="247967"/>
                  </a:lnTo>
                  <a:lnTo>
                    <a:pt x="2705100" y="251777"/>
                  </a:lnTo>
                  <a:lnTo>
                    <a:pt x="2709228" y="254317"/>
                  </a:lnTo>
                  <a:lnTo>
                    <a:pt x="2712720" y="256857"/>
                  </a:lnTo>
                  <a:lnTo>
                    <a:pt x="2957512" y="434022"/>
                  </a:lnTo>
                  <a:lnTo>
                    <a:pt x="2960688" y="437197"/>
                  </a:lnTo>
                  <a:lnTo>
                    <a:pt x="2964498" y="439737"/>
                  </a:lnTo>
                  <a:lnTo>
                    <a:pt x="2967672" y="443230"/>
                  </a:lnTo>
                  <a:lnTo>
                    <a:pt x="2970848" y="446087"/>
                  </a:lnTo>
                  <a:lnTo>
                    <a:pt x="2976245" y="453072"/>
                  </a:lnTo>
                  <a:lnTo>
                    <a:pt x="2981008" y="460375"/>
                  </a:lnTo>
                  <a:lnTo>
                    <a:pt x="2985452" y="467995"/>
                  </a:lnTo>
                  <a:lnTo>
                    <a:pt x="2988628" y="475932"/>
                  </a:lnTo>
                  <a:lnTo>
                    <a:pt x="2991168" y="484187"/>
                  </a:lnTo>
                  <a:lnTo>
                    <a:pt x="2992755" y="492442"/>
                  </a:lnTo>
                  <a:lnTo>
                    <a:pt x="2994025" y="501015"/>
                  </a:lnTo>
                  <a:lnTo>
                    <a:pt x="2994025" y="509270"/>
                  </a:lnTo>
                  <a:lnTo>
                    <a:pt x="2993072" y="518160"/>
                  </a:lnTo>
                  <a:lnTo>
                    <a:pt x="2991802" y="526732"/>
                  </a:lnTo>
                  <a:lnTo>
                    <a:pt x="2988945" y="534987"/>
                  </a:lnTo>
                  <a:lnTo>
                    <a:pt x="2986088" y="543242"/>
                  </a:lnTo>
                  <a:lnTo>
                    <a:pt x="2981960" y="551180"/>
                  </a:lnTo>
                  <a:lnTo>
                    <a:pt x="2979738" y="554990"/>
                  </a:lnTo>
                  <a:lnTo>
                    <a:pt x="2976880" y="558800"/>
                  </a:lnTo>
                  <a:lnTo>
                    <a:pt x="2800985" y="801052"/>
                  </a:lnTo>
                  <a:lnTo>
                    <a:pt x="2819082" y="819785"/>
                  </a:lnTo>
                  <a:lnTo>
                    <a:pt x="2837180" y="839470"/>
                  </a:lnTo>
                  <a:lnTo>
                    <a:pt x="2854642" y="858837"/>
                  </a:lnTo>
                  <a:lnTo>
                    <a:pt x="2871788" y="878840"/>
                  </a:lnTo>
                  <a:lnTo>
                    <a:pt x="2888615" y="899160"/>
                  </a:lnTo>
                  <a:lnTo>
                    <a:pt x="2905125" y="919797"/>
                  </a:lnTo>
                  <a:lnTo>
                    <a:pt x="2921318" y="940752"/>
                  </a:lnTo>
                  <a:lnTo>
                    <a:pt x="2937192" y="962025"/>
                  </a:lnTo>
                  <a:lnTo>
                    <a:pt x="2952432" y="983615"/>
                  </a:lnTo>
                  <a:lnTo>
                    <a:pt x="2967672" y="1005205"/>
                  </a:lnTo>
                  <a:lnTo>
                    <a:pt x="2981960" y="1027113"/>
                  </a:lnTo>
                  <a:lnTo>
                    <a:pt x="2996248" y="1049655"/>
                  </a:lnTo>
                  <a:lnTo>
                    <a:pt x="3010218" y="1072198"/>
                  </a:lnTo>
                  <a:lnTo>
                    <a:pt x="3023235" y="1095375"/>
                  </a:lnTo>
                  <a:lnTo>
                    <a:pt x="3036570" y="1118553"/>
                  </a:lnTo>
                  <a:lnTo>
                    <a:pt x="3048952" y="1142048"/>
                  </a:lnTo>
                  <a:lnTo>
                    <a:pt x="3333115" y="1049338"/>
                  </a:lnTo>
                  <a:lnTo>
                    <a:pt x="3337560" y="1048068"/>
                  </a:lnTo>
                  <a:lnTo>
                    <a:pt x="3342005" y="1047115"/>
                  </a:lnTo>
                  <a:lnTo>
                    <a:pt x="3346450" y="1046480"/>
                  </a:lnTo>
                  <a:lnTo>
                    <a:pt x="3350578" y="1045528"/>
                  </a:lnTo>
                  <a:lnTo>
                    <a:pt x="3359785" y="1044893"/>
                  </a:lnTo>
                  <a:lnTo>
                    <a:pt x="3368358" y="1045210"/>
                  </a:lnTo>
                  <a:lnTo>
                    <a:pt x="3376930" y="1046480"/>
                  </a:lnTo>
                  <a:lnTo>
                    <a:pt x="3385185" y="1048068"/>
                  </a:lnTo>
                  <a:lnTo>
                    <a:pt x="3393440" y="1051243"/>
                  </a:lnTo>
                  <a:lnTo>
                    <a:pt x="3401060" y="1054735"/>
                  </a:lnTo>
                  <a:lnTo>
                    <a:pt x="3408680" y="1058863"/>
                  </a:lnTo>
                  <a:lnTo>
                    <a:pt x="3415665" y="1063625"/>
                  </a:lnTo>
                  <a:lnTo>
                    <a:pt x="3422015" y="1069340"/>
                  </a:lnTo>
                  <a:lnTo>
                    <a:pt x="3428048" y="1075690"/>
                  </a:lnTo>
                  <a:lnTo>
                    <a:pt x="3433445" y="1082358"/>
                  </a:lnTo>
                  <a:lnTo>
                    <a:pt x="3438208" y="1089978"/>
                  </a:lnTo>
                  <a:lnTo>
                    <a:pt x="3442335" y="1097915"/>
                  </a:lnTo>
                  <a:lnTo>
                    <a:pt x="3443922" y="1102043"/>
                  </a:lnTo>
                  <a:lnTo>
                    <a:pt x="3445510" y="1106488"/>
                  </a:lnTo>
                  <a:lnTo>
                    <a:pt x="3538855" y="1393508"/>
                  </a:lnTo>
                  <a:lnTo>
                    <a:pt x="3539808" y="1397635"/>
                  </a:lnTo>
                  <a:lnTo>
                    <a:pt x="3541078" y="1402398"/>
                  </a:lnTo>
                  <a:lnTo>
                    <a:pt x="3542030" y="1406843"/>
                  </a:lnTo>
                  <a:lnTo>
                    <a:pt x="3542665" y="1411288"/>
                  </a:lnTo>
                  <a:lnTo>
                    <a:pt x="3543300" y="1419860"/>
                  </a:lnTo>
                  <a:lnTo>
                    <a:pt x="3542982" y="1428750"/>
                  </a:lnTo>
                  <a:lnTo>
                    <a:pt x="3541712" y="1437323"/>
                  </a:lnTo>
                  <a:lnTo>
                    <a:pt x="3539808" y="1445578"/>
                  </a:lnTo>
                  <a:lnTo>
                    <a:pt x="3537268" y="1453833"/>
                  </a:lnTo>
                  <a:lnTo>
                    <a:pt x="3533458" y="1461453"/>
                  </a:lnTo>
                  <a:lnTo>
                    <a:pt x="3529330" y="1468755"/>
                  </a:lnTo>
                  <a:lnTo>
                    <a:pt x="3524568" y="1476058"/>
                  </a:lnTo>
                  <a:lnTo>
                    <a:pt x="3518852" y="1482408"/>
                  </a:lnTo>
                  <a:lnTo>
                    <a:pt x="3512502" y="1488440"/>
                  </a:lnTo>
                  <a:lnTo>
                    <a:pt x="3505518" y="1494155"/>
                  </a:lnTo>
                  <a:lnTo>
                    <a:pt x="3498215" y="1498600"/>
                  </a:lnTo>
                  <a:lnTo>
                    <a:pt x="3490278" y="1502728"/>
                  </a:lnTo>
                  <a:lnTo>
                    <a:pt x="3486150" y="1504633"/>
                  </a:lnTo>
                  <a:lnTo>
                    <a:pt x="3481705" y="1506220"/>
                  </a:lnTo>
                  <a:lnTo>
                    <a:pt x="3197225" y="1598295"/>
                  </a:lnTo>
                  <a:lnTo>
                    <a:pt x="3200400" y="1624330"/>
                  </a:lnTo>
                  <a:lnTo>
                    <a:pt x="3203892" y="1650365"/>
                  </a:lnTo>
                  <a:lnTo>
                    <a:pt x="3206115" y="1676718"/>
                  </a:lnTo>
                  <a:lnTo>
                    <a:pt x="3208338" y="1703070"/>
                  </a:lnTo>
                  <a:lnTo>
                    <a:pt x="3210242" y="1729423"/>
                  </a:lnTo>
                  <a:lnTo>
                    <a:pt x="3211512" y="1755775"/>
                  </a:lnTo>
                  <a:lnTo>
                    <a:pt x="3212148" y="1782445"/>
                  </a:lnTo>
                  <a:lnTo>
                    <a:pt x="3212465" y="1809115"/>
                  </a:lnTo>
                  <a:lnTo>
                    <a:pt x="3212148" y="1835785"/>
                  </a:lnTo>
                  <a:lnTo>
                    <a:pt x="3211512" y="1862455"/>
                  </a:lnTo>
                  <a:lnTo>
                    <a:pt x="3210242" y="1889125"/>
                  </a:lnTo>
                  <a:lnTo>
                    <a:pt x="3208338" y="1915478"/>
                  </a:lnTo>
                  <a:lnTo>
                    <a:pt x="3206115" y="1941830"/>
                  </a:lnTo>
                  <a:lnTo>
                    <a:pt x="3203892" y="1967865"/>
                  </a:lnTo>
                  <a:lnTo>
                    <a:pt x="3200400" y="1993900"/>
                  </a:lnTo>
                  <a:lnTo>
                    <a:pt x="3197225" y="2019618"/>
                  </a:lnTo>
                  <a:lnTo>
                    <a:pt x="3481705" y="2112328"/>
                  </a:lnTo>
                  <a:lnTo>
                    <a:pt x="3486150" y="2113915"/>
                  </a:lnTo>
                  <a:lnTo>
                    <a:pt x="3490278" y="2115820"/>
                  </a:lnTo>
                  <a:lnTo>
                    <a:pt x="3498215" y="2119630"/>
                  </a:lnTo>
                  <a:lnTo>
                    <a:pt x="3505518" y="2124393"/>
                  </a:lnTo>
                  <a:lnTo>
                    <a:pt x="3512502" y="2129790"/>
                  </a:lnTo>
                  <a:lnTo>
                    <a:pt x="3518852" y="2135505"/>
                  </a:lnTo>
                  <a:lnTo>
                    <a:pt x="3524568" y="2142173"/>
                  </a:lnTo>
                  <a:lnTo>
                    <a:pt x="3529330" y="2149158"/>
                  </a:lnTo>
                  <a:lnTo>
                    <a:pt x="3533458" y="2156778"/>
                  </a:lnTo>
                  <a:lnTo>
                    <a:pt x="3537268" y="2164398"/>
                  </a:lnTo>
                  <a:lnTo>
                    <a:pt x="3539808" y="2172653"/>
                  </a:lnTo>
                  <a:lnTo>
                    <a:pt x="3541712" y="2180908"/>
                  </a:lnTo>
                  <a:lnTo>
                    <a:pt x="3542982" y="2189480"/>
                  </a:lnTo>
                  <a:lnTo>
                    <a:pt x="3543300" y="2198053"/>
                  </a:lnTo>
                  <a:lnTo>
                    <a:pt x="3542665" y="2206625"/>
                  </a:lnTo>
                  <a:lnTo>
                    <a:pt x="3542030" y="2211388"/>
                  </a:lnTo>
                  <a:lnTo>
                    <a:pt x="3541078" y="2215833"/>
                  </a:lnTo>
                  <a:lnTo>
                    <a:pt x="3539808" y="2220278"/>
                  </a:lnTo>
                  <a:lnTo>
                    <a:pt x="3538855" y="2224405"/>
                  </a:lnTo>
                  <a:lnTo>
                    <a:pt x="3445510" y="2512060"/>
                  </a:lnTo>
                  <a:lnTo>
                    <a:pt x="3443922" y="2516188"/>
                  </a:lnTo>
                  <a:lnTo>
                    <a:pt x="3442335" y="2520315"/>
                  </a:lnTo>
                  <a:lnTo>
                    <a:pt x="3438208" y="2528253"/>
                  </a:lnTo>
                  <a:lnTo>
                    <a:pt x="3433445" y="2535555"/>
                  </a:lnTo>
                  <a:lnTo>
                    <a:pt x="3428048" y="2542540"/>
                  </a:lnTo>
                  <a:lnTo>
                    <a:pt x="3422015" y="2548890"/>
                  </a:lnTo>
                  <a:lnTo>
                    <a:pt x="3415665" y="2554605"/>
                  </a:lnTo>
                  <a:lnTo>
                    <a:pt x="3408680" y="2559368"/>
                  </a:lnTo>
                  <a:lnTo>
                    <a:pt x="3401060" y="2563495"/>
                  </a:lnTo>
                  <a:lnTo>
                    <a:pt x="3393440" y="2567305"/>
                  </a:lnTo>
                  <a:lnTo>
                    <a:pt x="3385185" y="2569845"/>
                  </a:lnTo>
                  <a:lnTo>
                    <a:pt x="3376930" y="2571750"/>
                  </a:lnTo>
                  <a:lnTo>
                    <a:pt x="3368358" y="2573020"/>
                  </a:lnTo>
                  <a:lnTo>
                    <a:pt x="3359785" y="2573338"/>
                  </a:lnTo>
                  <a:lnTo>
                    <a:pt x="3350578" y="2573020"/>
                  </a:lnTo>
                  <a:lnTo>
                    <a:pt x="3346450" y="2572068"/>
                  </a:lnTo>
                  <a:lnTo>
                    <a:pt x="3342005" y="2571433"/>
                  </a:lnTo>
                  <a:lnTo>
                    <a:pt x="3337560" y="2570163"/>
                  </a:lnTo>
                  <a:lnTo>
                    <a:pt x="3333115" y="2568893"/>
                  </a:lnTo>
                  <a:lnTo>
                    <a:pt x="3048952" y="2476500"/>
                  </a:lnTo>
                  <a:lnTo>
                    <a:pt x="3035935" y="2499995"/>
                  </a:lnTo>
                  <a:lnTo>
                    <a:pt x="3023235" y="2523173"/>
                  </a:lnTo>
                  <a:lnTo>
                    <a:pt x="3009900" y="2546033"/>
                  </a:lnTo>
                  <a:lnTo>
                    <a:pt x="2996248" y="2568893"/>
                  </a:lnTo>
                  <a:lnTo>
                    <a:pt x="2981960" y="2590800"/>
                  </a:lnTo>
                  <a:lnTo>
                    <a:pt x="2967355" y="2613025"/>
                  </a:lnTo>
                  <a:lnTo>
                    <a:pt x="2952115" y="2634933"/>
                  </a:lnTo>
                  <a:lnTo>
                    <a:pt x="2936875" y="2656523"/>
                  </a:lnTo>
                  <a:lnTo>
                    <a:pt x="2921318" y="2677478"/>
                  </a:lnTo>
                  <a:lnTo>
                    <a:pt x="2905125" y="2698115"/>
                  </a:lnTo>
                  <a:lnTo>
                    <a:pt x="2888615" y="2718753"/>
                  </a:lnTo>
                  <a:lnTo>
                    <a:pt x="2871788" y="2739073"/>
                  </a:lnTo>
                  <a:lnTo>
                    <a:pt x="2854325" y="2759076"/>
                  </a:lnTo>
                  <a:lnTo>
                    <a:pt x="2837180" y="2778761"/>
                  </a:lnTo>
                  <a:lnTo>
                    <a:pt x="2819082" y="2797811"/>
                  </a:lnTo>
                  <a:lnTo>
                    <a:pt x="2800985" y="2817178"/>
                  </a:lnTo>
                  <a:lnTo>
                    <a:pt x="2976880" y="3059431"/>
                  </a:lnTo>
                  <a:lnTo>
                    <a:pt x="2979738" y="3063241"/>
                  </a:lnTo>
                  <a:lnTo>
                    <a:pt x="2981960" y="3067368"/>
                  </a:lnTo>
                  <a:lnTo>
                    <a:pt x="2986088" y="3075306"/>
                  </a:lnTo>
                  <a:lnTo>
                    <a:pt x="2988945" y="3083243"/>
                  </a:lnTo>
                  <a:lnTo>
                    <a:pt x="2991802" y="3091816"/>
                  </a:lnTo>
                  <a:lnTo>
                    <a:pt x="2993072" y="3100071"/>
                  </a:lnTo>
                  <a:lnTo>
                    <a:pt x="2994025" y="3108643"/>
                  </a:lnTo>
                  <a:lnTo>
                    <a:pt x="2994025" y="3117216"/>
                  </a:lnTo>
                  <a:lnTo>
                    <a:pt x="2992755" y="3125788"/>
                  </a:lnTo>
                  <a:lnTo>
                    <a:pt x="2991168" y="3134043"/>
                  </a:lnTo>
                  <a:lnTo>
                    <a:pt x="2988628" y="3142298"/>
                  </a:lnTo>
                  <a:lnTo>
                    <a:pt x="2985770" y="3150236"/>
                  </a:lnTo>
                  <a:lnTo>
                    <a:pt x="2981642" y="3157538"/>
                  </a:lnTo>
                  <a:lnTo>
                    <a:pt x="2976562" y="3165158"/>
                  </a:lnTo>
                  <a:lnTo>
                    <a:pt x="2970848" y="3171826"/>
                  </a:lnTo>
                  <a:lnTo>
                    <a:pt x="2967990" y="3175001"/>
                  </a:lnTo>
                  <a:lnTo>
                    <a:pt x="2964498" y="3177858"/>
                  </a:lnTo>
                  <a:lnTo>
                    <a:pt x="2961322" y="3181033"/>
                  </a:lnTo>
                  <a:lnTo>
                    <a:pt x="2957512" y="3183573"/>
                  </a:lnTo>
                  <a:lnTo>
                    <a:pt x="2712720" y="3361056"/>
                  </a:lnTo>
                  <a:lnTo>
                    <a:pt x="2709228" y="3363913"/>
                  </a:lnTo>
                  <a:lnTo>
                    <a:pt x="2705100" y="3366453"/>
                  </a:lnTo>
                  <a:lnTo>
                    <a:pt x="2697162" y="3370581"/>
                  </a:lnTo>
                  <a:lnTo>
                    <a:pt x="2688908" y="3373756"/>
                  </a:lnTo>
                  <a:lnTo>
                    <a:pt x="2680652" y="3376296"/>
                  </a:lnTo>
                  <a:lnTo>
                    <a:pt x="2671762" y="3377883"/>
                  </a:lnTo>
                  <a:lnTo>
                    <a:pt x="2663508" y="3378518"/>
                  </a:lnTo>
                  <a:lnTo>
                    <a:pt x="2654935" y="3378518"/>
                  </a:lnTo>
                  <a:lnTo>
                    <a:pt x="2646362" y="3377248"/>
                  </a:lnTo>
                  <a:lnTo>
                    <a:pt x="2638108" y="3375978"/>
                  </a:lnTo>
                  <a:lnTo>
                    <a:pt x="2629852" y="3373121"/>
                  </a:lnTo>
                  <a:lnTo>
                    <a:pt x="2621915" y="3369946"/>
                  </a:lnTo>
                  <a:lnTo>
                    <a:pt x="2614295" y="3365818"/>
                  </a:lnTo>
                  <a:lnTo>
                    <a:pt x="2606992" y="3360738"/>
                  </a:lnTo>
                  <a:lnTo>
                    <a:pt x="2600325" y="3355023"/>
                  </a:lnTo>
                  <a:lnTo>
                    <a:pt x="2597468" y="3352166"/>
                  </a:lnTo>
                  <a:lnTo>
                    <a:pt x="2593975" y="3348673"/>
                  </a:lnTo>
                  <a:lnTo>
                    <a:pt x="2591435" y="3345498"/>
                  </a:lnTo>
                  <a:lnTo>
                    <a:pt x="2588260" y="3341688"/>
                  </a:lnTo>
                  <a:lnTo>
                    <a:pt x="2412682" y="3099753"/>
                  </a:lnTo>
                  <a:lnTo>
                    <a:pt x="2388870" y="3110866"/>
                  </a:lnTo>
                  <a:lnTo>
                    <a:pt x="2365692" y="3122296"/>
                  </a:lnTo>
                  <a:lnTo>
                    <a:pt x="2341562" y="3132773"/>
                  </a:lnTo>
                  <a:lnTo>
                    <a:pt x="2317432" y="3142933"/>
                  </a:lnTo>
                  <a:lnTo>
                    <a:pt x="2292985" y="3152776"/>
                  </a:lnTo>
                  <a:lnTo>
                    <a:pt x="2268538" y="3161666"/>
                  </a:lnTo>
                  <a:lnTo>
                    <a:pt x="2243772" y="3170873"/>
                  </a:lnTo>
                  <a:lnTo>
                    <a:pt x="2218690" y="3179128"/>
                  </a:lnTo>
                  <a:lnTo>
                    <a:pt x="2193608" y="3187066"/>
                  </a:lnTo>
                  <a:lnTo>
                    <a:pt x="2167890" y="3194368"/>
                  </a:lnTo>
                  <a:lnTo>
                    <a:pt x="2142490" y="3201671"/>
                  </a:lnTo>
                  <a:lnTo>
                    <a:pt x="2116772" y="3208021"/>
                  </a:lnTo>
                  <a:lnTo>
                    <a:pt x="2091055" y="3214371"/>
                  </a:lnTo>
                  <a:lnTo>
                    <a:pt x="2064702" y="3220086"/>
                  </a:lnTo>
                  <a:lnTo>
                    <a:pt x="2038350" y="3225483"/>
                  </a:lnTo>
                  <a:lnTo>
                    <a:pt x="2011998" y="3229928"/>
                  </a:lnTo>
                  <a:lnTo>
                    <a:pt x="2011998" y="3529013"/>
                  </a:lnTo>
                  <a:lnTo>
                    <a:pt x="2011998" y="3533458"/>
                  </a:lnTo>
                  <a:lnTo>
                    <a:pt x="2011362" y="3537903"/>
                  </a:lnTo>
                  <a:lnTo>
                    <a:pt x="2010728" y="3542666"/>
                  </a:lnTo>
                  <a:lnTo>
                    <a:pt x="2010092" y="3547111"/>
                  </a:lnTo>
                  <a:lnTo>
                    <a:pt x="2007870" y="3555366"/>
                  </a:lnTo>
                  <a:lnTo>
                    <a:pt x="2005012" y="3563621"/>
                  </a:lnTo>
                  <a:lnTo>
                    <a:pt x="2001202" y="3571558"/>
                  </a:lnTo>
                  <a:lnTo>
                    <a:pt x="1996758" y="3578543"/>
                  </a:lnTo>
                  <a:lnTo>
                    <a:pt x="1991678" y="3585846"/>
                  </a:lnTo>
                  <a:lnTo>
                    <a:pt x="1985962" y="3591878"/>
                  </a:lnTo>
                  <a:lnTo>
                    <a:pt x="1979612" y="3597911"/>
                  </a:lnTo>
                  <a:lnTo>
                    <a:pt x="1972628" y="3602673"/>
                  </a:lnTo>
                  <a:lnTo>
                    <a:pt x="1965325" y="3607118"/>
                  </a:lnTo>
                  <a:lnTo>
                    <a:pt x="1957705" y="3610928"/>
                  </a:lnTo>
                  <a:lnTo>
                    <a:pt x="1949450" y="3614103"/>
                  </a:lnTo>
                  <a:lnTo>
                    <a:pt x="1940878" y="3616326"/>
                  </a:lnTo>
                  <a:lnTo>
                    <a:pt x="1931670" y="3617278"/>
                  </a:lnTo>
                  <a:lnTo>
                    <a:pt x="1927225" y="3617913"/>
                  </a:lnTo>
                  <a:lnTo>
                    <a:pt x="1922780" y="3617913"/>
                  </a:lnTo>
                  <a:lnTo>
                    <a:pt x="1620520" y="3617913"/>
                  </a:lnTo>
                  <a:lnTo>
                    <a:pt x="1615758" y="3617913"/>
                  </a:lnTo>
                  <a:lnTo>
                    <a:pt x="1611630" y="3617278"/>
                  </a:lnTo>
                  <a:lnTo>
                    <a:pt x="1602422" y="3616326"/>
                  </a:lnTo>
                  <a:lnTo>
                    <a:pt x="1594168" y="3614103"/>
                  </a:lnTo>
                  <a:lnTo>
                    <a:pt x="1585912" y="3610928"/>
                  </a:lnTo>
                  <a:lnTo>
                    <a:pt x="1577975" y="3607118"/>
                  </a:lnTo>
                  <a:lnTo>
                    <a:pt x="1570990" y="3602673"/>
                  </a:lnTo>
                  <a:lnTo>
                    <a:pt x="1563688" y="3597911"/>
                  </a:lnTo>
                  <a:lnTo>
                    <a:pt x="1557655" y="3591878"/>
                  </a:lnTo>
                  <a:lnTo>
                    <a:pt x="1551622" y="3585846"/>
                  </a:lnTo>
                  <a:lnTo>
                    <a:pt x="1546860" y="3578543"/>
                  </a:lnTo>
                  <a:lnTo>
                    <a:pt x="1542415" y="3571558"/>
                  </a:lnTo>
                  <a:lnTo>
                    <a:pt x="1538605" y="3563621"/>
                  </a:lnTo>
                  <a:lnTo>
                    <a:pt x="1535430" y="3555366"/>
                  </a:lnTo>
                  <a:lnTo>
                    <a:pt x="1533208" y="3547111"/>
                  </a:lnTo>
                  <a:lnTo>
                    <a:pt x="1532572" y="3542666"/>
                  </a:lnTo>
                  <a:lnTo>
                    <a:pt x="1531620" y="3537903"/>
                  </a:lnTo>
                  <a:lnTo>
                    <a:pt x="1531302" y="3533458"/>
                  </a:lnTo>
                  <a:lnTo>
                    <a:pt x="1531302" y="3529013"/>
                  </a:lnTo>
                  <a:lnTo>
                    <a:pt x="1531302" y="3229928"/>
                  </a:lnTo>
                  <a:lnTo>
                    <a:pt x="1504950" y="3225483"/>
                  </a:lnTo>
                  <a:lnTo>
                    <a:pt x="1478598" y="3220086"/>
                  </a:lnTo>
                  <a:lnTo>
                    <a:pt x="1452245" y="3214371"/>
                  </a:lnTo>
                  <a:lnTo>
                    <a:pt x="1426845" y="3208021"/>
                  </a:lnTo>
                  <a:lnTo>
                    <a:pt x="1400810" y="3201671"/>
                  </a:lnTo>
                  <a:lnTo>
                    <a:pt x="1375092" y="3194368"/>
                  </a:lnTo>
                  <a:lnTo>
                    <a:pt x="1350010" y="3187066"/>
                  </a:lnTo>
                  <a:lnTo>
                    <a:pt x="1324928" y="3179128"/>
                  </a:lnTo>
                  <a:lnTo>
                    <a:pt x="1299528" y="3170873"/>
                  </a:lnTo>
                  <a:lnTo>
                    <a:pt x="1274762" y="3161666"/>
                  </a:lnTo>
                  <a:lnTo>
                    <a:pt x="1250315" y="3152776"/>
                  </a:lnTo>
                  <a:lnTo>
                    <a:pt x="1225868" y="3142933"/>
                  </a:lnTo>
                  <a:lnTo>
                    <a:pt x="1201738" y="3132773"/>
                  </a:lnTo>
                  <a:lnTo>
                    <a:pt x="1177925" y="3122296"/>
                  </a:lnTo>
                  <a:lnTo>
                    <a:pt x="1154430" y="3110866"/>
                  </a:lnTo>
                  <a:lnTo>
                    <a:pt x="1130618" y="3099753"/>
                  </a:lnTo>
                  <a:lnTo>
                    <a:pt x="955040" y="3342006"/>
                  </a:lnTo>
                  <a:lnTo>
                    <a:pt x="952182" y="3345816"/>
                  </a:lnTo>
                  <a:lnTo>
                    <a:pt x="949325" y="3349308"/>
                  </a:lnTo>
                  <a:lnTo>
                    <a:pt x="946150" y="3352483"/>
                  </a:lnTo>
                  <a:lnTo>
                    <a:pt x="942975" y="3355658"/>
                  </a:lnTo>
                  <a:lnTo>
                    <a:pt x="935990" y="3361056"/>
                  </a:lnTo>
                  <a:lnTo>
                    <a:pt x="929005" y="3366136"/>
                  </a:lnTo>
                  <a:lnTo>
                    <a:pt x="921385" y="3369946"/>
                  </a:lnTo>
                  <a:lnTo>
                    <a:pt x="913448" y="3373121"/>
                  </a:lnTo>
                  <a:lnTo>
                    <a:pt x="905192" y="3375978"/>
                  </a:lnTo>
                  <a:lnTo>
                    <a:pt x="896938" y="3377248"/>
                  </a:lnTo>
                  <a:lnTo>
                    <a:pt x="888365" y="3378518"/>
                  </a:lnTo>
                  <a:lnTo>
                    <a:pt x="879792" y="3378518"/>
                  </a:lnTo>
                  <a:lnTo>
                    <a:pt x="870902" y="3377883"/>
                  </a:lnTo>
                  <a:lnTo>
                    <a:pt x="862648" y="3376296"/>
                  </a:lnTo>
                  <a:lnTo>
                    <a:pt x="854075" y="3373756"/>
                  </a:lnTo>
                  <a:lnTo>
                    <a:pt x="846138" y="3370581"/>
                  </a:lnTo>
                  <a:lnTo>
                    <a:pt x="837882" y="3366453"/>
                  </a:lnTo>
                  <a:lnTo>
                    <a:pt x="834072" y="3363913"/>
                  </a:lnTo>
                  <a:lnTo>
                    <a:pt x="830262" y="3361056"/>
                  </a:lnTo>
                  <a:lnTo>
                    <a:pt x="586105" y="3183573"/>
                  </a:lnTo>
                  <a:lnTo>
                    <a:pt x="582930" y="3181033"/>
                  </a:lnTo>
                  <a:lnTo>
                    <a:pt x="579438" y="3177858"/>
                  </a:lnTo>
                  <a:lnTo>
                    <a:pt x="575945" y="3175001"/>
                  </a:lnTo>
                  <a:lnTo>
                    <a:pt x="573088" y="3171826"/>
                  </a:lnTo>
                  <a:lnTo>
                    <a:pt x="567372" y="3165158"/>
                  </a:lnTo>
                  <a:lnTo>
                    <a:pt x="562610" y="3157538"/>
                  </a:lnTo>
                  <a:lnTo>
                    <a:pt x="558482" y="3150236"/>
                  </a:lnTo>
                  <a:lnTo>
                    <a:pt x="554990" y="3142298"/>
                  </a:lnTo>
                  <a:lnTo>
                    <a:pt x="552450" y="3134043"/>
                  </a:lnTo>
                  <a:lnTo>
                    <a:pt x="550862" y="3125788"/>
                  </a:lnTo>
                  <a:lnTo>
                    <a:pt x="549592" y="3117216"/>
                  </a:lnTo>
                  <a:lnTo>
                    <a:pt x="549592" y="3108643"/>
                  </a:lnTo>
                  <a:lnTo>
                    <a:pt x="550545" y="3100071"/>
                  </a:lnTo>
                  <a:lnTo>
                    <a:pt x="551815" y="3091816"/>
                  </a:lnTo>
                  <a:lnTo>
                    <a:pt x="554355" y="3083243"/>
                  </a:lnTo>
                  <a:lnTo>
                    <a:pt x="557530" y="3075306"/>
                  </a:lnTo>
                  <a:lnTo>
                    <a:pt x="559435" y="3071178"/>
                  </a:lnTo>
                  <a:lnTo>
                    <a:pt x="561340" y="3067368"/>
                  </a:lnTo>
                  <a:lnTo>
                    <a:pt x="563880" y="3063241"/>
                  </a:lnTo>
                  <a:lnTo>
                    <a:pt x="566738" y="3059431"/>
                  </a:lnTo>
                  <a:lnTo>
                    <a:pt x="742632" y="2817178"/>
                  </a:lnTo>
                  <a:lnTo>
                    <a:pt x="724218" y="2797811"/>
                  </a:lnTo>
                  <a:lnTo>
                    <a:pt x="706755" y="2778761"/>
                  </a:lnTo>
                  <a:lnTo>
                    <a:pt x="688975" y="2759076"/>
                  </a:lnTo>
                  <a:lnTo>
                    <a:pt x="671512" y="2739073"/>
                  </a:lnTo>
                  <a:lnTo>
                    <a:pt x="655002" y="2718753"/>
                  </a:lnTo>
                  <a:lnTo>
                    <a:pt x="638492" y="2698115"/>
                  </a:lnTo>
                  <a:lnTo>
                    <a:pt x="622300" y="2677478"/>
                  </a:lnTo>
                  <a:lnTo>
                    <a:pt x="606425" y="2656523"/>
                  </a:lnTo>
                  <a:lnTo>
                    <a:pt x="591185" y="2634933"/>
                  </a:lnTo>
                  <a:lnTo>
                    <a:pt x="576580" y="2613025"/>
                  </a:lnTo>
                  <a:lnTo>
                    <a:pt x="561658" y="2590800"/>
                  </a:lnTo>
                  <a:lnTo>
                    <a:pt x="547370" y="2568893"/>
                  </a:lnTo>
                  <a:lnTo>
                    <a:pt x="534035" y="2546033"/>
                  </a:lnTo>
                  <a:lnTo>
                    <a:pt x="520382" y="2523173"/>
                  </a:lnTo>
                  <a:lnTo>
                    <a:pt x="507682" y="2499995"/>
                  </a:lnTo>
                  <a:lnTo>
                    <a:pt x="494665" y="2476500"/>
                  </a:lnTo>
                  <a:lnTo>
                    <a:pt x="209868" y="2568893"/>
                  </a:lnTo>
                  <a:lnTo>
                    <a:pt x="205740" y="2570163"/>
                  </a:lnTo>
                  <a:lnTo>
                    <a:pt x="201295" y="2571433"/>
                  </a:lnTo>
                  <a:lnTo>
                    <a:pt x="196850" y="2572068"/>
                  </a:lnTo>
                  <a:lnTo>
                    <a:pt x="192722" y="2573020"/>
                  </a:lnTo>
                  <a:lnTo>
                    <a:pt x="183515" y="2573338"/>
                  </a:lnTo>
                  <a:lnTo>
                    <a:pt x="174942" y="2573020"/>
                  </a:lnTo>
                  <a:lnTo>
                    <a:pt x="166688" y="2571750"/>
                  </a:lnTo>
                  <a:lnTo>
                    <a:pt x="158115" y="2569845"/>
                  </a:lnTo>
                  <a:lnTo>
                    <a:pt x="150177" y="2567305"/>
                  </a:lnTo>
                  <a:lnTo>
                    <a:pt x="142240" y="2563495"/>
                  </a:lnTo>
                  <a:lnTo>
                    <a:pt x="134620" y="2559368"/>
                  </a:lnTo>
                  <a:lnTo>
                    <a:pt x="127952" y="2554605"/>
                  </a:lnTo>
                  <a:lnTo>
                    <a:pt x="121602" y="2548890"/>
                  </a:lnTo>
                  <a:lnTo>
                    <a:pt x="115570" y="2542540"/>
                  </a:lnTo>
                  <a:lnTo>
                    <a:pt x="109855" y="2535555"/>
                  </a:lnTo>
                  <a:lnTo>
                    <a:pt x="105410" y="2528253"/>
                  </a:lnTo>
                  <a:lnTo>
                    <a:pt x="101282" y="2520315"/>
                  </a:lnTo>
                  <a:lnTo>
                    <a:pt x="99377" y="2516188"/>
                  </a:lnTo>
                  <a:lnTo>
                    <a:pt x="97790" y="2512060"/>
                  </a:lnTo>
                  <a:lnTo>
                    <a:pt x="4445" y="2224405"/>
                  </a:lnTo>
                  <a:lnTo>
                    <a:pt x="3492" y="2220278"/>
                  </a:lnTo>
                  <a:lnTo>
                    <a:pt x="2222" y="2215833"/>
                  </a:lnTo>
                  <a:lnTo>
                    <a:pt x="1587" y="2211388"/>
                  </a:lnTo>
                  <a:lnTo>
                    <a:pt x="635" y="2206625"/>
                  </a:lnTo>
                  <a:lnTo>
                    <a:pt x="0" y="2198053"/>
                  </a:lnTo>
                  <a:lnTo>
                    <a:pt x="317" y="2189480"/>
                  </a:lnTo>
                  <a:lnTo>
                    <a:pt x="1587" y="2180908"/>
                  </a:lnTo>
                  <a:lnTo>
                    <a:pt x="3810" y="2172653"/>
                  </a:lnTo>
                  <a:lnTo>
                    <a:pt x="6350" y="2164398"/>
                  </a:lnTo>
                  <a:lnTo>
                    <a:pt x="9842" y="2156778"/>
                  </a:lnTo>
                  <a:lnTo>
                    <a:pt x="13970" y="2149158"/>
                  </a:lnTo>
                  <a:lnTo>
                    <a:pt x="19050" y="2142173"/>
                  </a:lnTo>
                  <a:lnTo>
                    <a:pt x="24447" y="2135505"/>
                  </a:lnTo>
                  <a:lnTo>
                    <a:pt x="30797" y="2129790"/>
                  </a:lnTo>
                  <a:lnTo>
                    <a:pt x="37465" y="2124393"/>
                  </a:lnTo>
                  <a:lnTo>
                    <a:pt x="45085" y="2119630"/>
                  </a:lnTo>
                  <a:lnTo>
                    <a:pt x="49212" y="2117725"/>
                  </a:lnTo>
                  <a:lnTo>
                    <a:pt x="53340" y="2115820"/>
                  </a:lnTo>
                  <a:lnTo>
                    <a:pt x="57467" y="2113915"/>
                  </a:lnTo>
                  <a:lnTo>
                    <a:pt x="61595" y="2112328"/>
                  </a:lnTo>
                  <a:lnTo>
                    <a:pt x="346392" y="2019618"/>
                  </a:lnTo>
                  <a:lnTo>
                    <a:pt x="342900" y="1993900"/>
                  </a:lnTo>
                  <a:lnTo>
                    <a:pt x="339725" y="1967865"/>
                  </a:lnTo>
                  <a:lnTo>
                    <a:pt x="337185" y="1941830"/>
                  </a:lnTo>
                  <a:lnTo>
                    <a:pt x="334962" y="1915478"/>
                  </a:lnTo>
                  <a:lnTo>
                    <a:pt x="333375" y="1889125"/>
                  </a:lnTo>
                  <a:lnTo>
                    <a:pt x="331788" y="1862455"/>
                  </a:lnTo>
                  <a:lnTo>
                    <a:pt x="331152" y="1835785"/>
                  </a:lnTo>
                  <a:lnTo>
                    <a:pt x="331152" y="1809115"/>
                  </a:lnTo>
                  <a:lnTo>
                    <a:pt x="331152" y="1782445"/>
                  </a:lnTo>
                  <a:lnTo>
                    <a:pt x="331788" y="1755775"/>
                  </a:lnTo>
                  <a:lnTo>
                    <a:pt x="333375" y="1729423"/>
                  </a:lnTo>
                  <a:lnTo>
                    <a:pt x="334962" y="1703070"/>
                  </a:lnTo>
                  <a:lnTo>
                    <a:pt x="337185" y="1676718"/>
                  </a:lnTo>
                  <a:lnTo>
                    <a:pt x="339725" y="1650365"/>
                  </a:lnTo>
                  <a:lnTo>
                    <a:pt x="342900" y="1624330"/>
                  </a:lnTo>
                  <a:lnTo>
                    <a:pt x="346392" y="1598295"/>
                  </a:lnTo>
                  <a:lnTo>
                    <a:pt x="61595" y="1506220"/>
                  </a:lnTo>
                  <a:lnTo>
                    <a:pt x="57467" y="1504633"/>
                  </a:lnTo>
                  <a:lnTo>
                    <a:pt x="53340" y="1502728"/>
                  </a:lnTo>
                  <a:lnTo>
                    <a:pt x="45085" y="1498600"/>
                  </a:lnTo>
                  <a:lnTo>
                    <a:pt x="37465" y="1494155"/>
                  </a:lnTo>
                  <a:lnTo>
                    <a:pt x="30797" y="1488440"/>
                  </a:lnTo>
                  <a:lnTo>
                    <a:pt x="24447" y="1482408"/>
                  </a:lnTo>
                  <a:lnTo>
                    <a:pt x="19050" y="1476058"/>
                  </a:lnTo>
                  <a:lnTo>
                    <a:pt x="13970" y="1468755"/>
                  </a:lnTo>
                  <a:lnTo>
                    <a:pt x="9842" y="1461453"/>
                  </a:lnTo>
                  <a:lnTo>
                    <a:pt x="6350" y="1453833"/>
                  </a:lnTo>
                  <a:lnTo>
                    <a:pt x="3810" y="1445578"/>
                  </a:lnTo>
                  <a:lnTo>
                    <a:pt x="1587" y="1437323"/>
                  </a:lnTo>
                  <a:lnTo>
                    <a:pt x="317" y="1428750"/>
                  </a:lnTo>
                  <a:lnTo>
                    <a:pt x="0" y="1419860"/>
                  </a:lnTo>
                  <a:lnTo>
                    <a:pt x="635" y="1411288"/>
                  </a:lnTo>
                  <a:lnTo>
                    <a:pt x="1587" y="1406843"/>
                  </a:lnTo>
                  <a:lnTo>
                    <a:pt x="2222" y="1402398"/>
                  </a:lnTo>
                  <a:lnTo>
                    <a:pt x="3492" y="1397635"/>
                  </a:lnTo>
                  <a:lnTo>
                    <a:pt x="4445" y="1393508"/>
                  </a:lnTo>
                  <a:lnTo>
                    <a:pt x="97790" y="1106488"/>
                  </a:lnTo>
                  <a:lnTo>
                    <a:pt x="99377" y="1102043"/>
                  </a:lnTo>
                  <a:lnTo>
                    <a:pt x="101282" y="1097915"/>
                  </a:lnTo>
                  <a:lnTo>
                    <a:pt x="103187" y="1093788"/>
                  </a:lnTo>
                  <a:lnTo>
                    <a:pt x="105410" y="1089978"/>
                  </a:lnTo>
                  <a:lnTo>
                    <a:pt x="109855" y="1082358"/>
                  </a:lnTo>
                  <a:lnTo>
                    <a:pt x="115570" y="1075690"/>
                  </a:lnTo>
                  <a:lnTo>
                    <a:pt x="121602" y="1069340"/>
                  </a:lnTo>
                  <a:lnTo>
                    <a:pt x="127952" y="1063625"/>
                  </a:lnTo>
                  <a:lnTo>
                    <a:pt x="134620" y="1058863"/>
                  </a:lnTo>
                  <a:lnTo>
                    <a:pt x="142240" y="1054735"/>
                  </a:lnTo>
                  <a:lnTo>
                    <a:pt x="150177" y="1051243"/>
                  </a:lnTo>
                  <a:lnTo>
                    <a:pt x="158115" y="1048068"/>
                  </a:lnTo>
                  <a:lnTo>
                    <a:pt x="166688" y="1046480"/>
                  </a:lnTo>
                  <a:lnTo>
                    <a:pt x="174942" y="1045210"/>
                  </a:lnTo>
                  <a:lnTo>
                    <a:pt x="183515" y="1044893"/>
                  </a:lnTo>
                  <a:lnTo>
                    <a:pt x="192722" y="1045528"/>
                  </a:lnTo>
                  <a:lnTo>
                    <a:pt x="196850" y="1046480"/>
                  </a:lnTo>
                  <a:lnTo>
                    <a:pt x="201295" y="1047115"/>
                  </a:lnTo>
                  <a:lnTo>
                    <a:pt x="205740" y="1048068"/>
                  </a:lnTo>
                  <a:lnTo>
                    <a:pt x="209868" y="1049338"/>
                  </a:lnTo>
                  <a:lnTo>
                    <a:pt x="494665" y="1141413"/>
                  </a:lnTo>
                  <a:lnTo>
                    <a:pt x="507682" y="1118235"/>
                  </a:lnTo>
                  <a:lnTo>
                    <a:pt x="520382" y="1095375"/>
                  </a:lnTo>
                  <a:lnTo>
                    <a:pt x="534035" y="1072198"/>
                  </a:lnTo>
                  <a:lnTo>
                    <a:pt x="547370" y="1049655"/>
                  </a:lnTo>
                  <a:lnTo>
                    <a:pt x="561658" y="1027113"/>
                  </a:lnTo>
                  <a:lnTo>
                    <a:pt x="576580" y="1005205"/>
                  </a:lnTo>
                  <a:lnTo>
                    <a:pt x="591185" y="983615"/>
                  </a:lnTo>
                  <a:lnTo>
                    <a:pt x="606425" y="961707"/>
                  </a:lnTo>
                  <a:lnTo>
                    <a:pt x="622300" y="940752"/>
                  </a:lnTo>
                  <a:lnTo>
                    <a:pt x="638492" y="919797"/>
                  </a:lnTo>
                  <a:lnTo>
                    <a:pt x="655002" y="899160"/>
                  </a:lnTo>
                  <a:lnTo>
                    <a:pt x="671512" y="878840"/>
                  </a:lnTo>
                  <a:lnTo>
                    <a:pt x="688975" y="858837"/>
                  </a:lnTo>
                  <a:lnTo>
                    <a:pt x="706755" y="839470"/>
                  </a:lnTo>
                  <a:lnTo>
                    <a:pt x="724218" y="819785"/>
                  </a:lnTo>
                  <a:lnTo>
                    <a:pt x="742632" y="801052"/>
                  </a:lnTo>
                  <a:lnTo>
                    <a:pt x="566420" y="558800"/>
                  </a:lnTo>
                  <a:lnTo>
                    <a:pt x="563562" y="554990"/>
                  </a:lnTo>
                  <a:lnTo>
                    <a:pt x="561340" y="551180"/>
                  </a:lnTo>
                  <a:lnTo>
                    <a:pt x="559118" y="547370"/>
                  </a:lnTo>
                  <a:lnTo>
                    <a:pt x="557212" y="543242"/>
                  </a:lnTo>
                  <a:lnTo>
                    <a:pt x="554355" y="534987"/>
                  </a:lnTo>
                  <a:lnTo>
                    <a:pt x="551498" y="526732"/>
                  </a:lnTo>
                  <a:lnTo>
                    <a:pt x="550228" y="518160"/>
                  </a:lnTo>
                  <a:lnTo>
                    <a:pt x="549592" y="509270"/>
                  </a:lnTo>
                  <a:lnTo>
                    <a:pt x="549592" y="500697"/>
                  </a:lnTo>
                  <a:lnTo>
                    <a:pt x="550862" y="492442"/>
                  </a:lnTo>
                  <a:lnTo>
                    <a:pt x="552450" y="483870"/>
                  </a:lnTo>
                  <a:lnTo>
                    <a:pt x="554990" y="475932"/>
                  </a:lnTo>
                  <a:lnTo>
                    <a:pt x="558482" y="467677"/>
                  </a:lnTo>
                  <a:lnTo>
                    <a:pt x="562610" y="460057"/>
                  </a:lnTo>
                  <a:lnTo>
                    <a:pt x="567372" y="453072"/>
                  </a:lnTo>
                  <a:lnTo>
                    <a:pt x="573088" y="446087"/>
                  </a:lnTo>
                  <a:lnTo>
                    <a:pt x="575945" y="442912"/>
                  </a:lnTo>
                  <a:lnTo>
                    <a:pt x="579438" y="439737"/>
                  </a:lnTo>
                  <a:lnTo>
                    <a:pt x="582930" y="436880"/>
                  </a:lnTo>
                  <a:lnTo>
                    <a:pt x="586105" y="434022"/>
                  </a:lnTo>
                  <a:lnTo>
                    <a:pt x="830898" y="256857"/>
                  </a:lnTo>
                  <a:lnTo>
                    <a:pt x="834708" y="254317"/>
                  </a:lnTo>
                  <a:lnTo>
                    <a:pt x="838200" y="251777"/>
                  </a:lnTo>
                  <a:lnTo>
                    <a:pt x="842328" y="249872"/>
                  </a:lnTo>
                  <a:lnTo>
                    <a:pt x="846138" y="247967"/>
                  </a:lnTo>
                  <a:lnTo>
                    <a:pt x="854392" y="244475"/>
                  </a:lnTo>
                  <a:lnTo>
                    <a:pt x="862648" y="242252"/>
                  </a:lnTo>
                  <a:lnTo>
                    <a:pt x="871538" y="240665"/>
                  </a:lnTo>
                  <a:lnTo>
                    <a:pt x="880110" y="240030"/>
                  </a:lnTo>
                  <a:lnTo>
                    <a:pt x="888365" y="240030"/>
                  </a:lnTo>
                  <a:lnTo>
                    <a:pt x="896938" y="240665"/>
                  </a:lnTo>
                  <a:lnTo>
                    <a:pt x="905192" y="242570"/>
                  </a:lnTo>
                  <a:lnTo>
                    <a:pt x="913448" y="245110"/>
                  </a:lnTo>
                  <a:lnTo>
                    <a:pt x="921385" y="248602"/>
                  </a:lnTo>
                  <a:lnTo>
                    <a:pt x="929005" y="252412"/>
                  </a:lnTo>
                  <a:lnTo>
                    <a:pt x="935990" y="257175"/>
                  </a:lnTo>
                  <a:lnTo>
                    <a:pt x="942975" y="262890"/>
                  </a:lnTo>
                  <a:lnTo>
                    <a:pt x="946150" y="266065"/>
                  </a:lnTo>
                  <a:lnTo>
                    <a:pt x="949325" y="269240"/>
                  </a:lnTo>
                  <a:lnTo>
                    <a:pt x="952182" y="272732"/>
                  </a:lnTo>
                  <a:lnTo>
                    <a:pt x="955040" y="276542"/>
                  </a:lnTo>
                  <a:lnTo>
                    <a:pt x="1130618" y="518477"/>
                  </a:lnTo>
                  <a:lnTo>
                    <a:pt x="1154430" y="507047"/>
                  </a:lnTo>
                  <a:lnTo>
                    <a:pt x="1177925" y="496252"/>
                  </a:lnTo>
                  <a:lnTo>
                    <a:pt x="1201738" y="485457"/>
                  </a:lnTo>
                  <a:lnTo>
                    <a:pt x="1225868" y="475615"/>
                  </a:lnTo>
                  <a:lnTo>
                    <a:pt x="1250315" y="465772"/>
                  </a:lnTo>
                  <a:lnTo>
                    <a:pt x="1274762" y="456247"/>
                  </a:lnTo>
                  <a:lnTo>
                    <a:pt x="1299528" y="447675"/>
                  </a:lnTo>
                  <a:lnTo>
                    <a:pt x="1324928" y="439102"/>
                  </a:lnTo>
                  <a:lnTo>
                    <a:pt x="1350010" y="431165"/>
                  </a:lnTo>
                  <a:lnTo>
                    <a:pt x="1375092" y="423545"/>
                  </a:lnTo>
                  <a:lnTo>
                    <a:pt x="1400810" y="416877"/>
                  </a:lnTo>
                  <a:lnTo>
                    <a:pt x="1426845" y="410210"/>
                  </a:lnTo>
                  <a:lnTo>
                    <a:pt x="1452245" y="404177"/>
                  </a:lnTo>
                  <a:lnTo>
                    <a:pt x="1478598" y="398462"/>
                  </a:lnTo>
                  <a:lnTo>
                    <a:pt x="1504950" y="393065"/>
                  </a:lnTo>
                  <a:lnTo>
                    <a:pt x="1531302" y="388620"/>
                  </a:lnTo>
                  <a:lnTo>
                    <a:pt x="1531302" y="89217"/>
                  </a:lnTo>
                  <a:lnTo>
                    <a:pt x="1531302" y="84455"/>
                  </a:lnTo>
                  <a:lnTo>
                    <a:pt x="1531620" y="80010"/>
                  </a:lnTo>
                  <a:lnTo>
                    <a:pt x="1532572" y="75565"/>
                  </a:lnTo>
                  <a:lnTo>
                    <a:pt x="1533208" y="71120"/>
                  </a:lnTo>
                  <a:lnTo>
                    <a:pt x="1535430" y="62865"/>
                  </a:lnTo>
                  <a:lnTo>
                    <a:pt x="1538605" y="54610"/>
                  </a:lnTo>
                  <a:lnTo>
                    <a:pt x="1542415" y="46672"/>
                  </a:lnTo>
                  <a:lnTo>
                    <a:pt x="1546860" y="39370"/>
                  </a:lnTo>
                  <a:lnTo>
                    <a:pt x="1551622" y="32385"/>
                  </a:lnTo>
                  <a:lnTo>
                    <a:pt x="1557655" y="26352"/>
                  </a:lnTo>
                  <a:lnTo>
                    <a:pt x="1563688" y="20320"/>
                  </a:lnTo>
                  <a:lnTo>
                    <a:pt x="1570990" y="15240"/>
                  </a:lnTo>
                  <a:lnTo>
                    <a:pt x="1577975" y="10795"/>
                  </a:lnTo>
                  <a:lnTo>
                    <a:pt x="1585912" y="6985"/>
                  </a:lnTo>
                  <a:lnTo>
                    <a:pt x="1594168" y="4127"/>
                  </a:lnTo>
                  <a:lnTo>
                    <a:pt x="1602422" y="1905"/>
                  </a:lnTo>
                  <a:lnTo>
                    <a:pt x="1607185" y="952"/>
                  </a:lnTo>
                  <a:lnTo>
                    <a:pt x="1611630" y="317"/>
                  </a:lnTo>
                  <a:lnTo>
                    <a:pt x="1615758" y="0"/>
                  </a:lnTo>
                  <a:close/>
                </a:path>
              </a:pathLst>
            </a:custGeom>
            <a:solidFill>
              <a:schemeClr val="bg1"/>
            </a:solidFill>
            <a:ln>
              <a:noFill/>
            </a:ln>
          </p:spPr>
          <p:txBody>
            <a:bodyPr anchor="ctr">
              <a:scene3d>
                <a:camera prst="orthographicFront"/>
                <a:lightRig rig="threePt" dir="t"/>
              </a:scene3d>
              <a:sp3d>
                <a:contourClr>
                  <a:srgbClr val="FFFFFF"/>
                </a:contourClr>
              </a:sp3d>
            </a:bodyPr>
            <a:lstStyle/>
            <a:p>
              <a:pPr algn="ctr">
                <a:defRPr/>
              </a:pPr>
              <a:endParaRPr lang="zh-CN" altLang="en-US" sz="2000">
                <a:solidFill>
                  <a:schemeClr val="bg1"/>
                </a:solidFill>
                <a:latin typeface="微软雅黑" panose="020B0503020204020204" pitchFamily="34" charset="-122"/>
                <a:ea typeface="微软雅黑" panose="020B0503020204020204" pitchFamily="34" charset="-122"/>
              </a:endParaRPr>
            </a:p>
          </p:txBody>
        </p:sp>
        <p:sp>
          <p:nvSpPr>
            <p:cNvPr id="27" name="文本框 59"/>
            <p:cNvSpPr txBox="1"/>
            <p:nvPr/>
          </p:nvSpPr>
          <p:spPr>
            <a:xfrm>
              <a:off x="3102008" y="4128107"/>
              <a:ext cx="1357226" cy="400110"/>
            </a:xfrm>
            <a:prstGeom prst="rect">
              <a:avLst/>
            </a:prstGeom>
            <a:noFill/>
          </p:spPr>
          <p:txBody>
            <a:bodyPr wrap="square" rtlCol="0">
              <a:spAutoFit/>
            </a:bodyPr>
            <a:lstStyle/>
            <a:p>
              <a:r>
                <a:rPr lang="zh-CN" altLang="en-US" sz="2000" dirty="0">
                  <a:solidFill>
                    <a:schemeClr val="bg1"/>
                  </a:solidFill>
                  <a:latin typeface="微软雅黑" panose="020B0503020204020204" pitchFamily="34" charset="-122"/>
                  <a:ea typeface="微软雅黑" panose="020B0503020204020204" pitchFamily="34" charset="-122"/>
                </a:rPr>
                <a:t>输入标题</a:t>
              </a:r>
              <a:endParaRPr lang="zh-CN" altLang="en-US" sz="2000" dirty="0">
                <a:solidFill>
                  <a:schemeClr val="bg1"/>
                </a:solidFill>
                <a:latin typeface="微软雅黑" panose="020B0503020204020204" pitchFamily="34" charset="-122"/>
                <a:ea typeface="微软雅黑" panose="020B0503020204020204" pitchFamily="34" charset="-122"/>
              </a:endParaRPr>
            </a:p>
          </p:txBody>
        </p:sp>
      </p:grpSp>
      <p:grpSp>
        <p:nvGrpSpPr>
          <p:cNvPr id="28" name="组合 27"/>
          <p:cNvGrpSpPr/>
          <p:nvPr/>
        </p:nvGrpSpPr>
        <p:grpSpPr>
          <a:xfrm>
            <a:off x="3965765" y="1463475"/>
            <a:ext cx="2368433" cy="2553482"/>
            <a:chOff x="4078604" y="2478655"/>
            <a:chExt cx="2369358" cy="2553482"/>
          </a:xfrm>
        </p:grpSpPr>
        <p:sp>
          <p:nvSpPr>
            <p:cNvPr id="29" name="任意多边形 28"/>
            <p:cNvSpPr/>
            <p:nvPr/>
          </p:nvSpPr>
          <p:spPr>
            <a:xfrm>
              <a:off x="4078604" y="2478655"/>
              <a:ext cx="2369358" cy="2553482"/>
            </a:xfrm>
            <a:custGeom>
              <a:avLst/>
              <a:gdLst>
                <a:gd name="connsiteX0" fmla="*/ 1184679 w 2369358"/>
                <a:gd name="connsiteY0" fmla="*/ 0 h 2553482"/>
                <a:gd name="connsiteX1" fmla="*/ 2369358 w 2369358"/>
                <a:gd name="connsiteY1" fmla="*/ 1184679 h 2553482"/>
                <a:gd name="connsiteX2" fmla="*/ 1423433 w 2369358"/>
                <a:gd name="connsiteY2" fmla="*/ 2345290 h 2553482"/>
                <a:gd name="connsiteX3" fmla="*/ 1321945 w 2369358"/>
                <a:gd name="connsiteY3" fmla="*/ 2360779 h 2553482"/>
                <a:gd name="connsiteX4" fmla="*/ 1223444 w 2369358"/>
                <a:gd name="connsiteY4" fmla="*/ 2553482 h 2553482"/>
                <a:gd name="connsiteX5" fmla="*/ 1132988 w 2369358"/>
                <a:gd name="connsiteY5" fmla="*/ 2366748 h 2553482"/>
                <a:gd name="connsiteX6" fmla="*/ 1063553 w 2369358"/>
                <a:gd name="connsiteY6" fmla="*/ 2363242 h 2553482"/>
                <a:gd name="connsiteX7" fmla="*/ 0 w 2369358"/>
                <a:gd name="connsiteY7" fmla="*/ 1184679 h 2553482"/>
                <a:gd name="connsiteX8" fmla="*/ 1184679 w 2369358"/>
                <a:gd name="connsiteY8" fmla="*/ 0 h 25534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369358" h="2553482">
                  <a:moveTo>
                    <a:pt x="1184679" y="0"/>
                  </a:moveTo>
                  <a:cubicBezTo>
                    <a:pt x="1838959" y="0"/>
                    <a:pt x="2369358" y="530399"/>
                    <a:pt x="2369358" y="1184679"/>
                  </a:cubicBezTo>
                  <a:cubicBezTo>
                    <a:pt x="2369358" y="1757174"/>
                    <a:pt x="1963272" y="2234823"/>
                    <a:pt x="1423433" y="2345290"/>
                  </a:cubicBezTo>
                  <a:lnTo>
                    <a:pt x="1321945" y="2360779"/>
                  </a:lnTo>
                  <a:lnTo>
                    <a:pt x="1223444" y="2553482"/>
                  </a:lnTo>
                  <a:lnTo>
                    <a:pt x="1132988" y="2366748"/>
                  </a:lnTo>
                  <a:lnTo>
                    <a:pt x="1063553" y="2363242"/>
                  </a:lnTo>
                  <a:cubicBezTo>
                    <a:pt x="466171" y="2302574"/>
                    <a:pt x="0" y="1798067"/>
                    <a:pt x="0" y="1184679"/>
                  </a:cubicBezTo>
                  <a:cubicBezTo>
                    <a:pt x="0" y="530399"/>
                    <a:pt x="530399" y="0"/>
                    <a:pt x="1184679"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latin typeface="微软雅黑" panose="020B0503020204020204" pitchFamily="34" charset="-122"/>
                <a:ea typeface="微软雅黑" panose="020B0503020204020204" pitchFamily="34" charset="-122"/>
              </a:endParaRPr>
            </a:p>
          </p:txBody>
        </p:sp>
        <p:grpSp>
          <p:nvGrpSpPr>
            <p:cNvPr id="30" name="组合 29"/>
            <p:cNvGrpSpPr/>
            <p:nvPr/>
          </p:nvGrpSpPr>
          <p:grpSpPr>
            <a:xfrm>
              <a:off x="4614176" y="3268683"/>
              <a:ext cx="1562853" cy="1004204"/>
              <a:chOff x="4716874" y="2621791"/>
              <a:chExt cx="1562853" cy="1004204"/>
            </a:xfrm>
          </p:grpSpPr>
          <p:sp>
            <p:nvSpPr>
              <p:cNvPr id="31" name="KSO_Shape"/>
              <p:cNvSpPr/>
              <p:nvPr/>
            </p:nvSpPr>
            <p:spPr bwMode="auto">
              <a:xfrm>
                <a:off x="5143687" y="2621791"/>
                <a:ext cx="441100" cy="441836"/>
              </a:xfrm>
              <a:custGeom>
                <a:avLst/>
                <a:gdLst>
                  <a:gd name="T0" fmla="*/ 923363 w 1752600"/>
                  <a:gd name="T1" fmla="*/ 1417153 h 1754188"/>
                  <a:gd name="T2" fmla="*/ 958587 w 1752600"/>
                  <a:gd name="T3" fmla="*/ 1476612 h 1754188"/>
                  <a:gd name="T4" fmla="*/ 945181 w 1752600"/>
                  <a:gd name="T5" fmla="*/ 1530763 h 1754188"/>
                  <a:gd name="T6" fmla="*/ 886299 w 1752600"/>
                  <a:gd name="T7" fmla="*/ 1566067 h 1754188"/>
                  <a:gd name="T8" fmla="*/ 832675 w 1752600"/>
                  <a:gd name="T9" fmla="*/ 1552795 h 1754188"/>
                  <a:gd name="T10" fmla="*/ 797714 w 1752600"/>
                  <a:gd name="T11" fmla="*/ 1493335 h 1754188"/>
                  <a:gd name="T12" fmla="*/ 810857 w 1752600"/>
                  <a:gd name="T13" fmla="*/ 1439185 h 1754188"/>
                  <a:gd name="T14" fmla="*/ 869739 w 1752600"/>
                  <a:gd name="T15" fmla="*/ 1403616 h 1754188"/>
                  <a:gd name="T16" fmla="*/ 1526266 w 1752600"/>
                  <a:gd name="T17" fmla="*/ 809406 h 1754188"/>
                  <a:gd name="T18" fmla="*/ 1561836 w 1752600"/>
                  <a:gd name="T19" fmla="*/ 868866 h 1754188"/>
                  <a:gd name="T20" fmla="*/ 1548298 w 1752600"/>
                  <a:gd name="T21" fmla="*/ 923016 h 1754188"/>
                  <a:gd name="T22" fmla="*/ 1488839 w 1752600"/>
                  <a:gd name="T23" fmla="*/ 958586 h 1754188"/>
                  <a:gd name="T24" fmla="*/ 1434954 w 1752600"/>
                  <a:gd name="T25" fmla="*/ 945048 h 1754188"/>
                  <a:gd name="T26" fmla="*/ 1399385 w 1752600"/>
                  <a:gd name="T27" fmla="*/ 885589 h 1754188"/>
                  <a:gd name="T28" fmla="*/ 1412922 w 1752600"/>
                  <a:gd name="T29" fmla="*/ 831438 h 1754188"/>
                  <a:gd name="T30" fmla="*/ 1472116 w 1752600"/>
                  <a:gd name="T31" fmla="*/ 795869 h 1754188"/>
                  <a:gd name="T32" fmla="*/ 931422 w 1752600"/>
                  <a:gd name="T33" fmla="*/ 210375 h 1754188"/>
                  <a:gd name="T34" fmla="*/ 985331 w 1752600"/>
                  <a:gd name="T35" fmla="*/ 812351 h 1754188"/>
                  <a:gd name="T36" fmla="*/ 997223 w 1752600"/>
                  <a:gd name="T37" fmla="*/ 915108 h 1754188"/>
                  <a:gd name="T38" fmla="*/ 946749 w 1752600"/>
                  <a:gd name="T39" fmla="*/ 982906 h 1754188"/>
                  <a:gd name="T40" fmla="*/ 857693 w 1752600"/>
                  <a:gd name="T41" fmla="*/ 1003564 h 1754188"/>
                  <a:gd name="T42" fmla="*/ 763351 w 1752600"/>
                  <a:gd name="T43" fmla="*/ 937354 h 1754188"/>
                  <a:gd name="T44" fmla="*/ 353480 w 1752600"/>
                  <a:gd name="T45" fmla="*/ 893921 h 1754188"/>
                  <a:gd name="T46" fmla="*/ 383342 w 1752600"/>
                  <a:gd name="T47" fmla="*/ 820296 h 1754188"/>
                  <a:gd name="T48" fmla="*/ 815147 w 1752600"/>
                  <a:gd name="T49" fmla="*/ 764945 h 1754188"/>
                  <a:gd name="T50" fmla="*/ 858486 w 1752600"/>
                  <a:gd name="T51" fmla="*/ 180713 h 1754188"/>
                  <a:gd name="T52" fmla="*/ 670516 w 1752600"/>
                  <a:gd name="T53" fmla="*/ 152975 h 1754188"/>
                  <a:gd name="T54" fmla="*/ 441192 w 1752600"/>
                  <a:gd name="T55" fmla="*/ 263340 h 1754188"/>
                  <a:gd name="T56" fmla="*/ 263181 w 1752600"/>
                  <a:gd name="T57" fmla="*/ 441458 h 1754188"/>
                  <a:gd name="T58" fmla="*/ 152883 w 1752600"/>
                  <a:gd name="T59" fmla="*/ 670921 h 1754188"/>
                  <a:gd name="T60" fmla="*/ 126168 w 1752600"/>
                  <a:gd name="T61" fmla="*/ 934791 h 1754188"/>
                  <a:gd name="T62" fmla="*/ 190707 w 1752600"/>
                  <a:gd name="T63" fmla="*/ 1186485 h 1754188"/>
                  <a:gd name="T64" fmla="*/ 332216 w 1752600"/>
                  <a:gd name="T65" fmla="*/ 1396099 h 1754188"/>
                  <a:gd name="T66" fmla="*/ 534297 w 1752600"/>
                  <a:gd name="T67" fmla="*/ 1547221 h 1754188"/>
                  <a:gd name="T68" fmla="*/ 780550 w 1752600"/>
                  <a:gd name="T69" fmla="*/ 1623709 h 1754188"/>
                  <a:gd name="T70" fmla="*/ 1045847 w 1752600"/>
                  <a:gd name="T71" fmla="*/ 1610476 h 1754188"/>
                  <a:gd name="T72" fmla="*/ 1281255 w 1752600"/>
                  <a:gd name="T73" fmla="*/ 1511227 h 1754188"/>
                  <a:gd name="T74" fmla="*/ 1467730 w 1752600"/>
                  <a:gd name="T75" fmla="*/ 1341578 h 1754188"/>
                  <a:gd name="T76" fmla="*/ 1588873 w 1752600"/>
                  <a:gd name="T77" fmla="*/ 1118202 h 1754188"/>
                  <a:gd name="T78" fmla="*/ 1628019 w 1752600"/>
                  <a:gd name="T79" fmla="*/ 857509 h 1754188"/>
                  <a:gd name="T80" fmla="*/ 1576176 w 1752600"/>
                  <a:gd name="T81" fmla="*/ 601315 h 1754188"/>
                  <a:gd name="T82" fmla="*/ 1444718 w 1752600"/>
                  <a:gd name="T83" fmla="*/ 384820 h 1754188"/>
                  <a:gd name="T84" fmla="*/ 1250573 w 1752600"/>
                  <a:gd name="T85" fmla="*/ 224170 h 1754188"/>
                  <a:gd name="T86" fmla="*/ 1009345 w 1752600"/>
                  <a:gd name="T87" fmla="*/ 136037 h 1754188"/>
                  <a:gd name="T88" fmla="*/ 987656 w 1752600"/>
                  <a:gd name="T89" fmla="*/ 7146 h 1754188"/>
                  <a:gd name="T90" fmla="*/ 1274907 w 1752600"/>
                  <a:gd name="T91" fmla="*/ 96337 h 1754188"/>
                  <a:gd name="T92" fmla="*/ 1510315 w 1752600"/>
                  <a:gd name="T93" fmla="*/ 272074 h 1754188"/>
                  <a:gd name="T94" fmla="*/ 1675101 w 1752600"/>
                  <a:gd name="T95" fmla="*/ 516358 h 1754188"/>
                  <a:gd name="T96" fmla="*/ 1749955 w 1752600"/>
                  <a:gd name="T97" fmla="*/ 809605 h 1754188"/>
                  <a:gd name="T98" fmla="*/ 1719273 w 1752600"/>
                  <a:gd name="T99" fmla="*/ 1116879 h 1754188"/>
                  <a:gd name="T100" fmla="*/ 1590724 w 1752600"/>
                  <a:gd name="T101" fmla="*/ 1384453 h 1754188"/>
                  <a:gd name="T102" fmla="*/ 1383353 w 1752600"/>
                  <a:gd name="T103" fmla="*/ 1591949 h 1754188"/>
                  <a:gd name="T104" fmla="*/ 1115940 w 1752600"/>
                  <a:gd name="T105" fmla="*/ 1720576 h 1754188"/>
                  <a:gd name="T106" fmla="*/ 809116 w 1752600"/>
                  <a:gd name="T107" fmla="*/ 1751277 h 1754188"/>
                  <a:gd name="T108" fmla="*/ 516046 w 1752600"/>
                  <a:gd name="T109" fmla="*/ 1676377 h 1754188"/>
                  <a:gd name="T110" fmla="*/ 271909 w 1752600"/>
                  <a:gd name="T111" fmla="*/ 1511492 h 1754188"/>
                  <a:gd name="T112" fmla="*/ 95750 w 1752600"/>
                  <a:gd name="T113" fmla="*/ 1275941 h 1754188"/>
                  <a:gd name="T114" fmla="*/ 6877 w 1752600"/>
                  <a:gd name="T115" fmla="*/ 988782 h 1754188"/>
                  <a:gd name="T116" fmla="*/ 22483 w 1752600"/>
                  <a:gd name="T117" fmla="*/ 679126 h 1754188"/>
                  <a:gd name="T118" fmla="*/ 138071 w 1752600"/>
                  <a:gd name="T119" fmla="*/ 404935 h 1754188"/>
                  <a:gd name="T120" fmla="*/ 335655 w 1752600"/>
                  <a:gd name="T121" fmla="*/ 187117 h 1754188"/>
                  <a:gd name="T122" fmla="*/ 595662 w 1752600"/>
                  <a:gd name="T123" fmla="*/ 46051 h 1754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752600" h="1754188">
                    <a:moveTo>
                      <a:pt x="873945" y="1403350"/>
                    </a:moveTo>
                    <a:lnTo>
                      <a:pt x="877888" y="1403350"/>
                    </a:lnTo>
                    <a:lnTo>
                      <a:pt x="882356" y="1403350"/>
                    </a:lnTo>
                    <a:lnTo>
                      <a:pt x="886299" y="1403616"/>
                    </a:lnTo>
                    <a:lnTo>
                      <a:pt x="890505" y="1404146"/>
                    </a:lnTo>
                    <a:lnTo>
                      <a:pt x="894448" y="1404943"/>
                    </a:lnTo>
                    <a:lnTo>
                      <a:pt x="898128" y="1405739"/>
                    </a:lnTo>
                    <a:lnTo>
                      <a:pt x="901808" y="1406801"/>
                    </a:lnTo>
                    <a:lnTo>
                      <a:pt x="906014" y="1408393"/>
                    </a:lnTo>
                    <a:lnTo>
                      <a:pt x="909432" y="1409455"/>
                    </a:lnTo>
                    <a:lnTo>
                      <a:pt x="913112" y="1411048"/>
                    </a:lnTo>
                    <a:lnTo>
                      <a:pt x="916529" y="1412906"/>
                    </a:lnTo>
                    <a:lnTo>
                      <a:pt x="919946" y="1415030"/>
                    </a:lnTo>
                    <a:lnTo>
                      <a:pt x="923363" y="1417153"/>
                    </a:lnTo>
                    <a:lnTo>
                      <a:pt x="929672" y="1421931"/>
                    </a:lnTo>
                    <a:lnTo>
                      <a:pt x="935192" y="1427240"/>
                    </a:lnTo>
                    <a:lnTo>
                      <a:pt x="940450" y="1432814"/>
                    </a:lnTo>
                    <a:lnTo>
                      <a:pt x="945181" y="1439185"/>
                    </a:lnTo>
                    <a:lnTo>
                      <a:pt x="947284" y="1442636"/>
                    </a:lnTo>
                    <a:lnTo>
                      <a:pt x="949124" y="1446086"/>
                    </a:lnTo>
                    <a:lnTo>
                      <a:pt x="951227" y="1449537"/>
                    </a:lnTo>
                    <a:lnTo>
                      <a:pt x="952804" y="1452988"/>
                    </a:lnTo>
                    <a:lnTo>
                      <a:pt x="953856" y="1456704"/>
                    </a:lnTo>
                    <a:lnTo>
                      <a:pt x="955433" y="1460420"/>
                    </a:lnTo>
                    <a:lnTo>
                      <a:pt x="956484" y="1464667"/>
                    </a:lnTo>
                    <a:lnTo>
                      <a:pt x="957273" y="1468384"/>
                    </a:lnTo>
                    <a:lnTo>
                      <a:pt x="958062" y="1472365"/>
                    </a:lnTo>
                    <a:lnTo>
                      <a:pt x="958587" y="1476612"/>
                    </a:lnTo>
                    <a:lnTo>
                      <a:pt x="958850" y="1480594"/>
                    </a:lnTo>
                    <a:lnTo>
                      <a:pt x="958850" y="1485107"/>
                    </a:lnTo>
                    <a:lnTo>
                      <a:pt x="958850" y="1489088"/>
                    </a:lnTo>
                    <a:lnTo>
                      <a:pt x="958587" y="1493335"/>
                    </a:lnTo>
                    <a:lnTo>
                      <a:pt x="958062" y="1497317"/>
                    </a:lnTo>
                    <a:lnTo>
                      <a:pt x="957273" y="1501299"/>
                    </a:lnTo>
                    <a:lnTo>
                      <a:pt x="956484" y="1505546"/>
                    </a:lnTo>
                    <a:lnTo>
                      <a:pt x="955433" y="1509262"/>
                    </a:lnTo>
                    <a:lnTo>
                      <a:pt x="953856" y="1512978"/>
                    </a:lnTo>
                    <a:lnTo>
                      <a:pt x="952804" y="1516694"/>
                    </a:lnTo>
                    <a:lnTo>
                      <a:pt x="951227" y="1520145"/>
                    </a:lnTo>
                    <a:lnTo>
                      <a:pt x="949124" y="1524127"/>
                    </a:lnTo>
                    <a:lnTo>
                      <a:pt x="947284" y="1527312"/>
                    </a:lnTo>
                    <a:lnTo>
                      <a:pt x="945181" y="1530763"/>
                    </a:lnTo>
                    <a:lnTo>
                      <a:pt x="940450" y="1536868"/>
                    </a:lnTo>
                    <a:lnTo>
                      <a:pt x="935192" y="1542973"/>
                    </a:lnTo>
                    <a:lnTo>
                      <a:pt x="929672" y="1548017"/>
                    </a:lnTo>
                    <a:lnTo>
                      <a:pt x="923363" y="1552795"/>
                    </a:lnTo>
                    <a:lnTo>
                      <a:pt x="919946" y="1554918"/>
                    </a:lnTo>
                    <a:lnTo>
                      <a:pt x="916529" y="1556776"/>
                    </a:lnTo>
                    <a:lnTo>
                      <a:pt x="913112" y="1558634"/>
                    </a:lnTo>
                    <a:lnTo>
                      <a:pt x="909432" y="1560227"/>
                    </a:lnTo>
                    <a:lnTo>
                      <a:pt x="906014" y="1561820"/>
                    </a:lnTo>
                    <a:lnTo>
                      <a:pt x="901808" y="1563147"/>
                    </a:lnTo>
                    <a:lnTo>
                      <a:pt x="898128" y="1564209"/>
                    </a:lnTo>
                    <a:lnTo>
                      <a:pt x="894448" y="1565005"/>
                    </a:lnTo>
                    <a:lnTo>
                      <a:pt x="890505" y="1565801"/>
                    </a:lnTo>
                    <a:lnTo>
                      <a:pt x="886299" y="1566067"/>
                    </a:lnTo>
                    <a:lnTo>
                      <a:pt x="882356" y="1566598"/>
                    </a:lnTo>
                    <a:lnTo>
                      <a:pt x="877888" y="1566863"/>
                    </a:lnTo>
                    <a:lnTo>
                      <a:pt x="873945" y="1566598"/>
                    </a:lnTo>
                    <a:lnTo>
                      <a:pt x="869739" y="1566067"/>
                    </a:lnTo>
                    <a:lnTo>
                      <a:pt x="865796" y="1565801"/>
                    </a:lnTo>
                    <a:lnTo>
                      <a:pt x="861853" y="1565005"/>
                    </a:lnTo>
                    <a:lnTo>
                      <a:pt x="857647" y="1564209"/>
                    </a:lnTo>
                    <a:lnTo>
                      <a:pt x="853967" y="1563147"/>
                    </a:lnTo>
                    <a:lnTo>
                      <a:pt x="850287" y="1561820"/>
                    </a:lnTo>
                    <a:lnTo>
                      <a:pt x="846607" y="1560227"/>
                    </a:lnTo>
                    <a:lnTo>
                      <a:pt x="842664" y="1558634"/>
                    </a:lnTo>
                    <a:lnTo>
                      <a:pt x="839247" y="1556776"/>
                    </a:lnTo>
                    <a:lnTo>
                      <a:pt x="835829" y="1554918"/>
                    </a:lnTo>
                    <a:lnTo>
                      <a:pt x="832675" y="1552795"/>
                    </a:lnTo>
                    <a:lnTo>
                      <a:pt x="826629" y="1548017"/>
                    </a:lnTo>
                    <a:lnTo>
                      <a:pt x="820583" y="1542973"/>
                    </a:lnTo>
                    <a:lnTo>
                      <a:pt x="815589" y="1536868"/>
                    </a:lnTo>
                    <a:lnTo>
                      <a:pt x="810857" y="1530763"/>
                    </a:lnTo>
                    <a:lnTo>
                      <a:pt x="808754" y="1527312"/>
                    </a:lnTo>
                    <a:lnTo>
                      <a:pt x="806914" y="1524127"/>
                    </a:lnTo>
                    <a:lnTo>
                      <a:pt x="805074" y="1520145"/>
                    </a:lnTo>
                    <a:lnTo>
                      <a:pt x="803497" y="1516694"/>
                    </a:lnTo>
                    <a:lnTo>
                      <a:pt x="801920" y="1512978"/>
                    </a:lnTo>
                    <a:lnTo>
                      <a:pt x="800605" y="1509262"/>
                    </a:lnTo>
                    <a:lnTo>
                      <a:pt x="799554" y="1505546"/>
                    </a:lnTo>
                    <a:lnTo>
                      <a:pt x="798765" y="1501299"/>
                    </a:lnTo>
                    <a:lnTo>
                      <a:pt x="797977" y="1497317"/>
                    </a:lnTo>
                    <a:lnTo>
                      <a:pt x="797714" y="1493335"/>
                    </a:lnTo>
                    <a:lnTo>
                      <a:pt x="797188" y="1489088"/>
                    </a:lnTo>
                    <a:lnTo>
                      <a:pt x="796925" y="1485107"/>
                    </a:lnTo>
                    <a:lnTo>
                      <a:pt x="797188" y="1480594"/>
                    </a:lnTo>
                    <a:lnTo>
                      <a:pt x="797714" y="1476612"/>
                    </a:lnTo>
                    <a:lnTo>
                      <a:pt x="797977" y="1472365"/>
                    </a:lnTo>
                    <a:lnTo>
                      <a:pt x="798765" y="1468384"/>
                    </a:lnTo>
                    <a:lnTo>
                      <a:pt x="799554" y="1464667"/>
                    </a:lnTo>
                    <a:lnTo>
                      <a:pt x="800605" y="1460420"/>
                    </a:lnTo>
                    <a:lnTo>
                      <a:pt x="801920" y="1456704"/>
                    </a:lnTo>
                    <a:lnTo>
                      <a:pt x="803497" y="1452988"/>
                    </a:lnTo>
                    <a:lnTo>
                      <a:pt x="805074" y="1449537"/>
                    </a:lnTo>
                    <a:lnTo>
                      <a:pt x="806914" y="1446086"/>
                    </a:lnTo>
                    <a:lnTo>
                      <a:pt x="808754" y="1442636"/>
                    </a:lnTo>
                    <a:lnTo>
                      <a:pt x="810857" y="1439185"/>
                    </a:lnTo>
                    <a:lnTo>
                      <a:pt x="815589" y="1432814"/>
                    </a:lnTo>
                    <a:lnTo>
                      <a:pt x="820583" y="1427240"/>
                    </a:lnTo>
                    <a:lnTo>
                      <a:pt x="826629" y="1421931"/>
                    </a:lnTo>
                    <a:lnTo>
                      <a:pt x="832675" y="1417153"/>
                    </a:lnTo>
                    <a:lnTo>
                      <a:pt x="835829" y="1415030"/>
                    </a:lnTo>
                    <a:lnTo>
                      <a:pt x="839247" y="1412906"/>
                    </a:lnTo>
                    <a:lnTo>
                      <a:pt x="842664" y="1411048"/>
                    </a:lnTo>
                    <a:lnTo>
                      <a:pt x="846607" y="1409455"/>
                    </a:lnTo>
                    <a:lnTo>
                      <a:pt x="850287" y="1408393"/>
                    </a:lnTo>
                    <a:lnTo>
                      <a:pt x="853967" y="1406801"/>
                    </a:lnTo>
                    <a:lnTo>
                      <a:pt x="857647" y="1405739"/>
                    </a:lnTo>
                    <a:lnTo>
                      <a:pt x="861853" y="1404943"/>
                    </a:lnTo>
                    <a:lnTo>
                      <a:pt x="865796" y="1404146"/>
                    </a:lnTo>
                    <a:lnTo>
                      <a:pt x="869739" y="1403616"/>
                    </a:lnTo>
                    <a:lnTo>
                      <a:pt x="873945" y="1403350"/>
                    </a:lnTo>
                    <a:close/>
                    <a:moveTo>
                      <a:pt x="1480345" y="795338"/>
                    </a:moveTo>
                    <a:lnTo>
                      <a:pt x="1484857" y="795603"/>
                    </a:lnTo>
                    <a:lnTo>
                      <a:pt x="1488839" y="795869"/>
                    </a:lnTo>
                    <a:lnTo>
                      <a:pt x="1493086" y="796134"/>
                    </a:lnTo>
                    <a:lnTo>
                      <a:pt x="1497068" y="797196"/>
                    </a:lnTo>
                    <a:lnTo>
                      <a:pt x="1500784" y="797727"/>
                    </a:lnTo>
                    <a:lnTo>
                      <a:pt x="1505031" y="799054"/>
                    </a:lnTo>
                    <a:lnTo>
                      <a:pt x="1508747" y="800381"/>
                    </a:lnTo>
                    <a:lnTo>
                      <a:pt x="1512198" y="801974"/>
                    </a:lnTo>
                    <a:lnTo>
                      <a:pt x="1515914" y="803567"/>
                    </a:lnTo>
                    <a:lnTo>
                      <a:pt x="1519365" y="805425"/>
                    </a:lnTo>
                    <a:lnTo>
                      <a:pt x="1522816" y="807283"/>
                    </a:lnTo>
                    <a:lnTo>
                      <a:pt x="1526266" y="809406"/>
                    </a:lnTo>
                    <a:lnTo>
                      <a:pt x="1532637" y="814184"/>
                    </a:lnTo>
                    <a:lnTo>
                      <a:pt x="1538211" y="819228"/>
                    </a:lnTo>
                    <a:lnTo>
                      <a:pt x="1543520" y="825068"/>
                    </a:lnTo>
                    <a:lnTo>
                      <a:pt x="1548298" y="831438"/>
                    </a:lnTo>
                    <a:lnTo>
                      <a:pt x="1550422" y="834624"/>
                    </a:lnTo>
                    <a:lnTo>
                      <a:pt x="1552545" y="838074"/>
                    </a:lnTo>
                    <a:lnTo>
                      <a:pt x="1554403" y="841791"/>
                    </a:lnTo>
                    <a:lnTo>
                      <a:pt x="1555996" y="845241"/>
                    </a:lnTo>
                    <a:lnTo>
                      <a:pt x="1557589" y="848958"/>
                    </a:lnTo>
                    <a:lnTo>
                      <a:pt x="1558650" y="852939"/>
                    </a:lnTo>
                    <a:lnTo>
                      <a:pt x="1559712" y="856655"/>
                    </a:lnTo>
                    <a:lnTo>
                      <a:pt x="1560509" y="860637"/>
                    </a:lnTo>
                    <a:lnTo>
                      <a:pt x="1561305" y="864884"/>
                    </a:lnTo>
                    <a:lnTo>
                      <a:pt x="1561836" y="868866"/>
                    </a:lnTo>
                    <a:lnTo>
                      <a:pt x="1562101" y="872847"/>
                    </a:lnTo>
                    <a:lnTo>
                      <a:pt x="1562101" y="877094"/>
                    </a:lnTo>
                    <a:lnTo>
                      <a:pt x="1562101" y="881342"/>
                    </a:lnTo>
                    <a:lnTo>
                      <a:pt x="1561836" y="885589"/>
                    </a:lnTo>
                    <a:lnTo>
                      <a:pt x="1561305" y="889570"/>
                    </a:lnTo>
                    <a:lnTo>
                      <a:pt x="1560509" y="893817"/>
                    </a:lnTo>
                    <a:lnTo>
                      <a:pt x="1559712" y="897534"/>
                    </a:lnTo>
                    <a:lnTo>
                      <a:pt x="1558650" y="901515"/>
                    </a:lnTo>
                    <a:lnTo>
                      <a:pt x="1557589" y="905497"/>
                    </a:lnTo>
                    <a:lnTo>
                      <a:pt x="1555996" y="908948"/>
                    </a:lnTo>
                    <a:lnTo>
                      <a:pt x="1554403" y="912664"/>
                    </a:lnTo>
                    <a:lnTo>
                      <a:pt x="1552545" y="916115"/>
                    </a:lnTo>
                    <a:lnTo>
                      <a:pt x="1550422" y="919565"/>
                    </a:lnTo>
                    <a:lnTo>
                      <a:pt x="1548298" y="923016"/>
                    </a:lnTo>
                    <a:lnTo>
                      <a:pt x="1543520" y="929387"/>
                    </a:lnTo>
                    <a:lnTo>
                      <a:pt x="1538211" y="934961"/>
                    </a:lnTo>
                    <a:lnTo>
                      <a:pt x="1532637" y="940270"/>
                    </a:lnTo>
                    <a:lnTo>
                      <a:pt x="1526266" y="945048"/>
                    </a:lnTo>
                    <a:lnTo>
                      <a:pt x="1522816" y="947171"/>
                    </a:lnTo>
                    <a:lnTo>
                      <a:pt x="1519365" y="949030"/>
                    </a:lnTo>
                    <a:lnTo>
                      <a:pt x="1515914" y="950888"/>
                    </a:lnTo>
                    <a:lnTo>
                      <a:pt x="1512198" y="952480"/>
                    </a:lnTo>
                    <a:lnTo>
                      <a:pt x="1508747" y="953808"/>
                    </a:lnTo>
                    <a:lnTo>
                      <a:pt x="1505031" y="955400"/>
                    </a:lnTo>
                    <a:lnTo>
                      <a:pt x="1500784" y="956197"/>
                    </a:lnTo>
                    <a:lnTo>
                      <a:pt x="1497068" y="957258"/>
                    </a:lnTo>
                    <a:lnTo>
                      <a:pt x="1493086" y="957789"/>
                    </a:lnTo>
                    <a:lnTo>
                      <a:pt x="1488839" y="958586"/>
                    </a:lnTo>
                    <a:lnTo>
                      <a:pt x="1484857" y="958851"/>
                    </a:lnTo>
                    <a:lnTo>
                      <a:pt x="1480345" y="958851"/>
                    </a:lnTo>
                    <a:lnTo>
                      <a:pt x="1476363" y="958851"/>
                    </a:lnTo>
                    <a:lnTo>
                      <a:pt x="1472116" y="958586"/>
                    </a:lnTo>
                    <a:lnTo>
                      <a:pt x="1468134" y="957789"/>
                    </a:lnTo>
                    <a:lnTo>
                      <a:pt x="1464153" y="957258"/>
                    </a:lnTo>
                    <a:lnTo>
                      <a:pt x="1459906" y="956197"/>
                    </a:lnTo>
                    <a:lnTo>
                      <a:pt x="1456189" y="955400"/>
                    </a:lnTo>
                    <a:lnTo>
                      <a:pt x="1452473" y="953808"/>
                    </a:lnTo>
                    <a:lnTo>
                      <a:pt x="1448757" y="952480"/>
                    </a:lnTo>
                    <a:lnTo>
                      <a:pt x="1445306" y="950888"/>
                    </a:lnTo>
                    <a:lnTo>
                      <a:pt x="1441325" y="949030"/>
                    </a:lnTo>
                    <a:lnTo>
                      <a:pt x="1437874" y="947171"/>
                    </a:lnTo>
                    <a:lnTo>
                      <a:pt x="1434954" y="945048"/>
                    </a:lnTo>
                    <a:lnTo>
                      <a:pt x="1428583" y="940270"/>
                    </a:lnTo>
                    <a:lnTo>
                      <a:pt x="1422478" y="934961"/>
                    </a:lnTo>
                    <a:lnTo>
                      <a:pt x="1417435" y="929387"/>
                    </a:lnTo>
                    <a:lnTo>
                      <a:pt x="1412922" y="923016"/>
                    </a:lnTo>
                    <a:lnTo>
                      <a:pt x="1410533" y="919565"/>
                    </a:lnTo>
                    <a:lnTo>
                      <a:pt x="1408675" y="916115"/>
                    </a:lnTo>
                    <a:lnTo>
                      <a:pt x="1406817" y="912664"/>
                    </a:lnTo>
                    <a:lnTo>
                      <a:pt x="1405224" y="908948"/>
                    </a:lnTo>
                    <a:lnTo>
                      <a:pt x="1403632" y="905497"/>
                    </a:lnTo>
                    <a:lnTo>
                      <a:pt x="1402304" y="901515"/>
                    </a:lnTo>
                    <a:lnTo>
                      <a:pt x="1401243" y="897534"/>
                    </a:lnTo>
                    <a:lnTo>
                      <a:pt x="1400446" y="893817"/>
                    </a:lnTo>
                    <a:lnTo>
                      <a:pt x="1399650" y="889570"/>
                    </a:lnTo>
                    <a:lnTo>
                      <a:pt x="1399385" y="885589"/>
                    </a:lnTo>
                    <a:lnTo>
                      <a:pt x="1398854" y="881342"/>
                    </a:lnTo>
                    <a:lnTo>
                      <a:pt x="1398588" y="877094"/>
                    </a:lnTo>
                    <a:lnTo>
                      <a:pt x="1398854" y="872847"/>
                    </a:lnTo>
                    <a:lnTo>
                      <a:pt x="1399385" y="868866"/>
                    </a:lnTo>
                    <a:lnTo>
                      <a:pt x="1399650" y="864884"/>
                    </a:lnTo>
                    <a:lnTo>
                      <a:pt x="1400446" y="860637"/>
                    </a:lnTo>
                    <a:lnTo>
                      <a:pt x="1401243" y="856655"/>
                    </a:lnTo>
                    <a:lnTo>
                      <a:pt x="1402304" y="852939"/>
                    </a:lnTo>
                    <a:lnTo>
                      <a:pt x="1403632" y="848958"/>
                    </a:lnTo>
                    <a:lnTo>
                      <a:pt x="1405224" y="845241"/>
                    </a:lnTo>
                    <a:lnTo>
                      <a:pt x="1406817" y="841791"/>
                    </a:lnTo>
                    <a:lnTo>
                      <a:pt x="1408675" y="838074"/>
                    </a:lnTo>
                    <a:lnTo>
                      <a:pt x="1410533" y="834624"/>
                    </a:lnTo>
                    <a:lnTo>
                      <a:pt x="1412922" y="831438"/>
                    </a:lnTo>
                    <a:lnTo>
                      <a:pt x="1417435" y="825068"/>
                    </a:lnTo>
                    <a:lnTo>
                      <a:pt x="1422478" y="819228"/>
                    </a:lnTo>
                    <a:lnTo>
                      <a:pt x="1428583" y="814184"/>
                    </a:lnTo>
                    <a:lnTo>
                      <a:pt x="1434954" y="809406"/>
                    </a:lnTo>
                    <a:lnTo>
                      <a:pt x="1437874" y="807283"/>
                    </a:lnTo>
                    <a:lnTo>
                      <a:pt x="1441325" y="805425"/>
                    </a:lnTo>
                    <a:lnTo>
                      <a:pt x="1445306" y="803567"/>
                    </a:lnTo>
                    <a:lnTo>
                      <a:pt x="1448757" y="801974"/>
                    </a:lnTo>
                    <a:lnTo>
                      <a:pt x="1452473" y="800381"/>
                    </a:lnTo>
                    <a:lnTo>
                      <a:pt x="1456189" y="799054"/>
                    </a:lnTo>
                    <a:lnTo>
                      <a:pt x="1459906" y="797727"/>
                    </a:lnTo>
                    <a:lnTo>
                      <a:pt x="1464153" y="797196"/>
                    </a:lnTo>
                    <a:lnTo>
                      <a:pt x="1468134" y="796134"/>
                    </a:lnTo>
                    <a:lnTo>
                      <a:pt x="1472116" y="795869"/>
                    </a:lnTo>
                    <a:lnTo>
                      <a:pt x="1476363" y="795603"/>
                    </a:lnTo>
                    <a:lnTo>
                      <a:pt x="1480345" y="795338"/>
                    </a:lnTo>
                    <a:close/>
                    <a:moveTo>
                      <a:pt x="876984" y="177800"/>
                    </a:moveTo>
                    <a:lnTo>
                      <a:pt x="883326" y="178065"/>
                    </a:lnTo>
                    <a:lnTo>
                      <a:pt x="889669" y="179124"/>
                    </a:lnTo>
                    <a:lnTo>
                      <a:pt x="895482" y="180713"/>
                    </a:lnTo>
                    <a:lnTo>
                      <a:pt x="901032" y="182832"/>
                    </a:lnTo>
                    <a:lnTo>
                      <a:pt x="906581" y="185215"/>
                    </a:lnTo>
                    <a:lnTo>
                      <a:pt x="911867" y="188393"/>
                    </a:lnTo>
                    <a:lnTo>
                      <a:pt x="916359" y="191836"/>
                    </a:lnTo>
                    <a:lnTo>
                      <a:pt x="920851" y="196074"/>
                    </a:lnTo>
                    <a:lnTo>
                      <a:pt x="924815" y="200311"/>
                    </a:lnTo>
                    <a:lnTo>
                      <a:pt x="928251" y="205078"/>
                    </a:lnTo>
                    <a:lnTo>
                      <a:pt x="931422" y="210375"/>
                    </a:lnTo>
                    <a:lnTo>
                      <a:pt x="934065" y="215672"/>
                    </a:lnTo>
                    <a:lnTo>
                      <a:pt x="936179" y="221498"/>
                    </a:lnTo>
                    <a:lnTo>
                      <a:pt x="937764" y="227325"/>
                    </a:lnTo>
                    <a:lnTo>
                      <a:pt x="938821" y="233681"/>
                    </a:lnTo>
                    <a:lnTo>
                      <a:pt x="939086" y="240037"/>
                    </a:lnTo>
                    <a:lnTo>
                      <a:pt x="939086" y="766534"/>
                    </a:lnTo>
                    <a:lnTo>
                      <a:pt x="945956" y="770772"/>
                    </a:lnTo>
                    <a:lnTo>
                      <a:pt x="952827" y="775539"/>
                    </a:lnTo>
                    <a:lnTo>
                      <a:pt x="959169" y="780835"/>
                    </a:lnTo>
                    <a:lnTo>
                      <a:pt x="964983" y="786397"/>
                    </a:lnTo>
                    <a:lnTo>
                      <a:pt x="971061" y="792488"/>
                    </a:lnTo>
                    <a:lnTo>
                      <a:pt x="976082" y="798844"/>
                    </a:lnTo>
                    <a:lnTo>
                      <a:pt x="980839" y="805465"/>
                    </a:lnTo>
                    <a:lnTo>
                      <a:pt x="985331" y="812351"/>
                    </a:lnTo>
                    <a:lnTo>
                      <a:pt x="989295" y="819502"/>
                    </a:lnTo>
                    <a:lnTo>
                      <a:pt x="992995" y="826917"/>
                    </a:lnTo>
                    <a:lnTo>
                      <a:pt x="995902" y="834862"/>
                    </a:lnTo>
                    <a:lnTo>
                      <a:pt x="998545" y="843072"/>
                    </a:lnTo>
                    <a:lnTo>
                      <a:pt x="1000394" y="851282"/>
                    </a:lnTo>
                    <a:lnTo>
                      <a:pt x="1001980" y="859757"/>
                    </a:lnTo>
                    <a:lnTo>
                      <a:pt x="1002773" y="868497"/>
                    </a:lnTo>
                    <a:lnTo>
                      <a:pt x="1003301" y="877236"/>
                    </a:lnTo>
                    <a:lnTo>
                      <a:pt x="1002773" y="883857"/>
                    </a:lnTo>
                    <a:lnTo>
                      <a:pt x="1002244" y="889948"/>
                    </a:lnTo>
                    <a:lnTo>
                      <a:pt x="1001716" y="896569"/>
                    </a:lnTo>
                    <a:lnTo>
                      <a:pt x="1000394" y="902925"/>
                    </a:lnTo>
                    <a:lnTo>
                      <a:pt x="999073" y="909017"/>
                    </a:lnTo>
                    <a:lnTo>
                      <a:pt x="997223" y="915108"/>
                    </a:lnTo>
                    <a:lnTo>
                      <a:pt x="995373" y="921199"/>
                    </a:lnTo>
                    <a:lnTo>
                      <a:pt x="993259" y="926761"/>
                    </a:lnTo>
                    <a:lnTo>
                      <a:pt x="990352" y="932322"/>
                    </a:lnTo>
                    <a:lnTo>
                      <a:pt x="987445" y="938149"/>
                    </a:lnTo>
                    <a:lnTo>
                      <a:pt x="984803" y="943446"/>
                    </a:lnTo>
                    <a:lnTo>
                      <a:pt x="981367" y="948478"/>
                    </a:lnTo>
                    <a:lnTo>
                      <a:pt x="977932" y="953509"/>
                    </a:lnTo>
                    <a:lnTo>
                      <a:pt x="973968" y="958541"/>
                    </a:lnTo>
                    <a:lnTo>
                      <a:pt x="970004" y="962779"/>
                    </a:lnTo>
                    <a:lnTo>
                      <a:pt x="965512" y="967281"/>
                    </a:lnTo>
                    <a:lnTo>
                      <a:pt x="961284" y="971783"/>
                    </a:lnTo>
                    <a:lnTo>
                      <a:pt x="956527" y="975756"/>
                    </a:lnTo>
                    <a:lnTo>
                      <a:pt x="951770" y="979464"/>
                    </a:lnTo>
                    <a:lnTo>
                      <a:pt x="946749" y="982906"/>
                    </a:lnTo>
                    <a:lnTo>
                      <a:pt x="941728" y="986349"/>
                    </a:lnTo>
                    <a:lnTo>
                      <a:pt x="936443" y="989527"/>
                    </a:lnTo>
                    <a:lnTo>
                      <a:pt x="930893" y="992441"/>
                    </a:lnTo>
                    <a:lnTo>
                      <a:pt x="925344" y="994824"/>
                    </a:lnTo>
                    <a:lnTo>
                      <a:pt x="919530" y="996943"/>
                    </a:lnTo>
                    <a:lnTo>
                      <a:pt x="913716" y="999062"/>
                    </a:lnTo>
                    <a:lnTo>
                      <a:pt x="907374" y="1000915"/>
                    </a:lnTo>
                    <a:lnTo>
                      <a:pt x="901560" y="1001975"/>
                    </a:lnTo>
                    <a:lnTo>
                      <a:pt x="895218" y="1003299"/>
                    </a:lnTo>
                    <a:lnTo>
                      <a:pt x="888611" y="1004358"/>
                    </a:lnTo>
                    <a:lnTo>
                      <a:pt x="882269" y="1004623"/>
                    </a:lnTo>
                    <a:lnTo>
                      <a:pt x="875663" y="1004888"/>
                    </a:lnTo>
                    <a:lnTo>
                      <a:pt x="866678" y="1004623"/>
                    </a:lnTo>
                    <a:lnTo>
                      <a:pt x="857693" y="1003564"/>
                    </a:lnTo>
                    <a:lnTo>
                      <a:pt x="849236" y="1001975"/>
                    </a:lnTo>
                    <a:lnTo>
                      <a:pt x="840780" y="999856"/>
                    </a:lnTo>
                    <a:lnTo>
                      <a:pt x="832324" y="997473"/>
                    </a:lnTo>
                    <a:lnTo>
                      <a:pt x="824396" y="994030"/>
                    </a:lnTo>
                    <a:lnTo>
                      <a:pt x="816732" y="990587"/>
                    </a:lnTo>
                    <a:lnTo>
                      <a:pt x="809333" y="986084"/>
                    </a:lnTo>
                    <a:lnTo>
                      <a:pt x="802198" y="981317"/>
                    </a:lnTo>
                    <a:lnTo>
                      <a:pt x="795591" y="976286"/>
                    </a:lnTo>
                    <a:lnTo>
                      <a:pt x="788984" y="970724"/>
                    </a:lnTo>
                    <a:lnTo>
                      <a:pt x="783170" y="964633"/>
                    </a:lnTo>
                    <a:lnTo>
                      <a:pt x="777357" y="958541"/>
                    </a:lnTo>
                    <a:lnTo>
                      <a:pt x="772600" y="951920"/>
                    </a:lnTo>
                    <a:lnTo>
                      <a:pt x="767843" y="944770"/>
                    </a:lnTo>
                    <a:lnTo>
                      <a:pt x="763351" y="937354"/>
                    </a:lnTo>
                    <a:lnTo>
                      <a:pt x="413204" y="937354"/>
                    </a:lnTo>
                    <a:lnTo>
                      <a:pt x="406597" y="937090"/>
                    </a:lnTo>
                    <a:lnTo>
                      <a:pt x="400519" y="936295"/>
                    </a:lnTo>
                    <a:lnTo>
                      <a:pt x="394705" y="934706"/>
                    </a:lnTo>
                    <a:lnTo>
                      <a:pt x="388627" y="932322"/>
                    </a:lnTo>
                    <a:lnTo>
                      <a:pt x="383342" y="929939"/>
                    </a:lnTo>
                    <a:lnTo>
                      <a:pt x="378321" y="926761"/>
                    </a:lnTo>
                    <a:lnTo>
                      <a:pt x="373564" y="923053"/>
                    </a:lnTo>
                    <a:lnTo>
                      <a:pt x="368808" y="919345"/>
                    </a:lnTo>
                    <a:lnTo>
                      <a:pt x="365108" y="914843"/>
                    </a:lnTo>
                    <a:lnTo>
                      <a:pt x="361408" y="909811"/>
                    </a:lnTo>
                    <a:lnTo>
                      <a:pt x="358237" y="904779"/>
                    </a:lnTo>
                    <a:lnTo>
                      <a:pt x="355859" y="899483"/>
                    </a:lnTo>
                    <a:lnTo>
                      <a:pt x="353480" y="893921"/>
                    </a:lnTo>
                    <a:lnTo>
                      <a:pt x="352159" y="887830"/>
                    </a:lnTo>
                    <a:lnTo>
                      <a:pt x="351102" y="881474"/>
                    </a:lnTo>
                    <a:lnTo>
                      <a:pt x="350838" y="875382"/>
                    </a:lnTo>
                    <a:lnTo>
                      <a:pt x="351102" y="868761"/>
                    </a:lnTo>
                    <a:lnTo>
                      <a:pt x="352159" y="862670"/>
                    </a:lnTo>
                    <a:lnTo>
                      <a:pt x="353480" y="856844"/>
                    </a:lnTo>
                    <a:lnTo>
                      <a:pt x="355859" y="850752"/>
                    </a:lnTo>
                    <a:lnTo>
                      <a:pt x="358237" y="845456"/>
                    </a:lnTo>
                    <a:lnTo>
                      <a:pt x="361408" y="840424"/>
                    </a:lnTo>
                    <a:lnTo>
                      <a:pt x="365108" y="835392"/>
                    </a:lnTo>
                    <a:lnTo>
                      <a:pt x="368808" y="831154"/>
                    </a:lnTo>
                    <a:lnTo>
                      <a:pt x="373564" y="827447"/>
                    </a:lnTo>
                    <a:lnTo>
                      <a:pt x="378321" y="823474"/>
                    </a:lnTo>
                    <a:lnTo>
                      <a:pt x="383342" y="820296"/>
                    </a:lnTo>
                    <a:lnTo>
                      <a:pt x="388627" y="817913"/>
                    </a:lnTo>
                    <a:lnTo>
                      <a:pt x="394705" y="815794"/>
                    </a:lnTo>
                    <a:lnTo>
                      <a:pt x="400519" y="814205"/>
                    </a:lnTo>
                    <a:lnTo>
                      <a:pt x="406597" y="813146"/>
                    </a:lnTo>
                    <a:lnTo>
                      <a:pt x="413204" y="812881"/>
                    </a:lnTo>
                    <a:lnTo>
                      <a:pt x="765465" y="812881"/>
                    </a:lnTo>
                    <a:lnTo>
                      <a:pt x="770222" y="805730"/>
                    </a:lnTo>
                    <a:lnTo>
                      <a:pt x="775507" y="798579"/>
                    </a:lnTo>
                    <a:lnTo>
                      <a:pt x="780792" y="791959"/>
                    </a:lnTo>
                    <a:lnTo>
                      <a:pt x="786870" y="785602"/>
                    </a:lnTo>
                    <a:lnTo>
                      <a:pt x="793477" y="779511"/>
                    </a:lnTo>
                    <a:lnTo>
                      <a:pt x="800348" y="774214"/>
                    </a:lnTo>
                    <a:lnTo>
                      <a:pt x="807483" y="769183"/>
                    </a:lnTo>
                    <a:lnTo>
                      <a:pt x="815147" y="764945"/>
                    </a:lnTo>
                    <a:lnTo>
                      <a:pt x="815147" y="240037"/>
                    </a:lnTo>
                    <a:lnTo>
                      <a:pt x="815411" y="233681"/>
                    </a:lnTo>
                    <a:lnTo>
                      <a:pt x="816204" y="227325"/>
                    </a:lnTo>
                    <a:lnTo>
                      <a:pt x="817789" y="221498"/>
                    </a:lnTo>
                    <a:lnTo>
                      <a:pt x="819639" y="215672"/>
                    </a:lnTo>
                    <a:lnTo>
                      <a:pt x="822546" y="210375"/>
                    </a:lnTo>
                    <a:lnTo>
                      <a:pt x="825717" y="205078"/>
                    </a:lnTo>
                    <a:lnTo>
                      <a:pt x="829153" y="200311"/>
                    </a:lnTo>
                    <a:lnTo>
                      <a:pt x="833116" y="196074"/>
                    </a:lnTo>
                    <a:lnTo>
                      <a:pt x="837609" y="191836"/>
                    </a:lnTo>
                    <a:lnTo>
                      <a:pt x="842366" y="188393"/>
                    </a:lnTo>
                    <a:lnTo>
                      <a:pt x="847387" y="185215"/>
                    </a:lnTo>
                    <a:lnTo>
                      <a:pt x="852936" y="182832"/>
                    </a:lnTo>
                    <a:lnTo>
                      <a:pt x="858486" y="180713"/>
                    </a:lnTo>
                    <a:lnTo>
                      <a:pt x="864564" y="179124"/>
                    </a:lnTo>
                    <a:lnTo>
                      <a:pt x="870642" y="178065"/>
                    </a:lnTo>
                    <a:lnTo>
                      <a:pt x="876984" y="177800"/>
                    </a:lnTo>
                    <a:close/>
                    <a:moveTo>
                      <a:pt x="856991" y="124392"/>
                    </a:moveTo>
                    <a:lnTo>
                      <a:pt x="837683" y="125450"/>
                    </a:lnTo>
                    <a:lnTo>
                      <a:pt x="818374" y="126774"/>
                    </a:lnTo>
                    <a:lnTo>
                      <a:pt x="799594" y="128362"/>
                    </a:lnTo>
                    <a:lnTo>
                      <a:pt x="780550" y="130479"/>
                    </a:lnTo>
                    <a:lnTo>
                      <a:pt x="762034" y="132861"/>
                    </a:lnTo>
                    <a:lnTo>
                      <a:pt x="743255" y="136037"/>
                    </a:lnTo>
                    <a:lnTo>
                      <a:pt x="725004" y="139478"/>
                    </a:lnTo>
                    <a:lnTo>
                      <a:pt x="706489" y="143712"/>
                    </a:lnTo>
                    <a:lnTo>
                      <a:pt x="688502" y="147947"/>
                    </a:lnTo>
                    <a:lnTo>
                      <a:pt x="670516" y="152975"/>
                    </a:lnTo>
                    <a:lnTo>
                      <a:pt x="653059" y="158269"/>
                    </a:lnTo>
                    <a:lnTo>
                      <a:pt x="635337" y="164091"/>
                    </a:lnTo>
                    <a:lnTo>
                      <a:pt x="617880" y="169914"/>
                    </a:lnTo>
                    <a:lnTo>
                      <a:pt x="600687" y="176530"/>
                    </a:lnTo>
                    <a:lnTo>
                      <a:pt x="583759" y="183412"/>
                    </a:lnTo>
                    <a:lnTo>
                      <a:pt x="567095" y="191087"/>
                    </a:lnTo>
                    <a:lnTo>
                      <a:pt x="550432" y="198762"/>
                    </a:lnTo>
                    <a:lnTo>
                      <a:pt x="534297" y="206967"/>
                    </a:lnTo>
                    <a:lnTo>
                      <a:pt x="517898" y="215436"/>
                    </a:lnTo>
                    <a:lnTo>
                      <a:pt x="502292" y="224170"/>
                    </a:lnTo>
                    <a:lnTo>
                      <a:pt x="486686" y="233698"/>
                    </a:lnTo>
                    <a:lnTo>
                      <a:pt x="471345" y="242961"/>
                    </a:lnTo>
                    <a:lnTo>
                      <a:pt x="456268" y="253018"/>
                    </a:lnTo>
                    <a:lnTo>
                      <a:pt x="441192" y="263340"/>
                    </a:lnTo>
                    <a:lnTo>
                      <a:pt x="426379" y="274191"/>
                    </a:lnTo>
                    <a:lnTo>
                      <a:pt x="412361" y="285042"/>
                    </a:lnTo>
                    <a:lnTo>
                      <a:pt x="398342" y="296423"/>
                    </a:lnTo>
                    <a:lnTo>
                      <a:pt x="384588" y="308333"/>
                    </a:lnTo>
                    <a:lnTo>
                      <a:pt x="371098" y="320243"/>
                    </a:lnTo>
                    <a:lnTo>
                      <a:pt x="357608" y="332417"/>
                    </a:lnTo>
                    <a:lnTo>
                      <a:pt x="344648" y="344856"/>
                    </a:lnTo>
                    <a:lnTo>
                      <a:pt x="332216" y="358089"/>
                    </a:lnTo>
                    <a:lnTo>
                      <a:pt x="319784" y="371323"/>
                    </a:lnTo>
                    <a:lnTo>
                      <a:pt x="307617" y="384820"/>
                    </a:lnTo>
                    <a:lnTo>
                      <a:pt x="295979" y="398583"/>
                    </a:lnTo>
                    <a:lnTo>
                      <a:pt x="284870" y="412610"/>
                    </a:lnTo>
                    <a:lnTo>
                      <a:pt x="273761" y="427167"/>
                    </a:lnTo>
                    <a:lnTo>
                      <a:pt x="263181" y="441458"/>
                    </a:lnTo>
                    <a:lnTo>
                      <a:pt x="252865" y="456544"/>
                    </a:lnTo>
                    <a:lnTo>
                      <a:pt x="242814" y="471630"/>
                    </a:lnTo>
                    <a:lnTo>
                      <a:pt x="233027" y="486980"/>
                    </a:lnTo>
                    <a:lnTo>
                      <a:pt x="224034" y="502596"/>
                    </a:lnTo>
                    <a:lnTo>
                      <a:pt x="215041" y="518740"/>
                    </a:lnTo>
                    <a:lnTo>
                      <a:pt x="206577" y="534620"/>
                    </a:lnTo>
                    <a:lnTo>
                      <a:pt x="198377" y="551029"/>
                    </a:lnTo>
                    <a:lnTo>
                      <a:pt x="190707" y="567438"/>
                    </a:lnTo>
                    <a:lnTo>
                      <a:pt x="183301" y="584112"/>
                    </a:lnTo>
                    <a:lnTo>
                      <a:pt x="176424" y="601315"/>
                    </a:lnTo>
                    <a:lnTo>
                      <a:pt x="169811" y="618253"/>
                    </a:lnTo>
                    <a:lnTo>
                      <a:pt x="163992" y="635986"/>
                    </a:lnTo>
                    <a:lnTo>
                      <a:pt x="157908" y="653454"/>
                    </a:lnTo>
                    <a:lnTo>
                      <a:pt x="152883" y="670921"/>
                    </a:lnTo>
                    <a:lnTo>
                      <a:pt x="147857" y="689183"/>
                    </a:lnTo>
                    <a:lnTo>
                      <a:pt x="143625" y="707180"/>
                    </a:lnTo>
                    <a:lnTo>
                      <a:pt x="139393" y="725707"/>
                    </a:lnTo>
                    <a:lnTo>
                      <a:pt x="135955" y="743704"/>
                    </a:lnTo>
                    <a:lnTo>
                      <a:pt x="132781" y="762495"/>
                    </a:lnTo>
                    <a:lnTo>
                      <a:pt x="130400" y="781551"/>
                    </a:lnTo>
                    <a:lnTo>
                      <a:pt x="128019" y="800342"/>
                    </a:lnTo>
                    <a:lnTo>
                      <a:pt x="126168" y="819133"/>
                    </a:lnTo>
                    <a:lnTo>
                      <a:pt x="125110" y="838189"/>
                    </a:lnTo>
                    <a:lnTo>
                      <a:pt x="124316" y="857509"/>
                    </a:lnTo>
                    <a:lnTo>
                      <a:pt x="124052" y="877094"/>
                    </a:lnTo>
                    <a:lnTo>
                      <a:pt x="124316" y="896414"/>
                    </a:lnTo>
                    <a:lnTo>
                      <a:pt x="125110" y="915735"/>
                    </a:lnTo>
                    <a:lnTo>
                      <a:pt x="126168" y="934791"/>
                    </a:lnTo>
                    <a:lnTo>
                      <a:pt x="128019" y="953846"/>
                    </a:lnTo>
                    <a:lnTo>
                      <a:pt x="130400" y="972637"/>
                    </a:lnTo>
                    <a:lnTo>
                      <a:pt x="132781" y="991428"/>
                    </a:lnTo>
                    <a:lnTo>
                      <a:pt x="135955" y="1009955"/>
                    </a:lnTo>
                    <a:lnTo>
                      <a:pt x="139393" y="1028481"/>
                    </a:lnTo>
                    <a:lnTo>
                      <a:pt x="143625" y="1046743"/>
                    </a:lnTo>
                    <a:lnTo>
                      <a:pt x="147857" y="1065005"/>
                    </a:lnTo>
                    <a:lnTo>
                      <a:pt x="152883" y="1082737"/>
                    </a:lnTo>
                    <a:lnTo>
                      <a:pt x="157908" y="1100734"/>
                    </a:lnTo>
                    <a:lnTo>
                      <a:pt x="163992" y="1118202"/>
                    </a:lnTo>
                    <a:lnTo>
                      <a:pt x="169811" y="1135405"/>
                    </a:lnTo>
                    <a:lnTo>
                      <a:pt x="176424" y="1152608"/>
                    </a:lnTo>
                    <a:lnTo>
                      <a:pt x="183301" y="1169547"/>
                    </a:lnTo>
                    <a:lnTo>
                      <a:pt x="190707" y="1186485"/>
                    </a:lnTo>
                    <a:lnTo>
                      <a:pt x="198377" y="1203159"/>
                    </a:lnTo>
                    <a:lnTo>
                      <a:pt x="206577" y="1219568"/>
                    </a:lnTo>
                    <a:lnTo>
                      <a:pt x="215041" y="1235448"/>
                    </a:lnTo>
                    <a:lnTo>
                      <a:pt x="224034" y="1251592"/>
                    </a:lnTo>
                    <a:lnTo>
                      <a:pt x="233027" y="1267208"/>
                    </a:lnTo>
                    <a:lnTo>
                      <a:pt x="242814" y="1282558"/>
                    </a:lnTo>
                    <a:lnTo>
                      <a:pt x="252865" y="1297644"/>
                    </a:lnTo>
                    <a:lnTo>
                      <a:pt x="263181" y="1312200"/>
                    </a:lnTo>
                    <a:lnTo>
                      <a:pt x="273761" y="1327021"/>
                    </a:lnTo>
                    <a:lnTo>
                      <a:pt x="284870" y="1341578"/>
                    </a:lnTo>
                    <a:lnTo>
                      <a:pt x="295979" y="1355605"/>
                    </a:lnTo>
                    <a:lnTo>
                      <a:pt x="307617" y="1369368"/>
                    </a:lnTo>
                    <a:lnTo>
                      <a:pt x="319784" y="1382865"/>
                    </a:lnTo>
                    <a:lnTo>
                      <a:pt x="332216" y="1396099"/>
                    </a:lnTo>
                    <a:lnTo>
                      <a:pt x="344648" y="1408803"/>
                    </a:lnTo>
                    <a:lnTo>
                      <a:pt x="357608" y="1421771"/>
                    </a:lnTo>
                    <a:lnTo>
                      <a:pt x="371098" y="1433946"/>
                    </a:lnTo>
                    <a:lnTo>
                      <a:pt x="384588" y="1445855"/>
                    </a:lnTo>
                    <a:lnTo>
                      <a:pt x="398342" y="1457501"/>
                    </a:lnTo>
                    <a:lnTo>
                      <a:pt x="412361" y="1469146"/>
                    </a:lnTo>
                    <a:lnTo>
                      <a:pt x="426379" y="1479997"/>
                    </a:lnTo>
                    <a:lnTo>
                      <a:pt x="441192" y="1490848"/>
                    </a:lnTo>
                    <a:lnTo>
                      <a:pt x="456268" y="1501170"/>
                    </a:lnTo>
                    <a:lnTo>
                      <a:pt x="471345" y="1511227"/>
                    </a:lnTo>
                    <a:lnTo>
                      <a:pt x="486686" y="1520490"/>
                    </a:lnTo>
                    <a:lnTo>
                      <a:pt x="502292" y="1530018"/>
                    </a:lnTo>
                    <a:lnTo>
                      <a:pt x="517898" y="1538752"/>
                    </a:lnTo>
                    <a:lnTo>
                      <a:pt x="534297" y="1547221"/>
                    </a:lnTo>
                    <a:lnTo>
                      <a:pt x="550432" y="1555426"/>
                    </a:lnTo>
                    <a:lnTo>
                      <a:pt x="567095" y="1563101"/>
                    </a:lnTo>
                    <a:lnTo>
                      <a:pt x="583759" y="1570512"/>
                    </a:lnTo>
                    <a:lnTo>
                      <a:pt x="600687" y="1577393"/>
                    </a:lnTo>
                    <a:lnTo>
                      <a:pt x="617880" y="1583745"/>
                    </a:lnTo>
                    <a:lnTo>
                      <a:pt x="635337" y="1590097"/>
                    </a:lnTo>
                    <a:lnTo>
                      <a:pt x="653059" y="1595655"/>
                    </a:lnTo>
                    <a:lnTo>
                      <a:pt x="670516" y="1601213"/>
                    </a:lnTo>
                    <a:lnTo>
                      <a:pt x="688502" y="1605712"/>
                    </a:lnTo>
                    <a:lnTo>
                      <a:pt x="706489" y="1610476"/>
                    </a:lnTo>
                    <a:lnTo>
                      <a:pt x="725004" y="1614181"/>
                    </a:lnTo>
                    <a:lnTo>
                      <a:pt x="743255" y="1618151"/>
                    </a:lnTo>
                    <a:lnTo>
                      <a:pt x="762034" y="1620798"/>
                    </a:lnTo>
                    <a:lnTo>
                      <a:pt x="780550" y="1623709"/>
                    </a:lnTo>
                    <a:lnTo>
                      <a:pt x="799594" y="1625826"/>
                    </a:lnTo>
                    <a:lnTo>
                      <a:pt x="818374" y="1627414"/>
                    </a:lnTo>
                    <a:lnTo>
                      <a:pt x="837683" y="1628738"/>
                    </a:lnTo>
                    <a:lnTo>
                      <a:pt x="856991" y="1629267"/>
                    </a:lnTo>
                    <a:lnTo>
                      <a:pt x="876300" y="1629532"/>
                    </a:lnTo>
                    <a:lnTo>
                      <a:pt x="895873" y="1629267"/>
                    </a:lnTo>
                    <a:lnTo>
                      <a:pt x="914918" y="1628738"/>
                    </a:lnTo>
                    <a:lnTo>
                      <a:pt x="933962" y="1627414"/>
                    </a:lnTo>
                    <a:lnTo>
                      <a:pt x="953271" y="1625826"/>
                    </a:lnTo>
                    <a:lnTo>
                      <a:pt x="972050" y="1623709"/>
                    </a:lnTo>
                    <a:lnTo>
                      <a:pt x="990830" y="1620798"/>
                    </a:lnTo>
                    <a:lnTo>
                      <a:pt x="1009345" y="1618151"/>
                    </a:lnTo>
                    <a:lnTo>
                      <a:pt x="1027861" y="1614181"/>
                    </a:lnTo>
                    <a:lnTo>
                      <a:pt x="1045847" y="1610476"/>
                    </a:lnTo>
                    <a:lnTo>
                      <a:pt x="1064098" y="1605712"/>
                    </a:lnTo>
                    <a:lnTo>
                      <a:pt x="1082084" y="1601213"/>
                    </a:lnTo>
                    <a:lnTo>
                      <a:pt x="1099806" y="1595655"/>
                    </a:lnTo>
                    <a:lnTo>
                      <a:pt x="1117263" y="1590097"/>
                    </a:lnTo>
                    <a:lnTo>
                      <a:pt x="1134720" y="1583745"/>
                    </a:lnTo>
                    <a:lnTo>
                      <a:pt x="1151913" y="1577393"/>
                    </a:lnTo>
                    <a:lnTo>
                      <a:pt x="1168841" y="1570512"/>
                    </a:lnTo>
                    <a:lnTo>
                      <a:pt x="1185769" y="1563101"/>
                    </a:lnTo>
                    <a:lnTo>
                      <a:pt x="1201904" y="1555426"/>
                    </a:lnTo>
                    <a:lnTo>
                      <a:pt x="1218568" y="1547221"/>
                    </a:lnTo>
                    <a:lnTo>
                      <a:pt x="1234702" y="1538752"/>
                    </a:lnTo>
                    <a:lnTo>
                      <a:pt x="1250573" y="1530018"/>
                    </a:lnTo>
                    <a:lnTo>
                      <a:pt x="1265914" y="1520490"/>
                    </a:lnTo>
                    <a:lnTo>
                      <a:pt x="1281255" y="1511227"/>
                    </a:lnTo>
                    <a:lnTo>
                      <a:pt x="1296596" y="1501170"/>
                    </a:lnTo>
                    <a:lnTo>
                      <a:pt x="1311408" y="1490848"/>
                    </a:lnTo>
                    <a:lnTo>
                      <a:pt x="1325956" y="1479997"/>
                    </a:lnTo>
                    <a:lnTo>
                      <a:pt x="1340504" y="1469146"/>
                    </a:lnTo>
                    <a:lnTo>
                      <a:pt x="1354522" y="1457501"/>
                    </a:lnTo>
                    <a:lnTo>
                      <a:pt x="1368277" y="1445855"/>
                    </a:lnTo>
                    <a:lnTo>
                      <a:pt x="1381766" y="1433946"/>
                    </a:lnTo>
                    <a:lnTo>
                      <a:pt x="1394991" y="1421771"/>
                    </a:lnTo>
                    <a:lnTo>
                      <a:pt x="1407952" y="1408803"/>
                    </a:lnTo>
                    <a:lnTo>
                      <a:pt x="1420384" y="1396099"/>
                    </a:lnTo>
                    <a:lnTo>
                      <a:pt x="1432815" y="1382865"/>
                    </a:lnTo>
                    <a:lnTo>
                      <a:pt x="1444718" y="1369368"/>
                    </a:lnTo>
                    <a:lnTo>
                      <a:pt x="1456356" y="1355605"/>
                    </a:lnTo>
                    <a:lnTo>
                      <a:pt x="1467730" y="1341578"/>
                    </a:lnTo>
                    <a:lnTo>
                      <a:pt x="1479104" y="1327021"/>
                    </a:lnTo>
                    <a:lnTo>
                      <a:pt x="1489684" y="1312200"/>
                    </a:lnTo>
                    <a:lnTo>
                      <a:pt x="1499735" y="1297644"/>
                    </a:lnTo>
                    <a:lnTo>
                      <a:pt x="1509786" y="1282558"/>
                    </a:lnTo>
                    <a:lnTo>
                      <a:pt x="1519308" y="1267208"/>
                    </a:lnTo>
                    <a:lnTo>
                      <a:pt x="1528830" y="1251592"/>
                    </a:lnTo>
                    <a:lnTo>
                      <a:pt x="1537559" y="1235448"/>
                    </a:lnTo>
                    <a:lnTo>
                      <a:pt x="1546023" y="1219568"/>
                    </a:lnTo>
                    <a:lnTo>
                      <a:pt x="1554223" y="1203159"/>
                    </a:lnTo>
                    <a:lnTo>
                      <a:pt x="1561893" y="1186485"/>
                    </a:lnTo>
                    <a:lnTo>
                      <a:pt x="1569299" y="1169547"/>
                    </a:lnTo>
                    <a:lnTo>
                      <a:pt x="1576176" y="1152608"/>
                    </a:lnTo>
                    <a:lnTo>
                      <a:pt x="1582789" y="1135405"/>
                    </a:lnTo>
                    <a:lnTo>
                      <a:pt x="1588873" y="1118202"/>
                    </a:lnTo>
                    <a:lnTo>
                      <a:pt x="1594692" y="1100734"/>
                    </a:lnTo>
                    <a:lnTo>
                      <a:pt x="1599982" y="1082737"/>
                    </a:lnTo>
                    <a:lnTo>
                      <a:pt x="1604743" y="1065005"/>
                    </a:lnTo>
                    <a:lnTo>
                      <a:pt x="1608975" y="1046743"/>
                    </a:lnTo>
                    <a:lnTo>
                      <a:pt x="1613207" y="1028481"/>
                    </a:lnTo>
                    <a:lnTo>
                      <a:pt x="1616645" y="1009955"/>
                    </a:lnTo>
                    <a:lnTo>
                      <a:pt x="1619555" y="991428"/>
                    </a:lnTo>
                    <a:lnTo>
                      <a:pt x="1622464" y="972637"/>
                    </a:lnTo>
                    <a:lnTo>
                      <a:pt x="1624581" y="953846"/>
                    </a:lnTo>
                    <a:lnTo>
                      <a:pt x="1626168" y="934791"/>
                    </a:lnTo>
                    <a:lnTo>
                      <a:pt x="1627490" y="915735"/>
                    </a:lnTo>
                    <a:lnTo>
                      <a:pt x="1628019" y="896414"/>
                    </a:lnTo>
                    <a:lnTo>
                      <a:pt x="1628548" y="877094"/>
                    </a:lnTo>
                    <a:lnTo>
                      <a:pt x="1628019" y="857509"/>
                    </a:lnTo>
                    <a:lnTo>
                      <a:pt x="1627490" y="838189"/>
                    </a:lnTo>
                    <a:lnTo>
                      <a:pt x="1626168" y="819133"/>
                    </a:lnTo>
                    <a:lnTo>
                      <a:pt x="1624581" y="800342"/>
                    </a:lnTo>
                    <a:lnTo>
                      <a:pt x="1622464" y="781551"/>
                    </a:lnTo>
                    <a:lnTo>
                      <a:pt x="1619555" y="762495"/>
                    </a:lnTo>
                    <a:lnTo>
                      <a:pt x="1616645" y="743704"/>
                    </a:lnTo>
                    <a:lnTo>
                      <a:pt x="1613207" y="725707"/>
                    </a:lnTo>
                    <a:lnTo>
                      <a:pt x="1608975" y="707180"/>
                    </a:lnTo>
                    <a:lnTo>
                      <a:pt x="1604743" y="689183"/>
                    </a:lnTo>
                    <a:lnTo>
                      <a:pt x="1599982" y="670921"/>
                    </a:lnTo>
                    <a:lnTo>
                      <a:pt x="1594692" y="653454"/>
                    </a:lnTo>
                    <a:lnTo>
                      <a:pt x="1588873" y="635986"/>
                    </a:lnTo>
                    <a:lnTo>
                      <a:pt x="1582789" y="618253"/>
                    </a:lnTo>
                    <a:lnTo>
                      <a:pt x="1576176" y="601315"/>
                    </a:lnTo>
                    <a:lnTo>
                      <a:pt x="1569299" y="584112"/>
                    </a:lnTo>
                    <a:lnTo>
                      <a:pt x="1561893" y="567438"/>
                    </a:lnTo>
                    <a:lnTo>
                      <a:pt x="1554223" y="551029"/>
                    </a:lnTo>
                    <a:lnTo>
                      <a:pt x="1546023" y="534620"/>
                    </a:lnTo>
                    <a:lnTo>
                      <a:pt x="1537559" y="518740"/>
                    </a:lnTo>
                    <a:lnTo>
                      <a:pt x="1528830" y="502596"/>
                    </a:lnTo>
                    <a:lnTo>
                      <a:pt x="1519308" y="486980"/>
                    </a:lnTo>
                    <a:lnTo>
                      <a:pt x="1509786" y="471630"/>
                    </a:lnTo>
                    <a:lnTo>
                      <a:pt x="1499735" y="456544"/>
                    </a:lnTo>
                    <a:lnTo>
                      <a:pt x="1489684" y="441458"/>
                    </a:lnTo>
                    <a:lnTo>
                      <a:pt x="1479104" y="427167"/>
                    </a:lnTo>
                    <a:lnTo>
                      <a:pt x="1467730" y="412610"/>
                    </a:lnTo>
                    <a:lnTo>
                      <a:pt x="1456356" y="398583"/>
                    </a:lnTo>
                    <a:lnTo>
                      <a:pt x="1444718" y="384820"/>
                    </a:lnTo>
                    <a:lnTo>
                      <a:pt x="1432815" y="371323"/>
                    </a:lnTo>
                    <a:lnTo>
                      <a:pt x="1420384" y="358089"/>
                    </a:lnTo>
                    <a:lnTo>
                      <a:pt x="1407952" y="344856"/>
                    </a:lnTo>
                    <a:lnTo>
                      <a:pt x="1394991" y="332417"/>
                    </a:lnTo>
                    <a:lnTo>
                      <a:pt x="1381766" y="320243"/>
                    </a:lnTo>
                    <a:lnTo>
                      <a:pt x="1368277" y="308333"/>
                    </a:lnTo>
                    <a:lnTo>
                      <a:pt x="1354522" y="296423"/>
                    </a:lnTo>
                    <a:lnTo>
                      <a:pt x="1340504" y="285042"/>
                    </a:lnTo>
                    <a:lnTo>
                      <a:pt x="1325956" y="274191"/>
                    </a:lnTo>
                    <a:lnTo>
                      <a:pt x="1311408" y="263340"/>
                    </a:lnTo>
                    <a:lnTo>
                      <a:pt x="1296596" y="253018"/>
                    </a:lnTo>
                    <a:lnTo>
                      <a:pt x="1281255" y="242961"/>
                    </a:lnTo>
                    <a:lnTo>
                      <a:pt x="1265914" y="233698"/>
                    </a:lnTo>
                    <a:lnTo>
                      <a:pt x="1250573" y="224170"/>
                    </a:lnTo>
                    <a:lnTo>
                      <a:pt x="1234702" y="215436"/>
                    </a:lnTo>
                    <a:lnTo>
                      <a:pt x="1218568" y="206967"/>
                    </a:lnTo>
                    <a:lnTo>
                      <a:pt x="1201904" y="198762"/>
                    </a:lnTo>
                    <a:lnTo>
                      <a:pt x="1185769" y="191087"/>
                    </a:lnTo>
                    <a:lnTo>
                      <a:pt x="1168841" y="183412"/>
                    </a:lnTo>
                    <a:lnTo>
                      <a:pt x="1151913" y="176530"/>
                    </a:lnTo>
                    <a:lnTo>
                      <a:pt x="1134720" y="169914"/>
                    </a:lnTo>
                    <a:lnTo>
                      <a:pt x="1117263" y="164091"/>
                    </a:lnTo>
                    <a:lnTo>
                      <a:pt x="1099806" y="158269"/>
                    </a:lnTo>
                    <a:lnTo>
                      <a:pt x="1082084" y="152975"/>
                    </a:lnTo>
                    <a:lnTo>
                      <a:pt x="1064098" y="147947"/>
                    </a:lnTo>
                    <a:lnTo>
                      <a:pt x="1045847" y="143712"/>
                    </a:lnTo>
                    <a:lnTo>
                      <a:pt x="1027861" y="139478"/>
                    </a:lnTo>
                    <a:lnTo>
                      <a:pt x="1009345" y="136037"/>
                    </a:lnTo>
                    <a:lnTo>
                      <a:pt x="990830" y="132861"/>
                    </a:lnTo>
                    <a:lnTo>
                      <a:pt x="972050" y="130479"/>
                    </a:lnTo>
                    <a:lnTo>
                      <a:pt x="953271" y="128362"/>
                    </a:lnTo>
                    <a:lnTo>
                      <a:pt x="933962" y="126774"/>
                    </a:lnTo>
                    <a:lnTo>
                      <a:pt x="914918" y="125450"/>
                    </a:lnTo>
                    <a:lnTo>
                      <a:pt x="895873" y="124392"/>
                    </a:lnTo>
                    <a:lnTo>
                      <a:pt x="876300" y="124392"/>
                    </a:lnTo>
                    <a:lnTo>
                      <a:pt x="856991" y="124392"/>
                    </a:lnTo>
                    <a:close/>
                    <a:moveTo>
                      <a:pt x="876300" y="0"/>
                    </a:moveTo>
                    <a:lnTo>
                      <a:pt x="899048" y="265"/>
                    </a:lnTo>
                    <a:lnTo>
                      <a:pt x="921266" y="1323"/>
                    </a:lnTo>
                    <a:lnTo>
                      <a:pt x="943749" y="2382"/>
                    </a:lnTo>
                    <a:lnTo>
                      <a:pt x="965702" y="4764"/>
                    </a:lnTo>
                    <a:lnTo>
                      <a:pt x="987656" y="7146"/>
                    </a:lnTo>
                    <a:lnTo>
                      <a:pt x="1009610" y="10057"/>
                    </a:lnTo>
                    <a:lnTo>
                      <a:pt x="1031299" y="13763"/>
                    </a:lnTo>
                    <a:lnTo>
                      <a:pt x="1052724" y="17997"/>
                    </a:lnTo>
                    <a:lnTo>
                      <a:pt x="1074149" y="22496"/>
                    </a:lnTo>
                    <a:lnTo>
                      <a:pt x="1095045" y="27525"/>
                    </a:lnTo>
                    <a:lnTo>
                      <a:pt x="1115940" y="33348"/>
                    </a:lnTo>
                    <a:lnTo>
                      <a:pt x="1136572" y="39435"/>
                    </a:lnTo>
                    <a:lnTo>
                      <a:pt x="1157203" y="46051"/>
                    </a:lnTo>
                    <a:lnTo>
                      <a:pt x="1177305" y="53197"/>
                    </a:lnTo>
                    <a:lnTo>
                      <a:pt x="1197407" y="60873"/>
                    </a:lnTo>
                    <a:lnTo>
                      <a:pt x="1216981" y="69077"/>
                    </a:lnTo>
                    <a:lnTo>
                      <a:pt x="1236818" y="77811"/>
                    </a:lnTo>
                    <a:lnTo>
                      <a:pt x="1255863" y="86545"/>
                    </a:lnTo>
                    <a:lnTo>
                      <a:pt x="1274907" y="96337"/>
                    </a:lnTo>
                    <a:lnTo>
                      <a:pt x="1293687" y="105865"/>
                    </a:lnTo>
                    <a:lnTo>
                      <a:pt x="1312202" y="116452"/>
                    </a:lnTo>
                    <a:lnTo>
                      <a:pt x="1330453" y="127303"/>
                    </a:lnTo>
                    <a:lnTo>
                      <a:pt x="1348439" y="138154"/>
                    </a:lnTo>
                    <a:lnTo>
                      <a:pt x="1365896" y="149799"/>
                    </a:lnTo>
                    <a:lnTo>
                      <a:pt x="1383353" y="162239"/>
                    </a:lnTo>
                    <a:lnTo>
                      <a:pt x="1400282" y="174413"/>
                    </a:lnTo>
                    <a:lnTo>
                      <a:pt x="1416945" y="187117"/>
                    </a:lnTo>
                    <a:lnTo>
                      <a:pt x="1433609" y="200615"/>
                    </a:lnTo>
                    <a:lnTo>
                      <a:pt x="1449479" y="214113"/>
                    </a:lnTo>
                    <a:lnTo>
                      <a:pt x="1465085" y="228404"/>
                    </a:lnTo>
                    <a:lnTo>
                      <a:pt x="1480426" y="242432"/>
                    </a:lnTo>
                    <a:lnTo>
                      <a:pt x="1495503" y="257253"/>
                    </a:lnTo>
                    <a:lnTo>
                      <a:pt x="1510315" y="272074"/>
                    </a:lnTo>
                    <a:lnTo>
                      <a:pt x="1524863" y="287424"/>
                    </a:lnTo>
                    <a:lnTo>
                      <a:pt x="1538881" y="303569"/>
                    </a:lnTo>
                    <a:lnTo>
                      <a:pt x="1552371" y="319449"/>
                    </a:lnTo>
                    <a:lnTo>
                      <a:pt x="1565596" y="335858"/>
                    </a:lnTo>
                    <a:lnTo>
                      <a:pt x="1578292" y="352796"/>
                    </a:lnTo>
                    <a:lnTo>
                      <a:pt x="1590724" y="369735"/>
                    </a:lnTo>
                    <a:lnTo>
                      <a:pt x="1602627" y="386938"/>
                    </a:lnTo>
                    <a:lnTo>
                      <a:pt x="1614265" y="404935"/>
                    </a:lnTo>
                    <a:lnTo>
                      <a:pt x="1625639" y="422667"/>
                    </a:lnTo>
                    <a:lnTo>
                      <a:pt x="1636219" y="440929"/>
                    </a:lnTo>
                    <a:lnTo>
                      <a:pt x="1646534" y="459455"/>
                    </a:lnTo>
                    <a:lnTo>
                      <a:pt x="1656585" y="478247"/>
                    </a:lnTo>
                    <a:lnTo>
                      <a:pt x="1666108" y="497038"/>
                    </a:lnTo>
                    <a:lnTo>
                      <a:pt x="1675101" y="516358"/>
                    </a:lnTo>
                    <a:lnTo>
                      <a:pt x="1683565" y="535943"/>
                    </a:lnTo>
                    <a:lnTo>
                      <a:pt x="1691764" y="555528"/>
                    </a:lnTo>
                    <a:lnTo>
                      <a:pt x="1699170" y="575643"/>
                    </a:lnTo>
                    <a:lnTo>
                      <a:pt x="1706577" y="596022"/>
                    </a:lnTo>
                    <a:lnTo>
                      <a:pt x="1712925" y="616401"/>
                    </a:lnTo>
                    <a:lnTo>
                      <a:pt x="1719273" y="637309"/>
                    </a:lnTo>
                    <a:lnTo>
                      <a:pt x="1725092" y="658218"/>
                    </a:lnTo>
                    <a:lnTo>
                      <a:pt x="1730382" y="679126"/>
                    </a:lnTo>
                    <a:lnTo>
                      <a:pt x="1734614" y="700564"/>
                    </a:lnTo>
                    <a:lnTo>
                      <a:pt x="1739111" y="721737"/>
                    </a:lnTo>
                    <a:lnTo>
                      <a:pt x="1742549" y="743439"/>
                    </a:lnTo>
                    <a:lnTo>
                      <a:pt x="1745723" y="765406"/>
                    </a:lnTo>
                    <a:lnTo>
                      <a:pt x="1748104" y="787373"/>
                    </a:lnTo>
                    <a:lnTo>
                      <a:pt x="1749955" y="809605"/>
                    </a:lnTo>
                    <a:lnTo>
                      <a:pt x="1751542" y="831837"/>
                    </a:lnTo>
                    <a:lnTo>
                      <a:pt x="1752336" y="854598"/>
                    </a:lnTo>
                    <a:lnTo>
                      <a:pt x="1752600" y="877094"/>
                    </a:lnTo>
                    <a:lnTo>
                      <a:pt x="1752336" y="899590"/>
                    </a:lnTo>
                    <a:lnTo>
                      <a:pt x="1751542" y="922351"/>
                    </a:lnTo>
                    <a:lnTo>
                      <a:pt x="1749955" y="944583"/>
                    </a:lnTo>
                    <a:lnTo>
                      <a:pt x="1748104" y="966550"/>
                    </a:lnTo>
                    <a:lnTo>
                      <a:pt x="1745723" y="988782"/>
                    </a:lnTo>
                    <a:lnTo>
                      <a:pt x="1742549" y="1010220"/>
                    </a:lnTo>
                    <a:lnTo>
                      <a:pt x="1739111" y="1031922"/>
                    </a:lnTo>
                    <a:lnTo>
                      <a:pt x="1734614" y="1053624"/>
                    </a:lnTo>
                    <a:lnTo>
                      <a:pt x="1730382" y="1075062"/>
                    </a:lnTo>
                    <a:lnTo>
                      <a:pt x="1725092" y="1095970"/>
                    </a:lnTo>
                    <a:lnTo>
                      <a:pt x="1719273" y="1116879"/>
                    </a:lnTo>
                    <a:lnTo>
                      <a:pt x="1712925" y="1137523"/>
                    </a:lnTo>
                    <a:lnTo>
                      <a:pt x="1706577" y="1157902"/>
                    </a:lnTo>
                    <a:lnTo>
                      <a:pt x="1699170" y="1178016"/>
                    </a:lnTo>
                    <a:lnTo>
                      <a:pt x="1691764" y="1198130"/>
                    </a:lnTo>
                    <a:lnTo>
                      <a:pt x="1683565" y="1217980"/>
                    </a:lnTo>
                    <a:lnTo>
                      <a:pt x="1675101" y="1237565"/>
                    </a:lnTo>
                    <a:lnTo>
                      <a:pt x="1666108" y="1256886"/>
                    </a:lnTo>
                    <a:lnTo>
                      <a:pt x="1656585" y="1275941"/>
                    </a:lnTo>
                    <a:lnTo>
                      <a:pt x="1646534" y="1294733"/>
                    </a:lnTo>
                    <a:lnTo>
                      <a:pt x="1636219" y="1313259"/>
                    </a:lnTo>
                    <a:lnTo>
                      <a:pt x="1625639" y="1331521"/>
                    </a:lnTo>
                    <a:lnTo>
                      <a:pt x="1614265" y="1349253"/>
                    </a:lnTo>
                    <a:lnTo>
                      <a:pt x="1602627" y="1366986"/>
                    </a:lnTo>
                    <a:lnTo>
                      <a:pt x="1590724" y="1384453"/>
                    </a:lnTo>
                    <a:lnTo>
                      <a:pt x="1578292" y="1401392"/>
                    </a:lnTo>
                    <a:lnTo>
                      <a:pt x="1565596" y="1418066"/>
                    </a:lnTo>
                    <a:lnTo>
                      <a:pt x="1552371" y="1434475"/>
                    </a:lnTo>
                    <a:lnTo>
                      <a:pt x="1538881" y="1450619"/>
                    </a:lnTo>
                    <a:lnTo>
                      <a:pt x="1524863" y="1466234"/>
                    </a:lnTo>
                    <a:lnTo>
                      <a:pt x="1510315" y="1481585"/>
                    </a:lnTo>
                    <a:lnTo>
                      <a:pt x="1495503" y="1496671"/>
                    </a:lnTo>
                    <a:lnTo>
                      <a:pt x="1480426" y="1511492"/>
                    </a:lnTo>
                    <a:lnTo>
                      <a:pt x="1465085" y="1525784"/>
                    </a:lnTo>
                    <a:lnTo>
                      <a:pt x="1449479" y="1540075"/>
                    </a:lnTo>
                    <a:lnTo>
                      <a:pt x="1433609" y="1553573"/>
                    </a:lnTo>
                    <a:lnTo>
                      <a:pt x="1416945" y="1566542"/>
                    </a:lnTo>
                    <a:lnTo>
                      <a:pt x="1400282" y="1579510"/>
                    </a:lnTo>
                    <a:lnTo>
                      <a:pt x="1383353" y="1591949"/>
                    </a:lnTo>
                    <a:lnTo>
                      <a:pt x="1365896" y="1603859"/>
                    </a:lnTo>
                    <a:lnTo>
                      <a:pt x="1348439" y="1615505"/>
                    </a:lnTo>
                    <a:lnTo>
                      <a:pt x="1330453" y="1626885"/>
                    </a:lnTo>
                    <a:lnTo>
                      <a:pt x="1312202" y="1637472"/>
                    </a:lnTo>
                    <a:lnTo>
                      <a:pt x="1293687" y="1647793"/>
                    </a:lnTo>
                    <a:lnTo>
                      <a:pt x="1274907" y="1657851"/>
                    </a:lnTo>
                    <a:lnTo>
                      <a:pt x="1255863" y="1667379"/>
                    </a:lnTo>
                    <a:lnTo>
                      <a:pt x="1236818" y="1676377"/>
                    </a:lnTo>
                    <a:lnTo>
                      <a:pt x="1216981" y="1684846"/>
                    </a:lnTo>
                    <a:lnTo>
                      <a:pt x="1197407" y="1693051"/>
                    </a:lnTo>
                    <a:lnTo>
                      <a:pt x="1177305" y="1700726"/>
                    </a:lnTo>
                    <a:lnTo>
                      <a:pt x="1157203" y="1707607"/>
                    </a:lnTo>
                    <a:lnTo>
                      <a:pt x="1136572" y="1714753"/>
                    </a:lnTo>
                    <a:lnTo>
                      <a:pt x="1115940" y="1720576"/>
                    </a:lnTo>
                    <a:lnTo>
                      <a:pt x="1095045" y="1726134"/>
                    </a:lnTo>
                    <a:lnTo>
                      <a:pt x="1074149" y="1731427"/>
                    </a:lnTo>
                    <a:lnTo>
                      <a:pt x="1052724" y="1736191"/>
                    </a:lnTo>
                    <a:lnTo>
                      <a:pt x="1031299" y="1740426"/>
                    </a:lnTo>
                    <a:lnTo>
                      <a:pt x="1009610" y="1743866"/>
                    </a:lnTo>
                    <a:lnTo>
                      <a:pt x="987656" y="1747042"/>
                    </a:lnTo>
                    <a:lnTo>
                      <a:pt x="965702" y="1749424"/>
                    </a:lnTo>
                    <a:lnTo>
                      <a:pt x="943749" y="1751277"/>
                    </a:lnTo>
                    <a:lnTo>
                      <a:pt x="921266" y="1752865"/>
                    </a:lnTo>
                    <a:lnTo>
                      <a:pt x="899048" y="1753923"/>
                    </a:lnTo>
                    <a:lnTo>
                      <a:pt x="876300" y="1754188"/>
                    </a:lnTo>
                    <a:lnTo>
                      <a:pt x="853817" y="1753923"/>
                    </a:lnTo>
                    <a:lnTo>
                      <a:pt x="831335" y="1752865"/>
                    </a:lnTo>
                    <a:lnTo>
                      <a:pt x="809116" y="1751277"/>
                    </a:lnTo>
                    <a:lnTo>
                      <a:pt x="786898" y="1749424"/>
                    </a:lnTo>
                    <a:lnTo>
                      <a:pt x="764944" y="1747042"/>
                    </a:lnTo>
                    <a:lnTo>
                      <a:pt x="742990" y="1743866"/>
                    </a:lnTo>
                    <a:lnTo>
                      <a:pt x="721301" y="1740426"/>
                    </a:lnTo>
                    <a:lnTo>
                      <a:pt x="699876" y="1736191"/>
                    </a:lnTo>
                    <a:lnTo>
                      <a:pt x="678716" y="1731427"/>
                    </a:lnTo>
                    <a:lnTo>
                      <a:pt x="657820" y="1726134"/>
                    </a:lnTo>
                    <a:lnTo>
                      <a:pt x="636660" y="1720576"/>
                    </a:lnTo>
                    <a:lnTo>
                      <a:pt x="616028" y="1714753"/>
                    </a:lnTo>
                    <a:lnTo>
                      <a:pt x="595662" y="1707607"/>
                    </a:lnTo>
                    <a:lnTo>
                      <a:pt x="575295" y="1700726"/>
                    </a:lnTo>
                    <a:lnTo>
                      <a:pt x="555193" y="1693051"/>
                    </a:lnTo>
                    <a:lnTo>
                      <a:pt x="535619" y="1684846"/>
                    </a:lnTo>
                    <a:lnTo>
                      <a:pt x="516046" y="1676377"/>
                    </a:lnTo>
                    <a:lnTo>
                      <a:pt x="496737" y="1667379"/>
                    </a:lnTo>
                    <a:lnTo>
                      <a:pt x="477958" y="1657851"/>
                    </a:lnTo>
                    <a:lnTo>
                      <a:pt x="458913" y="1647793"/>
                    </a:lnTo>
                    <a:lnTo>
                      <a:pt x="440663" y="1637472"/>
                    </a:lnTo>
                    <a:lnTo>
                      <a:pt x="422412" y="1626885"/>
                    </a:lnTo>
                    <a:lnTo>
                      <a:pt x="404161" y="1615505"/>
                    </a:lnTo>
                    <a:lnTo>
                      <a:pt x="386704" y="1603859"/>
                    </a:lnTo>
                    <a:lnTo>
                      <a:pt x="369511" y="1591949"/>
                    </a:lnTo>
                    <a:lnTo>
                      <a:pt x="352318" y="1579510"/>
                    </a:lnTo>
                    <a:lnTo>
                      <a:pt x="335655" y="1566542"/>
                    </a:lnTo>
                    <a:lnTo>
                      <a:pt x="319255" y="1553573"/>
                    </a:lnTo>
                    <a:lnTo>
                      <a:pt x="303121" y="1540075"/>
                    </a:lnTo>
                    <a:lnTo>
                      <a:pt x="287251" y="1525784"/>
                    </a:lnTo>
                    <a:lnTo>
                      <a:pt x="271909" y="1511492"/>
                    </a:lnTo>
                    <a:lnTo>
                      <a:pt x="256833" y="1496671"/>
                    </a:lnTo>
                    <a:lnTo>
                      <a:pt x="242285" y="1481585"/>
                    </a:lnTo>
                    <a:lnTo>
                      <a:pt x="227737" y="1466234"/>
                    </a:lnTo>
                    <a:lnTo>
                      <a:pt x="213983" y="1450619"/>
                    </a:lnTo>
                    <a:lnTo>
                      <a:pt x="200229" y="1434475"/>
                    </a:lnTo>
                    <a:lnTo>
                      <a:pt x="187004" y="1418066"/>
                    </a:lnTo>
                    <a:lnTo>
                      <a:pt x="174308" y="1401392"/>
                    </a:lnTo>
                    <a:lnTo>
                      <a:pt x="161876" y="1384453"/>
                    </a:lnTo>
                    <a:lnTo>
                      <a:pt x="149709" y="1366986"/>
                    </a:lnTo>
                    <a:lnTo>
                      <a:pt x="138071" y="1349253"/>
                    </a:lnTo>
                    <a:lnTo>
                      <a:pt x="126961" y="1331521"/>
                    </a:lnTo>
                    <a:lnTo>
                      <a:pt x="116117" y="1313259"/>
                    </a:lnTo>
                    <a:lnTo>
                      <a:pt x="105801" y="1294733"/>
                    </a:lnTo>
                    <a:lnTo>
                      <a:pt x="95750" y="1275941"/>
                    </a:lnTo>
                    <a:lnTo>
                      <a:pt x="86492" y="1256886"/>
                    </a:lnTo>
                    <a:lnTo>
                      <a:pt x="77499" y="1237565"/>
                    </a:lnTo>
                    <a:lnTo>
                      <a:pt x="69035" y="1217980"/>
                    </a:lnTo>
                    <a:lnTo>
                      <a:pt x="60836" y="1198130"/>
                    </a:lnTo>
                    <a:lnTo>
                      <a:pt x="53165" y="1178016"/>
                    </a:lnTo>
                    <a:lnTo>
                      <a:pt x="46023" y="1157902"/>
                    </a:lnTo>
                    <a:lnTo>
                      <a:pt x="39411" y="1137523"/>
                    </a:lnTo>
                    <a:lnTo>
                      <a:pt x="33327" y="1116879"/>
                    </a:lnTo>
                    <a:lnTo>
                      <a:pt x="27508" y="1095970"/>
                    </a:lnTo>
                    <a:lnTo>
                      <a:pt x="22483" y="1075062"/>
                    </a:lnTo>
                    <a:lnTo>
                      <a:pt x="17721" y="1053624"/>
                    </a:lnTo>
                    <a:lnTo>
                      <a:pt x="13754" y="1031922"/>
                    </a:lnTo>
                    <a:lnTo>
                      <a:pt x="10051" y="1010220"/>
                    </a:lnTo>
                    <a:lnTo>
                      <a:pt x="6877" y="988782"/>
                    </a:lnTo>
                    <a:lnTo>
                      <a:pt x="4496" y="966550"/>
                    </a:lnTo>
                    <a:lnTo>
                      <a:pt x="2380" y="944583"/>
                    </a:lnTo>
                    <a:lnTo>
                      <a:pt x="1322" y="922351"/>
                    </a:lnTo>
                    <a:lnTo>
                      <a:pt x="264" y="899590"/>
                    </a:lnTo>
                    <a:lnTo>
                      <a:pt x="0" y="877094"/>
                    </a:lnTo>
                    <a:lnTo>
                      <a:pt x="264" y="854598"/>
                    </a:lnTo>
                    <a:lnTo>
                      <a:pt x="1322" y="831837"/>
                    </a:lnTo>
                    <a:lnTo>
                      <a:pt x="2380" y="809605"/>
                    </a:lnTo>
                    <a:lnTo>
                      <a:pt x="4496" y="787373"/>
                    </a:lnTo>
                    <a:lnTo>
                      <a:pt x="6877" y="765406"/>
                    </a:lnTo>
                    <a:lnTo>
                      <a:pt x="10051" y="743439"/>
                    </a:lnTo>
                    <a:lnTo>
                      <a:pt x="13754" y="721737"/>
                    </a:lnTo>
                    <a:lnTo>
                      <a:pt x="17721" y="700564"/>
                    </a:lnTo>
                    <a:lnTo>
                      <a:pt x="22483" y="679126"/>
                    </a:lnTo>
                    <a:lnTo>
                      <a:pt x="27508" y="658218"/>
                    </a:lnTo>
                    <a:lnTo>
                      <a:pt x="33327" y="637309"/>
                    </a:lnTo>
                    <a:lnTo>
                      <a:pt x="39411" y="616401"/>
                    </a:lnTo>
                    <a:lnTo>
                      <a:pt x="46023" y="596022"/>
                    </a:lnTo>
                    <a:lnTo>
                      <a:pt x="53165" y="575643"/>
                    </a:lnTo>
                    <a:lnTo>
                      <a:pt x="60836" y="555528"/>
                    </a:lnTo>
                    <a:lnTo>
                      <a:pt x="69035" y="535943"/>
                    </a:lnTo>
                    <a:lnTo>
                      <a:pt x="77499" y="516358"/>
                    </a:lnTo>
                    <a:lnTo>
                      <a:pt x="86492" y="497038"/>
                    </a:lnTo>
                    <a:lnTo>
                      <a:pt x="95750" y="478247"/>
                    </a:lnTo>
                    <a:lnTo>
                      <a:pt x="105801" y="459455"/>
                    </a:lnTo>
                    <a:lnTo>
                      <a:pt x="116117" y="440929"/>
                    </a:lnTo>
                    <a:lnTo>
                      <a:pt x="126961" y="422667"/>
                    </a:lnTo>
                    <a:lnTo>
                      <a:pt x="138071" y="404935"/>
                    </a:lnTo>
                    <a:lnTo>
                      <a:pt x="149709" y="386938"/>
                    </a:lnTo>
                    <a:lnTo>
                      <a:pt x="161876" y="369735"/>
                    </a:lnTo>
                    <a:lnTo>
                      <a:pt x="174308" y="352796"/>
                    </a:lnTo>
                    <a:lnTo>
                      <a:pt x="187004" y="335858"/>
                    </a:lnTo>
                    <a:lnTo>
                      <a:pt x="200229" y="319449"/>
                    </a:lnTo>
                    <a:lnTo>
                      <a:pt x="213983" y="303569"/>
                    </a:lnTo>
                    <a:lnTo>
                      <a:pt x="227737" y="287424"/>
                    </a:lnTo>
                    <a:lnTo>
                      <a:pt x="242285" y="272074"/>
                    </a:lnTo>
                    <a:lnTo>
                      <a:pt x="256833" y="257253"/>
                    </a:lnTo>
                    <a:lnTo>
                      <a:pt x="271909" y="242432"/>
                    </a:lnTo>
                    <a:lnTo>
                      <a:pt x="287251" y="228404"/>
                    </a:lnTo>
                    <a:lnTo>
                      <a:pt x="303121" y="214113"/>
                    </a:lnTo>
                    <a:lnTo>
                      <a:pt x="319255" y="200615"/>
                    </a:lnTo>
                    <a:lnTo>
                      <a:pt x="335655" y="187117"/>
                    </a:lnTo>
                    <a:lnTo>
                      <a:pt x="352318" y="174413"/>
                    </a:lnTo>
                    <a:lnTo>
                      <a:pt x="369511" y="162239"/>
                    </a:lnTo>
                    <a:lnTo>
                      <a:pt x="386704" y="149799"/>
                    </a:lnTo>
                    <a:lnTo>
                      <a:pt x="404161" y="138154"/>
                    </a:lnTo>
                    <a:lnTo>
                      <a:pt x="422412" y="127303"/>
                    </a:lnTo>
                    <a:lnTo>
                      <a:pt x="440663" y="116452"/>
                    </a:lnTo>
                    <a:lnTo>
                      <a:pt x="458913" y="105865"/>
                    </a:lnTo>
                    <a:lnTo>
                      <a:pt x="477958" y="96337"/>
                    </a:lnTo>
                    <a:lnTo>
                      <a:pt x="496737" y="86545"/>
                    </a:lnTo>
                    <a:lnTo>
                      <a:pt x="516046" y="77811"/>
                    </a:lnTo>
                    <a:lnTo>
                      <a:pt x="535619" y="69077"/>
                    </a:lnTo>
                    <a:lnTo>
                      <a:pt x="555193" y="60873"/>
                    </a:lnTo>
                    <a:lnTo>
                      <a:pt x="575295" y="53197"/>
                    </a:lnTo>
                    <a:lnTo>
                      <a:pt x="595662" y="46051"/>
                    </a:lnTo>
                    <a:lnTo>
                      <a:pt x="616028" y="39435"/>
                    </a:lnTo>
                    <a:lnTo>
                      <a:pt x="636660" y="33348"/>
                    </a:lnTo>
                    <a:lnTo>
                      <a:pt x="657820" y="27525"/>
                    </a:lnTo>
                    <a:lnTo>
                      <a:pt x="678716" y="22496"/>
                    </a:lnTo>
                    <a:lnTo>
                      <a:pt x="699876" y="17997"/>
                    </a:lnTo>
                    <a:lnTo>
                      <a:pt x="721301" y="13763"/>
                    </a:lnTo>
                    <a:lnTo>
                      <a:pt x="742990" y="10057"/>
                    </a:lnTo>
                    <a:lnTo>
                      <a:pt x="764944" y="7146"/>
                    </a:lnTo>
                    <a:lnTo>
                      <a:pt x="786898" y="4764"/>
                    </a:lnTo>
                    <a:lnTo>
                      <a:pt x="809116" y="2382"/>
                    </a:lnTo>
                    <a:lnTo>
                      <a:pt x="831335" y="1323"/>
                    </a:lnTo>
                    <a:lnTo>
                      <a:pt x="853817" y="265"/>
                    </a:lnTo>
                    <a:lnTo>
                      <a:pt x="876300" y="0"/>
                    </a:lnTo>
                    <a:close/>
                  </a:path>
                </a:pathLst>
              </a:custGeom>
              <a:solidFill>
                <a:schemeClr val="bg1"/>
              </a:solidFill>
              <a:ln>
                <a:noFill/>
              </a:ln>
            </p:spPr>
            <p:txBody>
              <a:bodyPr anchor="ctr">
                <a:scene3d>
                  <a:camera prst="orthographicFront"/>
                  <a:lightRig rig="threePt" dir="t"/>
                </a:scene3d>
                <a:sp3d>
                  <a:contourClr>
                    <a:srgbClr val="FFFFFF"/>
                  </a:contourClr>
                </a:sp3d>
              </a:bodyPr>
              <a:lstStyle/>
              <a:p>
                <a:pPr algn="ctr">
                  <a:defRPr/>
                </a:pPr>
                <a:endParaRPr lang="zh-CN" altLang="en-US" sz="2000">
                  <a:solidFill>
                    <a:schemeClr val="bg1"/>
                  </a:solidFill>
                  <a:latin typeface="微软雅黑" panose="020B0503020204020204" pitchFamily="34" charset="-122"/>
                  <a:ea typeface="微软雅黑" panose="020B0503020204020204" pitchFamily="34" charset="-122"/>
                </a:endParaRPr>
              </a:p>
            </p:txBody>
          </p:sp>
          <p:sp>
            <p:nvSpPr>
              <p:cNvPr id="32" name="文本框 60"/>
              <p:cNvSpPr txBox="1"/>
              <p:nvPr/>
            </p:nvSpPr>
            <p:spPr>
              <a:xfrm>
                <a:off x="4716874" y="3225885"/>
                <a:ext cx="1562853" cy="400110"/>
              </a:xfrm>
              <a:prstGeom prst="rect">
                <a:avLst/>
              </a:prstGeom>
              <a:noFill/>
            </p:spPr>
            <p:txBody>
              <a:bodyPr wrap="square" rtlCol="0">
                <a:spAutoFit/>
              </a:bodyPr>
              <a:lstStyle/>
              <a:p>
                <a:r>
                  <a:rPr lang="zh-CN" altLang="en-US" sz="2000" dirty="0">
                    <a:solidFill>
                      <a:schemeClr val="bg1"/>
                    </a:solidFill>
                    <a:latin typeface="微软雅黑" panose="020B0503020204020204" pitchFamily="34" charset="-122"/>
                    <a:ea typeface="微软雅黑" panose="020B0503020204020204" pitchFamily="34" charset="-122"/>
                  </a:rPr>
                  <a:t>输入标题</a:t>
                </a:r>
                <a:endParaRPr lang="zh-CN" altLang="en-US" sz="2000" dirty="0">
                  <a:solidFill>
                    <a:schemeClr val="bg1"/>
                  </a:solidFill>
                  <a:latin typeface="微软雅黑" panose="020B0503020204020204" pitchFamily="34" charset="-122"/>
                  <a:ea typeface="微软雅黑" panose="020B0503020204020204" pitchFamily="34" charset="-122"/>
                </a:endParaRPr>
              </a:p>
            </p:txBody>
          </p:sp>
        </p:grpSp>
      </p:grpSp>
      <p:grpSp>
        <p:nvGrpSpPr>
          <p:cNvPr id="33" name="组合 32"/>
          <p:cNvGrpSpPr/>
          <p:nvPr/>
        </p:nvGrpSpPr>
        <p:grpSpPr>
          <a:xfrm>
            <a:off x="8076726" y="2012331"/>
            <a:ext cx="1834209" cy="1997677"/>
            <a:chOff x="7567273" y="3027509"/>
            <a:chExt cx="1834926" cy="1997677"/>
          </a:xfrm>
        </p:grpSpPr>
        <p:sp>
          <p:nvSpPr>
            <p:cNvPr id="34" name="任意多边形 33"/>
            <p:cNvSpPr/>
            <p:nvPr/>
          </p:nvSpPr>
          <p:spPr>
            <a:xfrm>
              <a:off x="7567273" y="3027509"/>
              <a:ext cx="1834926" cy="1997677"/>
            </a:xfrm>
            <a:custGeom>
              <a:avLst/>
              <a:gdLst>
                <a:gd name="connsiteX0" fmla="*/ 917463 w 1834926"/>
                <a:gd name="connsiteY0" fmla="*/ 0 h 1997677"/>
                <a:gd name="connsiteX1" fmla="*/ 1834926 w 1834926"/>
                <a:gd name="connsiteY1" fmla="*/ 917463 h 1997677"/>
                <a:gd name="connsiteX2" fmla="*/ 1102364 w 1834926"/>
                <a:gd name="connsiteY2" fmla="*/ 1816287 h 1997677"/>
                <a:gd name="connsiteX3" fmla="*/ 1016983 w 1834926"/>
                <a:gd name="connsiteY3" fmla="*/ 1829317 h 1997677"/>
                <a:gd name="connsiteX4" fmla="*/ 930925 w 1834926"/>
                <a:gd name="connsiteY4" fmla="*/ 1997677 h 1997677"/>
                <a:gd name="connsiteX5" fmla="*/ 850447 w 1834926"/>
                <a:gd name="connsiteY5" fmla="*/ 1831542 h 1997677"/>
                <a:gd name="connsiteX6" fmla="*/ 823658 w 1834926"/>
                <a:gd name="connsiteY6" fmla="*/ 1830189 h 1997677"/>
                <a:gd name="connsiteX7" fmla="*/ 0 w 1834926"/>
                <a:gd name="connsiteY7" fmla="*/ 917463 h 1997677"/>
                <a:gd name="connsiteX8" fmla="*/ 917463 w 1834926"/>
                <a:gd name="connsiteY8" fmla="*/ 0 h 1997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34926" h="1997677">
                  <a:moveTo>
                    <a:pt x="917463" y="0"/>
                  </a:moveTo>
                  <a:cubicBezTo>
                    <a:pt x="1424164" y="0"/>
                    <a:pt x="1834926" y="410762"/>
                    <a:pt x="1834926" y="917463"/>
                  </a:cubicBezTo>
                  <a:cubicBezTo>
                    <a:pt x="1834926" y="1360827"/>
                    <a:pt x="1520436" y="1730737"/>
                    <a:pt x="1102364" y="1816287"/>
                  </a:cubicBezTo>
                  <a:lnTo>
                    <a:pt x="1016983" y="1829317"/>
                  </a:lnTo>
                  <a:lnTo>
                    <a:pt x="930925" y="1997677"/>
                  </a:lnTo>
                  <a:lnTo>
                    <a:pt x="850447" y="1831542"/>
                  </a:lnTo>
                  <a:lnTo>
                    <a:pt x="823658" y="1830189"/>
                  </a:lnTo>
                  <a:cubicBezTo>
                    <a:pt x="361022" y="1783206"/>
                    <a:pt x="0" y="1392495"/>
                    <a:pt x="0" y="917463"/>
                  </a:cubicBezTo>
                  <a:cubicBezTo>
                    <a:pt x="0" y="410762"/>
                    <a:pt x="410762" y="0"/>
                    <a:pt x="917463" y="0"/>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latin typeface="微软雅黑" panose="020B0503020204020204" pitchFamily="34" charset="-122"/>
                <a:ea typeface="微软雅黑" panose="020B0503020204020204" pitchFamily="34" charset="-122"/>
              </a:endParaRPr>
            </a:p>
          </p:txBody>
        </p:sp>
        <p:sp>
          <p:nvSpPr>
            <p:cNvPr id="35" name="KSO_Shape"/>
            <p:cNvSpPr/>
            <p:nvPr/>
          </p:nvSpPr>
          <p:spPr bwMode="auto">
            <a:xfrm>
              <a:off x="8272488" y="3431336"/>
              <a:ext cx="520284" cy="433570"/>
            </a:xfrm>
            <a:custGeom>
              <a:avLst/>
              <a:gdLst>
                <a:gd name="T0" fmla="*/ 2147483646 w 282"/>
                <a:gd name="T1" fmla="*/ 2147483646 h 235"/>
                <a:gd name="T2" fmla="*/ 2147483646 w 282"/>
                <a:gd name="T3" fmla="*/ 2147483646 h 235"/>
                <a:gd name="T4" fmla="*/ 2147483646 w 282"/>
                <a:gd name="T5" fmla="*/ 2147483646 h 235"/>
                <a:gd name="T6" fmla="*/ 2147483646 w 282"/>
                <a:gd name="T7" fmla="*/ 2147483646 h 235"/>
                <a:gd name="T8" fmla="*/ 2147483646 w 282"/>
                <a:gd name="T9" fmla="*/ 2147483646 h 235"/>
                <a:gd name="T10" fmla="*/ 2147483646 w 282"/>
                <a:gd name="T11" fmla="*/ 2147483646 h 235"/>
                <a:gd name="T12" fmla="*/ 2147483646 w 282"/>
                <a:gd name="T13" fmla="*/ 2147483646 h 235"/>
                <a:gd name="T14" fmla="*/ 2147483646 w 282"/>
                <a:gd name="T15" fmla="*/ 2147483646 h 235"/>
                <a:gd name="T16" fmla="*/ 2147483646 w 282"/>
                <a:gd name="T17" fmla="*/ 2147483646 h 235"/>
                <a:gd name="T18" fmla="*/ 2147483646 w 282"/>
                <a:gd name="T19" fmla="*/ 2147483646 h 235"/>
                <a:gd name="T20" fmla="*/ 2147483646 w 282"/>
                <a:gd name="T21" fmla="*/ 2147483646 h 235"/>
                <a:gd name="T22" fmla="*/ 2147483646 w 282"/>
                <a:gd name="T23" fmla="*/ 2147483646 h 235"/>
                <a:gd name="T24" fmla="*/ 2147483646 w 282"/>
                <a:gd name="T25" fmla="*/ 2147483646 h 235"/>
                <a:gd name="T26" fmla="*/ 2147483646 w 282"/>
                <a:gd name="T27" fmla="*/ 2147483646 h 235"/>
                <a:gd name="T28" fmla="*/ 2147483646 w 282"/>
                <a:gd name="T29" fmla="*/ 2147483646 h 235"/>
                <a:gd name="T30" fmla="*/ 2147483646 w 282"/>
                <a:gd name="T31" fmla="*/ 2147483646 h 235"/>
                <a:gd name="T32" fmla="*/ 2147483646 w 282"/>
                <a:gd name="T33" fmla="*/ 2147483646 h 235"/>
                <a:gd name="T34" fmla="*/ 2147483646 w 282"/>
                <a:gd name="T35" fmla="*/ 2147483646 h 235"/>
                <a:gd name="T36" fmla="*/ 2147483646 w 282"/>
                <a:gd name="T37" fmla="*/ 2147483646 h 235"/>
                <a:gd name="T38" fmla="*/ 2147483646 w 282"/>
                <a:gd name="T39" fmla="*/ 2147483646 h 235"/>
                <a:gd name="T40" fmla="*/ 2147483646 w 282"/>
                <a:gd name="T41" fmla="*/ 2147483646 h 235"/>
                <a:gd name="T42" fmla="*/ 2147483646 w 282"/>
                <a:gd name="T43" fmla="*/ 2147483646 h 235"/>
                <a:gd name="T44" fmla="*/ 2147483646 w 282"/>
                <a:gd name="T45" fmla="*/ 2147483646 h 235"/>
                <a:gd name="T46" fmla="*/ 2147483646 w 282"/>
                <a:gd name="T47" fmla="*/ 2147483646 h 235"/>
                <a:gd name="T48" fmla="*/ 2147483646 w 282"/>
                <a:gd name="T49" fmla="*/ 2147483646 h 235"/>
                <a:gd name="T50" fmla="*/ 2147483646 w 282"/>
                <a:gd name="T51" fmla="*/ 2147483646 h 235"/>
                <a:gd name="T52" fmla="*/ 2147483646 w 282"/>
                <a:gd name="T53" fmla="*/ 2147483646 h 235"/>
                <a:gd name="T54" fmla="*/ 2147483646 w 282"/>
                <a:gd name="T55" fmla="*/ 2147483646 h 235"/>
                <a:gd name="T56" fmla="*/ 2147483646 w 282"/>
                <a:gd name="T57" fmla="*/ 2147483646 h 235"/>
                <a:gd name="T58" fmla="*/ 2147483646 w 282"/>
                <a:gd name="T59" fmla="*/ 2147483646 h 235"/>
                <a:gd name="T60" fmla="*/ 2147483646 w 282"/>
                <a:gd name="T61" fmla="*/ 2147483646 h 235"/>
                <a:gd name="T62" fmla="*/ 2147483646 w 282"/>
                <a:gd name="T63" fmla="*/ 2147483646 h 235"/>
                <a:gd name="T64" fmla="*/ 2147483646 w 282"/>
                <a:gd name="T65" fmla="*/ 2147483646 h 235"/>
                <a:gd name="T66" fmla="*/ 2147483646 w 282"/>
                <a:gd name="T67" fmla="*/ 2147483646 h 235"/>
                <a:gd name="T68" fmla="*/ 2147483646 w 282"/>
                <a:gd name="T69" fmla="*/ 2147483646 h 235"/>
                <a:gd name="T70" fmla="*/ 2147483646 w 282"/>
                <a:gd name="T71" fmla="*/ 2147483646 h 235"/>
                <a:gd name="T72" fmla="*/ 2147483646 w 282"/>
                <a:gd name="T73" fmla="*/ 2147483646 h 235"/>
                <a:gd name="T74" fmla="*/ 2147483646 w 282"/>
                <a:gd name="T75" fmla="*/ 2147483646 h 235"/>
                <a:gd name="T76" fmla="*/ 2147483646 w 282"/>
                <a:gd name="T77" fmla="*/ 2147483646 h 235"/>
                <a:gd name="T78" fmla="*/ 2147483646 w 282"/>
                <a:gd name="T79" fmla="*/ 2147483646 h 235"/>
                <a:gd name="T80" fmla="*/ 2147483646 w 282"/>
                <a:gd name="T81" fmla="*/ 2147483646 h 235"/>
                <a:gd name="T82" fmla="*/ 2147483646 w 282"/>
                <a:gd name="T83" fmla="*/ 2147483646 h 235"/>
                <a:gd name="T84" fmla="*/ 2147483646 w 282"/>
                <a:gd name="T85" fmla="*/ 2147483646 h 235"/>
                <a:gd name="T86" fmla="*/ 2147483646 w 282"/>
                <a:gd name="T87" fmla="*/ 2147483646 h 235"/>
                <a:gd name="T88" fmla="*/ 2147483646 w 282"/>
                <a:gd name="T89" fmla="*/ 2147483646 h 235"/>
                <a:gd name="T90" fmla="*/ 2147483646 w 282"/>
                <a:gd name="T91" fmla="*/ 2147483646 h 235"/>
                <a:gd name="T92" fmla="*/ 2147483646 w 282"/>
                <a:gd name="T93" fmla="*/ 2147483646 h 235"/>
                <a:gd name="T94" fmla="*/ 2147483646 w 282"/>
                <a:gd name="T95" fmla="*/ 2147483646 h 235"/>
                <a:gd name="T96" fmla="*/ 2147483646 w 282"/>
                <a:gd name="T97" fmla="*/ 2147483646 h 235"/>
                <a:gd name="T98" fmla="*/ 2147483646 w 282"/>
                <a:gd name="T99" fmla="*/ 2147483646 h 235"/>
                <a:gd name="T100" fmla="*/ 2147483646 w 282"/>
                <a:gd name="T101" fmla="*/ 2147483646 h 235"/>
                <a:gd name="T102" fmla="*/ 0 w 282"/>
                <a:gd name="T103" fmla="*/ 2147483646 h 235"/>
                <a:gd name="T104" fmla="*/ 0 w 282"/>
                <a:gd name="T105" fmla="*/ 2147483646 h 235"/>
                <a:gd name="T106" fmla="*/ 2147483646 w 282"/>
                <a:gd name="T107" fmla="*/ 2147483646 h 235"/>
                <a:gd name="T108" fmla="*/ 2147483646 w 282"/>
                <a:gd name="T109" fmla="*/ 2147483646 h 235"/>
                <a:gd name="T110" fmla="*/ 2147483646 w 282"/>
                <a:gd name="T111" fmla="*/ 2147483646 h 235"/>
                <a:gd name="T112" fmla="*/ 2147483646 w 282"/>
                <a:gd name="T113" fmla="*/ 2147483646 h 235"/>
                <a:gd name="T114" fmla="*/ 2147483646 w 282"/>
                <a:gd name="T115" fmla="*/ 2147483646 h 235"/>
                <a:gd name="T116" fmla="*/ 2147483646 w 282"/>
                <a:gd name="T117" fmla="*/ 2147483646 h 235"/>
                <a:gd name="T118" fmla="*/ 2147483646 w 282"/>
                <a:gd name="T119" fmla="*/ 2147483646 h 235"/>
                <a:gd name="T120" fmla="*/ 2147483646 w 282"/>
                <a:gd name="T121" fmla="*/ 2147483646 h 235"/>
                <a:gd name="T122" fmla="*/ 2147483646 w 282"/>
                <a:gd name="T123" fmla="*/ 2147483646 h 235"/>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82" h="235">
                  <a:moveTo>
                    <a:pt x="28" y="131"/>
                  </a:moveTo>
                  <a:cubicBezTo>
                    <a:pt x="28" y="53"/>
                    <a:pt x="28" y="53"/>
                    <a:pt x="28" y="53"/>
                  </a:cubicBezTo>
                  <a:cubicBezTo>
                    <a:pt x="28" y="44"/>
                    <a:pt x="36" y="36"/>
                    <a:pt x="46" y="36"/>
                  </a:cubicBezTo>
                  <a:cubicBezTo>
                    <a:pt x="62" y="36"/>
                    <a:pt x="62" y="36"/>
                    <a:pt x="62" y="36"/>
                  </a:cubicBezTo>
                  <a:cubicBezTo>
                    <a:pt x="62" y="148"/>
                    <a:pt x="62" y="148"/>
                    <a:pt x="62" y="148"/>
                  </a:cubicBezTo>
                  <a:cubicBezTo>
                    <a:pt x="46" y="148"/>
                    <a:pt x="46" y="148"/>
                    <a:pt x="46" y="148"/>
                  </a:cubicBezTo>
                  <a:cubicBezTo>
                    <a:pt x="36" y="148"/>
                    <a:pt x="28" y="140"/>
                    <a:pt x="28" y="131"/>
                  </a:cubicBezTo>
                  <a:close/>
                  <a:moveTo>
                    <a:pt x="214" y="131"/>
                  </a:moveTo>
                  <a:cubicBezTo>
                    <a:pt x="214" y="53"/>
                    <a:pt x="214" y="53"/>
                    <a:pt x="214" y="53"/>
                  </a:cubicBezTo>
                  <a:cubicBezTo>
                    <a:pt x="214" y="44"/>
                    <a:pt x="207" y="36"/>
                    <a:pt x="197" y="36"/>
                  </a:cubicBezTo>
                  <a:cubicBezTo>
                    <a:pt x="180" y="36"/>
                    <a:pt x="180" y="36"/>
                    <a:pt x="180" y="36"/>
                  </a:cubicBezTo>
                  <a:cubicBezTo>
                    <a:pt x="180" y="148"/>
                    <a:pt x="180" y="148"/>
                    <a:pt x="180" y="148"/>
                  </a:cubicBezTo>
                  <a:cubicBezTo>
                    <a:pt x="197" y="148"/>
                    <a:pt x="197" y="148"/>
                    <a:pt x="197" y="148"/>
                  </a:cubicBezTo>
                  <a:cubicBezTo>
                    <a:pt x="207" y="148"/>
                    <a:pt x="214" y="140"/>
                    <a:pt x="214" y="131"/>
                  </a:cubicBezTo>
                  <a:close/>
                  <a:moveTo>
                    <a:pt x="154" y="36"/>
                  </a:moveTo>
                  <a:cubicBezTo>
                    <a:pt x="152" y="21"/>
                    <a:pt x="143" y="13"/>
                    <a:pt x="131" y="13"/>
                  </a:cubicBezTo>
                  <a:cubicBezTo>
                    <a:pt x="112" y="13"/>
                    <a:pt x="112" y="13"/>
                    <a:pt x="112" y="13"/>
                  </a:cubicBezTo>
                  <a:cubicBezTo>
                    <a:pt x="100" y="13"/>
                    <a:pt x="91" y="21"/>
                    <a:pt x="89" y="36"/>
                  </a:cubicBezTo>
                  <a:cubicBezTo>
                    <a:pt x="77" y="36"/>
                    <a:pt x="77" y="36"/>
                    <a:pt x="77" y="36"/>
                  </a:cubicBezTo>
                  <a:cubicBezTo>
                    <a:pt x="77" y="148"/>
                    <a:pt x="77" y="148"/>
                    <a:pt x="77" y="148"/>
                  </a:cubicBezTo>
                  <a:cubicBezTo>
                    <a:pt x="166" y="148"/>
                    <a:pt x="166" y="148"/>
                    <a:pt x="166" y="148"/>
                  </a:cubicBezTo>
                  <a:cubicBezTo>
                    <a:pt x="166" y="36"/>
                    <a:pt x="166" y="36"/>
                    <a:pt x="166" y="36"/>
                  </a:cubicBezTo>
                  <a:lnTo>
                    <a:pt x="154" y="36"/>
                  </a:lnTo>
                  <a:close/>
                  <a:moveTo>
                    <a:pt x="101" y="36"/>
                  </a:moveTo>
                  <a:cubicBezTo>
                    <a:pt x="102" y="23"/>
                    <a:pt x="110" y="23"/>
                    <a:pt x="112" y="23"/>
                  </a:cubicBezTo>
                  <a:cubicBezTo>
                    <a:pt x="131" y="23"/>
                    <a:pt x="131" y="23"/>
                    <a:pt x="131" y="23"/>
                  </a:cubicBezTo>
                  <a:cubicBezTo>
                    <a:pt x="137" y="23"/>
                    <a:pt x="141" y="27"/>
                    <a:pt x="142" y="36"/>
                  </a:cubicBezTo>
                  <a:lnTo>
                    <a:pt x="101" y="36"/>
                  </a:lnTo>
                  <a:close/>
                  <a:moveTo>
                    <a:pt x="42" y="187"/>
                  </a:moveTo>
                  <a:cubicBezTo>
                    <a:pt x="28" y="187"/>
                    <a:pt x="17" y="198"/>
                    <a:pt x="17" y="211"/>
                  </a:cubicBezTo>
                  <a:cubicBezTo>
                    <a:pt x="17" y="224"/>
                    <a:pt x="28" y="235"/>
                    <a:pt x="42" y="235"/>
                  </a:cubicBezTo>
                  <a:cubicBezTo>
                    <a:pt x="55" y="235"/>
                    <a:pt x="66" y="224"/>
                    <a:pt x="66" y="211"/>
                  </a:cubicBezTo>
                  <a:cubicBezTo>
                    <a:pt x="66" y="198"/>
                    <a:pt x="55" y="187"/>
                    <a:pt x="42" y="187"/>
                  </a:cubicBezTo>
                  <a:close/>
                  <a:moveTo>
                    <a:pt x="42" y="224"/>
                  </a:moveTo>
                  <a:cubicBezTo>
                    <a:pt x="34" y="224"/>
                    <a:pt x="29" y="218"/>
                    <a:pt x="29" y="211"/>
                  </a:cubicBezTo>
                  <a:cubicBezTo>
                    <a:pt x="29" y="204"/>
                    <a:pt x="34" y="198"/>
                    <a:pt x="42" y="198"/>
                  </a:cubicBezTo>
                  <a:cubicBezTo>
                    <a:pt x="49" y="198"/>
                    <a:pt x="54" y="204"/>
                    <a:pt x="54" y="211"/>
                  </a:cubicBezTo>
                  <a:cubicBezTo>
                    <a:pt x="54" y="218"/>
                    <a:pt x="49" y="224"/>
                    <a:pt x="42" y="224"/>
                  </a:cubicBezTo>
                  <a:close/>
                  <a:moveTo>
                    <a:pt x="202" y="187"/>
                  </a:moveTo>
                  <a:cubicBezTo>
                    <a:pt x="188" y="187"/>
                    <a:pt x="177" y="198"/>
                    <a:pt x="177" y="211"/>
                  </a:cubicBezTo>
                  <a:cubicBezTo>
                    <a:pt x="177" y="224"/>
                    <a:pt x="188" y="235"/>
                    <a:pt x="202" y="235"/>
                  </a:cubicBezTo>
                  <a:cubicBezTo>
                    <a:pt x="215" y="235"/>
                    <a:pt x="226" y="224"/>
                    <a:pt x="226" y="211"/>
                  </a:cubicBezTo>
                  <a:cubicBezTo>
                    <a:pt x="226" y="198"/>
                    <a:pt x="215" y="187"/>
                    <a:pt x="202" y="187"/>
                  </a:cubicBezTo>
                  <a:close/>
                  <a:moveTo>
                    <a:pt x="202" y="224"/>
                  </a:moveTo>
                  <a:cubicBezTo>
                    <a:pt x="194" y="224"/>
                    <a:pt x="189" y="218"/>
                    <a:pt x="189" y="211"/>
                  </a:cubicBezTo>
                  <a:cubicBezTo>
                    <a:pt x="189" y="204"/>
                    <a:pt x="194" y="198"/>
                    <a:pt x="202" y="198"/>
                  </a:cubicBezTo>
                  <a:cubicBezTo>
                    <a:pt x="209" y="198"/>
                    <a:pt x="214" y="204"/>
                    <a:pt x="214" y="211"/>
                  </a:cubicBezTo>
                  <a:cubicBezTo>
                    <a:pt x="214" y="218"/>
                    <a:pt x="209" y="224"/>
                    <a:pt x="202" y="224"/>
                  </a:cubicBezTo>
                  <a:close/>
                  <a:moveTo>
                    <a:pt x="275" y="20"/>
                  </a:moveTo>
                  <a:cubicBezTo>
                    <a:pt x="246" y="36"/>
                    <a:pt x="246" y="36"/>
                    <a:pt x="246" y="36"/>
                  </a:cubicBezTo>
                  <a:cubicBezTo>
                    <a:pt x="246" y="179"/>
                    <a:pt x="246" y="179"/>
                    <a:pt x="246" y="179"/>
                  </a:cubicBezTo>
                  <a:cubicBezTo>
                    <a:pt x="0" y="179"/>
                    <a:pt x="0" y="179"/>
                    <a:pt x="0" y="179"/>
                  </a:cubicBezTo>
                  <a:cubicBezTo>
                    <a:pt x="0" y="140"/>
                    <a:pt x="0" y="140"/>
                    <a:pt x="0" y="140"/>
                  </a:cubicBezTo>
                  <a:cubicBezTo>
                    <a:pt x="19" y="140"/>
                    <a:pt x="19" y="140"/>
                    <a:pt x="19" y="140"/>
                  </a:cubicBezTo>
                  <a:cubicBezTo>
                    <a:pt x="19" y="160"/>
                    <a:pt x="19" y="160"/>
                    <a:pt x="19" y="160"/>
                  </a:cubicBezTo>
                  <a:cubicBezTo>
                    <a:pt x="226" y="160"/>
                    <a:pt x="226" y="160"/>
                    <a:pt x="226" y="160"/>
                  </a:cubicBezTo>
                  <a:cubicBezTo>
                    <a:pt x="226" y="31"/>
                    <a:pt x="226" y="31"/>
                    <a:pt x="226" y="31"/>
                  </a:cubicBezTo>
                  <a:cubicBezTo>
                    <a:pt x="226" y="31"/>
                    <a:pt x="226" y="30"/>
                    <a:pt x="226" y="29"/>
                  </a:cubicBezTo>
                  <a:cubicBezTo>
                    <a:pt x="227" y="26"/>
                    <a:pt x="228" y="23"/>
                    <a:pt x="231" y="22"/>
                  </a:cubicBezTo>
                  <a:cubicBezTo>
                    <a:pt x="266" y="3"/>
                    <a:pt x="266" y="3"/>
                    <a:pt x="266" y="3"/>
                  </a:cubicBezTo>
                  <a:cubicBezTo>
                    <a:pt x="271" y="0"/>
                    <a:pt x="277" y="2"/>
                    <a:pt x="279" y="7"/>
                  </a:cubicBezTo>
                  <a:cubicBezTo>
                    <a:pt x="282" y="12"/>
                    <a:pt x="280" y="17"/>
                    <a:pt x="275" y="20"/>
                  </a:cubicBezTo>
                  <a:close/>
                </a:path>
              </a:pathLst>
            </a:custGeom>
            <a:solidFill>
              <a:schemeClr val="bg1"/>
            </a:solidFill>
            <a:ln>
              <a:noFill/>
            </a:ln>
          </p:spPr>
          <p:txBody>
            <a:bodyPr anchor="ctr"/>
            <a:lstStyle/>
            <a:p>
              <a:endParaRPr lang="zh-CN" altLang="en-US" sz="2000">
                <a:solidFill>
                  <a:schemeClr val="bg1"/>
                </a:solidFill>
                <a:latin typeface="微软雅黑" panose="020B0503020204020204" pitchFamily="34" charset="-122"/>
                <a:ea typeface="微软雅黑" panose="020B0503020204020204" pitchFamily="34" charset="-122"/>
              </a:endParaRPr>
            </a:p>
          </p:txBody>
        </p:sp>
        <p:sp>
          <p:nvSpPr>
            <p:cNvPr id="36" name="文本框 63"/>
            <p:cNvSpPr txBox="1"/>
            <p:nvPr/>
          </p:nvSpPr>
          <p:spPr>
            <a:xfrm>
              <a:off x="7925165" y="3989043"/>
              <a:ext cx="1477034" cy="400110"/>
            </a:xfrm>
            <a:prstGeom prst="rect">
              <a:avLst/>
            </a:prstGeom>
            <a:noFill/>
          </p:spPr>
          <p:txBody>
            <a:bodyPr wrap="square" rtlCol="0">
              <a:spAutoFit/>
            </a:bodyPr>
            <a:lstStyle/>
            <a:p>
              <a:r>
                <a:rPr lang="zh-CN" altLang="en-US" sz="2000" dirty="0">
                  <a:solidFill>
                    <a:schemeClr val="bg1"/>
                  </a:solidFill>
                  <a:latin typeface="微软雅黑" panose="020B0503020204020204" pitchFamily="34" charset="-122"/>
                  <a:ea typeface="微软雅黑" panose="020B0503020204020204" pitchFamily="34" charset="-122"/>
                </a:rPr>
                <a:t>输入标题</a:t>
              </a:r>
              <a:endParaRPr lang="zh-CN" altLang="en-US" sz="2000" dirty="0">
                <a:solidFill>
                  <a:schemeClr val="bg1"/>
                </a:solidFill>
                <a:latin typeface="微软雅黑" panose="020B0503020204020204" pitchFamily="34" charset="-122"/>
                <a:ea typeface="微软雅黑" panose="020B0503020204020204" pitchFamily="34" charset="-122"/>
              </a:endParaRPr>
            </a:p>
          </p:txBody>
        </p:sp>
      </p:grpSp>
      <p:sp>
        <p:nvSpPr>
          <p:cNvPr id="37" name="矩形 36"/>
          <p:cNvSpPr/>
          <p:nvPr/>
        </p:nvSpPr>
        <p:spPr>
          <a:xfrm>
            <a:off x="2281066" y="4304592"/>
            <a:ext cx="1849240" cy="1212640"/>
          </a:xfrm>
          <a:prstGeom prst="rect">
            <a:avLst/>
          </a:prstGeom>
        </p:spPr>
        <p:txBody>
          <a:bodyPr wrap="square">
            <a:spAutoFit/>
          </a:bodyPr>
          <a:lstStyle/>
          <a:p>
            <a:pPr>
              <a:lnSpc>
                <a:spcPct val="130000"/>
              </a:lnSpc>
              <a:spcBef>
                <a:spcPct val="0"/>
              </a:spcBef>
              <a:buNone/>
            </a:pP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您的内容打在这里，或者通过复制您的文本后，在此框中选择粘贴。</a:t>
            </a:r>
            <a:endPar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8" name="矩形 37"/>
          <p:cNvSpPr/>
          <p:nvPr/>
        </p:nvSpPr>
        <p:spPr>
          <a:xfrm>
            <a:off x="4318740" y="4263596"/>
            <a:ext cx="1849240" cy="1212640"/>
          </a:xfrm>
          <a:prstGeom prst="rect">
            <a:avLst/>
          </a:prstGeom>
        </p:spPr>
        <p:txBody>
          <a:bodyPr wrap="square">
            <a:spAutoFit/>
          </a:bodyPr>
          <a:lstStyle/>
          <a:p>
            <a:pPr>
              <a:lnSpc>
                <a:spcPct val="130000"/>
              </a:lnSpc>
              <a:spcBef>
                <a:spcPct val="0"/>
              </a:spcBef>
              <a:buNone/>
            </a:pP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您的内容打在这里，或者通过复制您的文本后，在此框中选择粘贴。</a:t>
            </a:r>
            <a:endPar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9" name="矩形 38"/>
          <p:cNvSpPr/>
          <p:nvPr/>
        </p:nvSpPr>
        <p:spPr>
          <a:xfrm>
            <a:off x="6311939" y="4263596"/>
            <a:ext cx="1849240" cy="1212640"/>
          </a:xfrm>
          <a:prstGeom prst="rect">
            <a:avLst/>
          </a:prstGeom>
        </p:spPr>
        <p:txBody>
          <a:bodyPr wrap="square">
            <a:spAutoFit/>
          </a:bodyPr>
          <a:lstStyle/>
          <a:p>
            <a:pPr>
              <a:lnSpc>
                <a:spcPct val="130000"/>
              </a:lnSpc>
              <a:spcBef>
                <a:spcPct val="0"/>
              </a:spcBef>
              <a:buNone/>
            </a:pP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您的内容打在这里，或者通过复制您的文本后，在此框中选择粘贴。</a:t>
            </a:r>
            <a:endPar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40" name="矩形 39"/>
          <p:cNvSpPr/>
          <p:nvPr/>
        </p:nvSpPr>
        <p:spPr>
          <a:xfrm>
            <a:off x="8133674" y="4263596"/>
            <a:ext cx="1849240" cy="1212640"/>
          </a:xfrm>
          <a:prstGeom prst="rect">
            <a:avLst/>
          </a:prstGeom>
        </p:spPr>
        <p:txBody>
          <a:bodyPr wrap="square">
            <a:spAutoFit/>
          </a:bodyPr>
          <a:lstStyle/>
          <a:p>
            <a:pPr>
              <a:lnSpc>
                <a:spcPct val="130000"/>
              </a:lnSpc>
              <a:spcBef>
                <a:spcPct val="0"/>
              </a:spcBef>
              <a:buNone/>
            </a:pP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您的内容打在这里，或者通过复制您的文本后，在此框中选择粘贴。</a:t>
            </a:r>
            <a:endPar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 name="标题 1"/>
          <p:cNvSpPr>
            <a:spLocks noGrp="1"/>
          </p:cNvSpPr>
          <p:nvPr>
            <p:ph type="title"/>
          </p:nvPr>
        </p:nvSpPr>
        <p:spPr/>
        <p:txBody>
          <a:bodyPr>
            <a:normAutofit fontScale="90000"/>
          </a:bodyPr>
          <a:lstStyle/>
          <a:p>
            <a:r>
              <a:rPr lang="zh-CN" altLang="en-US" dirty="0"/>
              <a:t>单击此处添加标题</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 calcmode="lin" valueType="num">
                                      <p:cBhvr>
                                        <p:cTn id="9" dur="500" fill="hold"/>
                                        <p:tgtEl>
                                          <p:spTgt spid="18"/>
                                        </p:tgtEl>
                                        <p:attrNameLst>
                                          <p:attrName>style.rotation</p:attrName>
                                        </p:attrNameLst>
                                      </p:cBhvr>
                                      <p:tavLst>
                                        <p:tav tm="0">
                                          <p:val>
                                            <p:fltVal val="360"/>
                                          </p:val>
                                        </p:tav>
                                        <p:tav tm="100000">
                                          <p:val>
                                            <p:fltVal val="0"/>
                                          </p:val>
                                        </p:tav>
                                      </p:tavLst>
                                    </p:anim>
                                    <p:animEffect transition="in" filter="fade">
                                      <p:cBhvr>
                                        <p:cTn id="10" dur="500"/>
                                        <p:tgtEl>
                                          <p:spTgt spid="18"/>
                                        </p:tgtEl>
                                      </p:cBhvr>
                                    </p:animEffect>
                                  </p:childTnLst>
                                </p:cTn>
                              </p:par>
                            </p:childTnLst>
                          </p:cTn>
                        </p:par>
                        <p:par>
                          <p:cTn id="11" fill="hold">
                            <p:stCondLst>
                              <p:cond delay="500"/>
                            </p:stCondLst>
                            <p:childTnLst>
                              <p:par>
                                <p:cTn id="12" presetID="22" presetClass="entr" presetSubtype="8" fill="hold" nodeType="afterEffect">
                                  <p:stCondLst>
                                    <p:cond delay="0"/>
                                  </p:stCondLst>
                                  <p:childTnLst>
                                    <p:set>
                                      <p:cBhvr>
                                        <p:cTn id="13" dur="1" fill="hold">
                                          <p:stCondLst>
                                            <p:cond delay="0"/>
                                          </p:stCondLst>
                                        </p:cTn>
                                        <p:tgtEl>
                                          <p:spTgt spid="17"/>
                                        </p:tgtEl>
                                        <p:attrNameLst>
                                          <p:attrName>style.visibility</p:attrName>
                                        </p:attrNameLst>
                                      </p:cBhvr>
                                      <p:to>
                                        <p:strVal val="visible"/>
                                      </p:to>
                                    </p:set>
                                    <p:animEffect transition="in" filter="wipe(left)">
                                      <p:cBhvr>
                                        <p:cTn id="14" dur="3000"/>
                                        <p:tgtEl>
                                          <p:spTgt spid="17"/>
                                        </p:tgtEl>
                                      </p:cBhvr>
                                    </p:animEffect>
                                  </p:childTnLst>
                                </p:cTn>
                              </p:par>
                              <p:par>
                                <p:cTn id="15" presetID="49" presetClass="entr" presetSubtype="0" decel="100000" fill="hold" grpId="0" nodeType="withEffect">
                                  <p:stCondLst>
                                    <p:cond delay="250"/>
                                  </p:stCondLst>
                                  <p:childTnLst>
                                    <p:set>
                                      <p:cBhvr>
                                        <p:cTn id="16" dur="1" fill="hold">
                                          <p:stCondLst>
                                            <p:cond delay="0"/>
                                          </p:stCondLst>
                                        </p:cTn>
                                        <p:tgtEl>
                                          <p:spTgt spid="20"/>
                                        </p:tgtEl>
                                        <p:attrNameLst>
                                          <p:attrName>style.visibility</p:attrName>
                                        </p:attrNameLst>
                                      </p:cBhvr>
                                      <p:to>
                                        <p:strVal val="visible"/>
                                      </p:to>
                                    </p:set>
                                    <p:anim calcmode="lin" valueType="num">
                                      <p:cBhvr>
                                        <p:cTn id="17" dur="500" fill="hold"/>
                                        <p:tgtEl>
                                          <p:spTgt spid="20"/>
                                        </p:tgtEl>
                                        <p:attrNameLst>
                                          <p:attrName>ppt_w</p:attrName>
                                        </p:attrNameLst>
                                      </p:cBhvr>
                                      <p:tavLst>
                                        <p:tav tm="0">
                                          <p:val>
                                            <p:fltVal val="0"/>
                                          </p:val>
                                        </p:tav>
                                        <p:tav tm="100000">
                                          <p:val>
                                            <p:strVal val="#ppt_w"/>
                                          </p:val>
                                        </p:tav>
                                      </p:tavLst>
                                    </p:anim>
                                    <p:anim calcmode="lin" valueType="num">
                                      <p:cBhvr>
                                        <p:cTn id="18" dur="500" fill="hold"/>
                                        <p:tgtEl>
                                          <p:spTgt spid="20"/>
                                        </p:tgtEl>
                                        <p:attrNameLst>
                                          <p:attrName>ppt_h</p:attrName>
                                        </p:attrNameLst>
                                      </p:cBhvr>
                                      <p:tavLst>
                                        <p:tav tm="0">
                                          <p:val>
                                            <p:fltVal val="0"/>
                                          </p:val>
                                        </p:tav>
                                        <p:tav tm="100000">
                                          <p:val>
                                            <p:strVal val="#ppt_h"/>
                                          </p:val>
                                        </p:tav>
                                      </p:tavLst>
                                    </p:anim>
                                    <p:anim calcmode="lin" valueType="num">
                                      <p:cBhvr>
                                        <p:cTn id="19" dur="500" fill="hold"/>
                                        <p:tgtEl>
                                          <p:spTgt spid="20"/>
                                        </p:tgtEl>
                                        <p:attrNameLst>
                                          <p:attrName>style.rotation</p:attrName>
                                        </p:attrNameLst>
                                      </p:cBhvr>
                                      <p:tavLst>
                                        <p:tav tm="0">
                                          <p:val>
                                            <p:fltVal val="360"/>
                                          </p:val>
                                        </p:tav>
                                        <p:tav tm="100000">
                                          <p:val>
                                            <p:fltVal val="0"/>
                                          </p:val>
                                        </p:tav>
                                      </p:tavLst>
                                    </p:anim>
                                    <p:animEffect transition="in" filter="fade">
                                      <p:cBhvr>
                                        <p:cTn id="20" dur="500"/>
                                        <p:tgtEl>
                                          <p:spTgt spid="20"/>
                                        </p:tgtEl>
                                      </p:cBhvr>
                                    </p:animEffect>
                                  </p:childTnLst>
                                </p:cTn>
                              </p:par>
                              <p:par>
                                <p:cTn id="21" presetID="49" presetClass="entr" presetSubtype="0" decel="100000" fill="hold" grpId="0" nodeType="withEffect">
                                  <p:stCondLst>
                                    <p:cond delay="750"/>
                                  </p:stCondLst>
                                  <p:childTnLst>
                                    <p:set>
                                      <p:cBhvr>
                                        <p:cTn id="22" dur="1" fill="hold">
                                          <p:stCondLst>
                                            <p:cond delay="0"/>
                                          </p:stCondLst>
                                        </p:cTn>
                                        <p:tgtEl>
                                          <p:spTgt spid="21"/>
                                        </p:tgtEl>
                                        <p:attrNameLst>
                                          <p:attrName>style.visibility</p:attrName>
                                        </p:attrNameLst>
                                      </p:cBhvr>
                                      <p:to>
                                        <p:strVal val="visible"/>
                                      </p:to>
                                    </p:set>
                                    <p:anim calcmode="lin" valueType="num">
                                      <p:cBhvr>
                                        <p:cTn id="23" dur="500" fill="hold"/>
                                        <p:tgtEl>
                                          <p:spTgt spid="21"/>
                                        </p:tgtEl>
                                        <p:attrNameLst>
                                          <p:attrName>ppt_w</p:attrName>
                                        </p:attrNameLst>
                                      </p:cBhvr>
                                      <p:tavLst>
                                        <p:tav tm="0">
                                          <p:val>
                                            <p:fltVal val="0"/>
                                          </p:val>
                                        </p:tav>
                                        <p:tav tm="100000">
                                          <p:val>
                                            <p:strVal val="#ppt_w"/>
                                          </p:val>
                                        </p:tav>
                                      </p:tavLst>
                                    </p:anim>
                                    <p:anim calcmode="lin" valueType="num">
                                      <p:cBhvr>
                                        <p:cTn id="24" dur="500" fill="hold"/>
                                        <p:tgtEl>
                                          <p:spTgt spid="21"/>
                                        </p:tgtEl>
                                        <p:attrNameLst>
                                          <p:attrName>ppt_h</p:attrName>
                                        </p:attrNameLst>
                                      </p:cBhvr>
                                      <p:tavLst>
                                        <p:tav tm="0">
                                          <p:val>
                                            <p:fltVal val="0"/>
                                          </p:val>
                                        </p:tav>
                                        <p:tav tm="100000">
                                          <p:val>
                                            <p:strVal val="#ppt_h"/>
                                          </p:val>
                                        </p:tav>
                                      </p:tavLst>
                                    </p:anim>
                                    <p:anim calcmode="lin" valueType="num">
                                      <p:cBhvr>
                                        <p:cTn id="25" dur="500" fill="hold"/>
                                        <p:tgtEl>
                                          <p:spTgt spid="21"/>
                                        </p:tgtEl>
                                        <p:attrNameLst>
                                          <p:attrName>style.rotation</p:attrName>
                                        </p:attrNameLst>
                                      </p:cBhvr>
                                      <p:tavLst>
                                        <p:tav tm="0">
                                          <p:val>
                                            <p:fltVal val="360"/>
                                          </p:val>
                                        </p:tav>
                                        <p:tav tm="100000">
                                          <p:val>
                                            <p:fltVal val="0"/>
                                          </p:val>
                                        </p:tav>
                                      </p:tavLst>
                                    </p:anim>
                                    <p:animEffect transition="in" filter="fade">
                                      <p:cBhvr>
                                        <p:cTn id="26" dur="500"/>
                                        <p:tgtEl>
                                          <p:spTgt spid="21"/>
                                        </p:tgtEl>
                                      </p:cBhvr>
                                    </p:animEffect>
                                  </p:childTnLst>
                                </p:cTn>
                              </p:par>
                              <p:par>
                                <p:cTn id="27" presetID="49" presetClass="entr" presetSubtype="0" decel="100000" fill="hold" grpId="0" nodeType="withEffect">
                                  <p:stCondLst>
                                    <p:cond delay="1250"/>
                                  </p:stCondLst>
                                  <p:childTnLst>
                                    <p:set>
                                      <p:cBhvr>
                                        <p:cTn id="28" dur="1" fill="hold">
                                          <p:stCondLst>
                                            <p:cond delay="0"/>
                                          </p:stCondLst>
                                        </p:cTn>
                                        <p:tgtEl>
                                          <p:spTgt spid="22"/>
                                        </p:tgtEl>
                                        <p:attrNameLst>
                                          <p:attrName>style.visibility</p:attrName>
                                        </p:attrNameLst>
                                      </p:cBhvr>
                                      <p:to>
                                        <p:strVal val="visible"/>
                                      </p:to>
                                    </p:set>
                                    <p:anim calcmode="lin" valueType="num">
                                      <p:cBhvr>
                                        <p:cTn id="29" dur="500" fill="hold"/>
                                        <p:tgtEl>
                                          <p:spTgt spid="22"/>
                                        </p:tgtEl>
                                        <p:attrNameLst>
                                          <p:attrName>ppt_w</p:attrName>
                                        </p:attrNameLst>
                                      </p:cBhvr>
                                      <p:tavLst>
                                        <p:tav tm="0">
                                          <p:val>
                                            <p:fltVal val="0"/>
                                          </p:val>
                                        </p:tav>
                                        <p:tav tm="100000">
                                          <p:val>
                                            <p:strVal val="#ppt_w"/>
                                          </p:val>
                                        </p:tav>
                                      </p:tavLst>
                                    </p:anim>
                                    <p:anim calcmode="lin" valueType="num">
                                      <p:cBhvr>
                                        <p:cTn id="30" dur="500" fill="hold"/>
                                        <p:tgtEl>
                                          <p:spTgt spid="22"/>
                                        </p:tgtEl>
                                        <p:attrNameLst>
                                          <p:attrName>ppt_h</p:attrName>
                                        </p:attrNameLst>
                                      </p:cBhvr>
                                      <p:tavLst>
                                        <p:tav tm="0">
                                          <p:val>
                                            <p:fltVal val="0"/>
                                          </p:val>
                                        </p:tav>
                                        <p:tav tm="100000">
                                          <p:val>
                                            <p:strVal val="#ppt_h"/>
                                          </p:val>
                                        </p:tav>
                                      </p:tavLst>
                                    </p:anim>
                                    <p:anim calcmode="lin" valueType="num">
                                      <p:cBhvr>
                                        <p:cTn id="31" dur="500" fill="hold"/>
                                        <p:tgtEl>
                                          <p:spTgt spid="22"/>
                                        </p:tgtEl>
                                        <p:attrNameLst>
                                          <p:attrName>style.rotation</p:attrName>
                                        </p:attrNameLst>
                                      </p:cBhvr>
                                      <p:tavLst>
                                        <p:tav tm="0">
                                          <p:val>
                                            <p:fltVal val="360"/>
                                          </p:val>
                                        </p:tav>
                                        <p:tav tm="100000">
                                          <p:val>
                                            <p:fltVal val="0"/>
                                          </p:val>
                                        </p:tav>
                                      </p:tavLst>
                                    </p:anim>
                                    <p:animEffect transition="in" filter="fade">
                                      <p:cBhvr>
                                        <p:cTn id="32" dur="500"/>
                                        <p:tgtEl>
                                          <p:spTgt spid="22"/>
                                        </p:tgtEl>
                                      </p:cBhvr>
                                    </p:animEffect>
                                  </p:childTnLst>
                                </p:cTn>
                              </p:par>
                              <p:par>
                                <p:cTn id="33" presetID="49" presetClass="entr" presetSubtype="0" decel="100000" fill="hold" grpId="0" nodeType="withEffect">
                                  <p:stCondLst>
                                    <p:cond delay="1750"/>
                                  </p:stCondLst>
                                  <p:childTnLst>
                                    <p:set>
                                      <p:cBhvr>
                                        <p:cTn id="34" dur="1" fill="hold">
                                          <p:stCondLst>
                                            <p:cond delay="0"/>
                                          </p:stCondLst>
                                        </p:cTn>
                                        <p:tgtEl>
                                          <p:spTgt spid="23"/>
                                        </p:tgtEl>
                                        <p:attrNameLst>
                                          <p:attrName>style.visibility</p:attrName>
                                        </p:attrNameLst>
                                      </p:cBhvr>
                                      <p:to>
                                        <p:strVal val="visible"/>
                                      </p:to>
                                    </p:set>
                                    <p:anim calcmode="lin" valueType="num">
                                      <p:cBhvr>
                                        <p:cTn id="35" dur="500" fill="hold"/>
                                        <p:tgtEl>
                                          <p:spTgt spid="23"/>
                                        </p:tgtEl>
                                        <p:attrNameLst>
                                          <p:attrName>ppt_w</p:attrName>
                                        </p:attrNameLst>
                                      </p:cBhvr>
                                      <p:tavLst>
                                        <p:tav tm="0">
                                          <p:val>
                                            <p:fltVal val="0"/>
                                          </p:val>
                                        </p:tav>
                                        <p:tav tm="100000">
                                          <p:val>
                                            <p:strVal val="#ppt_w"/>
                                          </p:val>
                                        </p:tav>
                                      </p:tavLst>
                                    </p:anim>
                                    <p:anim calcmode="lin" valueType="num">
                                      <p:cBhvr>
                                        <p:cTn id="36" dur="500" fill="hold"/>
                                        <p:tgtEl>
                                          <p:spTgt spid="23"/>
                                        </p:tgtEl>
                                        <p:attrNameLst>
                                          <p:attrName>ppt_h</p:attrName>
                                        </p:attrNameLst>
                                      </p:cBhvr>
                                      <p:tavLst>
                                        <p:tav tm="0">
                                          <p:val>
                                            <p:fltVal val="0"/>
                                          </p:val>
                                        </p:tav>
                                        <p:tav tm="100000">
                                          <p:val>
                                            <p:strVal val="#ppt_h"/>
                                          </p:val>
                                        </p:tav>
                                      </p:tavLst>
                                    </p:anim>
                                    <p:anim calcmode="lin" valueType="num">
                                      <p:cBhvr>
                                        <p:cTn id="37" dur="500" fill="hold"/>
                                        <p:tgtEl>
                                          <p:spTgt spid="23"/>
                                        </p:tgtEl>
                                        <p:attrNameLst>
                                          <p:attrName>style.rotation</p:attrName>
                                        </p:attrNameLst>
                                      </p:cBhvr>
                                      <p:tavLst>
                                        <p:tav tm="0">
                                          <p:val>
                                            <p:fltVal val="360"/>
                                          </p:val>
                                        </p:tav>
                                        <p:tav tm="100000">
                                          <p:val>
                                            <p:fltVal val="0"/>
                                          </p:val>
                                        </p:tav>
                                      </p:tavLst>
                                    </p:anim>
                                    <p:animEffect transition="in" filter="fade">
                                      <p:cBhvr>
                                        <p:cTn id="38" dur="500"/>
                                        <p:tgtEl>
                                          <p:spTgt spid="23"/>
                                        </p:tgtEl>
                                      </p:cBhvr>
                                    </p:animEffect>
                                  </p:childTnLst>
                                </p:cTn>
                              </p:par>
                              <p:par>
                                <p:cTn id="39" presetID="49" presetClass="entr" presetSubtype="0" decel="100000" fill="hold" grpId="0" nodeType="withEffect">
                                  <p:stCondLst>
                                    <p:cond delay="2250"/>
                                  </p:stCondLst>
                                  <p:childTnLst>
                                    <p:set>
                                      <p:cBhvr>
                                        <p:cTn id="40" dur="1" fill="hold">
                                          <p:stCondLst>
                                            <p:cond delay="0"/>
                                          </p:stCondLst>
                                        </p:cTn>
                                        <p:tgtEl>
                                          <p:spTgt spid="19"/>
                                        </p:tgtEl>
                                        <p:attrNameLst>
                                          <p:attrName>style.visibility</p:attrName>
                                        </p:attrNameLst>
                                      </p:cBhvr>
                                      <p:to>
                                        <p:strVal val="visible"/>
                                      </p:to>
                                    </p:set>
                                    <p:anim calcmode="lin" valueType="num">
                                      <p:cBhvr>
                                        <p:cTn id="41" dur="500" fill="hold"/>
                                        <p:tgtEl>
                                          <p:spTgt spid="19"/>
                                        </p:tgtEl>
                                        <p:attrNameLst>
                                          <p:attrName>ppt_w</p:attrName>
                                        </p:attrNameLst>
                                      </p:cBhvr>
                                      <p:tavLst>
                                        <p:tav tm="0">
                                          <p:val>
                                            <p:fltVal val="0"/>
                                          </p:val>
                                        </p:tav>
                                        <p:tav tm="100000">
                                          <p:val>
                                            <p:strVal val="#ppt_w"/>
                                          </p:val>
                                        </p:tav>
                                      </p:tavLst>
                                    </p:anim>
                                    <p:anim calcmode="lin" valueType="num">
                                      <p:cBhvr>
                                        <p:cTn id="42" dur="500" fill="hold"/>
                                        <p:tgtEl>
                                          <p:spTgt spid="19"/>
                                        </p:tgtEl>
                                        <p:attrNameLst>
                                          <p:attrName>ppt_h</p:attrName>
                                        </p:attrNameLst>
                                      </p:cBhvr>
                                      <p:tavLst>
                                        <p:tav tm="0">
                                          <p:val>
                                            <p:fltVal val="0"/>
                                          </p:val>
                                        </p:tav>
                                        <p:tav tm="100000">
                                          <p:val>
                                            <p:strVal val="#ppt_h"/>
                                          </p:val>
                                        </p:tav>
                                      </p:tavLst>
                                    </p:anim>
                                    <p:anim calcmode="lin" valueType="num">
                                      <p:cBhvr>
                                        <p:cTn id="43" dur="500" fill="hold"/>
                                        <p:tgtEl>
                                          <p:spTgt spid="19"/>
                                        </p:tgtEl>
                                        <p:attrNameLst>
                                          <p:attrName>style.rotation</p:attrName>
                                        </p:attrNameLst>
                                      </p:cBhvr>
                                      <p:tavLst>
                                        <p:tav tm="0">
                                          <p:val>
                                            <p:fltVal val="360"/>
                                          </p:val>
                                        </p:tav>
                                        <p:tav tm="100000">
                                          <p:val>
                                            <p:fltVal val="0"/>
                                          </p:val>
                                        </p:tav>
                                      </p:tavLst>
                                    </p:anim>
                                    <p:animEffect transition="in" filter="fade">
                                      <p:cBhvr>
                                        <p:cTn id="44" dur="500"/>
                                        <p:tgtEl>
                                          <p:spTgt spid="19"/>
                                        </p:tgtEl>
                                      </p:cBhvr>
                                    </p:animEffect>
                                  </p:childTnLst>
                                </p:cTn>
                              </p:par>
                            </p:childTnLst>
                          </p:cTn>
                        </p:par>
                        <p:par>
                          <p:cTn id="45" fill="hold">
                            <p:stCondLst>
                              <p:cond delay="3500"/>
                            </p:stCondLst>
                            <p:childTnLst>
                              <p:par>
                                <p:cTn id="46" presetID="42" presetClass="entr" presetSubtype="0" fill="hold" nodeType="afterEffect">
                                  <p:stCondLst>
                                    <p:cond delay="0"/>
                                  </p:stCondLst>
                                  <p:childTnLst>
                                    <p:set>
                                      <p:cBhvr>
                                        <p:cTn id="47" dur="1" fill="hold">
                                          <p:stCondLst>
                                            <p:cond delay="0"/>
                                          </p:stCondLst>
                                        </p:cTn>
                                        <p:tgtEl>
                                          <p:spTgt spid="24"/>
                                        </p:tgtEl>
                                        <p:attrNameLst>
                                          <p:attrName>style.visibility</p:attrName>
                                        </p:attrNameLst>
                                      </p:cBhvr>
                                      <p:to>
                                        <p:strVal val="visible"/>
                                      </p:to>
                                    </p:set>
                                    <p:animEffect transition="in" filter="fade">
                                      <p:cBhvr>
                                        <p:cTn id="48" dur="1000"/>
                                        <p:tgtEl>
                                          <p:spTgt spid="24"/>
                                        </p:tgtEl>
                                      </p:cBhvr>
                                    </p:animEffect>
                                    <p:anim calcmode="lin" valueType="num">
                                      <p:cBhvr>
                                        <p:cTn id="49" dur="1000" fill="hold"/>
                                        <p:tgtEl>
                                          <p:spTgt spid="24"/>
                                        </p:tgtEl>
                                        <p:attrNameLst>
                                          <p:attrName>ppt_x</p:attrName>
                                        </p:attrNameLst>
                                      </p:cBhvr>
                                      <p:tavLst>
                                        <p:tav tm="0">
                                          <p:val>
                                            <p:strVal val="#ppt_x"/>
                                          </p:val>
                                        </p:tav>
                                        <p:tav tm="100000">
                                          <p:val>
                                            <p:strVal val="#ppt_x"/>
                                          </p:val>
                                        </p:tav>
                                      </p:tavLst>
                                    </p:anim>
                                    <p:anim calcmode="lin" valueType="num">
                                      <p:cBhvr>
                                        <p:cTn id="50" dur="1000" fill="hold"/>
                                        <p:tgtEl>
                                          <p:spTgt spid="24"/>
                                        </p:tgtEl>
                                        <p:attrNameLst>
                                          <p:attrName>ppt_y</p:attrName>
                                        </p:attrNameLst>
                                      </p:cBhvr>
                                      <p:tavLst>
                                        <p:tav tm="0">
                                          <p:val>
                                            <p:strVal val="#ppt_y+.1"/>
                                          </p:val>
                                        </p:tav>
                                        <p:tav tm="100000">
                                          <p:val>
                                            <p:strVal val="#ppt_y"/>
                                          </p:val>
                                        </p:tav>
                                      </p:tavLst>
                                    </p:anim>
                                  </p:childTnLst>
                                </p:cTn>
                              </p:par>
                            </p:childTnLst>
                          </p:cTn>
                        </p:par>
                        <p:par>
                          <p:cTn id="51" fill="hold">
                            <p:stCondLst>
                              <p:cond delay="4500"/>
                            </p:stCondLst>
                            <p:childTnLst>
                              <p:par>
                                <p:cTn id="52" presetID="42" presetClass="entr" presetSubtype="0" fill="hold" nodeType="afterEffect">
                                  <p:stCondLst>
                                    <p:cond delay="0"/>
                                  </p:stCondLst>
                                  <p:childTnLst>
                                    <p:set>
                                      <p:cBhvr>
                                        <p:cTn id="53" dur="1" fill="hold">
                                          <p:stCondLst>
                                            <p:cond delay="0"/>
                                          </p:stCondLst>
                                        </p:cTn>
                                        <p:tgtEl>
                                          <p:spTgt spid="28"/>
                                        </p:tgtEl>
                                        <p:attrNameLst>
                                          <p:attrName>style.visibility</p:attrName>
                                        </p:attrNameLst>
                                      </p:cBhvr>
                                      <p:to>
                                        <p:strVal val="visible"/>
                                      </p:to>
                                    </p:set>
                                    <p:animEffect transition="in" filter="fade">
                                      <p:cBhvr>
                                        <p:cTn id="54" dur="1000"/>
                                        <p:tgtEl>
                                          <p:spTgt spid="28"/>
                                        </p:tgtEl>
                                      </p:cBhvr>
                                    </p:animEffect>
                                    <p:anim calcmode="lin" valueType="num">
                                      <p:cBhvr>
                                        <p:cTn id="55" dur="1000" fill="hold"/>
                                        <p:tgtEl>
                                          <p:spTgt spid="28"/>
                                        </p:tgtEl>
                                        <p:attrNameLst>
                                          <p:attrName>ppt_x</p:attrName>
                                        </p:attrNameLst>
                                      </p:cBhvr>
                                      <p:tavLst>
                                        <p:tav tm="0">
                                          <p:val>
                                            <p:strVal val="#ppt_x"/>
                                          </p:val>
                                        </p:tav>
                                        <p:tav tm="100000">
                                          <p:val>
                                            <p:strVal val="#ppt_x"/>
                                          </p:val>
                                        </p:tav>
                                      </p:tavLst>
                                    </p:anim>
                                    <p:anim calcmode="lin" valueType="num">
                                      <p:cBhvr>
                                        <p:cTn id="56" dur="1000" fill="hold"/>
                                        <p:tgtEl>
                                          <p:spTgt spid="28"/>
                                        </p:tgtEl>
                                        <p:attrNameLst>
                                          <p:attrName>ppt_y</p:attrName>
                                        </p:attrNameLst>
                                      </p:cBhvr>
                                      <p:tavLst>
                                        <p:tav tm="0">
                                          <p:val>
                                            <p:strVal val="#ppt_y+.1"/>
                                          </p:val>
                                        </p:tav>
                                        <p:tav tm="100000">
                                          <p:val>
                                            <p:strVal val="#ppt_y"/>
                                          </p:val>
                                        </p:tav>
                                      </p:tavLst>
                                    </p:anim>
                                  </p:childTnLst>
                                </p:cTn>
                              </p:par>
                            </p:childTnLst>
                          </p:cTn>
                        </p:par>
                        <p:par>
                          <p:cTn id="57" fill="hold">
                            <p:stCondLst>
                              <p:cond delay="5500"/>
                            </p:stCondLst>
                            <p:childTnLst>
                              <p:par>
                                <p:cTn id="58" presetID="42" presetClass="entr" presetSubtype="0" fill="hold" nodeType="afterEffect">
                                  <p:stCondLst>
                                    <p:cond delay="0"/>
                                  </p:stCondLst>
                                  <p:childTnLst>
                                    <p:set>
                                      <p:cBhvr>
                                        <p:cTn id="59" dur="1" fill="hold">
                                          <p:stCondLst>
                                            <p:cond delay="0"/>
                                          </p:stCondLst>
                                        </p:cTn>
                                        <p:tgtEl>
                                          <p:spTgt spid="12"/>
                                        </p:tgtEl>
                                        <p:attrNameLst>
                                          <p:attrName>style.visibility</p:attrName>
                                        </p:attrNameLst>
                                      </p:cBhvr>
                                      <p:to>
                                        <p:strVal val="visible"/>
                                      </p:to>
                                    </p:set>
                                    <p:animEffect transition="in" filter="fade">
                                      <p:cBhvr>
                                        <p:cTn id="60" dur="1000"/>
                                        <p:tgtEl>
                                          <p:spTgt spid="12"/>
                                        </p:tgtEl>
                                      </p:cBhvr>
                                    </p:animEffect>
                                    <p:anim calcmode="lin" valueType="num">
                                      <p:cBhvr>
                                        <p:cTn id="61" dur="1000" fill="hold"/>
                                        <p:tgtEl>
                                          <p:spTgt spid="12"/>
                                        </p:tgtEl>
                                        <p:attrNameLst>
                                          <p:attrName>ppt_x</p:attrName>
                                        </p:attrNameLst>
                                      </p:cBhvr>
                                      <p:tavLst>
                                        <p:tav tm="0">
                                          <p:val>
                                            <p:strVal val="#ppt_x"/>
                                          </p:val>
                                        </p:tav>
                                        <p:tav tm="100000">
                                          <p:val>
                                            <p:strVal val="#ppt_x"/>
                                          </p:val>
                                        </p:tav>
                                      </p:tavLst>
                                    </p:anim>
                                    <p:anim calcmode="lin" valueType="num">
                                      <p:cBhvr>
                                        <p:cTn id="62" dur="1000" fill="hold"/>
                                        <p:tgtEl>
                                          <p:spTgt spid="12"/>
                                        </p:tgtEl>
                                        <p:attrNameLst>
                                          <p:attrName>ppt_y</p:attrName>
                                        </p:attrNameLst>
                                      </p:cBhvr>
                                      <p:tavLst>
                                        <p:tav tm="0">
                                          <p:val>
                                            <p:strVal val="#ppt_y+.1"/>
                                          </p:val>
                                        </p:tav>
                                        <p:tav tm="100000">
                                          <p:val>
                                            <p:strVal val="#ppt_y"/>
                                          </p:val>
                                        </p:tav>
                                      </p:tavLst>
                                    </p:anim>
                                  </p:childTnLst>
                                </p:cTn>
                              </p:par>
                            </p:childTnLst>
                          </p:cTn>
                        </p:par>
                        <p:par>
                          <p:cTn id="63" fill="hold">
                            <p:stCondLst>
                              <p:cond delay="6500"/>
                            </p:stCondLst>
                            <p:childTnLst>
                              <p:par>
                                <p:cTn id="64" presetID="42" presetClass="entr" presetSubtype="0" fill="hold" nodeType="afterEffect">
                                  <p:stCondLst>
                                    <p:cond delay="0"/>
                                  </p:stCondLst>
                                  <p:childTnLst>
                                    <p:set>
                                      <p:cBhvr>
                                        <p:cTn id="65" dur="1" fill="hold">
                                          <p:stCondLst>
                                            <p:cond delay="0"/>
                                          </p:stCondLst>
                                        </p:cTn>
                                        <p:tgtEl>
                                          <p:spTgt spid="33"/>
                                        </p:tgtEl>
                                        <p:attrNameLst>
                                          <p:attrName>style.visibility</p:attrName>
                                        </p:attrNameLst>
                                      </p:cBhvr>
                                      <p:to>
                                        <p:strVal val="visible"/>
                                      </p:to>
                                    </p:set>
                                    <p:animEffect transition="in" filter="fade">
                                      <p:cBhvr>
                                        <p:cTn id="66" dur="1000"/>
                                        <p:tgtEl>
                                          <p:spTgt spid="33"/>
                                        </p:tgtEl>
                                      </p:cBhvr>
                                    </p:animEffect>
                                    <p:anim calcmode="lin" valueType="num">
                                      <p:cBhvr>
                                        <p:cTn id="67" dur="1000" fill="hold"/>
                                        <p:tgtEl>
                                          <p:spTgt spid="33"/>
                                        </p:tgtEl>
                                        <p:attrNameLst>
                                          <p:attrName>ppt_x</p:attrName>
                                        </p:attrNameLst>
                                      </p:cBhvr>
                                      <p:tavLst>
                                        <p:tav tm="0">
                                          <p:val>
                                            <p:strVal val="#ppt_x"/>
                                          </p:val>
                                        </p:tav>
                                        <p:tav tm="100000">
                                          <p:val>
                                            <p:strVal val="#ppt_x"/>
                                          </p:val>
                                        </p:tav>
                                      </p:tavLst>
                                    </p:anim>
                                    <p:anim calcmode="lin" valueType="num">
                                      <p:cBhvr>
                                        <p:cTn id="68" dur="1000" fill="hold"/>
                                        <p:tgtEl>
                                          <p:spTgt spid="33"/>
                                        </p:tgtEl>
                                        <p:attrNameLst>
                                          <p:attrName>ppt_y</p:attrName>
                                        </p:attrNameLst>
                                      </p:cBhvr>
                                      <p:tavLst>
                                        <p:tav tm="0">
                                          <p:val>
                                            <p:strVal val="#ppt_y+.1"/>
                                          </p:val>
                                        </p:tav>
                                        <p:tav tm="100000">
                                          <p:val>
                                            <p:strVal val="#ppt_y"/>
                                          </p:val>
                                        </p:tav>
                                      </p:tavLst>
                                    </p:anim>
                                  </p:childTnLst>
                                </p:cTn>
                              </p:par>
                              <p:par>
                                <p:cTn id="69" presetID="53" presetClass="entr" presetSubtype="16" fill="hold" grpId="0" nodeType="withEffect">
                                  <p:stCondLst>
                                    <p:cond delay="500"/>
                                  </p:stCondLst>
                                  <p:childTnLst>
                                    <p:set>
                                      <p:cBhvr>
                                        <p:cTn id="70" dur="1" fill="hold">
                                          <p:stCondLst>
                                            <p:cond delay="0"/>
                                          </p:stCondLst>
                                        </p:cTn>
                                        <p:tgtEl>
                                          <p:spTgt spid="37"/>
                                        </p:tgtEl>
                                        <p:attrNameLst>
                                          <p:attrName>style.visibility</p:attrName>
                                        </p:attrNameLst>
                                      </p:cBhvr>
                                      <p:to>
                                        <p:strVal val="visible"/>
                                      </p:to>
                                    </p:set>
                                    <p:anim calcmode="lin" valueType="num">
                                      <p:cBhvr>
                                        <p:cTn id="71" dur="500" fill="hold"/>
                                        <p:tgtEl>
                                          <p:spTgt spid="37"/>
                                        </p:tgtEl>
                                        <p:attrNameLst>
                                          <p:attrName>ppt_w</p:attrName>
                                        </p:attrNameLst>
                                      </p:cBhvr>
                                      <p:tavLst>
                                        <p:tav tm="0">
                                          <p:val>
                                            <p:fltVal val="0"/>
                                          </p:val>
                                        </p:tav>
                                        <p:tav tm="100000">
                                          <p:val>
                                            <p:strVal val="#ppt_w"/>
                                          </p:val>
                                        </p:tav>
                                      </p:tavLst>
                                    </p:anim>
                                    <p:anim calcmode="lin" valueType="num">
                                      <p:cBhvr>
                                        <p:cTn id="72" dur="500" fill="hold"/>
                                        <p:tgtEl>
                                          <p:spTgt spid="37"/>
                                        </p:tgtEl>
                                        <p:attrNameLst>
                                          <p:attrName>ppt_h</p:attrName>
                                        </p:attrNameLst>
                                      </p:cBhvr>
                                      <p:tavLst>
                                        <p:tav tm="0">
                                          <p:val>
                                            <p:fltVal val="0"/>
                                          </p:val>
                                        </p:tav>
                                        <p:tav tm="100000">
                                          <p:val>
                                            <p:strVal val="#ppt_h"/>
                                          </p:val>
                                        </p:tav>
                                      </p:tavLst>
                                    </p:anim>
                                    <p:animEffect transition="in" filter="fade">
                                      <p:cBhvr>
                                        <p:cTn id="73" dur="500"/>
                                        <p:tgtEl>
                                          <p:spTgt spid="37"/>
                                        </p:tgtEl>
                                      </p:cBhvr>
                                    </p:animEffect>
                                  </p:childTnLst>
                                </p:cTn>
                              </p:par>
                              <p:par>
                                <p:cTn id="74" presetID="53" presetClass="entr" presetSubtype="16" fill="hold" grpId="0" nodeType="withEffect">
                                  <p:stCondLst>
                                    <p:cond delay="500"/>
                                  </p:stCondLst>
                                  <p:childTnLst>
                                    <p:set>
                                      <p:cBhvr>
                                        <p:cTn id="75" dur="1" fill="hold">
                                          <p:stCondLst>
                                            <p:cond delay="0"/>
                                          </p:stCondLst>
                                        </p:cTn>
                                        <p:tgtEl>
                                          <p:spTgt spid="38"/>
                                        </p:tgtEl>
                                        <p:attrNameLst>
                                          <p:attrName>style.visibility</p:attrName>
                                        </p:attrNameLst>
                                      </p:cBhvr>
                                      <p:to>
                                        <p:strVal val="visible"/>
                                      </p:to>
                                    </p:set>
                                    <p:anim calcmode="lin" valueType="num">
                                      <p:cBhvr>
                                        <p:cTn id="76" dur="500" fill="hold"/>
                                        <p:tgtEl>
                                          <p:spTgt spid="38"/>
                                        </p:tgtEl>
                                        <p:attrNameLst>
                                          <p:attrName>ppt_w</p:attrName>
                                        </p:attrNameLst>
                                      </p:cBhvr>
                                      <p:tavLst>
                                        <p:tav tm="0">
                                          <p:val>
                                            <p:fltVal val="0"/>
                                          </p:val>
                                        </p:tav>
                                        <p:tav tm="100000">
                                          <p:val>
                                            <p:strVal val="#ppt_w"/>
                                          </p:val>
                                        </p:tav>
                                      </p:tavLst>
                                    </p:anim>
                                    <p:anim calcmode="lin" valueType="num">
                                      <p:cBhvr>
                                        <p:cTn id="77" dur="500" fill="hold"/>
                                        <p:tgtEl>
                                          <p:spTgt spid="38"/>
                                        </p:tgtEl>
                                        <p:attrNameLst>
                                          <p:attrName>ppt_h</p:attrName>
                                        </p:attrNameLst>
                                      </p:cBhvr>
                                      <p:tavLst>
                                        <p:tav tm="0">
                                          <p:val>
                                            <p:fltVal val="0"/>
                                          </p:val>
                                        </p:tav>
                                        <p:tav tm="100000">
                                          <p:val>
                                            <p:strVal val="#ppt_h"/>
                                          </p:val>
                                        </p:tav>
                                      </p:tavLst>
                                    </p:anim>
                                    <p:animEffect transition="in" filter="fade">
                                      <p:cBhvr>
                                        <p:cTn id="78" dur="500"/>
                                        <p:tgtEl>
                                          <p:spTgt spid="38"/>
                                        </p:tgtEl>
                                      </p:cBhvr>
                                    </p:animEffect>
                                  </p:childTnLst>
                                </p:cTn>
                              </p:par>
                              <p:par>
                                <p:cTn id="79" presetID="53" presetClass="entr" presetSubtype="16" fill="hold" grpId="0" nodeType="withEffect">
                                  <p:stCondLst>
                                    <p:cond delay="500"/>
                                  </p:stCondLst>
                                  <p:childTnLst>
                                    <p:set>
                                      <p:cBhvr>
                                        <p:cTn id="80" dur="1" fill="hold">
                                          <p:stCondLst>
                                            <p:cond delay="0"/>
                                          </p:stCondLst>
                                        </p:cTn>
                                        <p:tgtEl>
                                          <p:spTgt spid="39"/>
                                        </p:tgtEl>
                                        <p:attrNameLst>
                                          <p:attrName>style.visibility</p:attrName>
                                        </p:attrNameLst>
                                      </p:cBhvr>
                                      <p:to>
                                        <p:strVal val="visible"/>
                                      </p:to>
                                    </p:set>
                                    <p:anim calcmode="lin" valueType="num">
                                      <p:cBhvr>
                                        <p:cTn id="81" dur="500" fill="hold"/>
                                        <p:tgtEl>
                                          <p:spTgt spid="39"/>
                                        </p:tgtEl>
                                        <p:attrNameLst>
                                          <p:attrName>ppt_w</p:attrName>
                                        </p:attrNameLst>
                                      </p:cBhvr>
                                      <p:tavLst>
                                        <p:tav tm="0">
                                          <p:val>
                                            <p:fltVal val="0"/>
                                          </p:val>
                                        </p:tav>
                                        <p:tav tm="100000">
                                          <p:val>
                                            <p:strVal val="#ppt_w"/>
                                          </p:val>
                                        </p:tav>
                                      </p:tavLst>
                                    </p:anim>
                                    <p:anim calcmode="lin" valueType="num">
                                      <p:cBhvr>
                                        <p:cTn id="82" dur="500" fill="hold"/>
                                        <p:tgtEl>
                                          <p:spTgt spid="39"/>
                                        </p:tgtEl>
                                        <p:attrNameLst>
                                          <p:attrName>ppt_h</p:attrName>
                                        </p:attrNameLst>
                                      </p:cBhvr>
                                      <p:tavLst>
                                        <p:tav tm="0">
                                          <p:val>
                                            <p:fltVal val="0"/>
                                          </p:val>
                                        </p:tav>
                                        <p:tav tm="100000">
                                          <p:val>
                                            <p:strVal val="#ppt_h"/>
                                          </p:val>
                                        </p:tav>
                                      </p:tavLst>
                                    </p:anim>
                                    <p:animEffect transition="in" filter="fade">
                                      <p:cBhvr>
                                        <p:cTn id="83" dur="500"/>
                                        <p:tgtEl>
                                          <p:spTgt spid="39"/>
                                        </p:tgtEl>
                                      </p:cBhvr>
                                    </p:animEffect>
                                  </p:childTnLst>
                                </p:cTn>
                              </p:par>
                              <p:par>
                                <p:cTn id="84" presetID="53" presetClass="entr" presetSubtype="16" fill="hold" grpId="0" nodeType="withEffect">
                                  <p:stCondLst>
                                    <p:cond delay="500"/>
                                  </p:stCondLst>
                                  <p:childTnLst>
                                    <p:set>
                                      <p:cBhvr>
                                        <p:cTn id="85" dur="1" fill="hold">
                                          <p:stCondLst>
                                            <p:cond delay="0"/>
                                          </p:stCondLst>
                                        </p:cTn>
                                        <p:tgtEl>
                                          <p:spTgt spid="40"/>
                                        </p:tgtEl>
                                        <p:attrNameLst>
                                          <p:attrName>style.visibility</p:attrName>
                                        </p:attrNameLst>
                                      </p:cBhvr>
                                      <p:to>
                                        <p:strVal val="visible"/>
                                      </p:to>
                                    </p:set>
                                    <p:anim calcmode="lin" valueType="num">
                                      <p:cBhvr>
                                        <p:cTn id="86" dur="500" fill="hold"/>
                                        <p:tgtEl>
                                          <p:spTgt spid="40"/>
                                        </p:tgtEl>
                                        <p:attrNameLst>
                                          <p:attrName>ppt_w</p:attrName>
                                        </p:attrNameLst>
                                      </p:cBhvr>
                                      <p:tavLst>
                                        <p:tav tm="0">
                                          <p:val>
                                            <p:fltVal val="0"/>
                                          </p:val>
                                        </p:tav>
                                        <p:tav tm="100000">
                                          <p:val>
                                            <p:strVal val="#ppt_w"/>
                                          </p:val>
                                        </p:tav>
                                      </p:tavLst>
                                    </p:anim>
                                    <p:anim calcmode="lin" valueType="num">
                                      <p:cBhvr>
                                        <p:cTn id="87" dur="500" fill="hold"/>
                                        <p:tgtEl>
                                          <p:spTgt spid="40"/>
                                        </p:tgtEl>
                                        <p:attrNameLst>
                                          <p:attrName>ppt_h</p:attrName>
                                        </p:attrNameLst>
                                      </p:cBhvr>
                                      <p:tavLst>
                                        <p:tav tm="0">
                                          <p:val>
                                            <p:fltVal val="0"/>
                                          </p:val>
                                        </p:tav>
                                        <p:tav tm="100000">
                                          <p:val>
                                            <p:strVal val="#ppt_h"/>
                                          </p:val>
                                        </p:tav>
                                      </p:tavLst>
                                    </p:anim>
                                    <p:animEffect transition="in" filter="fade">
                                      <p:cBhvr>
                                        <p:cTn id="88"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animBg="1"/>
      <p:bldP spid="20" grpId="0" animBg="1"/>
      <p:bldP spid="21" grpId="0" animBg="1"/>
      <p:bldP spid="22" grpId="0" animBg="1"/>
      <p:bldP spid="23" grpId="0" animBg="1"/>
      <p:bldP spid="37" grpId="0"/>
      <p:bldP spid="38" grpId="0"/>
      <p:bldP spid="39" grpId="0"/>
      <p:bldP spid="40"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 name="矩形 55"/>
          <p:cNvSpPr/>
          <p:nvPr/>
        </p:nvSpPr>
        <p:spPr>
          <a:xfrm>
            <a:off x="767223" y="1723708"/>
            <a:ext cx="2399688" cy="1043350"/>
          </a:xfrm>
          <a:prstGeom prst="rect">
            <a:avLst/>
          </a:prstGeom>
        </p:spPr>
        <p:txBody>
          <a:bodyPr wrap="square" lIns="121908" tIns="60954" rIns="121908" bIns="60954">
            <a:spAutoFit/>
          </a:bodyPr>
          <a:lstStyle/>
          <a:p>
            <a:pPr algn="r">
              <a:lnSpc>
                <a:spcPct val="130000"/>
              </a:lnSpc>
            </a:pPr>
            <a:r>
              <a:rPr lang="zh-CN" altLang="en-US" sz="1300" dirty="0">
                <a:solidFill>
                  <a:schemeClr val="accent6"/>
                </a:solidFill>
                <a:latin typeface="微软雅黑" panose="020B0503020204020204" pitchFamily="34" charset="-122"/>
                <a:ea typeface="微软雅黑" panose="020B0503020204020204" pitchFamily="34" charset="-122"/>
              </a:rPr>
              <a:t>在此输入您的标题</a:t>
            </a:r>
            <a:endParaRPr lang="en-US" altLang="zh-CN" sz="1300" dirty="0">
              <a:solidFill>
                <a:schemeClr val="accent6"/>
              </a:solidFill>
              <a:latin typeface="微软雅黑" panose="020B0503020204020204" pitchFamily="34" charset="-122"/>
              <a:ea typeface="微软雅黑" panose="020B0503020204020204" pitchFamily="34" charset="-122"/>
            </a:endParaRPr>
          </a:p>
          <a:p>
            <a:pPr algn="r">
              <a:lnSpc>
                <a:spcPct val="130000"/>
              </a:lnSpc>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在此输入您的文字，在此输入您的文字，在此输入您的文字在此输入您的文字，在此输入您的文字</a:t>
            </a:r>
            <a:endParaRPr lang="zh-CN" altLang="en-US" sz="1100"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57" name="矩形 56"/>
          <p:cNvSpPr/>
          <p:nvPr/>
        </p:nvSpPr>
        <p:spPr>
          <a:xfrm>
            <a:off x="767223" y="3131634"/>
            <a:ext cx="2399688" cy="1043350"/>
          </a:xfrm>
          <a:prstGeom prst="rect">
            <a:avLst/>
          </a:prstGeom>
        </p:spPr>
        <p:txBody>
          <a:bodyPr wrap="square" lIns="121908" tIns="60954" rIns="121908" bIns="60954">
            <a:spAutoFit/>
          </a:bodyPr>
          <a:lstStyle/>
          <a:p>
            <a:pPr algn="r">
              <a:lnSpc>
                <a:spcPct val="130000"/>
              </a:lnSpc>
            </a:pPr>
            <a:r>
              <a:rPr lang="zh-CN" altLang="en-US" sz="1300" dirty="0">
                <a:solidFill>
                  <a:schemeClr val="accent5"/>
                </a:solidFill>
                <a:latin typeface="微软雅黑" panose="020B0503020204020204" pitchFamily="34" charset="-122"/>
                <a:ea typeface="微软雅黑" panose="020B0503020204020204" pitchFamily="34" charset="-122"/>
              </a:rPr>
              <a:t>在此输入您的标题</a:t>
            </a:r>
            <a:endParaRPr lang="en-US" altLang="zh-CN" sz="1300" dirty="0">
              <a:solidFill>
                <a:schemeClr val="accent5"/>
              </a:solidFill>
              <a:latin typeface="微软雅黑" panose="020B0503020204020204" pitchFamily="34" charset="-122"/>
              <a:ea typeface="微软雅黑" panose="020B0503020204020204" pitchFamily="34" charset="-122"/>
            </a:endParaRPr>
          </a:p>
          <a:p>
            <a:pPr algn="r">
              <a:lnSpc>
                <a:spcPct val="130000"/>
              </a:lnSpc>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在此输入您的文字，在此输入您的文字，在此输入您的文字在此输入您的文字，在此输入您的文字</a:t>
            </a:r>
            <a:endParaRPr lang="zh-CN" altLang="en-US" sz="1100"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58" name="矩形 57"/>
          <p:cNvSpPr/>
          <p:nvPr/>
        </p:nvSpPr>
        <p:spPr>
          <a:xfrm>
            <a:off x="767223" y="4642758"/>
            <a:ext cx="2399688" cy="1043350"/>
          </a:xfrm>
          <a:prstGeom prst="rect">
            <a:avLst/>
          </a:prstGeom>
        </p:spPr>
        <p:txBody>
          <a:bodyPr wrap="square" lIns="121908" tIns="60954" rIns="121908" bIns="60954">
            <a:spAutoFit/>
          </a:bodyPr>
          <a:lstStyle/>
          <a:p>
            <a:pPr algn="r">
              <a:lnSpc>
                <a:spcPct val="130000"/>
              </a:lnSpc>
            </a:pPr>
            <a:r>
              <a:rPr lang="zh-CN" altLang="en-US" sz="1300" dirty="0">
                <a:solidFill>
                  <a:schemeClr val="accent4"/>
                </a:solidFill>
                <a:latin typeface="微软雅黑" panose="020B0503020204020204" pitchFamily="34" charset="-122"/>
                <a:ea typeface="微软雅黑" panose="020B0503020204020204" pitchFamily="34" charset="-122"/>
              </a:rPr>
              <a:t>在此输入您的标题</a:t>
            </a:r>
            <a:endParaRPr lang="en-US" altLang="zh-CN" sz="1300" dirty="0">
              <a:solidFill>
                <a:schemeClr val="accent4"/>
              </a:solidFill>
              <a:latin typeface="微软雅黑" panose="020B0503020204020204" pitchFamily="34" charset="-122"/>
              <a:ea typeface="微软雅黑" panose="020B0503020204020204" pitchFamily="34" charset="-122"/>
            </a:endParaRPr>
          </a:p>
          <a:p>
            <a:pPr algn="r">
              <a:lnSpc>
                <a:spcPct val="130000"/>
              </a:lnSpc>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在此输入您的文字，在此输入您的文字，在此输入您的文字在此输入您的文字，在此输入您的文字</a:t>
            </a:r>
            <a:endParaRPr lang="zh-CN" altLang="en-US" sz="1100" dirty="0">
              <a:solidFill>
                <a:schemeClr val="bg1">
                  <a:lumMod val="65000"/>
                </a:schemeClr>
              </a:solidFill>
              <a:latin typeface="微软雅黑" panose="020B0503020204020204" pitchFamily="34" charset="-122"/>
              <a:ea typeface="微软雅黑" panose="020B0503020204020204" pitchFamily="34" charset="-122"/>
            </a:endParaRPr>
          </a:p>
        </p:txBody>
      </p:sp>
      <p:cxnSp>
        <p:nvCxnSpPr>
          <p:cNvPr id="59" name="直接连接符 58"/>
          <p:cNvCxnSpPr/>
          <p:nvPr/>
        </p:nvCxnSpPr>
        <p:spPr>
          <a:xfrm flipV="1">
            <a:off x="3255590" y="2238721"/>
            <a:ext cx="1138729" cy="1"/>
          </a:xfrm>
          <a:prstGeom prst="line">
            <a:avLst/>
          </a:prstGeom>
          <a:ln w="12700">
            <a:solidFill>
              <a:schemeClr val="bg1">
                <a:lumMod val="75000"/>
              </a:schemeClr>
            </a:solidFill>
            <a:prstDash val="sysDot"/>
            <a:headEnd type="oval" w="sm" len="sm"/>
            <a:tailEnd type="oval" w="sm" len="sm"/>
          </a:ln>
        </p:spPr>
        <p:style>
          <a:lnRef idx="1">
            <a:schemeClr val="accent1"/>
          </a:lnRef>
          <a:fillRef idx="0">
            <a:schemeClr val="accent1"/>
          </a:fillRef>
          <a:effectRef idx="0">
            <a:schemeClr val="accent1"/>
          </a:effectRef>
          <a:fontRef idx="minor">
            <a:schemeClr val="tx1"/>
          </a:fontRef>
        </p:style>
      </p:cxnSp>
      <p:cxnSp>
        <p:nvCxnSpPr>
          <p:cNvPr id="60" name="直接连接符 59"/>
          <p:cNvCxnSpPr/>
          <p:nvPr/>
        </p:nvCxnSpPr>
        <p:spPr>
          <a:xfrm flipV="1">
            <a:off x="3255590" y="3646647"/>
            <a:ext cx="628681" cy="1"/>
          </a:xfrm>
          <a:prstGeom prst="line">
            <a:avLst/>
          </a:prstGeom>
          <a:ln w="12700">
            <a:solidFill>
              <a:schemeClr val="bg1">
                <a:lumMod val="75000"/>
              </a:schemeClr>
            </a:solidFill>
            <a:prstDash val="sysDot"/>
            <a:headEnd type="oval" w="sm" len="sm"/>
            <a:tailEnd type="oval" w="sm" len="sm"/>
          </a:ln>
        </p:spPr>
        <p:style>
          <a:lnRef idx="1">
            <a:schemeClr val="accent1"/>
          </a:lnRef>
          <a:fillRef idx="0">
            <a:schemeClr val="accent1"/>
          </a:fillRef>
          <a:effectRef idx="0">
            <a:schemeClr val="accent1"/>
          </a:effectRef>
          <a:fontRef idx="minor">
            <a:schemeClr val="tx1"/>
          </a:fontRef>
        </p:style>
      </p:cxnSp>
      <p:cxnSp>
        <p:nvCxnSpPr>
          <p:cNvPr id="85" name="直接连接符 84"/>
          <p:cNvCxnSpPr/>
          <p:nvPr/>
        </p:nvCxnSpPr>
        <p:spPr>
          <a:xfrm flipV="1">
            <a:off x="3255590" y="5157771"/>
            <a:ext cx="1169205" cy="1"/>
          </a:xfrm>
          <a:prstGeom prst="line">
            <a:avLst/>
          </a:prstGeom>
          <a:ln w="12700">
            <a:solidFill>
              <a:schemeClr val="bg1">
                <a:lumMod val="75000"/>
              </a:schemeClr>
            </a:solidFill>
            <a:prstDash val="sysDot"/>
            <a:headEnd type="oval" w="sm" len="sm"/>
            <a:tailEnd type="oval" w="sm" len="sm"/>
          </a:ln>
        </p:spPr>
        <p:style>
          <a:lnRef idx="1">
            <a:schemeClr val="accent1"/>
          </a:lnRef>
          <a:fillRef idx="0">
            <a:schemeClr val="accent1"/>
          </a:fillRef>
          <a:effectRef idx="0">
            <a:schemeClr val="accent1"/>
          </a:effectRef>
          <a:fontRef idx="minor">
            <a:schemeClr val="tx1"/>
          </a:fontRef>
        </p:style>
      </p:cxnSp>
      <p:sp>
        <p:nvSpPr>
          <p:cNvPr id="86" name="矩形 85"/>
          <p:cNvSpPr/>
          <p:nvPr/>
        </p:nvSpPr>
        <p:spPr>
          <a:xfrm>
            <a:off x="9025090" y="1723708"/>
            <a:ext cx="2399688" cy="1043350"/>
          </a:xfrm>
          <a:prstGeom prst="rect">
            <a:avLst/>
          </a:prstGeom>
        </p:spPr>
        <p:txBody>
          <a:bodyPr wrap="square" lIns="121908" tIns="60954" rIns="121908" bIns="60954">
            <a:spAutoFit/>
          </a:bodyPr>
          <a:lstStyle/>
          <a:p>
            <a:pPr>
              <a:lnSpc>
                <a:spcPct val="130000"/>
              </a:lnSpc>
            </a:pPr>
            <a:r>
              <a:rPr lang="zh-CN" altLang="en-US" sz="1300" dirty="0">
                <a:solidFill>
                  <a:schemeClr val="accent1"/>
                </a:solidFill>
                <a:latin typeface="微软雅黑" panose="020B0503020204020204" pitchFamily="34" charset="-122"/>
                <a:ea typeface="微软雅黑" panose="020B0503020204020204" pitchFamily="34" charset="-122"/>
              </a:rPr>
              <a:t>在此输入您的标题</a:t>
            </a:r>
            <a:endParaRPr lang="en-US" altLang="zh-CN" sz="1300" dirty="0">
              <a:solidFill>
                <a:schemeClr val="accent1"/>
              </a:solidFill>
              <a:latin typeface="微软雅黑" panose="020B0503020204020204" pitchFamily="34" charset="-122"/>
              <a:ea typeface="微软雅黑" panose="020B0503020204020204" pitchFamily="34" charset="-122"/>
            </a:endParaRPr>
          </a:p>
          <a:p>
            <a:pPr>
              <a:lnSpc>
                <a:spcPct val="130000"/>
              </a:lnSpc>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在此输入您的文字，在此输入您的文字，在此输入您的文字在此输入您的文字，在此输入您的文字</a:t>
            </a:r>
            <a:endParaRPr lang="zh-CN" altLang="en-US" sz="1100"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87" name="矩形 86"/>
          <p:cNvSpPr/>
          <p:nvPr/>
        </p:nvSpPr>
        <p:spPr>
          <a:xfrm>
            <a:off x="9025090" y="3131634"/>
            <a:ext cx="2399688" cy="1043350"/>
          </a:xfrm>
          <a:prstGeom prst="rect">
            <a:avLst/>
          </a:prstGeom>
        </p:spPr>
        <p:txBody>
          <a:bodyPr wrap="square" lIns="121908" tIns="60954" rIns="121908" bIns="60954">
            <a:spAutoFit/>
          </a:bodyPr>
          <a:lstStyle/>
          <a:p>
            <a:pPr>
              <a:lnSpc>
                <a:spcPct val="130000"/>
              </a:lnSpc>
            </a:pPr>
            <a:r>
              <a:rPr lang="zh-CN" altLang="en-US" sz="1300" dirty="0">
                <a:solidFill>
                  <a:schemeClr val="accent2"/>
                </a:solidFill>
                <a:latin typeface="微软雅黑" panose="020B0503020204020204" pitchFamily="34" charset="-122"/>
                <a:ea typeface="微软雅黑" panose="020B0503020204020204" pitchFamily="34" charset="-122"/>
              </a:rPr>
              <a:t>在此输入您的标题</a:t>
            </a:r>
            <a:endParaRPr lang="en-US" altLang="zh-CN" sz="1300" dirty="0">
              <a:solidFill>
                <a:schemeClr val="accent2"/>
              </a:solidFill>
              <a:latin typeface="微软雅黑" panose="020B0503020204020204" pitchFamily="34" charset="-122"/>
              <a:ea typeface="微软雅黑" panose="020B0503020204020204" pitchFamily="34" charset="-122"/>
            </a:endParaRPr>
          </a:p>
          <a:p>
            <a:pPr>
              <a:lnSpc>
                <a:spcPct val="130000"/>
              </a:lnSpc>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在此输入您的文字，在此输入您的文字，在此输入您的文字在此输入您的文字，在此输入您的文字</a:t>
            </a:r>
            <a:endParaRPr lang="zh-CN" altLang="en-US" sz="1100"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88" name="矩形 87"/>
          <p:cNvSpPr/>
          <p:nvPr/>
        </p:nvSpPr>
        <p:spPr>
          <a:xfrm>
            <a:off x="9025090" y="4642758"/>
            <a:ext cx="2399688" cy="1043350"/>
          </a:xfrm>
          <a:prstGeom prst="rect">
            <a:avLst/>
          </a:prstGeom>
        </p:spPr>
        <p:txBody>
          <a:bodyPr wrap="square" lIns="121908" tIns="60954" rIns="121908" bIns="60954">
            <a:spAutoFit/>
          </a:bodyPr>
          <a:lstStyle/>
          <a:p>
            <a:pPr>
              <a:lnSpc>
                <a:spcPct val="130000"/>
              </a:lnSpc>
            </a:pPr>
            <a:r>
              <a:rPr lang="zh-CN" altLang="en-US" sz="1300" dirty="0">
                <a:solidFill>
                  <a:schemeClr val="accent3"/>
                </a:solidFill>
                <a:latin typeface="微软雅黑" panose="020B0503020204020204" pitchFamily="34" charset="-122"/>
                <a:ea typeface="微软雅黑" panose="020B0503020204020204" pitchFamily="34" charset="-122"/>
              </a:rPr>
              <a:t>在此输入您的标题</a:t>
            </a:r>
            <a:endParaRPr lang="en-US" altLang="zh-CN" sz="1300" dirty="0">
              <a:solidFill>
                <a:schemeClr val="accent3"/>
              </a:solidFill>
              <a:latin typeface="微软雅黑" panose="020B0503020204020204" pitchFamily="34" charset="-122"/>
              <a:ea typeface="微软雅黑" panose="020B0503020204020204" pitchFamily="34" charset="-122"/>
            </a:endParaRPr>
          </a:p>
          <a:p>
            <a:pPr>
              <a:lnSpc>
                <a:spcPct val="130000"/>
              </a:lnSpc>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在此输入您的文字，在此输入您的文字，在此输入您的文字在此输入您的文字，在此输入您的文字</a:t>
            </a:r>
            <a:endParaRPr lang="zh-CN" altLang="en-US" sz="1100" dirty="0">
              <a:solidFill>
                <a:schemeClr val="bg1">
                  <a:lumMod val="65000"/>
                </a:schemeClr>
              </a:solidFill>
              <a:latin typeface="微软雅黑" panose="020B0503020204020204" pitchFamily="34" charset="-122"/>
              <a:ea typeface="微软雅黑" panose="020B0503020204020204" pitchFamily="34" charset="-122"/>
            </a:endParaRPr>
          </a:p>
        </p:txBody>
      </p:sp>
      <p:cxnSp>
        <p:nvCxnSpPr>
          <p:cNvPr id="89" name="直接连接符 88"/>
          <p:cNvCxnSpPr/>
          <p:nvPr/>
        </p:nvCxnSpPr>
        <p:spPr>
          <a:xfrm flipH="1" flipV="1">
            <a:off x="7797684" y="2238721"/>
            <a:ext cx="1138729" cy="1"/>
          </a:xfrm>
          <a:prstGeom prst="line">
            <a:avLst/>
          </a:prstGeom>
          <a:ln w="12700">
            <a:solidFill>
              <a:schemeClr val="bg1">
                <a:lumMod val="75000"/>
              </a:schemeClr>
            </a:solidFill>
            <a:prstDash val="sysDot"/>
            <a:headEnd type="oval" w="sm" len="sm"/>
            <a:tailEnd type="oval" w="sm" len="sm"/>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H="1" flipV="1">
            <a:off x="8307732" y="3646647"/>
            <a:ext cx="628681" cy="1"/>
          </a:xfrm>
          <a:prstGeom prst="line">
            <a:avLst/>
          </a:prstGeom>
          <a:ln w="12700">
            <a:solidFill>
              <a:schemeClr val="bg1">
                <a:lumMod val="75000"/>
              </a:schemeClr>
            </a:solidFill>
            <a:prstDash val="sysDot"/>
            <a:headEnd type="oval" w="sm" len="sm"/>
            <a:tailEnd type="oval" w="sm" len="sm"/>
          </a:ln>
        </p:spPr>
        <p:style>
          <a:lnRef idx="1">
            <a:schemeClr val="accent1"/>
          </a:lnRef>
          <a:fillRef idx="0">
            <a:schemeClr val="accent1"/>
          </a:fillRef>
          <a:effectRef idx="0">
            <a:schemeClr val="accent1"/>
          </a:effectRef>
          <a:fontRef idx="minor">
            <a:schemeClr val="tx1"/>
          </a:fontRef>
        </p:style>
      </p:cxnSp>
      <p:cxnSp>
        <p:nvCxnSpPr>
          <p:cNvPr id="91" name="直接连接符 90"/>
          <p:cNvCxnSpPr/>
          <p:nvPr/>
        </p:nvCxnSpPr>
        <p:spPr>
          <a:xfrm flipH="1" flipV="1">
            <a:off x="7767208" y="5157771"/>
            <a:ext cx="1169205" cy="1"/>
          </a:xfrm>
          <a:prstGeom prst="line">
            <a:avLst/>
          </a:prstGeom>
          <a:ln w="12700">
            <a:solidFill>
              <a:schemeClr val="bg1">
                <a:lumMod val="75000"/>
              </a:schemeClr>
            </a:solidFill>
            <a:prstDash val="sysDot"/>
            <a:headEnd type="oval" w="sm" len="sm"/>
            <a:tailEnd type="oval" w="sm" len="sm"/>
          </a:ln>
        </p:spPr>
        <p:style>
          <a:lnRef idx="1">
            <a:schemeClr val="accent1"/>
          </a:lnRef>
          <a:fillRef idx="0">
            <a:schemeClr val="accent1"/>
          </a:fillRef>
          <a:effectRef idx="0">
            <a:schemeClr val="accent1"/>
          </a:effectRef>
          <a:fontRef idx="minor">
            <a:schemeClr val="tx1"/>
          </a:fontRef>
        </p:style>
      </p:cxnSp>
      <p:grpSp>
        <p:nvGrpSpPr>
          <p:cNvPr id="92" name="组合 91"/>
          <p:cNvGrpSpPr/>
          <p:nvPr/>
        </p:nvGrpSpPr>
        <p:grpSpPr>
          <a:xfrm>
            <a:off x="3888994" y="1493520"/>
            <a:ext cx="4414015" cy="4241664"/>
            <a:chOff x="-6342501" y="-5158"/>
            <a:chExt cx="5559791" cy="5342006"/>
          </a:xfrm>
        </p:grpSpPr>
        <p:sp>
          <p:nvSpPr>
            <p:cNvPr id="93" name="Freeform 14"/>
            <p:cNvSpPr/>
            <p:nvPr/>
          </p:nvSpPr>
          <p:spPr bwMode="auto">
            <a:xfrm rot="800062">
              <a:off x="-3459023" y="483115"/>
              <a:ext cx="1892300" cy="1016000"/>
            </a:xfrm>
            <a:custGeom>
              <a:avLst/>
              <a:gdLst>
                <a:gd name="T0" fmla="*/ 1122 w 1192"/>
                <a:gd name="T1" fmla="*/ 84 h 640"/>
                <a:gd name="T2" fmla="*/ 1114 w 1192"/>
                <a:gd name="T3" fmla="*/ 62 h 640"/>
                <a:gd name="T4" fmla="*/ 1086 w 1192"/>
                <a:gd name="T5" fmla="*/ 28 h 640"/>
                <a:gd name="T6" fmla="*/ 1050 w 1192"/>
                <a:gd name="T7" fmla="*/ 6 h 640"/>
                <a:gd name="T8" fmla="*/ 1006 w 1192"/>
                <a:gd name="T9" fmla="*/ 0 h 640"/>
                <a:gd name="T10" fmla="*/ 982 w 1192"/>
                <a:gd name="T11" fmla="*/ 4 h 640"/>
                <a:gd name="T12" fmla="*/ 942 w 1192"/>
                <a:gd name="T13" fmla="*/ 24 h 640"/>
                <a:gd name="T14" fmla="*/ 914 w 1192"/>
                <a:gd name="T15" fmla="*/ 58 h 640"/>
                <a:gd name="T16" fmla="*/ 900 w 1192"/>
                <a:gd name="T17" fmla="*/ 100 h 640"/>
                <a:gd name="T18" fmla="*/ 902 w 1192"/>
                <a:gd name="T19" fmla="*/ 144 h 640"/>
                <a:gd name="T20" fmla="*/ 918 w 1192"/>
                <a:gd name="T21" fmla="*/ 200 h 640"/>
                <a:gd name="T22" fmla="*/ 824 w 1192"/>
                <a:gd name="T23" fmla="*/ 152 h 640"/>
                <a:gd name="T24" fmla="*/ 728 w 1192"/>
                <a:gd name="T25" fmla="*/ 112 h 640"/>
                <a:gd name="T26" fmla="*/ 628 w 1192"/>
                <a:gd name="T27" fmla="*/ 78 h 640"/>
                <a:gd name="T28" fmla="*/ 526 w 1192"/>
                <a:gd name="T29" fmla="*/ 50 h 640"/>
                <a:gd name="T30" fmla="*/ 422 w 1192"/>
                <a:gd name="T31" fmla="*/ 32 h 640"/>
                <a:gd name="T32" fmla="*/ 318 w 1192"/>
                <a:gd name="T33" fmla="*/ 20 h 640"/>
                <a:gd name="T34" fmla="*/ 212 w 1192"/>
                <a:gd name="T35" fmla="*/ 14 h 640"/>
                <a:gd name="T36" fmla="*/ 106 w 1192"/>
                <a:gd name="T37" fmla="*/ 18 h 640"/>
                <a:gd name="T38" fmla="*/ 84 w 1192"/>
                <a:gd name="T39" fmla="*/ 22 h 640"/>
                <a:gd name="T40" fmla="*/ 44 w 1192"/>
                <a:gd name="T41" fmla="*/ 42 h 640"/>
                <a:gd name="T42" fmla="*/ 16 w 1192"/>
                <a:gd name="T43" fmla="*/ 74 h 640"/>
                <a:gd name="T44" fmla="*/ 2 w 1192"/>
                <a:gd name="T45" fmla="*/ 116 h 640"/>
                <a:gd name="T46" fmla="*/ 0 w 1192"/>
                <a:gd name="T47" fmla="*/ 138 h 640"/>
                <a:gd name="T48" fmla="*/ 12 w 1192"/>
                <a:gd name="T49" fmla="*/ 182 h 640"/>
                <a:gd name="T50" fmla="*/ 40 w 1192"/>
                <a:gd name="T51" fmla="*/ 216 h 640"/>
                <a:gd name="T52" fmla="*/ 76 w 1192"/>
                <a:gd name="T53" fmla="*/ 238 h 640"/>
                <a:gd name="T54" fmla="*/ 122 w 1192"/>
                <a:gd name="T55" fmla="*/ 244 h 640"/>
                <a:gd name="T56" fmla="*/ 166 w 1192"/>
                <a:gd name="T57" fmla="*/ 242 h 640"/>
                <a:gd name="T58" fmla="*/ 256 w 1192"/>
                <a:gd name="T59" fmla="*/ 244 h 640"/>
                <a:gd name="T60" fmla="*/ 346 w 1192"/>
                <a:gd name="T61" fmla="*/ 250 h 640"/>
                <a:gd name="T62" fmla="*/ 434 w 1192"/>
                <a:gd name="T63" fmla="*/ 264 h 640"/>
                <a:gd name="T64" fmla="*/ 520 w 1192"/>
                <a:gd name="T65" fmla="*/ 284 h 640"/>
                <a:gd name="T66" fmla="*/ 606 w 1192"/>
                <a:gd name="T67" fmla="*/ 310 h 640"/>
                <a:gd name="T68" fmla="*/ 690 w 1192"/>
                <a:gd name="T69" fmla="*/ 342 h 640"/>
                <a:gd name="T70" fmla="*/ 770 w 1192"/>
                <a:gd name="T71" fmla="*/ 380 h 640"/>
                <a:gd name="T72" fmla="*/ 746 w 1192"/>
                <a:gd name="T73" fmla="*/ 418 h 640"/>
                <a:gd name="T74" fmla="*/ 726 w 1192"/>
                <a:gd name="T75" fmla="*/ 426 h 640"/>
                <a:gd name="T76" fmla="*/ 690 w 1192"/>
                <a:gd name="T77" fmla="*/ 452 h 640"/>
                <a:gd name="T78" fmla="*/ 668 w 1192"/>
                <a:gd name="T79" fmla="*/ 490 h 640"/>
                <a:gd name="T80" fmla="*/ 664 w 1192"/>
                <a:gd name="T81" fmla="*/ 534 h 640"/>
                <a:gd name="T82" fmla="*/ 666 w 1192"/>
                <a:gd name="T83" fmla="*/ 556 h 640"/>
                <a:gd name="T84" fmla="*/ 682 w 1192"/>
                <a:gd name="T85" fmla="*/ 592 h 640"/>
                <a:gd name="T86" fmla="*/ 708 w 1192"/>
                <a:gd name="T87" fmla="*/ 618 h 640"/>
                <a:gd name="T88" fmla="*/ 742 w 1192"/>
                <a:gd name="T89" fmla="*/ 636 h 640"/>
                <a:gd name="T90" fmla="*/ 778 w 1192"/>
                <a:gd name="T91" fmla="*/ 640 h 640"/>
                <a:gd name="T92" fmla="*/ 792 w 1192"/>
                <a:gd name="T93" fmla="*/ 640 h 640"/>
                <a:gd name="T94" fmla="*/ 1034 w 1192"/>
                <a:gd name="T95" fmla="*/ 574 h 640"/>
                <a:gd name="T96" fmla="*/ 1054 w 1192"/>
                <a:gd name="T97" fmla="*/ 568 h 640"/>
                <a:gd name="T98" fmla="*/ 1092 w 1192"/>
                <a:gd name="T99" fmla="*/ 550 h 640"/>
                <a:gd name="T100" fmla="*/ 1124 w 1192"/>
                <a:gd name="T101" fmla="*/ 524 h 640"/>
                <a:gd name="T102" fmla="*/ 1152 w 1192"/>
                <a:gd name="T103" fmla="*/ 492 h 640"/>
                <a:gd name="T104" fmla="*/ 1164 w 1192"/>
                <a:gd name="T105" fmla="*/ 474 h 640"/>
                <a:gd name="T106" fmla="*/ 1180 w 1192"/>
                <a:gd name="T107" fmla="*/ 436 h 640"/>
                <a:gd name="T108" fmla="*/ 1190 w 1192"/>
                <a:gd name="T109" fmla="*/ 396 h 640"/>
                <a:gd name="T110" fmla="*/ 1192 w 1192"/>
                <a:gd name="T111" fmla="*/ 354 h 640"/>
                <a:gd name="T112" fmla="*/ 1184 w 1192"/>
                <a:gd name="T113" fmla="*/ 312 h 6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192" h="640">
                  <a:moveTo>
                    <a:pt x="1184" y="312"/>
                  </a:moveTo>
                  <a:lnTo>
                    <a:pt x="1122" y="84"/>
                  </a:lnTo>
                  <a:lnTo>
                    <a:pt x="1122" y="84"/>
                  </a:lnTo>
                  <a:lnTo>
                    <a:pt x="1114" y="62"/>
                  </a:lnTo>
                  <a:lnTo>
                    <a:pt x="1102" y="44"/>
                  </a:lnTo>
                  <a:lnTo>
                    <a:pt x="1086" y="28"/>
                  </a:lnTo>
                  <a:lnTo>
                    <a:pt x="1068" y="16"/>
                  </a:lnTo>
                  <a:lnTo>
                    <a:pt x="1050" y="6"/>
                  </a:lnTo>
                  <a:lnTo>
                    <a:pt x="1028" y="2"/>
                  </a:lnTo>
                  <a:lnTo>
                    <a:pt x="1006" y="0"/>
                  </a:lnTo>
                  <a:lnTo>
                    <a:pt x="982" y="4"/>
                  </a:lnTo>
                  <a:lnTo>
                    <a:pt x="982" y="4"/>
                  </a:lnTo>
                  <a:lnTo>
                    <a:pt x="962" y="12"/>
                  </a:lnTo>
                  <a:lnTo>
                    <a:pt x="942" y="24"/>
                  </a:lnTo>
                  <a:lnTo>
                    <a:pt x="926" y="40"/>
                  </a:lnTo>
                  <a:lnTo>
                    <a:pt x="914" y="58"/>
                  </a:lnTo>
                  <a:lnTo>
                    <a:pt x="904" y="78"/>
                  </a:lnTo>
                  <a:lnTo>
                    <a:pt x="900" y="100"/>
                  </a:lnTo>
                  <a:lnTo>
                    <a:pt x="900" y="122"/>
                  </a:lnTo>
                  <a:lnTo>
                    <a:pt x="902" y="144"/>
                  </a:lnTo>
                  <a:lnTo>
                    <a:pt x="918" y="200"/>
                  </a:lnTo>
                  <a:lnTo>
                    <a:pt x="918" y="200"/>
                  </a:lnTo>
                  <a:lnTo>
                    <a:pt x="872" y="176"/>
                  </a:lnTo>
                  <a:lnTo>
                    <a:pt x="824" y="152"/>
                  </a:lnTo>
                  <a:lnTo>
                    <a:pt x="776" y="132"/>
                  </a:lnTo>
                  <a:lnTo>
                    <a:pt x="728" y="112"/>
                  </a:lnTo>
                  <a:lnTo>
                    <a:pt x="678" y="94"/>
                  </a:lnTo>
                  <a:lnTo>
                    <a:pt x="628" y="78"/>
                  </a:lnTo>
                  <a:lnTo>
                    <a:pt x="578" y="64"/>
                  </a:lnTo>
                  <a:lnTo>
                    <a:pt x="526" y="50"/>
                  </a:lnTo>
                  <a:lnTo>
                    <a:pt x="474" y="40"/>
                  </a:lnTo>
                  <a:lnTo>
                    <a:pt x="422" y="32"/>
                  </a:lnTo>
                  <a:lnTo>
                    <a:pt x="370" y="24"/>
                  </a:lnTo>
                  <a:lnTo>
                    <a:pt x="318" y="20"/>
                  </a:lnTo>
                  <a:lnTo>
                    <a:pt x="266" y="16"/>
                  </a:lnTo>
                  <a:lnTo>
                    <a:pt x="212" y="14"/>
                  </a:lnTo>
                  <a:lnTo>
                    <a:pt x="160" y="16"/>
                  </a:lnTo>
                  <a:lnTo>
                    <a:pt x="106" y="18"/>
                  </a:lnTo>
                  <a:lnTo>
                    <a:pt x="106" y="18"/>
                  </a:lnTo>
                  <a:lnTo>
                    <a:pt x="84" y="22"/>
                  </a:lnTo>
                  <a:lnTo>
                    <a:pt x="62" y="30"/>
                  </a:lnTo>
                  <a:lnTo>
                    <a:pt x="44" y="42"/>
                  </a:lnTo>
                  <a:lnTo>
                    <a:pt x="28" y="56"/>
                  </a:lnTo>
                  <a:lnTo>
                    <a:pt x="16" y="74"/>
                  </a:lnTo>
                  <a:lnTo>
                    <a:pt x="6" y="94"/>
                  </a:lnTo>
                  <a:lnTo>
                    <a:pt x="2" y="116"/>
                  </a:lnTo>
                  <a:lnTo>
                    <a:pt x="0" y="138"/>
                  </a:lnTo>
                  <a:lnTo>
                    <a:pt x="0" y="138"/>
                  </a:lnTo>
                  <a:lnTo>
                    <a:pt x="4" y="162"/>
                  </a:lnTo>
                  <a:lnTo>
                    <a:pt x="12" y="182"/>
                  </a:lnTo>
                  <a:lnTo>
                    <a:pt x="24" y="200"/>
                  </a:lnTo>
                  <a:lnTo>
                    <a:pt x="40" y="216"/>
                  </a:lnTo>
                  <a:lnTo>
                    <a:pt x="56" y="230"/>
                  </a:lnTo>
                  <a:lnTo>
                    <a:pt x="76" y="238"/>
                  </a:lnTo>
                  <a:lnTo>
                    <a:pt x="98" y="244"/>
                  </a:lnTo>
                  <a:lnTo>
                    <a:pt x="122" y="244"/>
                  </a:lnTo>
                  <a:lnTo>
                    <a:pt x="122" y="244"/>
                  </a:lnTo>
                  <a:lnTo>
                    <a:pt x="166" y="242"/>
                  </a:lnTo>
                  <a:lnTo>
                    <a:pt x="212" y="242"/>
                  </a:lnTo>
                  <a:lnTo>
                    <a:pt x="256" y="244"/>
                  </a:lnTo>
                  <a:lnTo>
                    <a:pt x="300" y="246"/>
                  </a:lnTo>
                  <a:lnTo>
                    <a:pt x="346" y="250"/>
                  </a:lnTo>
                  <a:lnTo>
                    <a:pt x="390" y="256"/>
                  </a:lnTo>
                  <a:lnTo>
                    <a:pt x="434" y="264"/>
                  </a:lnTo>
                  <a:lnTo>
                    <a:pt x="478" y="272"/>
                  </a:lnTo>
                  <a:lnTo>
                    <a:pt x="520" y="284"/>
                  </a:lnTo>
                  <a:lnTo>
                    <a:pt x="564" y="296"/>
                  </a:lnTo>
                  <a:lnTo>
                    <a:pt x="606" y="310"/>
                  </a:lnTo>
                  <a:lnTo>
                    <a:pt x="648" y="324"/>
                  </a:lnTo>
                  <a:lnTo>
                    <a:pt x="690" y="342"/>
                  </a:lnTo>
                  <a:lnTo>
                    <a:pt x="730" y="360"/>
                  </a:lnTo>
                  <a:lnTo>
                    <a:pt x="770" y="380"/>
                  </a:lnTo>
                  <a:lnTo>
                    <a:pt x="810" y="400"/>
                  </a:lnTo>
                  <a:lnTo>
                    <a:pt x="746" y="418"/>
                  </a:lnTo>
                  <a:lnTo>
                    <a:pt x="746" y="418"/>
                  </a:lnTo>
                  <a:lnTo>
                    <a:pt x="726" y="426"/>
                  </a:lnTo>
                  <a:lnTo>
                    <a:pt x="706" y="438"/>
                  </a:lnTo>
                  <a:lnTo>
                    <a:pt x="690" y="452"/>
                  </a:lnTo>
                  <a:lnTo>
                    <a:pt x="678" y="470"/>
                  </a:lnTo>
                  <a:lnTo>
                    <a:pt x="668" y="490"/>
                  </a:lnTo>
                  <a:lnTo>
                    <a:pt x="664" y="512"/>
                  </a:lnTo>
                  <a:lnTo>
                    <a:pt x="664" y="534"/>
                  </a:lnTo>
                  <a:lnTo>
                    <a:pt x="666" y="556"/>
                  </a:lnTo>
                  <a:lnTo>
                    <a:pt x="666" y="556"/>
                  </a:lnTo>
                  <a:lnTo>
                    <a:pt x="674" y="576"/>
                  </a:lnTo>
                  <a:lnTo>
                    <a:pt x="682" y="592"/>
                  </a:lnTo>
                  <a:lnTo>
                    <a:pt x="694" y="606"/>
                  </a:lnTo>
                  <a:lnTo>
                    <a:pt x="708" y="618"/>
                  </a:lnTo>
                  <a:lnTo>
                    <a:pt x="724" y="628"/>
                  </a:lnTo>
                  <a:lnTo>
                    <a:pt x="742" y="636"/>
                  </a:lnTo>
                  <a:lnTo>
                    <a:pt x="760" y="640"/>
                  </a:lnTo>
                  <a:lnTo>
                    <a:pt x="778" y="640"/>
                  </a:lnTo>
                  <a:lnTo>
                    <a:pt x="778" y="640"/>
                  </a:lnTo>
                  <a:lnTo>
                    <a:pt x="792" y="640"/>
                  </a:lnTo>
                  <a:lnTo>
                    <a:pt x="806" y="636"/>
                  </a:lnTo>
                  <a:lnTo>
                    <a:pt x="1034" y="574"/>
                  </a:lnTo>
                  <a:lnTo>
                    <a:pt x="1034" y="574"/>
                  </a:lnTo>
                  <a:lnTo>
                    <a:pt x="1054" y="568"/>
                  </a:lnTo>
                  <a:lnTo>
                    <a:pt x="1074" y="560"/>
                  </a:lnTo>
                  <a:lnTo>
                    <a:pt x="1092" y="550"/>
                  </a:lnTo>
                  <a:lnTo>
                    <a:pt x="1108" y="538"/>
                  </a:lnTo>
                  <a:lnTo>
                    <a:pt x="1124" y="524"/>
                  </a:lnTo>
                  <a:lnTo>
                    <a:pt x="1138" y="508"/>
                  </a:lnTo>
                  <a:lnTo>
                    <a:pt x="1152" y="492"/>
                  </a:lnTo>
                  <a:lnTo>
                    <a:pt x="1164" y="474"/>
                  </a:lnTo>
                  <a:lnTo>
                    <a:pt x="1164" y="474"/>
                  </a:lnTo>
                  <a:lnTo>
                    <a:pt x="1174" y="456"/>
                  </a:lnTo>
                  <a:lnTo>
                    <a:pt x="1180" y="436"/>
                  </a:lnTo>
                  <a:lnTo>
                    <a:pt x="1186" y="416"/>
                  </a:lnTo>
                  <a:lnTo>
                    <a:pt x="1190" y="396"/>
                  </a:lnTo>
                  <a:lnTo>
                    <a:pt x="1192" y="374"/>
                  </a:lnTo>
                  <a:lnTo>
                    <a:pt x="1192" y="354"/>
                  </a:lnTo>
                  <a:lnTo>
                    <a:pt x="1188" y="332"/>
                  </a:lnTo>
                  <a:lnTo>
                    <a:pt x="1184" y="312"/>
                  </a:lnTo>
                  <a:lnTo>
                    <a:pt x="1184" y="312"/>
                  </a:lnTo>
                  <a:close/>
                </a:path>
              </a:pathLst>
            </a:custGeom>
            <a:solidFill>
              <a:schemeClr val="accent1"/>
            </a:solidFill>
            <a:ln w="28575">
              <a:solidFill>
                <a:schemeClr val="accent1">
                  <a:lumMod val="20000"/>
                  <a:lumOff val="80000"/>
                </a:schemeClr>
              </a:solidFill>
              <a:prstDash val="solid"/>
              <a:round/>
            </a:ln>
          </p:spPr>
          <p:txBody>
            <a:bodyPr vert="horz" wrap="square" lIns="91440" tIns="45720" rIns="91440" bIns="45720" numCol="1" anchor="t" anchorCtr="0" compatLnSpc="1"/>
            <a:lstStyle/>
            <a:p>
              <a:endParaRPr lang="zh-CN" altLang="en-US"/>
            </a:p>
          </p:txBody>
        </p:sp>
        <p:sp>
          <p:nvSpPr>
            <p:cNvPr id="94" name="Freeform 15"/>
            <p:cNvSpPr/>
            <p:nvPr/>
          </p:nvSpPr>
          <p:spPr bwMode="auto">
            <a:xfrm rot="800062">
              <a:off x="-5558121" y="3832618"/>
              <a:ext cx="1892300" cy="1016000"/>
            </a:xfrm>
            <a:custGeom>
              <a:avLst/>
              <a:gdLst>
                <a:gd name="T0" fmla="*/ 70 w 1192"/>
                <a:gd name="T1" fmla="*/ 556 h 640"/>
                <a:gd name="T2" fmla="*/ 78 w 1192"/>
                <a:gd name="T3" fmla="*/ 578 h 640"/>
                <a:gd name="T4" fmla="*/ 106 w 1192"/>
                <a:gd name="T5" fmla="*/ 612 h 640"/>
                <a:gd name="T6" fmla="*/ 142 w 1192"/>
                <a:gd name="T7" fmla="*/ 634 h 640"/>
                <a:gd name="T8" fmla="*/ 186 w 1192"/>
                <a:gd name="T9" fmla="*/ 640 h 640"/>
                <a:gd name="T10" fmla="*/ 210 w 1192"/>
                <a:gd name="T11" fmla="*/ 636 h 640"/>
                <a:gd name="T12" fmla="*/ 250 w 1192"/>
                <a:gd name="T13" fmla="*/ 616 h 640"/>
                <a:gd name="T14" fmla="*/ 278 w 1192"/>
                <a:gd name="T15" fmla="*/ 584 h 640"/>
                <a:gd name="T16" fmla="*/ 292 w 1192"/>
                <a:gd name="T17" fmla="*/ 542 h 640"/>
                <a:gd name="T18" fmla="*/ 288 w 1192"/>
                <a:gd name="T19" fmla="*/ 496 h 640"/>
                <a:gd name="T20" fmla="*/ 274 w 1192"/>
                <a:gd name="T21" fmla="*/ 440 h 640"/>
                <a:gd name="T22" fmla="*/ 368 w 1192"/>
                <a:gd name="T23" fmla="*/ 488 h 640"/>
                <a:gd name="T24" fmla="*/ 464 w 1192"/>
                <a:gd name="T25" fmla="*/ 530 h 640"/>
                <a:gd name="T26" fmla="*/ 564 w 1192"/>
                <a:gd name="T27" fmla="*/ 564 h 640"/>
                <a:gd name="T28" fmla="*/ 666 w 1192"/>
                <a:gd name="T29" fmla="*/ 590 h 640"/>
                <a:gd name="T30" fmla="*/ 768 w 1192"/>
                <a:gd name="T31" fmla="*/ 610 h 640"/>
                <a:gd name="T32" fmla="*/ 874 w 1192"/>
                <a:gd name="T33" fmla="*/ 622 h 640"/>
                <a:gd name="T34" fmla="*/ 980 w 1192"/>
                <a:gd name="T35" fmla="*/ 626 h 640"/>
                <a:gd name="T36" fmla="*/ 1086 w 1192"/>
                <a:gd name="T37" fmla="*/ 624 h 640"/>
                <a:gd name="T38" fmla="*/ 1108 w 1192"/>
                <a:gd name="T39" fmla="*/ 620 h 640"/>
                <a:gd name="T40" fmla="*/ 1148 w 1192"/>
                <a:gd name="T41" fmla="*/ 600 h 640"/>
                <a:gd name="T42" fmla="*/ 1176 w 1192"/>
                <a:gd name="T43" fmla="*/ 568 h 640"/>
                <a:gd name="T44" fmla="*/ 1190 w 1192"/>
                <a:gd name="T45" fmla="*/ 526 h 640"/>
                <a:gd name="T46" fmla="*/ 1192 w 1192"/>
                <a:gd name="T47" fmla="*/ 502 h 640"/>
                <a:gd name="T48" fmla="*/ 1180 w 1192"/>
                <a:gd name="T49" fmla="*/ 458 h 640"/>
                <a:gd name="T50" fmla="*/ 1152 w 1192"/>
                <a:gd name="T51" fmla="*/ 424 h 640"/>
                <a:gd name="T52" fmla="*/ 1114 w 1192"/>
                <a:gd name="T53" fmla="*/ 402 h 640"/>
                <a:gd name="T54" fmla="*/ 1070 w 1192"/>
                <a:gd name="T55" fmla="*/ 396 h 640"/>
                <a:gd name="T56" fmla="*/ 1026 w 1192"/>
                <a:gd name="T57" fmla="*/ 398 h 640"/>
                <a:gd name="T58" fmla="*/ 936 w 1192"/>
                <a:gd name="T59" fmla="*/ 398 h 640"/>
                <a:gd name="T60" fmla="*/ 846 w 1192"/>
                <a:gd name="T61" fmla="*/ 390 h 640"/>
                <a:gd name="T62" fmla="*/ 758 w 1192"/>
                <a:gd name="T63" fmla="*/ 378 h 640"/>
                <a:gd name="T64" fmla="*/ 672 w 1192"/>
                <a:gd name="T65" fmla="*/ 358 h 640"/>
                <a:gd name="T66" fmla="*/ 586 w 1192"/>
                <a:gd name="T67" fmla="*/ 332 h 640"/>
                <a:gd name="T68" fmla="*/ 502 w 1192"/>
                <a:gd name="T69" fmla="*/ 300 h 640"/>
                <a:gd name="T70" fmla="*/ 422 w 1192"/>
                <a:gd name="T71" fmla="*/ 262 h 640"/>
                <a:gd name="T72" fmla="*/ 446 w 1192"/>
                <a:gd name="T73" fmla="*/ 224 h 640"/>
                <a:gd name="T74" fmla="*/ 466 w 1192"/>
                <a:gd name="T75" fmla="*/ 216 h 640"/>
                <a:gd name="T76" fmla="*/ 502 w 1192"/>
                <a:gd name="T77" fmla="*/ 188 h 640"/>
                <a:gd name="T78" fmla="*/ 522 w 1192"/>
                <a:gd name="T79" fmla="*/ 150 h 640"/>
                <a:gd name="T80" fmla="*/ 528 w 1192"/>
                <a:gd name="T81" fmla="*/ 106 h 640"/>
                <a:gd name="T82" fmla="*/ 524 w 1192"/>
                <a:gd name="T83" fmla="*/ 84 h 640"/>
                <a:gd name="T84" fmla="*/ 508 w 1192"/>
                <a:gd name="T85" fmla="*/ 50 h 640"/>
                <a:gd name="T86" fmla="*/ 484 w 1192"/>
                <a:gd name="T87" fmla="*/ 22 h 640"/>
                <a:gd name="T88" fmla="*/ 450 w 1192"/>
                <a:gd name="T89" fmla="*/ 6 h 640"/>
                <a:gd name="T90" fmla="*/ 414 w 1192"/>
                <a:gd name="T91" fmla="*/ 0 h 640"/>
                <a:gd name="T92" fmla="*/ 400 w 1192"/>
                <a:gd name="T93" fmla="*/ 2 h 640"/>
                <a:gd name="T94" fmla="*/ 158 w 1192"/>
                <a:gd name="T95" fmla="*/ 66 h 640"/>
                <a:gd name="T96" fmla="*/ 138 w 1192"/>
                <a:gd name="T97" fmla="*/ 72 h 640"/>
                <a:gd name="T98" fmla="*/ 100 w 1192"/>
                <a:gd name="T99" fmla="*/ 92 h 640"/>
                <a:gd name="T100" fmla="*/ 68 w 1192"/>
                <a:gd name="T101" fmla="*/ 118 h 640"/>
                <a:gd name="T102" fmla="*/ 40 w 1192"/>
                <a:gd name="T103" fmla="*/ 148 h 640"/>
                <a:gd name="T104" fmla="*/ 28 w 1192"/>
                <a:gd name="T105" fmla="*/ 166 h 640"/>
                <a:gd name="T106" fmla="*/ 12 w 1192"/>
                <a:gd name="T107" fmla="*/ 206 h 640"/>
                <a:gd name="T108" fmla="*/ 2 w 1192"/>
                <a:gd name="T109" fmla="*/ 246 h 640"/>
                <a:gd name="T110" fmla="*/ 0 w 1192"/>
                <a:gd name="T111" fmla="*/ 288 h 640"/>
                <a:gd name="T112" fmla="*/ 8 w 1192"/>
                <a:gd name="T113" fmla="*/ 330 h 6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192" h="640">
                  <a:moveTo>
                    <a:pt x="8" y="330"/>
                  </a:moveTo>
                  <a:lnTo>
                    <a:pt x="70" y="556"/>
                  </a:lnTo>
                  <a:lnTo>
                    <a:pt x="70" y="556"/>
                  </a:lnTo>
                  <a:lnTo>
                    <a:pt x="78" y="578"/>
                  </a:lnTo>
                  <a:lnTo>
                    <a:pt x="90" y="598"/>
                  </a:lnTo>
                  <a:lnTo>
                    <a:pt x="106" y="612"/>
                  </a:lnTo>
                  <a:lnTo>
                    <a:pt x="122" y="626"/>
                  </a:lnTo>
                  <a:lnTo>
                    <a:pt x="142" y="634"/>
                  </a:lnTo>
                  <a:lnTo>
                    <a:pt x="164" y="640"/>
                  </a:lnTo>
                  <a:lnTo>
                    <a:pt x="186" y="640"/>
                  </a:lnTo>
                  <a:lnTo>
                    <a:pt x="210" y="636"/>
                  </a:lnTo>
                  <a:lnTo>
                    <a:pt x="210" y="636"/>
                  </a:lnTo>
                  <a:lnTo>
                    <a:pt x="230" y="628"/>
                  </a:lnTo>
                  <a:lnTo>
                    <a:pt x="250" y="616"/>
                  </a:lnTo>
                  <a:lnTo>
                    <a:pt x="266" y="602"/>
                  </a:lnTo>
                  <a:lnTo>
                    <a:pt x="278" y="584"/>
                  </a:lnTo>
                  <a:lnTo>
                    <a:pt x="286" y="564"/>
                  </a:lnTo>
                  <a:lnTo>
                    <a:pt x="292" y="542"/>
                  </a:lnTo>
                  <a:lnTo>
                    <a:pt x="292" y="520"/>
                  </a:lnTo>
                  <a:lnTo>
                    <a:pt x="288" y="496"/>
                  </a:lnTo>
                  <a:lnTo>
                    <a:pt x="274" y="440"/>
                  </a:lnTo>
                  <a:lnTo>
                    <a:pt x="274" y="440"/>
                  </a:lnTo>
                  <a:lnTo>
                    <a:pt x="320" y="466"/>
                  </a:lnTo>
                  <a:lnTo>
                    <a:pt x="368" y="488"/>
                  </a:lnTo>
                  <a:lnTo>
                    <a:pt x="416" y="510"/>
                  </a:lnTo>
                  <a:lnTo>
                    <a:pt x="464" y="530"/>
                  </a:lnTo>
                  <a:lnTo>
                    <a:pt x="514" y="548"/>
                  </a:lnTo>
                  <a:lnTo>
                    <a:pt x="564" y="564"/>
                  </a:lnTo>
                  <a:lnTo>
                    <a:pt x="614" y="578"/>
                  </a:lnTo>
                  <a:lnTo>
                    <a:pt x="666" y="590"/>
                  </a:lnTo>
                  <a:lnTo>
                    <a:pt x="718" y="602"/>
                  </a:lnTo>
                  <a:lnTo>
                    <a:pt x="768" y="610"/>
                  </a:lnTo>
                  <a:lnTo>
                    <a:pt x="822" y="616"/>
                  </a:lnTo>
                  <a:lnTo>
                    <a:pt x="874" y="622"/>
                  </a:lnTo>
                  <a:lnTo>
                    <a:pt x="926" y="626"/>
                  </a:lnTo>
                  <a:lnTo>
                    <a:pt x="980" y="626"/>
                  </a:lnTo>
                  <a:lnTo>
                    <a:pt x="1032" y="626"/>
                  </a:lnTo>
                  <a:lnTo>
                    <a:pt x="1086" y="624"/>
                  </a:lnTo>
                  <a:lnTo>
                    <a:pt x="1086" y="624"/>
                  </a:lnTo>
                  <a:lnTo>
                    <a:pt x="1108" y="620"/>
                  </a:lnTo>
                  <a:lnTo>
                    <a:pt x="1128" y="612"/>
                  </a:lnTo>
                  <a:lnTo>
                    <a:pt x="1148" y="600"/>
                  </a:lnTo>
                  <a:lnTo>
                    <a:pt x="1164" y="584"/>
                  </a:lnTo>
                  <a:lnTo>
                    <a:pt x="1176" y="568"/>
                  </a:lnTo>
                  <a:lnTo>
                    <a:pt x="1186" y="548"/>
                  </a:lnTo>
                  <a:lnTo>
                    <a:pt x="1190" y="526"/>
                  </a:lnTo>
                  <a:lnTo>
                    <a:pt x="1192" y="502"/>
                  </a:lnTo>
                  <a:lnTo>
                    <a:pt x="1192" y="502"/>
                  </a:lnTo>
                  <a:lnTo>
                    <a:pt x="1188" y="480"/>
                  </a:lnTo>
                  <a:lnTo>
                    <a:pt x="1180" y="458"/>
                  </a:lnTo>
                  <a:lnTo>
                    <a:pt x="1168" y="440"/>
                  </a:lnTo>
                  <a:lnTo>
                    <a:pt x="1152" y="424"/>
                  </a:lnTo>
                  <a:lnTo>
                    <a:pt x="1134" y="412"/>
                  </a:lnTo>
                  <a:lnTo>
                    <a:pt x="1114" y="402"/>
                  </a:lnTo>
                  <a:lnTo>
                    <a:pt x="1094" y="398"/>
                  </a:lnTo>
                  <a:lnTo>
                    <a:pt x="1070" y="396"/>
                  </a:lnTo>
                  <a:lnTo>
                    <a:pt x="1070" y="396"/>
                  </a:lnTo>
                  <a:lnTo>
                    <a:pt x="1026" y="398"/>
                  </a:lnTo>
                  <a:lnTo>
                    <a:pt x="980" y="400"/>
                  </a:lnTo>
                  <a:lnTo>
                    <a:pt x="936" y="398"/>
                  </a:lnTo>
                  <a:lnTo>
                    <a:pt x="890" y="396"/>
                  </a:lnTo>
                  <a:lnTo>
                    <a:pt x="846" y="390"/>
                  </a:lnTo>
                  <a:lnTo>
                    <a:pt x="802" y="384"/>
                  </a:lnTo>
                  <a:lnTo>
                    <a:pt x="758" y="378"/>
                  </a:lnTo>
                  <a:lnTo>
                    <a:pt x="714" y="368"/>
                  </a:lnTo>
                  <a:lnTo>
                    <a:pt x="672" y="358"/>
                  </a:lnTo>
                  <a:lnTo>
                    <a:pt x="628" y="346"/>
                  </a:lnTo>
                  <a:lnTo>
                    <a:pt x="586" y="332"/>
                  </a:lnTo>
                  <a:lnTo>
                    <a:pt x="544" y="316"/>
                  </a:lnTo>
                  <a:lnTo>
                    <a:pt x="502" y="300"/>
                  </a:lnTo>
                  <a:lnTo>
                    <a:pt x="462" y="282"/>
                  </a:lnTo>
                  <a:lnTo>
                    <a:pt x="422" y="262"/>
                  </a:lnTo>
                  <a:lnTo>
                    <a:pt x="382" y="240"/>
                  </a:lnTo>
                  <a:lnTo>
                    <a:pt x="446" y="224"/>
                  </a:lnTo>
                  <a:lnTo>
                    <a:pt x="446" y="224"/>
                  </a:lnTo>
                  <a:lnTo>
                    <a:pt x="466" y="216"/>
                  </a:lnTo>
                  <a:lnTo>
                    <a:pt x="486" y="204"/>
                  </a:lnTo>
                  <a:lnTo>
                    <a:pt x="502" y="188"/>
                  </a:lnTo>
                  <a:lnTo>
                    <a:pt x="514" y="170"/>
                  </a:lnTo>
                  <a:lnTo>
                    <a:pt x="522" y="150"/>
                  </a:lnTo>
                  <a:lnTo>
                    <a:pt x="528" y="130"/>
                  </a:lnTo>
                  <a:lnTo>
                    <a:pt x="528" y="106"/>
                  </a:lnTo>
                  <a:lnTo>
                    <a:pt x="524" y="84"/>
                  </a:lnTo>
                  <a:lnTo>
                    <a:pt x="524" y="84"/>
                  </a:lnTo>
                  <a:lnTo>
                    <a:pt x="518" y="66"/>
                  </a:lnTo>
                  <a:lnTo>
                    <a:pt x="508" y="50"/>
                  </a:lnTo>
                  <a:lnTo>
                    <a:pt x="496" y="34"/>
                  </a:lnTo>
                  <a:lnTo>
                    <a:pt x="484" y="22"/>
                  </a:lnTo>
                  <a:lnTo>
                    <a:pt x="468" y="14"/>
                  </a:lnTo>
                  <a:lnTo>
                    <a:pt x="450" y="6"/>
                  </a:lnTo>
                  <a:lnTo>
                    <a:pt x="432" y="2"/>
                  </a:lnTo>
                  <a:lnTo>
                    <a:pt x="414" y="0"/>
                  </a:lnTo>
                  <a:lnTo>
                    <a:pt x="414" y="0"/>
                  </a:lnTo>
                  <a:lnTo>
                    <a:pt x="400" y="2"/>
                  </a:lnTo>
                  <a:lnTo>
                    <a:pt x="386" y="4"/>
                  </a:lnTo>
                  <a:lnTo>
                    <a:pt x="158" y="66"/>
                  </a:lnTo>
                  <a:lnTo>
                    <a:pt x="158" y="66"/>
                  </a:lnTo>
                  <a:lnTo>
                    <a:pt x="138" y="72"/>
                  </a:lnTo>
                  <a:lnTo>
                    <a:pt x="118" y="82"/>
                  </a:lnTo>
                  <a:lnTo>
                    <a:pt x="100" y="92"/>
                  </a:lnTo>
                  <a:lnTo>
                    <a:pt x="84" y="104"/>
                  </a:lnTo>
                  <a:lnTo>
                    <a:pt x="68" y="118"/>
                  </a:lnTo>
                  <a:lnTo>
                    <a:pt x="52" y="132"/>
                  </a:lnTo>
                  <a:lnTo>
                    <a:pt x="40" y="148"/>
                  </a:lnTo>
                  <a:lnTo>
                    <a:pt x="28" y="166"/>
                  </a:lnTo>
                  <a:lnTo>
                    <a:pt x="28" y="166"/>
                  </a:lnTo>
                  <a:lnTo>
                    <a:pt x="18" y="186"/>
                  </a:lnTo>
                  <a:lnTo>
                    <a:pt x="12" y="206"/>
                  </a:lnTo>
                  <a:lnTo>
                    <a:pt x="6" y="226"/>
                  </a:lnTo>
                  <a:lnTo>
                    <a:pt x="2" y="246"/>
                  </a:lnTo>
                  <a:lnTo>
                    <a:pt x="0" y="266"/>
                  </a:lnTo>
                  <a:lnTo>
                    <a:pt x="0" y="288"/>
                  </a:lnTo>
                  <a:lnTo>
                    <a:pt x="4" y="308"/>
                  </a:lnTo>
                  <a:lnTo>
                    <a:pt x="8" y="330"/>
                  </a:lnTo>
                  <a:lnTo>
                    <a:pt x="8" y="330"/>
                  </a:lnTo>
                  <a:close/>
                </a:path>
              </a:pathLst>
            </a:custGeom>
            <a:solidFill>
              <a:schemeClr val="accent4"/>
            </a:solidFill>
            <a:ln w="28575">
              <a:solidFill>
                <a:schemeClr val="accent4">
                  <a:lumMod val="20000"/>
                  <a:lumOff val="80000"/>
                </a:schemeClr>
              </a:solidFill>
              <a:prstDash val="solid"/>
              <a:round/>
            </a:ln>
          </p:spPr>
          <p:txBody>
            <a:bodyPr vert="horz" wrap="square" lIns="91440" tIns="45720" rIns="91440" bIns="45720" numCol="1" anchor="t" anchorCtr="0" compatLnSpc="1"/>
            <a:lstStyle/>
            <a:p>
              <a:endParaRPr lang="zh-CN" altLang="en-US"/>
            </a:p>
          </p:txBody>
        </p:sp>
        <p:sp>
          <p:nvSpPr>
            <p:cNvPr id="95" name="Freeform 16"/>
            <p:cNvSpPr/>
            <p:nvPr/>
          </p:nvSpPr>
          <p:spPr bwMode="auto">
            <a:xfrm rot="800062">
              <a:off x="-1897135" y="1781484"/>
              <a:ext cx="1114425" cy="1889125"/>
            </a:xfrm>
            <a:custGeom>
              <a:avLst/>
              <a:gdLst>
                <a:gd name="T0" fmla="*/ 670 w 702"/>
                <a:gd name="T1" fmla="*/ 956 h 1190"/>
                <a:gd name="T2" fmla="*/ 684 w 702"/>
                <a:gd name="T3" fmla="*/ 938 h 1190"/>
                <a:gd name="T4" fmla="*/ 700 w 702"/>
                <a:gd name="T5" fmla="*/ 898 h 1190"/>
                <a:gd name="T6" fmla="*/ 700 w 702"/>
                <a:gd name="T7" fmla="*/ 854 h 1190"/>
                <a:gd name="T8" fmla="*/ 682 w 702"/>
                <a:gd name="T9" fmla="*/ 814 h 1190"/>
                <a:gd name="T10" fmla="*/ 668 w 702"/>
                <a:gd name="T11" fmla="*/ 796 h 1190"/>
                <a:gd name="T12" fmla="*/ 630 w 702"/>
                <a:gd name="T13" fmla="*/ 772 h 1190"/>
                <a:gd name="T14" fmla="*/ 586 w 702"/>
                <a:gd name="T15" fmla="*/ 764 h 1190"/>
                <a:gd name="T16" fmla="*/ 544 w 702"/>
                <a:gd name="T17" fmla="*/ 772 h 1190"/>
                <a:gd name="T18" fmla="*/ 506 w 702"/>
                <a:gd name="T19" fmla="*/ 798 h 1190"/>
                <a:gd name="T20" fmla="*/ 466 w 702"/>
                <a:gd name="T21" fmla="*/ 840 h 1190"/>
                <a:gd name="T22" fmla="*/ 458 w 702"/>
                <a:gd name="T23" fmla="*/ 736 h 1190"/>
                <a:gd name="T24" fmla="*/ 444 w 702"/>
                <a:gd name="T25" fmla="*/ 630 h 1190"/>
                <a:gd name="T26" fmla="*/ 424 w 702"/>
                <a:gd name="T27" fmla="*/ 528 h 1190"/>
                <a:gd name="T28" fmla="*/ 394 w 702"/>
                <a:gd name="T29" fmla="*/ 426 h 1190"/>
                <a:gd name="T30" fmla="*/ 358 w 702"/>
                <a:gd name="T31" fmla="*/ 328 h 1190"/>
                <a:gd name="T32" fmla="*/ 316 w 702"/>
                <a:gd name="T33" fmla="*/ 232 h 1190"/>
                <a:gd name="T34" fmla="*/ 266 w 702"/>
                <a:gd name="T35" fmla="*/ 138 h 1190"/>
                <a:gd name="T36" fmla="*/ 208 w 702"/>
                <a:gd name="T37" fmla="*/ 48 h 1190"/>
                <a:gd name="T38" fmla="*/ 194 w 702"/>
                <a:gd name="T39" fmla="*/ 32 h 1190"/>
                <a:gd name="T40" fmla="*/ 156 w 702"/>
                <a:gd name="T41" fmla="*/ 8 h 1190"/>
                <a:gd name="T42" fmla="*/ 114 w 702"/>
                <a:gd name="T43" fmla="*/ 0 h 1190"/>
                <a:gd name="T44" fmla="*/ 70 w 702"/>
                <a:gd name="T45" fmla="*/ 8 h 1190"/>
                <a:gd name="T46" fmla="*/ 50 w 702"/>
                <a:gd name="T47" fmla="*/ 20 h 1190"/>
                <a:gd name="T48" fmla="*/ 20 w 702"/>
                <a:gd name="T49" fmla="*/ 52 h 1190"/>
                <a:gd name="T50" fmla="*/ 4 w 702"/>
                <a:gd name="T51" fmla="*/ 92 h 1190"/>
                <a:gd name="T52" fmla="*/ 4 w 702"/>
                <a:gd name="T53" fmla="*/ 136 h 1190"/>
                <a:gd name="T54" fmla="*/ 22 w 702"/>
                <a:gd name="T55" fmla="*/ 178 h 1190"/>
                <a:gd name="T56" fmla="*/ 46 w 702"/>
                <a:gd name="T57" fmla="*/ 214 h 1190"/>
                <a:gd name="T58" fmla="*/ 92 w 702"/>
                <a:gd name="T59" fmla="*/ 292 h 1190"/>
                <a:gd name="T60" fmla="*/ 130 w 702"/>
                <a:gd name="T61" fmla="*/ 372 h 1190"/>
                <a:gd name="T62" fmla="*/ 164 w 702"/>
                <a:gd name="T63" fmla="*/ 456 h 1190"/>
                <a:gd name="T64" fmla="*/ 192 w 702"/>
                <a:gd name="T65" fmla="*/ 540 h 1190"/>
                <a:gd name="T66" fmla="*/ 212 w 702"/>
                <a:gd name="T67" fmla="*/ 628 h 1190"/>
                <a:gd name="T68" fmla="*/ 228 w 702"/>
                <a:gd name="T69" fmla="*/ 714 h 1190"/>
                <a:gd name="T70" fmla="*/ 236 w 702"/>
                <a:gd name="T71" fmla="*/ 804 h 1190"/>
                <a:gd name="T72" fmla="*/ 192 w 702"/>
                <a:gd name="T73" fmla="*/ 804 h 1190"/>
                <a:gd name="T74" fmla="*/ 174 w 702"/>
                <a:gd name="T75" fmla="*/ 788 h 1190"/>
                <a:gd name="T76" fmla="*/ 132 w 702"/>
                <a:gd name="T77" fmla="*/ 772 h 1190"/>
                <a:gd name="T78" fmla="*/ 90 w 702"/>
                <a:gd name="T79" fmla="*/ 774 h 1190"/>
                <a:gd name="T80" fmla="*/ 48 w 702"/>
                <a:gd name="T81" fmla="*/ 790 h 1190"/>
                <a:gd name="T82" fmla="*/ 30 w 702"/>
                <a:gd name="T83" fmla="*/ 806 h 1190"/>
                <a:gd name="T84" fmla="*/ 10 w 702"/>
                <a:gd name="T85" fmla="*/ 838 h 1190"/>
                <a:gd name="T86" fmla="*/ 0 w 702"/>
                <a:gd name="T87" fmla="*/ 874 h 1190"/>
                <a:gd name="T88" fmla="*/ 2 w 702"/>
                <a:gd name="T89" fmla="*/ 910 h 1190"/>
                <a:gd name="T90" fmla="*/ 16 w 702"/>
                <a:gd name="T91" fmla="*/ 944 h 1190"/>
                <a:gd name="T92" fmla="*/ 24 w 702"/>
                <a:gd name="T93" fmla="*/ 956 h 1190"/>
                <a:gd name="T94" fmla="*/ 202 w 702"/>
                <a:gd name="T95" fmla="*/ 1130 h 1190"/>
                <a:gd name="T96" fmla="*/ 218 w 702"/>
                <a:gd name="T97" fmla="*/ 1144 h 1190"/>
                <a:gd name="T98" fmla="*/ 254 w 702"/>
                <a:gd name="T99" fmla="*/ 1168 h 1190"/>
                <a:gd name="T100" fmla="*/ 292 w 702"/>
                <a:gd name="T101" fmla="*/ 1182 h 1190"/>
                <a:gd name="T102" fmla="*/ 334 w 702"/>
                <a:gd name="T103" fmla="*/ 1190 h 1190"/>
                <a:gd name="T104" fmla="*/ 356 w 702"/>
                <a:gd name="T105" fmla="*/ 1190 h 1190"/>
                <a:gd name="T106" fmla="*/ 398 w 702"/>
                <a:gd name="T107" fmla="*/ 1186 h 1190"/>
                <a:gd name="T108" fmla="*/ 436 w 702"/>
                <a:gd name="T109" fmla="*/ 1174 h 1190"/>
                <a:gd name="T110" fmla="*/ 474 w 702"/>
                <a:gd name="T111" fmla="*/ 1152 h 1190"/>
                <a:gd name="T112" fmla="*/ 506 w 702"/>
                <a:gd name="T113" fmla="*/ 1126 h 1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702" h="1190">
                  <a:moveTo>
                    <a:pt x="506" y="1126"/>
                  </a:moveTo>
                  <a:lnTo>
                    <a:pt x="670" y="956"/>
                  </a:lnTo>
                  <a:lnTo>
                    <a:pt x="670" y="956"/>
                  </a:lnTo>
                  <a:lnTo>
                    <a:pt x="684" y="938"/>
                  </a:lnTo>
                  <a:lnTo>
                    <a:pt x="694" y="918"/>
                  </a:lnTo>
                  <a:lnTo>
                    <a:pt x="700" y="898"/>
                  </a:lnTo>
                  <a:lnTo>
                    <a:pt x="702" y="876"/>
                  </a:lnTo>
                  <a:lnTo>
                    <a:pt x="700" y="854"/>
                  </a:lnTo>
                  <a:lnTo>
                    <a:pt x="692" y="832"/>
                  </a:lnTo>
                  <a:lnTo>
                    <a:pt x="682" y="814"/>
                  </a:lnTo>
                  <a:lnTo>
                    <a:pt x="668" y="796"/>
                  </a:lnTo>
                  <a:lnTo>
                    <a:pt x="668" y="796"/>
                  </a:lnTo>
                  <a:lnTo>
                    <a:pt x="648" y="782"/>
                  </a:lnTo>
                  <a:lnTo>
                    <a:pt x="630" y="772"/>
                  </a:lnTo>
                  <a:lnTo>
                    <a:pt x="608" y="766"/>
                  </a:lnTo>
                  <a:lnTo>
                    <a:pt x="586" y="764"/>
                  </a:lnTo>
                  <a:lnTo>
                    <a:pt x="564" y="766"/>
                  </a:lnTo>
                  <a:lnTo>
                    <a:pt x="544" y="772"/>
                  </a:lnTo>
                  <a:lnTo>
                    <a:pt x="524" y="784"/>
                  </a:lnTo>
                  <a:lnTo>
                    <a:pt x="506" y="798"/>
                  </a:lnTo>
                  <a:lnTo>
                    <a:pt x="466" y="840"/>
                  </a:lnTo>
                  <a:lnTo>
                    <a:pt x="466" y="840"/>
                  </a:lnTo>
                  <a:lnTo>
                    <a:pt x="464" y="788"/>
                  </a:lnTo>
                  <a:lnTo>
                    <a:pt x="458" y="736"/>
                  </a:lnTo>
                  <a:lnTo>
                    <a:pt x="452" y="682"/>
                  </a:lnTo>
                  <a:lnTo>
                    <a:pt x="444" y="630"/>
                  </a:lnTo>
                  <a:lnTo>
                    <a:pt x="436" y="580"/>
                  </a:lnTo>
                  <a:lnTo>
                    <a:pt x="424" y="528"/>
                  </a:lnTo>
                  <a:lnTo>
                    <a:pt x="410" y="476"/>
                  </a:lnTo>
                  <a:lnTo>
                    <a:pt x="394" y="426"/>
                  </a:lnTo>
                  <a:lnTo>
                    <a:pt x="378" y="376"/>
                  </a:lnTo>
                  <a:lnTo>
                    <a:pt x="358" y="328"/>
                  </a:lnTo>
                  <a:lnTo>
                    <a:pt x="338" y="280"/>
                  </a:lnTo>
                  <a:lnTo>
                    <a:pt x="316" y="232"/>
                  </a:lnTo>
                  <a:lnTo>
                    <a:pt x="292" y="184"/>
                  </a:lnTo>
                  <a:lnTo>
                    <a:pt x="266" y="138"/>
                  </a:lnTo>
                  <a:lnTo>
                    <a:pt x="238" y="94"/>
                  </a:lnTo>
                  <a:lnTo>
                    <a:pt x="208" y="48"/>
                  </a:lnTo>
                  <a:lnTo>
                    <a:pt x="208" y="48"/>
                  </a:lnTo>
                  <a:lnTo>
                    <a:pt x="194" y="32"/>
                  </a:lnTo>
                  <a:lnTo>
                    <a:pt x="176" y="18"/>
                  </a:lnTo>
                  <a:lnTo>
                    <a:pt x="156" y="8"/>
                  </a:lnTo>
                  <a:lnTo>
                    <a:pt x="136" y="2"/>
                  </a:lnTo>
                  <a:lnTo>
                    <a:pt x="114" y="0"/>
                  </a:lnTo>
                  <a:lnTo>
                    <a:pt x="92" y="2"/>
                  </a:lnTo>
                  <a:lnTo>
                    <a:pt x="70" y="8"/>
                  </a:lnTo>
                  <a:lnTo>
                    <a:pt x="50" y="20"/>
                  </a:lnTo>
                  <a:lnTo>
                    <a:pt x="50" y="20"/>
                  </a:lnTo>
                  <a:lnTo>
                    <a:pt x="34" y="34"/>
                  </a:lnTo>
                  <a:lnTo>
                    <a:pt x="20" y="52"/>
                  </a:lnTo>
                  <a:lnTo>
                    <a:pt x="10" y="72"/>
                  </a:lnTo>
                  <a:lnTo>
                    <a:pt x="4" y="92"/>
                  </a:lnTo>
                  <a:lnTo>
                    <a:pt x="2" y="114"/>
                  </a:lnTo>
                  <a:lnTo>
                    <a:pt x="4" y="136"/>
                  </a:lnTo>
                  <a:lnTo>
                    <a:pt x="10" y="158"/>
                  </a:lnTo>
                  <a:lnTo>
                    <a:pt x="22" y="178"/>
                  </a:lnTo>
                  <a:lnTo>
                    <a:pt x="22" y="178"/>
                  </a:lnTo>
                  <a:lnTo>
                    <a:pt x="46" y="214"/>
                  </a:lnTo>
                  <a:lnTo>
                    <a:pt x="70" y="254"/>
                  </a:lnTo>
                  <a:lnTo>
                    <a:pt x="92" y="292"/>
                  </a:lnTo>
                  <a:lnTo>
                    <a:pt x="112" y="332"/>
                  </a:lnTo>
                  <a:lnTo>
                    <a:pt x="130" y="372"/>
                  </a:lnTo>
                  <a:lnTo>
                    <a:pt x="148" y="414"/>
                  </a:lnTo>
                  <a:lnTo>
                    <a:pt x="164" y="456"/>
                  </a:lnTo>
                  <a:lnTo>
                    <a:pt x="178" y="498"/>
                  </a:lnTo>
                  <a:lnTo>
                    <a:pt x="192" y="540"/>
                  </a:lnTo>
                  <a:lnTo>
                    <a:pt x="204" y="584"/>
                  </a:lnTo>
                  <a:lnTo>
                    <a:pt x="212" y="628"/>
                  </a:lnTo>
                  <a:lnTo>
                    <a:pt x="222" y="670"/>
                  </a:lnTo>
                  <a:lnTo>
                    <a:pt x="228" y="714"/>
                  </a:lnTo>
                  <a:lnTo>
                    <a:pt x="232" y="760"/>
                  </a:lnTo>
                  <a:lnTo>
                    <a:pt x="236" y="804"/>
                  </a:lnTo>
                  <a:lnTo>
                    <a:pt x="238" y="848"/>
                  </a:lnTo>
                  <a:lnTo>
                    <a:pt x="192" y="804"/>
                  </a:lnTo>
                  <a:lnTo>
                    <a:pt x="192" y="804"/>
                  </a:lnTo>
                  <a:lnTo>
                    <a:pt x="174" y="788"/>
                  </a:lnTo>
                  <a:lnTo>
                    <a:pt x="154" y="778"/>
                  </a:lnTo>
                  <a:lnTo>
                    <a:pt x="132" y="772"/>
                  </a:lnTo>
                  <a:lnTo>
                    <a:pt x="110" y="772"/>
                  </a:lnTo>
                  <a:lnTo>
                    <a:pt x="90" y="774"/>
                  </a:lnTo>
                  <a:lnTo>
                    <a:pt x="68" y="780"/>
                  </a:lnTo>
                  <a:lnTo>
                    <a:pt x="48" y="790"/>
                  </a:lnTo>
                  <a:lnTo>
                    <a:pt x="30" y="806"/>
                  </a:lnTo>
                  <a:lnTo>
                    <a:pt x="30" y="806"/>
                  </a:lnTo>
                  <a:lnTo>
                    <a:pt x="18" y="820"/>
                  </a:lnTo>
                  <a:lnTo>
                    <a:pt x="10" y="838"/>
                  </a:lnTo>
                  <a:lnTo>
                    <a:pt x="2" y="854"/>
                  </a:lnTo>
                  <a:lnTo>
                    <a:pt x="0" y="874"/>
                  </a:lnTo>
                  <a:lnTo>
                    <a:pt x="0" y="892"/>
                  </a:lnTo>
                  <a:lnTo>
                    <a:pt x="2" y="910"/>
                  </a:lnTo>
                  <a:lnTo>
                    <a:pt x="8" y="928"/>
                  </a:lnTo>
                  <a:lnTo>
                    <a:pt x="16" y="944"/>
                  </a:lnTo>
                  <a:lnTo>
                    <a:pt x="16" y="944"/>
                  </a:lnTo>
                  <a:lnTo>
                    <a:pt x="24" y="956"/>
                  </a:lnTo>
                  <a:lnTo>
                    <a:pt x="34" y="966"/>
                  </a:lnTo>
                  <a:lnTo>
                    <a:pt x="202" y="1130"/>
                  </a:lnTo>
                  <a:lnTo>
                    <a:pt x="202" y="1130"/>
                  </a:lnTo>
                  <a:lnTo>
                    <a:pt x="218" y="1144"/>
                  </a:lnTo>
                  <a:lnTo>
                    <a:pt x="236" y="1156"/>
                  </a:lnTo>
                  <a:lnTo>
                    <a:pt x="254" y="1168"/>
                  </a:lnTo>
                  <a:lnTo>
                    <a:pt x="272" y="1176"/>
                  </a:lnTo>
                  <a:lnTo>
                    <a:pt x="292" y="1182"/>
                  </a:lnTo>
                  <a:lnTo>
                    <a:pt x="312" y="1188"/>
                  </a:lnTo>
                  <a:lnTo>
                    <a:pt x="334" y="1190"/>
                  </a:lnTo>
                  <a:lnTo>
                    <a:pt x="356" y="1190"/>
                  </a:lnTo>
                  <a:lnTo>
                    <a:pt x="356" y="1190"/>
                  </a:lnTo>
                  <a:lnTo>
                    <a:pt x="376" y="1190"/>
                  </a:lnTo>
                  <a:lnTo>
                    <a:pt x="398" y="1186"/>
                  </a:lnTo>
                  <a:lnTo>
                    <a:pt x="418" y="1180"/>
                  </a:lnTo>
                  <a:lnTo>
                    <a:pt x="436" y="1174"/>
                  </a:lnTo>
                  <a:lnTo>
                    <a:pt x="456" y="1164"/>
                  </a:lnTo>
                  <a:lnTo>
                    <a:pt x="474" y="1152"/>
                  </a:lnTo>
                  <a:lnTo>
                    <a:pt x="490" y="1140"/>
                  </a:lnTo>
                  <a:lnTo>
                    <a:pt x="506" y="1126"/>
                  </a:lnTo>
                  <a:lnTo>
                    <a:pt x="506" y="1126"/>
                  </a:lnTo>
                  <a:close/>
                </a:path>
              </a:pathLst>
            </a:custGeom>
            <a:solidFill>
              <a:schemeClr val="accent2"/>
            </a:solidFill>
            <a:ln w="28575">
              <a:solidFill>
                <a:schemeClr val="accent2">
                  <a:lumMod val="20000"/>
                  <a:lumOff val="80000"/>
                </a:schemeClr>
              </a:solidFill>
              <a:prstDash val="solid"/>
              <a:round/>
            </a:ln>
          </p:spPr>
          <p:txBody>
            <a:bodyPr vert="horz" wrap="square" lIns="91440" tIns="45720" rIns="91440" bIns="45720" numCol="1" anchor="t" anchorCtr="0" compatLnSpc="1"/>
            <a:lstStyle/>
            <a:p>
              <a:endParaRPr lang="zh-CN" altLang="en-US"/>
            </a:p>
          </p:txBody>
        </p:sp>
        <p:sp>
          <p:nvSpPr>
            <p:cNvPr id="96" name="Freeform 17"/>
            <p:cNvSpPr/>
            <p:nvPr/>
          </p:nvSpPr>
          <p:spPr bwMode="auto">
            <a:xfrm rot="800062">
              <a:off x="-6342501" y="1661081"/>
              <a:ext cx="1114425" cy="1892300"/>
            </a:xfrm>
            <a:custGeom>
              <a:avLst/>
              <a:gdLst>
                <a:gd name="T0" fmla="*/ 32 w 702"/>
                <a:gd name="T1" fmla="*/ 234 h 1192"/>
                <a:gd name="T2" fmla="*/ 18 w 702"/>
                <a:gd name="T3" fmla="*/ 252 h 1192"/>
                <a:gd name="T4" fmla="*/ 2 w 702"/>
                <a:gd name="T5" fmla="*/ 294 h 1192"/>
                <a:gd name="T6" fmla="*/ 2 w 702"/>
                <a:gd name="T7" fmla="*/ 338 h 1192"/>
                <a:gd name="T8" fmla="*/ 20 w 702"/>
                <a:gd name="T9" fmla="*/ 378 h 1192"/>
                <a:gd name="T10" fmla="*/ 34 w 702"/>
                <a:gd name="T11" fmla="*/ 396 h 1192"/>
                <a:gd name="T12" fmla="*/ 72 w 702"/>
                <a:gd name="T13" fmla="*/ 420 h 1192"/>
                <a:gd name="T14" fmla="*/ 116 w 702"/>
                <a:gd name="T15" fmla="*/ 428 h 1192"/>
                <a:gd name="T16" fmla="*/ 158 w 702"/>
                <a:gd name="T17" fmla="*/ 418 h 1192"/>
                <a:gd name="T18" fmla="*/ 196 w 702"/>
                <a:gd name="T19" fmla="*/ 392 h 1192"/>
                <a:gd name="T20" fmla="*/ 236 w 702"/>
                <a:gd name="T21" fmla="*/ 350 h 1192"/>
                <a:gd name="T22" fmla="*/ 242 w 702"/>
                <a:gd name="T23" fmla="*/ 456 h 1192"/>
                <a:gd name="T24" fmla="*/ 256 w 702"/>
                <a:gd name="T25" fmla="*/ 560 h 1192"/>
                <a:gd name="T26" fmla="*/ 278 w 702"/>
                <a:gd name="T27" fmla="*/ 664 h 1192"/>
                <a:gd name="T28" fmla="*/ 308 w 702"/>
                <a:gd name="T29" fmla="*/ 764 h 1192"/>
                <a:gd name="T30" fmla="*/ 344 w 702"/>
                <a:gd name="T31" fmla="*/ 864 h 1192"/>
                <a:gd name="T32" fmla="*/ 386 w 702"/>
                <a:gd name="T33" fmla="*/ 960 h 1192"/>
                <a:gd name="T34" fmla="*/ 436 w 702"/>
                <a:gd name="T35" fmla="*/ 1052 h 1192"/>
                <a:gd name="T36" fmla="*/ 494 w 702"/>
                <a:gd name="T37" fmla="*/ 1142 h 1192"/>
                <a:gd name="T38" fmla="*/ 508 w 702"/>
                <a:gd name="T39" fmla="*/ 1160 h 1192"/>
                <a:gd name="T40" fmla="*/ 544 w 702"/>
                <a:gd name="T41" fmla="*/ 1184 h 1192"/>
                <a:gd name="T42" fmla="*/ 588 w 702"/>
                <a:gd name="T43" fmla="*/ 1192 h 1192"/>
                <a:gd name="T44" fmla="*/ 630 w 702"/>
                <a:gd name="T45" fmla="*/ 1182 h 1192"/>
                <a:gd name="T46" fmla="*/ 652 w 702"/>
                <a:gd name="T47" fmla="*/ 1172 h 1192"/>
                <a:gd name="T48" fmla="*/ 682 w 702"/>
                <a:gd name="T49" fmla="*/ 1140 h 1192"/>
                <a:gd name="T50" fmla="*/ 698 w 702"/>
                <a:gd name="T51" fmla="*/ 1098 h 1192"/>
                <a:gd name="T52" fmla="*/ 698 w 702"/>
                <a:gd name="T53" fmla="*/ 1056 h 1192"/>
                <a:gd name="T54" fmla="*/ 680 w 702"/>
                <a:gd name="T55" fmla="*/ 1014 h 1192"/>
                <a:gd name="T56" fmla="*/ 656 w 702"/>
                <a:gd name="T57" fmla="*/ 976 h 1192"/>
                <a:gd name="T58" fmla="*/ 610 w 702"/>
                <a:gd name="T59" fmla="*/ 898 h 1192"/>
                <a:gd name="T60" fmla="*/ 570 w 702"/>
                <a:gd name="T61" fmla="*/ 818 h 1192"/>
                <a:gd name="T62" fmla="*/ 538 w 702"/>
                <a:gd name="T63" fmla="*/ 736 h 1192"/>
                <a:gd name="T64" fmla="*/ 510 w 702"/>
                <a:gd name="T65" fmla="*/ 650 h 1192"/>
                <a:gd name="T66" fmla="*/ 488 w 702"/>
                <a:gd name="T67" fmla="*/ 564 h 1192"/>
                <a:gd name="T68" fmla="*/ 474 w 702"/>
                <a:gd name="T69" fmla="*/ 476 h 1192"/>
                <a:gd name="T70" fmla="*/ 466 w 702"/>
                <a:gd name="T71" fmla="*/ 388 h 1192"/>
                <a:gd name="T72" fmla="*/ 510 w 702"/>
                <a:gd name="T73" fmla="*/ 388 h 1192"/>
                <a:gd name="T74" fmla="*/ 528 w 702"/>
                <a:gd name="T75" fmla="*/ 402 h 1192"/>
                <a:gd name="T76" fmla="*/ 570 w 702"/>
                <a:gd name="T77" fmla="*/ 418 h 1192"/>
                <a:gd name="T78" fmla="*/ 612 w 702"/>
                <a:gd name="T79" fmla="*/ 418 h 1192"/>
                <a:gd name="T80" fmla="*/ 654 w 702"/>
                <a:gd name="T81" fmla="*/ 400 h 1192"/>
                <a:gd name="T82" fmla="*/ 670 w 702"/>
                <a:gd name="T83" fmla="*/ 386 h 1192"/>
                <a:gd name="T84" fmla="*/ 692 w 702"/>
                <a:gd name="T85" fmla="*/ 354 h 1192"/>
                <a:gd name="T86" fmla="*/ 702 w 702"/>
                <a:gd name="T87" fmla="*/ 318 h 1192"/>
                <a:gd name="T88" fmla="*/ 700 w 702"/>
                <a:gd name="T89" fmla="*/ 282 h 1192"/>
                <a:gd name="T90" fmla="*/ 686 w 702"/>
                <a:gd name="T91" fmla="*/ 246 h 1192"/>
                <a:gd name="T92" fmla="*/ 678 w 702"/>
                <a:gd name="T93" fmla="*/ 236 h 1192"/>
                <a:gd name="T94" fmla="*/ 500 w 702"/>
                <a:gd name="T95" fmla="*/ 60 h 1192"/>
                <a:gd name="T96" fmla="*/ 484 w 702"/>
                <a:gd name="T97" fmla="*/ 46 h 1192"/>
                <a:gd name="T98" fmla="*/ 448 w 702"/>
                <a:gd name="T99" fmla="*/ 24 h 1192"/>
                <a:gd name="T100" fmla="*/ 410 w 702"/>
                <a:gd name="T101" fmla="*/ 8 h 1192"/>
                <a:gd name="T102" fmla="*/ 368 w 702"/>
                <a:gd name="T103" fmla="*/ 2 h 1192"/>
                <a:gd name="T104" fmla="*/ 346 w 702"/>
                <a:gd name="T105" fmla="*/ 0 h 1192"/>
                <a:gd name="T106" fmla="*/ 304 w 702"/>
                <a:gd name="T107" fmla="*/ 6 h 1192"/>
                <a:gd name="T108" fmla="*/ 264 w 702"/>
                <a:gd name="T109" fmla="*/ 18 h 1192"/>
                <a:gd name="T110" fmla="*/ 228 w 702"/>
                <a:gd name="T111" fmla="*/ 38 h 1192"/>
                <a:gd name="T112" fmla="*/ 196 w 702"/>
                <a:gd name="T113" fmla="*/ 66 h 1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702" h="1192">
                  <a:moveTo>
                    <a:pt x="196" y="66"/>
                  </a:moveTo>
                  <a:lnTo>
                    <a:pt x="32" y="234"/>
                  </a:lnTo>
                  <a:lnTo>
                    <a:pt x="32" y="234"/>
                  </a:lnTo>
                  <a:lnTo>
                    <a:pt x="18" y="252"/>
                  </a:lnTo>
                  <a:lnTo>
                    <a:pt x="8" y="272"/>
                  </a:lnTo>
                  <a:lnTo>
                    <a:pt x="2" y="294"/>
                  </a:lnTo>
                  <a:lnTo>
                    <a:pt x="0" y="316"/>
                  </a:lnTo>
                  <a:lnTo>
                    <a:pt x="2" y="338"/>
                  </a:lnTo>
                  <a:lnTo>
                    <a:pt x="10" y="358"/>
                  </a:lnTo>
                  <a:lnTo>
                    <a:pt x="20" y="378"/>
                  </a:lnTo>
                  <a:lnTo>
                    <a:pt x="34" y="396"/>
                  </a:lnTo>
                  <a:lnTo>
                    <a:pt x="34" y="396"/>
                  </a:lnTo>
                  <a:lnTo>
                    <a:pt x="52" y="410"/>
                  </a:lnTo>
                  <a:lnTo>
                    <a:pt x="72" y="420"/>
                  </a:lnTo>
                  <a:lnTo>
                    <a:pt x="94" y="426"/>
                  </a:lnTo>
                  <a:lnTo>
                    <a:pt x="116" y="428"/>
                  </a:lnTo>
                  <a:lnTo>
                    <a:pt x="138" y="426"/>
                  </a:lnTo>
                  <a:lnTo>
                    <a:pt x="158" y="418"/>
                  </a:lnTo>
                  <a:lnTo>
                    <a:pt x="178" y="408"/>
                  </a:lnTo>
                  <a:lnTo>
                    <a:pt x="196" y="392"/>
                  </a:lnTo>
                  <a:lnTo>
                    <a:pt x="236" y="350"/>
                  </a:lnTo>
                  <a:lnTo>
                    <a:pt x="236" y="350"/>
                  </a:lnTo>
                  <a:lnTo>
                    <a:pt x="238" y="404"/>
                  </a:lnTo>
                  <a:lnTo>
                    <a:pt x="242" y="456"/>
                  </a:lnTo>
                  <a:lnTo>
                    <a:pt x="248" y="508"/>
                  </a:lnTo>
                  <a:lnTo>
                    <a:pt x="256" y="560"/>
                  </a:lnTo>
                  <a:lnTo>
                    <a:pt x="266" y="612"/>
                  </a:lnTo>
                  <a:lnTo>
                    <a:pt x="278" y="664"/>
                  </a:lnTo>
                  <a:lnTo>
                    <a:pt x="292" y="714"/>
                  </a:lnTo>
                  <a:lnTo>
                    <a:pt x="308" y="764"/>
                  </a:lnTo>
                  <a:lnTo>
                    <a:pt x="324" y="814"/>
                  </a:lnTo>
                  <a:lnTo>
                    <a:pt x="344" y="864"/>
                  </a:lnTo>
                  <a:lnTo>
                    <a:pt x="364" y="912"/>
                  </a:lnTo>
                  <a:lnTo>
                    <a:pt x="386" y="960"/>
                  </a:lnTo>
                  <a:lnTo>
                    <a:pt x="410" y="1006"/>
                  </a:lnTo>
                  <a:lnTo>
                    <a:pt x="436" y="1052"/>
                  </a:lnTo>
                  <a:lnTo>
                    <a:pt x="464" y="1098"/>
                  </a:lnTo>
                  <a:lnTo>
                    <a:pt x="494" y="1142"/>
                  </a:lnTo>
                  <a:lnTo>
                    <a:pt x="494" y="1142"/>
                  </a:lnTo>
                  <a:lnTo>
                    <a:pt x="508" y="1160"/>
                  </a:lnTo>
                  <a:lnTo>
                    <a:pt x="526" y="1174"/>
                  </a:lnTo>
                  <a:lnTo>
                    <a:pt x="544" y="1184"/>
                  </a:lnTo>
                  <a:lnTo>
                    <a:pt x="566" y="1190"/>
                  </a:lnTo>
                  <a:lnTo>
                    <a:pt x="588" y="1192"/>
                  </a:lnTo>
                  <a:lnTo>
                    <a:pt x="610" y="1190"/>
                  </a:lnTo>
                  <a:lnTo>
                    <a:pt x="630" y="1182"/>
                  </a:lnTo>
                  <a:lnTo>
                    <a:pt x="652" y="1172"/>
                  </a:lnTo>
                  <a:lnTo>
                    <a:pt x="652" y="1172"/>
                  </a:lnTo>
                  <a:lnTo>
                    <a:pt x="668" y="1156"/>
                  </a:lnTo>
                  <a:lnTo>
                    <a:pt x="682" y="1140"/>
                  </a:lnTo>
                  <a:lnTo>
                    <a:pt x="692" y="1120"/>
                  </a:lnTo>
                  <a:lnTo>
                    <a:pt x="698" y="1098"/>
                  </a:lnTo>
                  <a:lnTo>
                    <a:pt x="700" y="1078"/>
                  </a:lnTo>
                  <a:lnTo>
                    <a:pt x="698" y="1056"/>
                  </a:lnTo>
                  <a:lnTo>
                    <a:pt x="692" y="1034"/>
                  </a:lnTo>
                  <a:lnTo>
                    <a:pt x="680" y="1014"/>
                  </a:lnTo>
                  <a:lnTo>
                    <a:pt x="680" y="1014"/>
                  </a:lnTo>
                  <a:lnTo>
                    <a:pt x="656" y="976"/>
                  </a:lnTo>
                  <a:lnTo>
                    <a:pt x="632" y="938"/>
                  </a:lnTo>
                  <a:lnTo>
                    <a:pt x="610" y="898"/>
                  </a:lnTo>
                  <a:lnTo>
                    <a:pt x="590" y="858"/>
                  </a:lnTo>
                  <a:lnTo>
                    <a:pt x="570" y="818"/>
                  </a:lnTo>
                  <a:lnTo>
                    <a:pt x="554" y="778"/>
                  </a:lnTo>
                  <a:lnTo>
                    <a:pt x="538" y="736"/>
                  </a:lnTo>
                  <a:lnTo>
                    <a:pt x="524" y="694"/>
                  </a:lnTo>
                  <a:lnTo>
                    <a:pt x="510" y="650"/>
                  </a:lnTo>
                  <a:lnTo>
                    <a:pt x="498" y="608"/>
                  </a:lnTo>
                  <a:lnTo>
                    <a:pt x="488" y="564"/>
                  </a:lnTo>
                  <a:lnTo>
                    <a:pt x="480" y="520"/>
                  </a:lnTo>
                  <a:lnTo>
                    <a:pt x="474" y="476"/>
                  </a:lnTo>
                  <a:lnTo>
                    <a:pt x="468" y="432"/>
                  </a:lnTo>
                  <a:lnTo>
                    <a:pt x="466" y="388"/>
                  </a:lnTo>
                  <a:lnTo>
                    <a:pt x="464" y="342"/>
                  </a:lnTo>
                  <a:lnTo>
                    <a:pt x="510" y="388"/>
                  </a:lnTo>
                  <a:lnTo>
                    <a:pt x="510" y="388"/>
                  </a:lnTo>
                  <a:lnTo>
                    <a:pt x="528" y="402"/>
                  </a:lnTo>
                  <a:lnTo>
                    <a:pt x="548" y="412"/>
                  </a:lnTo>
                  <a:lnTo>
                    <a:pt x="570" y="418"/>
                  </a:lnTo>
                  <a:lnTo>
                    <a:pt x="592" y="420"/>
                  </a:lnTo>
                  <a:lnTo>
                    <a:pt x="612" y="418"/>
                  </a:lnTo>
                  <a:lnTo>
                    <a:pt x="634" y="410"/>
                  </a:lnTo>
                  <a:lnTo>
                    <a:pt x="654" y="400"/>
                  </a:lnTo>
                  <a:lnTo>
                    <a:pt x="670" y="386"/>
                  </a:lnTo>
                  <a:lnTo>
                    <a:pt x="670" y="386"/>
                  </a:lnTo>
                  <a:lnTo>
                    <a:pt x="684" y="370"/>
                  </a:lnTo>
                  <a:lnTo>
                    <a:pt x="692" y="354"/>
                  </a:lnTo>
                  <a:lnTo>
                    <a:pt x="698" y="336"/>
                  </a:lnTo>
                  <a:lnTo>
                    <a:pt x="702" y="318"/>
                  </a:lnTo>
                  <a:lnTo>
                    <a:pt x="702" y="300"/>
                  </a:lnTo>
                  <a:lnTo>
                    <a:pt x="700" y="282"/>
                  </a:lnTo>
                  <a:lnTo>
                    <a:pt x="694" y="264"/>
                  </a:lnTo>
                  <a:lnTo>
                    <a:pt x="686" y="246"/>
                  </a:lnTo>
                  <a:lnTo>
                    <a:pt x="686" y="246"/>
                  </a:lnTo>
                  <a:lnTo>
                    <a:pt x="678" y="236"/>
                  </a:lnTo>
                  <a:lnTo>
                    <a:pt x="668" y="224"/>
                  </a:lnTo>
                  <a:lnTo>
                    <a:pt x="500" y="60"/>
                  </a:lnTo>
                  <a:lnTo>
                    <a:pt x="500" y="60"/>
                  </a:lnTo>
                  <a:lnTo>
                    <a:pt x="484" y="46"/>
                  </a:lnTo>
                  <a:lnTo>
                    <a:pt x="466" y="34"/>
                  </a:lnTo>
                  <a:lnTo>
                    <a:pt x="448" y="24"/>
                  </a:lnTo>
                  <a:lnTo>
                    <a:pt x="428" y="16"/>
                  </a:lnTo>
                  <a:lnTo>
                    <a:pt x="410" y="8"/>
                  </a:lnTo>
                  <a:lnTo>
                    <a:pt x="388" y="4"/>
                  </a:lnTo>
                  <a:lnTo>
                    <a:pt x="368" y="2"/>
                  </a:lnTo>
                  <a:lnTo>
                    <a:pt x="346" y="0"/>
                  </a:lnTo>
                  <a:lnTo>
                    <a:pt x="346" y="0"/>
                  </a:lnTo>
                  <a:lnTo>
                    <a:pt x="326" y="2"/>
                  </a:lnTo>
                  <a:lnTo>
                    <a:pt x="304" y="6"/>
                  </a:lnTo>
                  <a:lnTo>
                    <a:pt x="284" y="10"/>
                  </a:lnTo>
                  <a:lnTo>
                    <a:pt x="264" y="18"/>
                  </a:lnTo>
                  <a:lnTo>
                    <a:pt x="246" y="28"/>
                  </a:lnTo>
                  <a:lnTo>
                    <a:pt x="228" y="38"/>
                  </a:lnTo>
                  <a:lnTo>
                    <a:pt x="212" y="50"/>
                  </a:lnTo>
                  <a:lnTo>
                    <a:pt x="196" y="66"/>
                  </a:lnTo>
                  <a:lnTo>
                    <a:pt x="196" y="66"/>
                  </a:lnTo>
                  <a:close/>
                </a:path>
              </a:pathLst>
            </a:custGeom>
            <a:solidFill>
              <a:schemeClr val="accent5"/>
            </a:solidFill>
            <a:ln w="28575">
              <a:solidFill>
                <a:schemeClr val="accent5">
                  <a:lumMod val="20000"/>
                  <a:lumOff val="80000"/>
                </a:schemeClr>
              </a:solidFill>
              <a:prstDash val="solid"/>
              <a:round/>
            </a:ln>
          </p:spPr>
          <p:txBody>
            <a:bodyPr vert="horz" wrap="square" lIns="91440" tIns="45720" rIns="91440" bIns="45720" numCol="1" anchor="t" anchorCtr="0" compatLnSpc="1"/>
            <a:lstStyle/>
            <a:p>
              <a:endParaRPr lang="zh-CN" altLang="en-US"/>
            </a:p>
          </p:txBody>
        </p:sp>
        <p:sp>
          <p:nvSpPr>
            <p:cNvPr id="97" name="Freeform 18"/>
            <p:cNvSpPr/>
            <p:nvPr/>
          </p:nvSpPr>
          <p:spPr bwMode="auto">
            <a:xfrm rot="800062">
              <a:off x="-3363616" y="3727123"/>
              <a:ext cx="1527175" cy="1609725"/>
            </a:xfrm>
            <a:custGeom>
              <a:avLst/>
              <a:gdLst>
                <a:gd name="T0" fmla="*/ 388 w 962"/>
                <a:gd name="T1" fmla="*/ 1010 h 1014"/>
                <a:gd name="T2" fmla="*/ 410 w 962"/>
                <a:gd name="T3" fmla="*/ 1014 h 1014"/>
                <a:gd name="T4" fmla="*/ 454 w 962"/>
                <a:gd name="T5" fmla="*/ 1008 h 1014"/>
                <a:gd name="T6" fmla="*/ 492 w 962"/>
                <a:gd name="T7" fmla="*/ 986 h 1014"/>
                <a:gd name="T8" fmla="*/ 518 w 962"/>
                <a:gd name="T9" fmla="*/ 950 h 1014"/>
                <a:gd name="T10" fmla="*/ 526 w 962"/>
                <a:gd name="T11" fmla="*/ 930 h 1014"/>
                <a:gd name="T12" fmla="*/ 528 w 962"/>
                <a:gd name="T13" fmla="*/ 884 h 1014"/>
                <a:gd name="T14" fmla="*/ 514 w 962"/>
                <a:gd name="T15" fmla="*/ 844 h 1014"/>
                <a:gd name="T16" fmla="*/ 486 w 962"/>
                <a:gd name="T17" fmla="*/ 810 h 1014"/>
                <a:gd name="T18" fmla="*/ 444 w 962"/>
                <a:gd name="T19" fmla="*/ 790 h 1014"/>
                <a:gd name="T20" fmla="*/ 388 w 962"/>
                <a:gd name="T21" fmla="*/ 776 h 1014"/>
                <a:gd name="T22" fmla="*/ 476 w 962"/>
                <a:gd name="T23" fmla="*/ 718 h 1014"/>
                <a:gd name="T24" fmla="*/ 560 w 962"/>
                <a:gd name="T25" fmla="*/ 654 h 1014"/>
                <a:gd name="T26" fmla="*/ 640 w 962"/>
                <a:gd name="T27" fmla="*/ 586 h 1014"/>
                <a:gd name="T28" fmla="*/ 712 w 962"/>
                <a:gd name="T29" fmla="*/ 510 h 1014"/>
                <a:gd name="T30" fmla="*/ 782 w 962"/>
                <a:gd name="T31" fmla="*/ 430 h 1014"/>
                <a:gd name="T32" fmla="*/ 844 w 962"/>
                <a:gd name="T33" fmla="*/ 346 h 1014"/>
                <a:gd name="T34" fmla="*/ 900 w 962"/>
                <a:gd name="T35" fmla="*/ 256 h 1014"/>
                <a:gd name="T36" fmla="*/ 950 w 962"/>
                <a:gd name="T37" fmla="*/ 162 h 1014"/>
                <a:gd name="T38" fmla="*/ 958 w 962"/>
                <a:gd name="T39" fmla="*/ 140 h 1014"/>
                <a:gd name="T40" fmla="*/ 960 w 962"/>
                <a:gd name="T41" fmla="*/ 96 h 1014"/>
                <a:gd name="T42" fmla="*/ 946 w 962"/>
                <a:gd name="T43" fmla="*/ 56 h 1014"/>
                <a:gd name="T44" fmla="*/ 918 w 962"/>
                <a:gd name="T45" fmla="*/ 22 h 1014"/>
                <a:gd name="T46" fmla="*/ 898 w 962"/>
                <a:gd name="T47" fmla="*/ 10 h 1014"/>
                <a:gd name="T48" fmla="*/ 854 w 962"/>
                <a:gd name="T49" fmla="*/ 0 h 1014"/>
                <a:gd name="T50" fmla="*/ 810 w 962"/>
                <a:gd name="T51" fmla="*/ 6 h 1014"/>
                <a:gd name="T52" fmla="*/ 774 w 962"/>
                <a:gd name="T53" fmla="*/ 26 h 1014"/>
                <a:gd name="T54" fmla="*/ 746 w 962"/>
                <a:gd name="T55" fmla="*/ 62 h 1014"/>
                <a:gd name="T56" fmla="*/ 726 w 962"/>
                <a:gd name="T57" fmla="*/ 102 h 1014"/>
                <a:gd name="T58" fmla="*/ 680 w 962"/>
                <a:gd name="T59" fmla="*/ 180 h 1014"/>
                <a:gd name="T60" fmla="*/ 630 w 962"/>
                <a:gd name="T61" fmla="*/ 254 h 1014"/>
                <a:gd name="T62" fmla="*/ 574 w 962"/>
                <a:gd name="T63" fmla="*/ 324 h 1014"/>
                <a:gd name="T64" fmla="*/ 514 w 962"/>
                <a:gd name="T65" fmla="*/ 390 h 1014"/>
                <a:gd name="T66" fmla="*/ 448 w 962"/>
                <a:gd name="T67" fmla="*/ 452 h 1014"/>
                <a:gd name="T68" fmla="*/ 380 w 962"/>
                <a:gd name="T69" fmla="*/ 508 h 1014"/>
                <a:gd name="T70" fmla="*/ 306 w 962"/>
                <a:gd name="T71" fmla="*/ 558 h 1014"/>
                <a:gd name="T72" fmla="*/ 286 w 962"/>
                <a:gd name="T73" fmla="*/ 520 h 1014"/>
                <a:gd name="T74" fmla="*/ 288 w 962"/>
                <a:gd name="T75" fmla="*/ 496 h 1014"/>
                <a:gd name="T76" fmla="*/ 282 w 962"/>
                <a:gd name="T77" fmla="*/ 452 h 1014"/>
                <a:gd name="T78" fmla="*/ 260 w 962"/>
                <a:gd name="T79" fmla="*/ 416 h 1014"/>
                <a:gd name="T80" fmla="*/ 226 w 962"/>
                <a:gd name="T81" fmla="*/ 388 h 1014"/>
                <a:gd name="T82" fmla="*/ 204 w 962"/>
                <a:gd name="T83" fmla="*/ 380 h 1014"/>
                <a:gd name="T84" fmla="*/ 166 w 962"/>
                <a:gd name="T85" fmla="*/ 378 h 1014"/>
                <a:gd name="T86" fmla="*/ 130 w 962"/>
                <a:gd name="T87" fmla="*/ 386 h 1014"/>
                <a:gd name="T88" fmla="*/ 98 w 962"/>
                <a:gd name="T89" fmla="*/ 406 h 1014"/>
                <a:gd name="T90" fmla="*/ 76 w 962"/>
                <a:gd name="T91" fmla="*/ 436 h 1014"/>
                <a:gd name="T92" fmla="*/ 70 w 962"/>
                <a:gd name="T93" fmla="*/ 448 h 1014"/>
                <a:gd name="T94" fmla="*/ 6 w 962"/>
                <a:gd name="T95" fmla="*/ 690 h 1014"/>
                <a:gd name="T96" fmla="*/ 2 w 962"/>
                <a:gd name="T97" fmla="*/ 712 h 1014"/>
                <a:gd name="T98" fmla="*/ 0 w 962"/>
                <a:gd name="T99" fmla="*/ 752 h 1014"/>
                <a:gd name="T100" fmla="*/ 4 w 962"/>
                <a:gd name="T101" fmla="*/ 794 h 1014"/>
                <a:gd name="T102" fmla="*/ 18 w 962"/>
                <a:gd name="T103" fmla="*/ 834 h 1014"/>
                <a:gd name="T104" fmla="*/ 28 w 962"/>
                <a:gd name="T105" fmla="*/ 852 h 1014"/>
                <a:gd name="T106" fmla="*/ 54 w 962"/>
                <a:gd name="T107" fmla="*/ 886 h 1014"/>
                <a:gd name="T108" fmla="*/ 84 w 962"/>
                <a:gd name="T109" fmla="*/ 916 h 1014"/>
                <a:gd name="T110" fmla="*/ 120 w 962"/>
                <a:gd name="T111" fmla="*/ 936 h 1014"/>
                <a:gd name="T112" fmla="*/ 160 w 962"/>
                <a:gd name="T113" fmla="*/ 952 h 10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962" h="1014">
                  <a:moveTo>
                    <a:pt x="160" y="952"/>
                  </a:moveTo>
                  <a:lnTo>
                    <a:pt x="388" y="1010"/>
                  </a:lnTo>
                  <a:lnTo>
                    <a:pt x="388" y="1010"/>
                  </a:lnTo>
                  <a:lnTo>
                    <a:pt x="410" y="1014"/>
                  </a:lnTo>
                  <a:lnTo>
                    <a:pt x="432" y="1014"/>
                  </a:lnTo>
                  <a:lnTo>
                    <a:pt x="454" y="1008"/>
                  </a:lnTo>
                  <a:lnTo>
                    <a:pt x="474" y="998"/>
                  </a:lnTo>
                  <a:lnTo>
                    <a:pt x="492" y="986"/>
                  </a:lnTo>
                  <a:lnTo>
                    <a:pt x="506" y="970"/>
                  </a:lnTo>
                  <a:lnTo>
                    <a:pt x="518" y="950"/>
                  </a:lnTo>
                  <a:lnTo>
                    <a:pt x="526" y="930"/>
                  </a:lnTo>
                  <a:lnTo>
                    <a:pt x="526" y="930"/>
                  </a:lnTo>
                  <a:lnTo>
                    <a:pt x="530" y="906"/>
                  </a:lnTo>
                  <a:lnTo>
                    <a:pt x="528" y="884"/>
                  </a:lnTo>
                  <a:lnTo>
                    <a:pt x="524" y="862"/>
                  </a:lnTo>
                  <a:lnTo>
                    <a:pt x="514" y="844"/>
                  </a:lnTo>
                  <a:lnTo>
                    <a:pt x="502" y="826"/>
                  </a:lnTo>
                  <a:lnTo>
                    <a:pt x="486" y="810"/>
                  </a:lnTo>
                  <a:lnTo>
                    <a:pt x="466" y="798"/>
                  </a:lnTo>
                  <a:lnTo>
                    <a:pt x="444" y="790"/>
                  </a:lnTo>
                  <a:lnTo>
                    <a:pt x="388" y="776"/>
                  </a:lnTo>
                  <a:lnTo>
                    <a:pt x="388" y="776"/>
                  </a:lnTo>
                  <a:lnTo>
                    <a:pt x="432" y="748"/>
                  </a:lnTo>
                  <a:lnTo>
                    <a:pt x="476" y="718"/>
                  </a:lnTo>
                  <a:lnTo>
                    <a:pt x="518" y="688"/>
                  </a:lnTo>
                  <a:lnTo>
                    <a:pt x="560" y="654"/>
                  </a:lnTo>
                  <a:lnTo>
                    <a:pt x="600" y="620"/>
                  </a:lnTo>
                  <a:lnTo>
                    <a:pt x="640" y="586"/>
                  </a:lnTo>
                  <a:lnTo>
                    <a:pt x="676" y="548"/>
                  </a:lnTo>
                  <a:lnTo>
                    <a:pt x="712" y="510"/>
                  </a:lnTo>
                  <a:lnTo>
                    <a:pt x="748" y="470"/>
                  </a:lnTo>
                  <a:lnTo>
                    <a:pt x="782" y="430"/>
                  </a:lnTo>
                  <a:lnTo>
                    <a:pt x="814" y="388"/>
                  </a:lnTo>
                  <a:lnTo>
                    <a:pt x="844" y="346"/>
                  </a:lnTo>
                  <a:lnTo>
                    <a:pt x="872" y="302"/>
                  </a:lnTo>
                  <a:lnTo>
                    <a:pt x="900" y="256"/>
                  </a:lnTo>
                  <a:lnTo>
                    <a:pt x="926" y="210"/>
                  </a:lnTo>
                  <a:lnTo>
                    <a:pt x="950" y="162"/>
                  </a:lnTo>
                  <a:lnTo>
                    <a:pt x="950" y="162"/>
                  </a:lnTo>
                  <a:lnTo>
                    <a:pt x="958" y="140"/>
                  </a:lnTo>
                  <a:lnTo>
                    <a:pt x="962" y="118"/>
                  </a:lnTo>
                  <a:lnTo>
                    <a:pt x="960" y="96"/>
                  </a:lnTo>
                  <a:lnTo>
                    <a:pt x="956" y="76"/>
                  </a:lnTo>
                  <a:lnTo>
                    <a:pt x="946" y="56"/>
                  </a:lnTo>
                  <a:lnTo>
                    <a:pt x="934" y="38"/>
                  </a:lnTo>
                  <a:lnTo>
                    <a:pt x="918" y="22"/>
                  </a:lnTo>
                  <a:lnTo>
                    <a:pt x="898" y="10"/>
                  </a:lnTo>
                  <a:lnTo>
                    <a:pt x="898" y="10"/>
                  </a:lnTo>
                  <a:lnTo>
                    <a:pt x="876" y="2"/>
                  </a:lnTo>
                  <a:lnTo>
                    <a:pt x="854" y="0"/>
                  </a:lnTo>
                  <a:lnTo>
                    <a:pt x="832" y="0"/>
                  </a:lnTo>
                  <a:lnTo>
                    <a:pt x="810" y="6"/>
                  </a:lnTo>
                  <a:lnTo>
                    <a:pt x="792" y="14"/>
                  </a:lnTo>
                  <a:lnTo>
                    <a:pt x="774" y="26"/>
                  </a:lnTo>
                  <a:lnTo>
                    <a:pt x="758" y="44"/>
                  </a:lnTo>
                  <a:lnTo>
                    <a:pt x="746" y="62"/>
                  </a:lnTo>
                  <a:lnTo>
                    <a:pt x="746" y="62"/>
                  </a:lnTo>
                  <a:lnTo>
                    <a:pt x="726" y="102"/>
                  </a:lnTo>
                  <a:lnTo>
                    <a:pt x="704" y="142"/>
                  </a:lnTo>
                  <a:lnTo>
                    <a:pt x="680" y="180"/>
                  </a:lnTo>
                  <a:lnTo>
                    <a:pt x="656" y="218"/>
                  </a:lnTo>
                  <a:lnTo>
                    <a:pt x="630" y="254"/>
                  </a:lnTo>
                  <a:lnTo>
                    <a:pt x="602" y="290"/>
                  </a:lnTo>
                  <a:lnTo>
                    <a:pt x="574" y="324"/>
                  </a:lnTo>
                  <a:lnTo>
                    <a:pt x="544" y="358"/>
                  </a:lnTo>
                  <a:lnTo>
                    <a:pt x="514" y="390"/>
                  </a:lnTo>
                  <a:lnTo>
                    <a:pt x="482" y="422"/>
                  </a:lnTo>
                  <a:lnTo>
                    <a:pt x="448" y="452"/>
                  </a:lnTo>
                  <a:lnTo>
                    <a:pt x="414" y="480"/>
                  </a:lnTo>
                  <a:lnTo>
                    <a:pt x="380" y="508"/>
                  </a:lnTo>
                  <a:lnTo>
                    <a:pt x="344" y="534"/>
                  </a:lnTo>
                  <a:lnTo>
                    <a:pt x="306" y="558"/>
                  </a:lnTo>
                  <a:lnTo>
                    <a:pt x="268" y="582"/>
                  </a:lnTo>
                  <a:lnTo>
                    <a:pt x="286" y="520"/>
                  </a:lnTo>
                  <a:lnTo>
                    <a:pt x="286" y="520"/>
                  </a:lnTo>
                  <a:lnTo>
                    <a:pt x="288" y="496"/>
                  </a:lnTo>
                  <a:lnTo>
                    <a:pt x="288" y="474"/>
                  </a:lnTo>
                  <a:lnTo>
                    <a:pt x="282" y="452"/>
                  </a:lnTo>
                  <a:lnTo>
                    <a:pt x="274" y="434"/>
                  </a:lnTo>
                  <a:lnTo>
                    <a:pt x="260" y="416"/>
                  </a:lnTo>
                  <a:lnTo>
                    <a:pt x="244" y="400"/>
                  </a:lnTo>
                  <a:lnTo>
                    <a:pt x="226" y="388"/>
                  </a:lnTo>
                  <a:lnTo>
                    <a:pt x="204" y="380"/>
                  </a:lnTo>
                  <a:lnTo>
                    <a:pt x="204" y="380"/>
                  </a:lnTo>
                  <a:lnTo>
                    <a:pt x="184" y="378"/>
                  </a:lnTo>
                  <a:lnTo>
                    <a:pt x="166" y="378"/>
                  </a:lnTo>
                  <a:lnTo>
                    <a:pt x="148" y="380"/>
                  </a:lnTo>
                  <a:lnTo>
                    <a:pt x="130" y="386"/>
                  </a:lnTo>
                  <a:lnTo>
                    <a:pt x="114" y="396"/>
                  </a:lnTo>
                  <a:lnTo>
                    <a:pt x="98" y="406"/>
                  </a:lnTo>
                  <a:lnTo>
                    <a:pt x="86" y="420"/>
                  </a:lnTo>
                  <a:lnTo>
                    <a:pt x="76" y="436"/>
                  </a:lnTo>
                  <a:lnTo>
                    <a:pt x="76" y="436"/>
                  </a:lnTo>
                  <a:lnTo>
                    <a:pt x="70" y="448"/>
                  </a:lnTo>
                  <a:lnTo>
                    <a:pt x="66" y="462"/>
                  </a:lnTo>
                  <a:lnTo>
                    <a:pt x="6" y="690"/>
                  </a:lnTo>
                  <a:lnTo>
                    <a:pt x="6" y="690"/>
                  </a:lnTo>
                  <a:lnTo>
                    <a:pt x="2" y="712"/>
                  </a:lnTo>
                  <a:lnTo>
                    <a:pt x="0" y="732"/>
                  </a:lnTo>
                  <a:lnTo>
                    <a:pt x="0" y="752"/>
                  </a:lnTo>
                  <a:lnTo>
                    <a:pt x="0" y="774"/>
                  </a:lnTo>
                  <a:lnTo>
                    <a:pt x="4" y="794"/>
                  </a:lnTo>
                  <a:lnTo>
                    <a:pt x="10" y="814"/>
                  </a:lnTo>
                  <a:lnTo>
                    <a:pt x="18" y="834"/>
                  </a:lnTo>
                  <a:lnTo>
                    <a:pt x="28" y="852"/>
                  </a:lnTo>
                  <a:lnTo>
                    <a:pt x="28" y="852"/>
                  </a:lnTo>
                  <a:lnTo>
                    <a:pt x="40" y="870"/>
                  </a:lnTo>
                  <a:lnTo>
                    <a:pt x="54" y="886"/>
                  </a:lnTo>
                  <a:lnTo>
                    <a:pt x="68" y="902"/>
                  </a:lnTo>
                  <a:lnTo>
                    <a:pt x="84" y="916"/>
                  </a:lnTo>
                  <a:lnTo>
                    <a:pt x="102" y="926"/>
                  </a:lnTo>
                  <a:lnTo>
                    <a:pt x="120" y="936"/>
                  </a:lnTo>
                  <a:lnTo>
                    <a:pt x="140" y="946"/>
                  </a:lnTo>
                  <a:lnTo>
                    <a:pt x="160" y="952"/>
                  </a:lnTo>
                  <a:lnTo>
                    <a:pt x="160" y="952"/>
                  </a:lnTo>
                  <a:close/>
                </a:path>
              </a:pathLst>
            </a:custGeom>
            <a:solidFill>
              <a:schemeClr val="accent3"/>
            </a:solidFill>
            <a:ln w="28575">
              <a:solidFill>
                <a:schemeClr val="accent3">
                  <a:lumMod val="20000"/>
                  <a:lumOff val="80000"/>
                </a:schemeClr>
              </a:solidFill>
              <a:prstDash val="solid"/>
              <a:round/>
            </a:ln>
          </p:spPr>
          <p:txBody>
            <a:bodyPr vert="horz" wrap="square" lIns="91440" tIns="45720" rIns="91440" bIns="45720" numCol="1" anchor="t" anchorCtr="0" compatLnSpc="1"/>
            <a:lstStyle/>
            <a:p>
              <a:endParaRPr lang="zh-CN" altLang="en-US"/>
            </a:p>
          </p:txBody>
        </p:sp>
        <p:sp>
          <p:nvSpPr>
            <p:cNvPr id="126" name="Freeform 19"/>
            <p:cNvSpPr/>
            <p:nvPr/>
          </p:nvSpPr>
          <p:spPr bwMode="auto">
            <a:xfrm rot="800062">
              <a:off x="-5288769" y="-5158"/>
              <a:ext cx="1527175" cy="1612900"/>
            </a:xfrm>
            <a:custGeom>
              <a:avLst/>
              <a:gdLst>
                <a:gd name="T0" fmla="*/ 574 w 962"/>
                <a:gd name="T1" fmla="*/ 4 h 1016"/>
                <a:gd name="T2" fmla="*/ 552 w 962"/>
                <a:gd name="T3" fmla="*/ 0 h 1016"/>
                <a:gd name="T4" fmla="*/ 508 w 962"/>
                <a:gd name="T5" fmla="*/ 8 h 1016"/>
                <a:gd name="T6" fmla="*/ 470 w 962"/>
                <a:gd name="T7" fmla="*/ 30 h 1016"/>
                <a:gd name="T8" fmla="*/ 444 w 962"/>
                <a:gd name="T9" fmla="*/ 64 h 1016"/>
                <a:gd name="T10" fmla="*/ 436 w 962"/>
                <a:gd name="T11" fmla="*/ 86 h 1016"/>
                <a:gd name="T12" fmla="*/ 434 w 962"/>
                <a:gd name="T13" fmla="*/ 130 h 1016"/>
                <a:gd name="T14" fmla="*/ 448 w 962"/>
                <a:gd name="T15" fmla="*/ 172 h 1016"/>
                <a:gd name="T16" fmla="*/ 476 w 962"/>
                <a:gd name="T17" fmla="*/ 204 h 1016"/>
                <a:gd name="T18" fmla="*/ 518 w 962"/>
                <a:gd name="T19" fmla="*/ 224 h 1016"/>
                <a:gd name="T20" fmla="*/ 574 w 962"/>
                <a:gd name="T21" fmla="*/ 240 h 1016"/>
                <a:gd name="T22" fmla="*/ 486 w 962"/>
                <a:gd name="T23" fmla="*/ 296 h 1016"/>
                <a:gd name="T24" fmla="*/ 402 w 962"/>
                <a:gd name="T25" fmla="*/ 360 h 1016"/>
                <a:gd name="T26" fmla="*/ 322 w 962"/>
                <a:gd name="T27" fmla="*/ 430 h 1016"/>
                <a:gd name="T28" fmla="*/ 248 w 962"/>
                <a:gd name="T29" fmla="*/ 504 h 1016"/>
                <a:gd name="T30" fmla="*/ 180 w 962"/>
                <a:gd name="T31" fmla="*/ 584 h 1016"/>
                <a:gd name="T32" fmla="*/ 118 w 962"/>
                <a:gd name="T33" fmla="*/ 670 h 1016"/>
                <a:gd name="T34" fmla="*/ 62 w 962"/>
                <a:gd name="T35" fmla="*/ 760 h 1016"/>
                <a:gd name="T36" fmla="*/ 12 w 962"/>
                <a:gd name="T37" fmla="*/ 852 h 1016"/>
                <a:gd name="T38" fmla="*/ 4 w 962"/>
                <a:gd name="T39" fmla="*/ 874 h 1016"/>
                <a:gd name="T40" fmla="*/ 2 w 962"/>
                <a:gd name="T41" fmla="*/ 918 h 1016"/>
                <a:gd name="T42" fmla="*/ 16 w 962"/>
                <a:gd name="T43" fmla="*/ 960 h 1016"/>
                <a:gd name="T44" fmla="*/ 44 w 962"/>
                <a:gd name="T45" fmla="*/ 992 h 1016"/>
                <a:gd name="T46" fmla="*/ 64 w 962"/>
                <a:gd name="T47" fmla="*/ 1004 h 1016"/>
                <a:gd name="T48" fmla="*/ 108 w 962"/>
                <a:gd name="T49" fmla="*/ 1016 h 1016"/>
                <a:gd name="T50" fmla="*/ 150 w 962"/>
                <a:gd name="T51" fmla="*/ 1010 h 1016"/>
                <a:gd name="T52" fmla="*/ 188 w 962"/>
                <a:gd name="T53" fmla="*/ 988 h 1016"/>
                <a:gd name="T54" fmla="*/ 216 w 962"/>
                <a:gd name="T55" fmla="*/ 952 h 1016"/>
                <a:gd name="T56" fmla="*/ 236 w 962"/>
                <a:gd name="T57" fmla="*/ 912 h 1016"/>
                <a:gd name="T58" fmla="*/ 282 w 962"/>
                <a:gd name="T59" fmla="*/ 834 h 1016"/>
                <a:gd name="T60" fmla="*/ 332 w 962"/>
                <a:gd name="T61" fmla="*/ 760 h 1016"/>
                <a:gd name="T62" fmla="*/ 388 w 962"/>
                <a:gd name="T63" fmla="*/ 690 h 1016"/>
                <a:gd name="T64" fmla="*/ 448 w 962"/>
                <a:gd name="T65" fmla="*/ 626 h 1016"/>
                <a:gd name="T66" fmla="*/ 512 w 962"/>
                <a:gd name="T67" fmla="*/ 564 h 1016"/>
                <a:gd name="T68" fmla="*/ 582 w 962"/>
                <a:gd name="T69" fmla="*/ 508 h 1016"/>
                <a:gd name="T70" fmla="*/ 656 w 962"/>
                <a:gd name="T71" fmla="*/ 456 h 1016"/>
                <a:gd name="T72" fmla="*/ 676 w 962"/>
                <a:gd name="T73" fmla="*/ 496 h 1016"/>
                <a:gd name="T74" fmla="*/ 674 w 962"/>
                <a:gd name="T75" fmla="*/ 518 h 1016"/>
                <a:gd name="T76" fmla="*/ 680 w 962"/>
                <a:gd name="T77" fmla="*/ 562 h 1016"/>
                <a:gd name="T78" fmla="*/ 702 w 962"/>
                <a:gd name="T79" fmla="*/ 600 h 1016"/>
                <a:gd name="T80" fmla="*/ 736 w 962"/>
                <a:gd name="T81" fmla="*/ 626 h 1016"/>
                <a:gd name="T82" fmla="*/ 758 w 962"/>
                <a:gd name="T83" fmla="*/ 634 h 1016"/>
                <a:gd name="T84" fmla="*/ 796 w 962"/>
                <a:gd name="T85" fmla="*/ 638 h 1016"/>
                <a:gd name="T86" fmla="*/ 832 w 962"/>
                <a:gd name="T87" fmla="*/ 628 h 1016"/>
                <a:gd name="T88" fmla="*/ 862 w 962"/>
                <a:gd name="T89" fmla="*/ 608 h 1016"/>
                <a:gd name="T90" fmla="*/ 886 w 962"/>
                <a:gd name="T91" fmla="*/ 580 h 1016"/>
                <a:gd name="T92" fmla="*/ 892 w 962"/>
                <a:gd name="T93" fmla="*/ 566 h 1016"/>
                <a:gd name="T94" fmla="*/ 956 w 962"/>
                <a:gd name="T95" fmla="*/ 324 h 1016"/>
                <a:gd name="T96" fmla="*/ 960 w 962"/>
                <a:gd name="T97" fmla="*/ 304 h 1016"/>
                <a:gd name="T98" fmla="*/ 962 w 962"/>
                <a:gd name="T99" fmla="*/ 262 h 1016"/>
                <a:gd name="T100" fmla="*/ 956 w 962"/>
                <a:gd name="T101" fmla="*/ 220 h 1016"/>
                <a:gd name="T102" fmla="*/ 944 w 962"/>
                <a:gd name="T103" fmla="*/ 182 h 1016"/>
                <a:gd name="T104" fmla="*/ 934 w 962"/>
                <a:gd name="T105" fmla="*/ 162 h 1016"/>
                <a:gd name="T106" fmla="*/ 908 w 962"/>
                <a:gd name="T107" fmla="*/ 128 h 1016"/>
                <a:gd name="T108" fmla="*/ 878 w 962"/>
                <a:gd name="T109" fmla="*/ 100 h 1016"/>
                <a:gd name="T110" fmla="*/ 842 w 962"/>
                <a:gd name="T111" fmla="*/ 78 h 1016"/>
                <a:gd name="T112" fmla="*/ 802 w 962"/>
                <a:gd name="T113" fmla="*/ 64 h 1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962" h="1016">
                  <a:moveTo>
                    <a:pt x="802" y="64"/>
                  </a:moveTo>
                  <a:lnTo>
                    <a:pt x="574" y="4"/>
                  </a:lnTo>
                  <a:lnTo>
                    <a:pt x="574" y="4"/>
                  </a:lnTo>
                  <a:lnTo>
                    <a:pt x="552" y="0"/>
                  </a:lnTo>
                  <a:lnTo>
                    <a:pt x="530" y="2"/>
                  </a:lnTo>
                  <a:lnTo>
                    <a:pt x="508" y="8"/>
                  </a:lnTo>
                  <a:lnTo>
                    <a:pt x="488" y="16"/>
                  </a:lnTo>
                  <a:lnTo>
                    <a:pt x="470" y="30"/>
                  </a:lnTo>
                  <a:lnTo>
                    <a:pt x="456" y="46"/>
                  </a:lnTo>
                  <a:lnTo>
                    <a:pt x="444" y="64"/>
                  </a:lnTo>
                  <a:lnTo>
                    <a:pt x="436" y="86"/>
                  </a:lnTo>
                  <a:lnTo>
                    <a:pt x="436" y="86"/>
                  </a:lnTo>
                  <a:lnTo>
                    <a:pt x="432" y="108"/>
                  </a:lnTo>
                  <a:lnTo>
                    <a:pt x="434" y="130"/>
                  </a:lnTo>
                  <a:lnTo>
                    <a:pt x="438" y="152"/>
                  </a:lnTo>
                  <a:lnTo>
                    <a:pt x="448" y="172"/>
                  </a:lnTo>
                  <a:lnTo>
                    <a:pt x="460" y="190"/>
                  </a:lnTo>
                  <a:lnTo>
                    <a:pt x="476" y="204"/>
                  </a:lnTo>
                  <a:lnTo>
                    <a:pt x="496" y="216"/>
                  </a:lnTo>
                  <a:lnTo>
                    <a:pt x="518" y="224"/>
                  </a:lnTo>
                  <a:lnTo>
                    <a:pt x="574" y="240"/>
                  </a:lnTo>
                  <a:lnTo>
                    <a:pt x="574" y="240"/>
                  </a:lnTo>
                  <a:lnTo>
                    <a:pt x="530" y="268"/>
                  </a:lnTo>
                  <a:lnTo>
                    <a:pt x="486" y="296"/>
                  </a:lnTo>
                  <a:lnTo>
                    <a:pt x="442" y="328"/>
                  </a:lnTo>
                  <a:lnTo>
                    <a:pt x="402" y="360"/>
                  </a:lnTo>
                  <a:lnTo>
                    <a:pt x="362" y="394"/>
                  </a:lnTo>
                  <a:lnTo>
                    <a:pt x="322" y="430"/>
                  </a:lnTo>
                  <a:lnTo>
                    <a:pt x="286" y="466"/>
                  </a:lnTo>
                  <a:lnTo>
                    <a:pt x="248" y="504"/>
                  </a:lnTo>
                  <a:lnTo>
                    <a:pt x="214" y="544"/>
                  </a:lnTo>
                  <a:lnTo>
                    <a:pt x="180" y="584"/>
                  </a:lnTo>
                  <a:lnTo>
                    <a:pt x="148" y="626"/>
                  </a:lnTo>
                  <a:lnTo>
                    <a:pt x="118" y="670"/>
                  </a:lnTo>
                  <a:lnTo>
                    <a:pt x="90" y="714"/>
                  </a:lnTo>
                  <a:lnTo>
                    <a:pt x="62" y="760"/>
                  </a:lnTo>
                  <a:lnTo>
                    <a:pt x="36" y="806"/>
                  </a:lnTo>
                  <a:lnTo>
                    <a:pt x="12" y="852"/>
                  </a:lnTo>
                  <a:lnTo>
                    <a:pt x="12" y="852"/>
                  </a:lnTo>
                  <a:lnTo>
                    <a:pt x="4" y="874"/>
                  </a:lnTo>
                  <a:lnTo>
                    <a:pt x="0" y="896"/>
                  </a:lnTo>
                  <a:lnTo>
                    <a:pt x="2" y="918"/>
                  </a:lnTo>
                  <a:lnTo>
                    <a:pt x="6" y="940"/>
                  </a:lnTo>
                  <a:lnTo>
                    <a:pt x="16" y="960"/>
                  </a:lnTo>
                  <a:lnTo>
                    <a:pt x="28" y="978"/>
                  </a:lnTo>
                  <a:lnTo>
                    <a:pt x="44" y="992"/>
                  </a:lnTo>
                  <a:lnTo>
                    <a:pt x="64" y="1004"/>
                  </a:lnTo>
                  <a:lnTo>
                    <a:pt x="64" y="1004"/>
                  </a:lnTo>
                  <a:lnTo>
                    <a:pt x="86" y="1012"/>
                  </a:lnTo>
                  <a:lnTo>
                    <a:pt x="108" y="1016"/>
                  </a:lnTo>
                  <a:lnTo>
                    <a:pt x="130" y="1016"/>
                  </a:lnTo>
                  <a:lnTo>
                    <a:pt x="150" y="1010"/>
                  </a:lnTo>
                  <a:lnTo>
                    <a:pt x="170" y="1000"/>
                  </a:lnTo>
                  <a:lnTo>
                    <a:pt x="188" y="988"/>
                  </a:lnTo>
                  <a:lnTo>
                    <a:pt x="204" y="972"/>
                  </a:lnTo>
                  <a:lnTo>
                    <a:pt x="216" y="952"/>
                  </a:lnTo>
                  <a:lnTo>
                    <a:pt x="216" y="952"/>
                  </a:lnTo>
                  <a:lnTo>
                    <a:pt x="236" y="912"/>
                  </a:lnTo>
                  <a:lnTo>
                    <a:pt x="258" y="872"/>
                  </a:lnTo>
                  <a:lnTo>
                    <a:pt x="282" y="834"/>
                  </a:lnTo>
                  <a:lnTo>
                    <a:pt x="306" y="798"/>
                  </a:lnTo>
                  <a:lnTo>
                    <a:pt x="332" y="760"/>
                  </a:lnTo>
                  <a:lnTo>
                    <a:pt x="360" y="726"/>
                  </a:lnTo>
                  <a:lnTo>
                    <a:pt x="388" y="690"/>
                  </a:lnTo>
                  <a:lnTo>
                    <a:pt x="418" y="658"/>
                  </a:lnTo>
                  <a:lnTo>
                    <a:pt x="448" y="626"/>
                  </a:lnTo>
                  <a:lnTo>
                    <a:pt x="480" y="594"/>
                  </a:lnTo>
                  <a:lnTo>
                    <a:pt x="512" y="564"/>
                  </a:lnTo>
                  <a:lnTo>
                    <a:pt x="546" y="536"/>
                  </a:lnTo>
                  <a:lnTo>
                    <a:pt x="582" y="508"/>
                  </a:lnTo>
                  <a:lnTo>
                    <a:pt x="618" y="482"/>
                  </a:lnTo>
                  <a:lnTo>
                    <a:pt x="656" y="456"/>
                  </a:lnTo>
                  <a:lnTo>
                    <a:pt x="692" y="432"/>
                  </a:lnTo>
                  <a:lnTo>
                    <a:pt x="676" y="496"/>
                  </a:lnTo>
                  <a:lnTo>
                    <a:pt x="676" y="496"/>
                  </a:lnTo>
                  <a:lnTo>
                    <a:pt x="674" y="518"/>
                  </a:lnTo>
                  <a:lnTo>
                    <a:pt x="674" y="540"/>
                  </a:lnTo>
                  <a:lnTo>
                    <a:pt x="680" y="562"/>
                  </a:lnTo>
                  <a:lnTo>
                    <a:pt x="688" y="582"/>
                  </a:lnTo>
                  <a:lnTo>
                    <a:pt x="702" y="600"/>
                  </a:lnTo>
                  <a:lnTo>
                    <a:pt x="718" y="614"/>
                  </a:lnTo>
                  <a:lnTo>
                    <a:pt x="736" y="626"/>
                  </a:lnTo>
                  <a:lnTo>
                    <a:pt x="758" y="634"/>
                  </a:lnTo>
                  <a:lnTo>
                    <a:pt x="758" y="634"/>
                  </a:lnTo>
                  <a:lnTo>
                    <a:pt x="778" y="638"/>
                  </a:lnTo>
                  <a:lnTo>
                    <a:pt x="796" y="638"/>
                  </a:lnTo>
                  <a:lnTo>
                    <a:pt x="814" y="634"/>
                  </a:lnTo>
                  <a:lnTo>
                    <a:pt x="832" y="628"/>
                  </a:lnTo>
                  <a:lnTo>
                    <a:pt x="848" y="620"/>
                  </a:lnTo>
                  <a:lnTo>
                    <a:pt x="862" y="608"/>
                  </a:lnTo>
                  <a:lnTo>
                    <a:pt x="876" y="596"/>
                  </a:lnTo>
                  <a:lnTo>
                    <a:pt x="886" y="580"/>
                  </a:lnTo>
                  <a:lnTo>
                    <a:pt x="886" y="580"/>
                  </a:lnTo>
                  <a:lnTo>
                    <a:pt x="892" y="566"/>
                  </a:lnTo>
                  <a:lnTo>
                    <a:pt x="896" y="552"/>
                  </a:lnTo>
                  <a:lnTo>
                    <a:pt x="956" y="324"/>
                  </a:lnTo>
                  <a:lnTo>
                    <a:pt x="956" y="324"/>
                  </a:lnTo>
                  <a:lnTo>
                    <a:pt x="960" y="304"/>
                  </a:lnTo>
                  <a:lnTo>
                    <a:pt x="962" y="284"/>
                  </a:lnTo>
                  <a:lnTo>
                    <a:pt x="962" y="262"/>
                  </a:lnTo>
                  <a:lnTo>
                    <a:pt x="960" y="242"/>
                  </a:lnTo>
                  <a:lnTo>
                    <a:pt x="956" y="220"/>
                  </a:lnTo>
                  <a:lnTo>
                    <a:pt x="950" y="200"/>
                  </a:lnTo>
                  <a:lnTo>
                    <a:pt x="944" y="182"/>
                  </a:lnTo>
                  <a:lnTo>
                    <a:pt x="934" y="162"/>
                  </a:lnTo>
                  <a:lnTo>
                    <a:pt x="934" y="162"/>
                  </a:lnTo>
                  <a:lnTo>
                    <a:pt x="922" y="144"/>
                  </a:lnTo>
                  <a:lnTo>
                    <a:pt x="908" y="128"/>
                  </a:lnTo>
                  <a:lnTo>
                    <a:pt x="894" y="114"/>
                  </a:lnTo>
                  <a:lnTo>
                    <a:pt x="878" y="100"/>
                  </a:lnTo>
                  <a:lnTo>
                    <a:pt x="860" y="88"/>
                  </a:lnTo>
                  <a:lnTo>
                    <a:pt x="842" y="78"/>
                  </a:lnTo>
                  <a:lnTo>
                    <a:pt x="822" y="70"/>
                  </a:lnTo>
                  <a:lnTo>
                    <a:pt x="802" y="64"/>
                  </a:lnTo>
                  <a:lnTo>
                    <a:pt x="802" y="64"/>
                  </a:lnTo>
                  <a:close/>
                </a:path>
              </a:pathLst>
            </a:custGeom>
            <a:solidFill>
              <a:schemeClr val="accent6"/>
            </a:solidFill>
            <a:ln w="28575">
              <a:solidFill>
                <a:schemeClr val="accent6">
                  <a:lumMod val="20000"/>
                  <a:lumOff val="80000"/>
                </a:schemeClr>
              </a:solidFill>
              <a:prstDash val="solid"/>
              <a:round/>
            </a:ln>
          </p:spPr>
          <p:txBody>
            <a:bodyPr vert="horz" wrap="square" lIns="91440" tIns="45720" rIns="91440" bIns="45720" numCol="1" anchor="t" anchorCtr="0" compatLnSpc="1"/>
            <a:lstStyle/>
            <a:p>
              <a:endParaRPr lang="zh-CN" altLang="en-US"/>
            </a:p>
          </p:txBody>
        </p:sp>
      </p:grpSp>
      <p:sp>
        <p:nvSpPr>
          <p:cNvPr id="127" name="矩形 126"/>
          <p:cNvSpPr/>
          <p:nvPr/>
        </p:nvSpPr>
        <p:spPr>
          <a:xfrm>
            <a:off x="4923106" y="2897555"/>
            <a:ext cx="2399688" cy="1483471"/>
          </a:xfrm>
          <a:prstGeom prst="rect">
            <a:avLst/>
          </a:prstGeom>
        </p:spPr>
        <p:txBody>
          <a:bodyPr wrap="square" lIns="121908" tIns="60954" rIns="121908" bIns="60954">
            <a:spAutoFit/>
          </a:bodyPr>
          <a:lstStyle/>
          <a:p>
            <a:pPr algn="ctr">
              <a:lnSpc>
                <a:spcPct val="130000"/>
              </a:lnSpc>
            </a:pPr>
            <a:r>
              <a:rPr lang="zh-CN" altLang="en-US" sz="1300" dirty="0">
                <a:solidFill>
                  <a:schemeClr val="bg1">
                    <a:lumMod val="65000"/>
                  </a:schemeClr>
                </a:solidFill>
                <a:latin typeface="微软雅黑" panose="020B0503020204020204" pitchFamily="34" charset="-122"/>
                <a:ea typeface="微软雅黑" panose="020B0503020204020204" pitchFamily="34" charset="-122"/>
              </a:rPr>
              <a:t>在此输入您的标题</a:t>
            </a:r>
            <a:endParaRPr lang="en-US" altLang="zh-CN" sz="1300" dirty="0">
              <a:solidFill>
                <a:schemeClr val="bg1">
                  <a:lumMod val="65000"/>
                </a:schemeClr>
              </a:solidFill>
              <a:latin typeface="微软雅黑" panose="020B0503020204020204" pitchFamily="34" charset="-122"/>
              <a:ea typeface="微软雅黑" panose="020B0503020204020204" pitchFamily="34" charset="-122"/>
            </a:endParaRPr>
          </a:p>
          <a:p>
            <a:pPr algn="ctr">
              <a:lnSpc>
                <a:spcPct val="130000"/>
              </a:lnSpc>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在此输入您的文字，在此输入您的文字，在此输入您的文字，在此输入您的文字，在此输入您的文字，在此输入您的文字在此输入您的文字，在此输入您的文字</a:t>
            </a:r>
            <a:endParaRPr lang="zh-CN" altLang="en-US" sz="1100"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2" name="标题 1"/>
          <p:cNvSpPr>
            <a:spLocks noGrp="1"/>
          </p:cNvSpPr>
          <p:nvPr>
            <p:ph type="title"/>
          </p:nvPr>
        </p:nvSpPr>
        <p:spPr/>
        <p:txBody>
          <a:bodyPr>
            <a:normAutofit fontScale="90000"/>
          </a:bodyPr>
          <a:lstStyle/>
          <a:p>
            <a:r>
              <a:rPr lang="zh-CN" altLang="en-US" dirty="0"/>
              <a:t>单击此处添加标题</a:t>
            </a:r>
            <a:endParaRPr lang="zh-CN" altLang="en-US" dirty="0"/>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92"/>
                                        </p:tgtEl>
                                        <p:attrNameLst>
                                          <p:attrName>style.visibility</p:attrName>
                                        </p:attrNameLst>
                                      </p:cBhvr>
                                      <p:to>
                                        <p:strVal val="visible"/>
                                      </p:to>
                                    </p:set>
                                    <p:anim calcmode="lin" valueType="num">
                                      <p:cBhvr>
                                        <p:cTn id="7" dur="1000" fill="hold"/>
                                        <p:tgtEl>
                                          <p:spTgt spid="92"/>
                                        </p:tgtEl>
                                        <p:attrNameLst>
                                          <p:attrName>ppt_w</p:attrName>
                                        </p:attrNameLst>
                                      </p:cBhvr>
                                      <p:tavLst>
                                        <p:tav tm="0">
                                          <p:val>
                                            <p:fltVal val="0"/>
                                          </p:val>
                                        </p:tav>
                                        <p:tav tm="100000">
                                          <p:val>
                                            <p:strVal val="#ppt_w"/>
                                          </p:val>
                                        </p:tav>
                                      </p:tavLst>
                                    </p:anim>
                                    <p:anim calcmode="lin" valueType="num">
                                      <p:cBhvr>
                                        <p:cTn id="8" dur="1000" fill="hold"/>
                                        <p:tgtEl>
                                          <p:spTgt spid="92"/>
                                        </p:tgtEl>
                                        <p:attrNameLst>
                                          <p:attrName>ppt_h</p:attrName>
                                        </p:attrNameLst>
                                      </p:cBhvr>
                                      <p:tavLst>
                                        <p:tav tm="0">
                                          <p:val>
                                            <p:fltVal val="0"/>
                                          </p:val>
                                        </p:tav>
                                        <p:tav tm="100000">
                                          <p:val>
                                            <p:strVal val="#ppt_h"/>
                                          </p:val>
                                        </p:tav>
                                      </p:tavLst>
                                    </p:anim>
                                    <p:animEffect transition="in" filter="fade">
                                      <p:cBhvr>
                                        <p:cTn id="9" dur="1000"/>
                                        <p:tgtEl>
                                          <p:spTgt spid="92"/>
                                        </p:tgtEl>
                                      </p:cBhvr>
                                    </p:animEffect>
                                  </p:childTnLst>
                                </p:cTn>
                              </p:par>
                              <p:par>
                                <p:cTn id="10" presetID="8" presetClass="emph" presetSubtype="0" fill="hold" nodeType="withEffect">
                                  <p:stCondLst>
                                    <p:cond delay="0"/>
                                  </p:stCondLst>
                                  <p:childTnLst>
                                    <p:animRot by="21600000">
                                      <p:cBhvr>
                                        <p:cTn id="11" dur="1000" fill="hold"/>
                                        <p:tgtEl>
                                          <p:spTgt spid="92"/>
                                        </p:tgtEl>
                                        <p:attrNameLst>
                                          <p:attrName>r</p:attrName>
                                        </p:attrNameLst>
                                      </p:cBhvr>
                                    </p:animRo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27"/>
                                        </p:tgtEl>
                                        <p:attrNameLst>
                                          <p:attrName>style.visibility</p:attrName>
                                        </p:attrNameLst>
                                      </p:cBhvr>
                                      <p:to>
                                        <p:strVal val="visible"/>
                                      </p:to>
                                    </p:set>
                                    <p:animEffect transition="in" filter="fade">
                                      <p:cBhvr>
                                        <p:cTn id="15" dur="250"/>
                                        <p:tgtEl>
                                          <p:spTgt spid="127"/>
                                        </p:tgtEl>
                                      </p:cBhvr>
                                    </p:animEffect>
                                  </p:childTnLst>
                                </p:cTn>
                              </p:par>
                            </p:childTnLst>
                          </p:cTn>
                        </p:par>
                        <p:par>
                          <p:cTn id="16" fill="hold">
                            <p:stCondLst>
                              <p:cond delay="1500"/>
                            </p:stCondLst>
                            <p:childTnLst>
                              <p:par>
                                <p:cTn id="17" presetID="22" presetClass="entr" presetSubtype="8" fill="hold" nodeType="afterEffect">
                                  <p:stCondLst>
                                    <p:cond delay="0"/>
                                  </p:stCondLst>
                                  <p:childTnLst>
                                    <p:set>
                                      <p:cBhvr>
                                        <p:cTn id="18" dur="1" fill="hold">
                                          <p:stCondLst>
                                            <p:cond delay="0"/>
                                          </p:stCondLst>
                                        </p:cTn>
                                        <p:tgtEl>
                                          <p:spTgt spid="89"/>
                                        </p:tgtEl>
                                        <p:attrNameLst>
                                          <p:attrName>style.visibility</p:attrName>
                                        </p:attrNameLst>
                                      </p:cBhvr>
                                      <p:to>
                                        <p:strVal val="visible"/>
                                      </p:to>
                                    </p:set>
                                    <p:animEffect transition="in" filter="wipe(left)">
                                      <p:cBhvr>
                                        <p:cTn id="19" dur="250"/>
                                        <p:tgtEl>
                                          <p:spTgt spid="89"/>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86"/>
                                        </p:tgtEl>
                                        <p:attrNameLst>
                                          <p:attrName>style.visibility</p:attrName>
                                        </p:attrNameLst>
                                      </p:cBhvr>
                                      <p:to>
                                        <p:strVal val="visible"/>
                                      </p:to>
                                    </p:set>
                                    <p:animEffect transition="in" filter="fade">
                                      <p:cBhvr>
                                        <p:cTn id="23" dur="250"/>
                                        <p:tgtEl>
                                          <p:spTgt spid="86"/>
                                        </p:tgtEl>
                                      </p:cBhvr>
                                    </p:animEffect>
                                  </p:childTnLst>
                                </p:cTn>
                              </p:par>
                            </p:childTnLst>
                          </p:cTn>
                        </p:par>
                        <p:par>
                          <p:cTn id="24" fill="hold">
                            <p:stCondLst>
                              <p:cond delay="2500"/>
                            </p:stCondLst>
                            <p:childTnLst>
                              <p:par>
                                <p:cTn id="25" presetID="22" presetClass="entr" presetSubtype="8" fill="hold" nodeType="afterEffect">
                                  <p:stCondLst>
                                    <p:cond delay="0"/>
                                  </p:stCondLst>
                                  <p:childTnLst>
                                    <p:set>
                                      <p:cBhvr>
                                        <p:cTn id="26" dur="1" fill="hold">
                                          <p:stCondLst>
                                            <p:cond delay="0"/>
                                          </p:stCondLst>
                                        </p:cTn>
                                        <p:tgtEl>
                                          <p:spTgt spid="90"/>
                                        </p:tgtEl>
                                        <p:attrNameLst>
                                          <p:attrName>style.visibility</p:attrName>
                                        </p:attrNameLst>
                                      </p:cBhvr>
                                      <p:to>
                                        <p:strVal val="visible"/>
                                      </p:to>
                                    </p:set>
                                    <p:animEffect transition="in" filter="wipe(left)">
                                      <p:cBhvr>
                                        <p:cTn id="27" dur="250"/>
                                        <p:tgtEl>
                                          <p:spTgt spid="90"/>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87"/>
                                        </p:tgtEl>
                                        <p:attrNameLst>
                                          <p:attrName>style.visibility</p:attrName>
                                        </p:attrNameLst>
                                      </p:cBhvr>
                                      <p:to>
                                        <p:strVal val="visible"/>
                                      </p:to>
                                    </p:set>
                                    <p:animEffect transition="in" filter="fade">
                                      <p:cBhvr>
                                        <p:cTn id="31" dur="250"/>
                                        <p:tgtEl>
                                          <p:spTgt spid="87"/>
                                        </p:tgtEl>
                                      </p:cBhvr>
                                    </p:animEffect>
                                  </p:childTnLst>
                                </p:cTn>
                              </p:par>
                            </p:childTnLst>
                          </p:cTn>
                        </p:par>
                        <p:par>
                          <p:cTn id="32" fill="hold">
                            <p:stCondLst>
                              <p:cond delay="3500"/>
                            </p:stCondLst>
                            <p:childTnLst>
                              <p:par>
                                <p:cTn id="33" presetID="22" presetClass="entr" presetSubtype="8" fill="hold" nodeType="afterEffect">
                                  <p:stCondLst>
                                    <p:cond delay="0"/>
                                  </p:stCondLst>
                                  <p:childTnLst>
                                    <p:set>
                                      <p:cBhvr>
                                        <p:cTn id="34" dur="1" fill="hold">
                                          <p:stCondLst>
                                            <p:cond delay="0"/>
                                          </p:stCondLst>
                                        </p:cTn>
                                        <p:tgtEl>
                                          <p:spTgt spid="91"/>
                                        </p:tgtEl>
                                        <p:attrNameLst>
                                          <p:attrName>style.visibility</p:attrName>
                                        </p:attrNameLst>
                                      </p:cBhvr>
                                      <p:to>
                                        <p:strVal val="visible"/>
                                      </p:to>
                                    </p:set>
                                    <p:animEffect transition="in" filter="wipe(left)">
                                      <p:cBhvr>
                                        <p:cTn id="35" dur="250"/>
                                        <p:tgtEl>
                                          <p:spTgt spid="91"/>
                                        </p:tgtEl>
                                      </p:cBhvr>
                                    </p:animEffect>
                                  </p:childTnLst>
                                </p:cTn>
                              </p:par>
                            </p:childTnLst>
                          </p:cTn>
                        </p:par>
                        <p:par>
                          <p:cTn id="36" fill="hold">
                            <p:stCondLst>
                              <p:cond delay="4000"/>
                            </p:stCondLst>
                            <p:childTnLst>
                              <p:par>
                                <p:cTn id="37" presetID="10" presetClass="entr" presetSubtype="0" fill="hold" grpId="0" nodeType="afterEffect">
                                  <p:stCondLst>
                                    <p:cond delay="0"/>
                                  </p:stCondLst>
                                  <p:childTnLst>
                                    <p:set>
                                      <p:cBhvr>
                                        <p:cTn id="38" dur="1" fill="hold">
                                          <p:stCondLst>
                                            <p:cond delay="0"/>
                                          </p:stCondLst>
                                        </p:cTn>
                                        <p:tgtEl>
                                          <p:spTgt spid="88"/>
                                        </p:tgtEl>
                                        <p:attrNameLst>
                                          <p:attrName>style.visibility</p:attrName>
                                        </p:attrNameLst>
                                      </p:cBhvr>
                                      <p:to>
                                        <p:strVal val="visible"/>
                                      </p:to>
                                    </p:set>
                                    <p:animEffect transition="in" filter="fade">
                                      <p:cBhvr>
                                        <p:cTn id="39" dur="250"/>
                                        <p:tgtEl>
                                          <p:spTgt spid="88"/>
                                        </p:tgtEl>
                                      </p:cBhvr>
                                    </p:animEffect>
                                  </p:childTnLst>
                                </p:cTn>
                              </p:par>
                            </p:childTnLst>
                          </p:cTn>
                        </p:par>
                        <p:par>
                          <p:cTn id="40" fill="hold">
                            <p:stCondLst>
                              <p:cond delay="4500"/>
                            </p:stCondLst>
                            <p:childTnLst>
                              <p:par>
                                <p:cTn id="41" presetID="22" presetClass="entr" presetSubtype="2" fill="hold" nodeType="afterEffect">
                                  <p:stCondLst>
                                    <p:cond delay="0"/>
                                  </p:stCondLst>
                                  <p:childTnLst>
                                    <p:set>
                                      <p:cBhvr>
                                        <p:cTn id="42" dur="1" fill="hold">
                                          <p:stCondLst>
                                            <p:cond delay="0"/>
                                          </p:stCondLst>
                                        </p:cTn>
                                        <p:tgtEl>
                                          <p:spTgt spid="85"/>
                                        </p:tgtEl>
                                        <p:attrNameLst>
                                          <p:attrName>style.visibility</p:attrName>
                                        </p:attrNameLst>
                                      </p:cBhvr>
                                      <p:to>
                                        <p:strVal val="visible"/>
                                      </p:to>
                                    </p:set>
                                    <p:animEffect transition="in" filter="wipe(right)">
                                      <p:cBhvr>
                                        <p:cTn id="43" dur="250"/>
                                        <p:tgtEl>
                                          <p:spTgt spid="85"/>
                                        </p:tgtEl>
                                      </p:cBhvr>
                                    </p:animEffect>
                                  </p:childTnLst>
                                </p:cTn>
                              </p:par>
                            </p:childTnLst>
                          </p:cTn>
                        </p:par>
                        <p:par>
                          <p:cTn id="44" fill="hold">
                            <p:stCondLst>
                              <p:cond delay="5000"/>
                            </p:stCondLst>
                            <p:childTnLst>
                              <p:par>
                                <p:cTn id="45" presetID="10" presetClass="entr" presetSubtype="0" fill="hold" grpId="0" nodeType="afterEffect">
                                  <p:stCondLst>
                                    <p:cond delay="0"/>
                                  </p:stCondLst>
                                  <p:childTnLst>
                                    <p:set>
                                      <p:cBhvr>
                                        <p:cTn id="46" dur="1" fill="hold">
                                          <p:stCondLst>
                                            <p:cond delay="0"/>
                                          </p:stCondLst>
                                        </p:cTn>
                                        <p:tgtEl>
                                          <p:spTgt spid="58"/>
                                        </p:tgtEl>
                                        <p:attrNameLst>
                                          <p:attrName>style.visibility</p:attrName>
                                        </p:attrNameLst>
                                      </p:cBhvr>
                                      <p:to>
                                        <p:strVal val="visible"/>
                                      </p:to>
                                    </p:set>
                                    <p:animEffect transition="in" filter="fade">
                                      <p:cBhvr>
                                        <p:cTn id="47" dur="250"/>
                                        <p:tgtEl>
                                          <p:spTgt spid="58"/>
                                        </p:tgtEl>
                                      </p:cBhvr>
                                    </p:animEffect>
                                  </p:childTnLst>
                                </p:cTn>
                              </p:par>
                            </p:childTnLst>
                          </p:cTn>
                        </p:par>
                        <p:par>
                          <p:cTn id="48" fill="hold">
                            <p:stCondLst>
                              <p:cond delay="5500"/>
                            </p:stCondLst>
                            <p:childTnLst>
                              <p:par>
                                <p:cTn id="49" presetID="22" presetClass="entr" presetSubtype="2" fill="hold" nodeType="afterEffect">
                                  <p:stCondLst>
                                    <p:cond delay="0"/>
                                  </p:stCondLst>
                                  <p:childTnLst>
                                    <p:set>
                                      <p:cBhvr>
                                        <p:cTn id="50" dur="1" fill="hold">
                                          <p:stCondLst>
                                            <p:cond delay="0"/>
                                          </p:stCondLst>
                                        </p:cTn>
                                        <p:tgtEl>
                                          <p:spTgt spid="60"/>
                                        </p:tgtEl>
                                        <p:attrNameLst>
                                          <p:attrName>style.visibility</p:attrName>
                                        </p:attrNameLst>
                                      </p:cBhvr>
                                      <p:to>
                                        <p:strVal val="visible"/>
                                      </p:to>
                                    </p:set>
                                    <p:animEffect transition="in" filter="wipe(right)">
                                      <p:cBhvr>
                                        <p:cTn id="51" dur="250"/>
                                        <p:tgtEl>
                                          <p:spTgt spid="60"/>
                                        </p:tgtEl>
                                      </p:cBhvr>
                                    </p:animEffect>
                                  </p:childTnLst>
                                </p:cTn>
                              </p:par>
                            </p:childTnLst>
                          </p:cTn>
                        </p:par>
                        <p:par>
                          <p:cTn id="52" fill="hold">
                            <p:stCondLst>
                              <p:cond delay="6000"/>
                            </p:stCondLst>
                            <p:childTnLst>
                              <p:par>
                                <p:cTn id="53" presetID="10" presetClass="entr" presetSubtype="0" fill="hold" grpId="0" nodeType="afterEffect">
                                  <p:stCondLst>
                                    <p:cond delay="0"/>
                                  </p:stCondLst>
                                  <p:childTnLst>
                                    <p:set>
                                      <p:cBhvr>
                                        <p:cTn id="54" dur="1" fill="hold">
                                          <p:stCondLst>
                                            <p:cond delay="0"/>
                                          </p:stCondLst>
                                        </p:cTn>
                                        <p:tgtEl>
                                          <p:spTgt spid="57"/>
                                        </p:tgtEl>
                                        <p:attrNameLst>
                                          <p:attrName>style.visibility</p:attrName>
                                        </p:attrNameLst>
                                      </p:cBhvr>
                                      <p:to>
                                        <p:strVal val="visible"/>
                                      </p:to>
                                    </p:set>
                                    <p:animEffect transition="in" filter="fade">
                                      <p:cBhvr>
                                        <p:cTn id="55" dur="250"/>
                                        <p:tgtEl>
                                          <p:spTgt spid="57"/>
                                        </p:tgtEl>
                                      </p:cBhvr>
                                    </p:animEffect>
                                  </p:childTnLst>
                                </p:cTn>
                              </p:par>
                            </p:childTnLst>
                          </p:cTn>
                        </p:par>
                        <p:par>
                          <p:cTn id="56" fill="hold">
                            <p:stCondLst>
                              <p:cond delay="6500"/>
                            </p:stCondLst>
                            <p:childTnLst>
                              <p:par>
                                <p:cTn id="57" presetID="22" presetClass="entr" presetSubtype="2" fill="hold" nodeType="afterEffect">
                                  <p:stCondLst>
                                    <p:cond delay="0"/>
                                  </p:stCondLst>
                                  <p:childTnLst>
                                    <p:set>
                                      <p:cBhvr>
                                        <p:cTn id="58" dur="1" fill="hold">
                                          <p:stCondLst>
                                            <p:cond delay="0"/>
                                          </p:stCondLst>
                                        </p:cTn>
                                        <p:tgtEl>
                                          <p:spTgt spid="59"/>
                                        </p:tgtEl>
                                        <p:attrNameLst>
                                          <p:attrName>style.visibility</p:attrName>
                                        </p:attrNameLst>
                                      </p:cBhvr>
                                      <p:to>
                                        <p:strVal val="visible"/>
                                      </p:to>
                                    </p:set>
                                    <p:animEffect transition="in" filter="wipe(right)">
                                      <p:cBhvr>
                                        <p:cTn id="59" dur="250"/>
                                        <p:tgtEl>
                                          <p:spTgt spid="59"/>
                                        </p:tgtEl>
                                      </p:cBhvr>
                                    </p:animEffect>
                                  </p:childTnLst>
                                </p:cTn>
                              </p:par>
                            </p:childTnLst>
                          </p:cTn>
                        </p:par>
                        <p:par>
                          <p:cTn id="60" fill="hold">
                            <p:stCondLst>
                              <p:cond delay="7000"/>
                            </p:stCondLst>
                            <p:childTnLst>
                              <p:par>
                                <p:cTn id="61" presetID="10" presetClass="entr" presetSubtype="0" fill="hold" grpId="0" nodeType="afterEffect">
                                  <p:stCondLst>
                                    <p:cond delay="0"/>
                                  </p:stCondLst>
                                  <p:childTnLst>
                                    <p:set>
                                      <p:cBhvr>
                                        <p:cTn id="62" dur="1" fill="hold">
                                          <p:stCondLst>
                                            <p:cond delay="0"/>
                                          </p:stCondLst>
                                        </p:cTn>
                                        <p:tgtEl>
                                          <p:spTgt spid="56"/>
                                        </p:tgtEl>
                                        <p:attrNameLst>
                                          <p:attrName>style.visibility</p:attrName>
                                        </p:attrNameLst>
                                      </p:cBhvr>
                                      <p:to>
                                        <p:strVal val="visible"/>
                                      </p:to>
                                    </p:set>
                                    <p:animEffect transition="in" filter="fade">
                                      <p:cBhvr>
                                        <p:cTn id="63" dur="250"/>
                                        <p:tgtEl>
                                          <p:spTgt spid="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 grpId="0"/>
      <p:bldP spid="57" grpId="0"/>
      <p:bldP spid="58" grpId="0"/>
      <p:bldP spid="86" grpId="0"/>
      <p:bldP spid="87" grpId="0"/>
      <p:bldP spid="88" grpId="0"/>
      <p:bldP spid="127"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0"/>
          <p:cNvSpPr txBox="1"/>
          <p:nvPr/>
        </p:nvSpPr>
        <p:spPr>
          <a:xfrm>
            <a:off x="4749215" y="1215039"/>
            <a:ext cx="2899833" cy="1231106"/>
          </a:xfrm>
          <a:prstGeom prst="rect">
            <a:avLst/>
          </a:prstGeom>
          <a:noFill/>
        </p:spPr>
        <p:txBody>
          <a:bodyPr wrap="none" lIns="0" tIns="0" rIns="0" bIns="0" rtlCol="0">
            <a:spAutoFit/>
          </a:bodyPr>
          <a:lstStyle/>
          <a:p>
            <a:pPr algn="ctr"/>
            <a:r>
              <a:rPr lang="en-US" altLang="zh-CN" sz="8000" dirty="0" smtClean="0">
                <a:solidFill>
                  <a:schemeClr val="tx2"/>
                </a:solidFill>
                <a:latin typeface="Agency FB" panose="020B0503020202020204" pitchFamily="34" charset="0"/>
                <a:ea typeface="微软雅黑" panose="020B0503020204020204" pitchFamily="34" charset="-122"/>
              </a:rPr>
              <a:t>PART  </a:t>
            </a:r>
            <a:r>
              <a:rPr lang="en-US" altLang="zh-CN" sz="8000" dirty="0" smtClean="0">
                <a:solidFill>
                  <a:schemeClr val="bg2"/>
                </a:solidFill>
                <a:latin typeface="Agency FB" panose="020B0503020202020204" pitchFamily="34" charset="0"/>
                <a:ea typeface="微软雅黑" panose="020B0503020204020204" pitchFamily="34" charset="-122"/>
              </a:rPr>
              <a:t>03</a:t>
            </a:r>
            <a:endParaRPr lang="zh-CN" altLang="en-US" sz="8000" dirty="0">
              <a:solidFill>
                <a:schemeClr val="bg2"/>
              </a:solidFill>
              <a:latin typeface="Agency FB" panose="020B0503020202020204" pitchFamily="34" charset="0"/>
              <a:ea typeface="微软雅黑" panose="020B0503020204020204" pitchFamily="34" charset="-122"/>
            </a:endParaRPr>
          </a:p>
        </p:txBody>
      </p:sp>
      <p:sp>
        <p:nvSpPr>
          <p:cNvPr id="3" name="文本框 3"/>
          <p:cNvSpPr txBox="1"/>
          <p:nvPr/>
        </p:nvSpPr>
        <p:spPr>
          <a:xfrm>
            <a:off x="3114965" y="2446145"/>
            <a:ext cx="6168331" cy="1107996"/>
          </a:xfrm>
          <a:prstGeom prst="rect">
            <a:avLst/>
          </a:prstGeom>
          <a:noFill/>
        </p:spPr>
        <p:txBody>
          <a:bodyPr wrap="square" rtlCol="0">
            <a:spAutoFit/>
          </a:bodyPr>
          <a:lstStyle/>
          <a:p>
            <a:pPr algn="ctr"/>
            <a:r>
              <a:rPr lang="zh-CN" altLang="en-US" sz="6600" b="1" dirty="0" smtClean="0">
                <a:solidFill>
                  <a:schemeClr val="tx2"/>
                </a:solidFill>
                <a:latin typeface="微软雅黑" panose="020B0503020204020204" pitchFamily="34" charset="-122"/>
                <a:ea typeface="微软雅黑" panose="020B0503020204020204" pitchFamily="34" charset="-122"/>
              </a:rPr>
              <a:t>单击添加过渡页</a:t>
            </a:r>
            <a:endParaRPr lang="zh-CN" altLang="en-US" sz="6600" b="1" dirty="0">
              <a:solidFill>
                <a:schemeClr val="tx2"/>
              </a:solidFill>
              <a:latin typeface="微软雅黑" panose="020B0503020204020204" pitchFamily="34" charset="-122"/>
              <a:ea typeface="微软雅黑" panose="020B0503020204020204" pitchFamily="34" charset="-122"/>
            </a:endParaRPr>
          </a:p>
        </p:txBody>
      </p:sp>
      <p:sp>
        <p:nvSpPr>
          <p:cNvPr id="4" name="Rectangle 20"/>
          <p:cNvSpPr>
            <a:spLocks noChangeArrowheads="1"/>
          </p:cNvSpPr>
          <p:nvPr/>
        </p:nvSpPr>
        <p:spPr bwMode="auto">
          <a:xfrm>
            <a:off x="3493956" y="3597149"/>
            <a:ext cx="5410351"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fontAlgn="base">
              <a:spcBef>
                <a:spcPct val="0"/>
              </a:spcBef>
              <a:spcAft>
                <a:spcPct val="0"/>
              </a:spcAft>
              <a:buFont typeface="Arial" panose="020B0604020202020204" pitchFamily="34" charset="0"/>
              <a:buNone/>
            </a:pPr>
            <a:r>
              <a:rPr lang="en-US" altLang="zh-CN" sz="1050" dirty="0">
                <a:solidFill>
                  <a:schemeClr val="bg1">
                    <a:lumMod val="65000"/>
                  </a:schemeClr>
                </a:solidFill>
                <a:latin typeface="Arial" panose="020B0604020202020204" pitchFamily="34" charset="0"/>
                <a:cs typeface="Arial" panose="020B0604020202020204" pitchFamily="34" charset="0"/>
              </a:rPr>
              <a:t>We have many PowerPoint </a:t>
            </a:r>
            <a:r>
              <a:rPr lang="zh-CN" altLang="en-US" sz="1050" dirty="0">
                <a:solidFill>
                  <a:schemeClr val="bg1">
                    <a:lumMod val="65000"/>
                  </a:schemeClr>
                </a:solidFill>
                <a:latin typeface="Arial" panose="020B0604020202020204" pitchFamily="34" charset="0"/>
                <a:cs typeface="Arial" panose="020B0604020202020204" pitchFamily="34" charset="0"/>
              </a:rPr>
              <a:t>templates</a:t>
            </a:r>
            <a:r>
              <a:rPr lang="en-US" altLang="zh-CN" sz="1050" dirty="0">
                <a:solidFill>
                  <a:schemeClr val="bg1">
                    <a:lumMod val="65000"/>
                  </a:schemeClr>
                </a:solidFill>
                <a:latin typeface="Arial" panose="020B0604020202020204" pitchFamily="34" charset="0"/>
                <a:cs typeface="Arial" panose="020B0604020202020204" pitchFamily="34" charset="0"/>
              </a:rPr>
              <a:t> that has been specifically designed to help anyone that is stepping into the world of PowerPoint for the very first time.</a:t>
            </a:r>
            <a:endParaRPr lang="zh-CN" altLang="en-US" sz="1050" dirty="0">
              <a:solidFill>
                <a:schemeClr val="bg1">
                  <a:lumMod val="65000"/>
                </a:schemeClr>
              </a:solidFill>
              <a:latin typeface="Arial" panose="020B0604020202020204" pitchFamily="34" charset="0"/>
              <a:cs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75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1250"/>
                            </p:stCondLst>
                            <p:childTnLst>
                              <p:par>
                                <p:cTn id="9" presetID="56" presetClass="entr" presetSubtype="0" fill="hold" grpId="0" nodeType="afterEffect">
                                  <p:stCondLst>
                                    <p:cond delay="0"/>
                                  </p:stCondLst>
                                  <p:iterate type="lt">
                                    <p:tmPct val="10000"/>
                                  </p:iterate>
                                  <p:childTnLst>
                                    <p:set>
                                      <p:cBhvr>
                                        <p:cTn id="10" dur="1" fill="hold">
                                          <p:stCondLst>
                                            <p:cond delay="0"/>
                                          </p:stCondLst>
                                        </p:cTn>
                                        <p:tgtEl>
                                          <p:spTgt spid="3"/>
                                        </p:tgtEl>
                                        <p:attrNameLst>
                                          <p:attrName>style.visibility</p:attrName>
                                        </p:attrNameLst>
                                      </p:cBhvr>
                                      <p:to>
                                        <p:strVal val="visible"/>
                                      </p:to>
                                    </p:set>
                                    <p:anim by="(-#ppt_w*2)" calcmode="lin" valueType="num">
                                      <p:cBhvr rctx="PPT">
                                        <p:cTn id="11" dur="500" autoRev="1" fill="hold">
                                          <p:stCondLst>
                                            <p:cond delay="0"/>
                                          </p:stCondLst>
                                        </p:cTn>
                                        <p:tgtEl>
                                          <p:spTgt spid="3"/>
                                        </p:tgtEl>
                                        <p:attrNameLst>
                                          <p:attrName>ppt_w</p:attrName>
                                        </p:attrNameLst>
                                      </p:cBhvr>
                                    </p:anim>
                                    <p:anim by="(#ppt_w*0.50)" calcmode="lin" valueType="num">
                                      <p:cBhvr>
                                        <p:cTn id="12" dur="500" decel="50000" autoRev="1" fill="hold">
                                          <p:stCondLst>
                                            <p:cond delay="0"/>
                                          </p:stCondLst>
                                        </p:cTn>
                                        <p:tgtEl>
                                          <p:spTgt spid="3"/>
                                        </p:tgtEl>
                                        <p:attrNameLst>
                                          <p:attrName>ppt_x</p:attrName>
                                        </p:attrNameLst>
                                      </p:cBhvr>
                                    </p:anim>
                                    <p:anim from="(-#ppt_h/2)" to="(#ppt_y)" calcmode="lin" valueType="num">
                                      <p:cBhvr>
                                        <p:cTn id="13" dur="1000" fill="hold">
                                          <p:stCondLst>
                                            <p:cond delay="0"/>
                                          </p:stCondLst>
                                        </p:cTn>
                                        <p:tgtEl>
                                          <p:spTgt spid="3"/>
                                        </p:tgtEl>
                                        <p:attrNameLst>
                                          <p:attrName>ppt_y</p:attrName>
                                        </p:attrNameLst>
                                      </p:cBhvr>
                                    </p:anim>
                                    <p:animRot by="21600000">
                                      <p:cBhvr>
                                        <p:cTn id="14" dur="1000" fill="hold">
                                          <p:stCondLst>
                                            <p:cond delay="0"/>
                                          </p:stCondLst>
                                        </p:cTn>
                                        <p:tgtEl>
                                          <p:spTgt spid="3"/>
                                        </p:tgtEl>
                                        <p:attrNameLst>
                                          <p:attrName>r</p:attrName>
                                        </p:attrNameLst>
                                      </p:cBhvr>
                                    </p:animRot>
                                  </p:childTnLst>
                                </p:cTn>
                              </p:par>
                            </p:childTnLst>
                          </p:cTn>
                        </p:par>
                        <p:par>
                          <p:cTn id="15" fill="hold">
                            <p:stCondLst>
                              <p:cond delay="1600"/>
                            </p:stCondLst>
                            <p:childTnLst>
                              <p:par>
                                <p:cTn id="16" presetID="42" presetClass="entr" presetSubtype="0" fill="hold" grpId="0"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fade">
                                      <p:cBhvr>
                                        <p:cTn id="18" dur="1000"/>
                                        <p:tgtEl>
                                          <p:spTgt spid="4"/>
                                        </p:tgtEl>
                                      </p:cBhvr>
                                    </p:animEffect>
                                    <p:anim calcmode="lin" valueType="num">
                                      <p:cBhvr>
                                        <p:cTn id="19" dur="1000" fill="hold"/>
                                        <p:tgtEl>
                                          <p:spTgt spid="4"/>
                                        </p:tgtEl>
                                        <p:attrNameLst>
                                          <p:attrName>ppt_x</p:attrName>
                                        </p:attrNameLst>
                                      </p:cBhvr>
                                      <p:tavLst>
                                        <p:tav tm="0">
                                          <p:val>
                                            <p:strVal val="#ppt_x"/>
                                          </p:val>
                                        </p:tav>
                                        <p:tav tm="100000">
                                          <p:val>
                                            <p:strVal val="#ppt_x"/>
                                          </p:val>
                                        </p:tav>
                                      </p:tavLst>
                                    </p:anim>
                                    <p:anim calcmode="lin" valueType="num">
                                      <p:cBhvr>
                                        <p:cTn id="20"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4984350" y="1325722"/>
            <a:ext cx="2223301" cy="523220"/>
          </a:xfrm>
          <a:prstGeom prst="rect">
            <a:avLst/>
          </a:prstGeom>
          <a:noFill/>
          <a:effectLst>
            <a:outerShdw blurRad="63500" sx="102000" sy="102000" algn="ctr" rotWithShape="0">
              <a:prstClr val="black">
                <a:alpha val="50000"/>
              </a:prstClr>
            </a:outerShdw>
          </a:effectLst>
        </p:spPr>
        <p:txBody>
          <a:bodyPr wrap="none" rtlCol="0">
            <a:spAutoFit/>
          </a:bodyPr>
          <a:lstStyle/>
          <a:p>
            <a:pPr algn="ctr"/>
            <a:r>
              <a:rPr lang="en-US" altLang="zh-CN" sz="2800" dirty="0">
                <a:solidFill>
                  <a:schemeClr val="tx2"/>
                </a:solidFill>
                <a:ea typeface="+mj-ea"/>
              </a:rPr>
              <a:t>CONTENTS</a:t>
            </a:r>
            <a:endParaRPr lang="zh-CN" altLang="en-US" sz="2800" dirty="0">
              <a:solidFill>
                <a:schemeClr val="tx2"/>
              </a:solidFill>
              <a:ea typeface="+mj-ea"/>
            </a:endParaRPr>
          </a:p>
        </p:txBody>
      </p:sp>
      <p:sp>
        <p:nvSpPr>
          <p:cNvPr id="5" name="文本框 4"/>
          <p:cNvSpPr txBox="1"/>
          <p:nvPr/>
        </p:nvSpPr>
        <p:spPr>
          <a:xfrm>
            <a:off x="5439409" y="655866"/>
            <a:ext cx="1313180" cy="769441"/>
          </a:xfrm>
          <a:prstGeom prst="rect">
            <a:avLst/>
          </a:prstGeom>
          <a:noFill/>
          <a:effectLst>
            <a:outerShdw blurRad="63500" sx="102000" sy="102000" algn="ctr" rotWithShape="0">
              <a:prstClr val="black">
                <a:alpha val="50000"/>
              </a:prstClr>
            </a:outerShdw>
          </a:effectLst>
        </p:spPr>
        <p:txBody>
          <a:bodyPr wrap="none" rtlCol="0">
            <a:spAutoFit/>
          </a:bodyPr>
          <a:lstStyle/>
          <a:p>
            <a:pPr algn="ctr"/>
            <a:r>
              <a:rPr lang="zh-CN" altLang="en-US" sz="4400" b="1" dirty="0">
                <a:solidFill>
                  <a:schemeClr val="tx2"/>
                </a:solidFill>
                <a:latin typeface="+mj-ea"/>
                <a:ea typeface="+mj-ea"/>
              </a:rPr>
              <a:t>目录</a:t>
            </a:r>
            <a:endParaRPr lang="zh-CN" altLang="en-US" sz="4400" b="1" dirty="0">
              <a:solidFill>
                <a:schemeClr val="tx2"/>
              </a:solidFill>
              <a:latin typeface="+mj-ea"/>
              <a:ea typeface="+mj-ea"/>
            </a:endParaRPr>
          </a:p>
        </p:txBody>
      </p:sp>
      <p:sp>
        <p:nvSpPr>
          <p:cNvPr id="6" name="任意多边形: 形状 38"/>
          <p:cNvSpPr/>
          <p:nvPr/>
        </p:nvSpPr>
        <p:spPr>
          <a:xfrm>
            <a:off x="1187838" y="2248458"/>
            <a:ext cx="2237534" cy="3640869"/>
          </a:xfrm>
          <a:custGeom>
            <a:avLst/>
            <a:gdLst>
              <a:gd name="connsiteX0" fmla="*/ 1118767 w 2237534"/>
              <a:gd name="connsiteY0" fmla="*/ 0 h 3640869"/>
              <a:gd name="connsiteX1" fmla="*/ 2237534 w 2237534"/>
              <a:gd name="connsiteY1" fmla="*/ 474961 h 3640869"/>
              <a:gd name="connsiteX2" fmla="*/ 2237534 w 2237534"/>
              <a:gd name="connsiteY2" fmla="*/ 891849 h 3640869"/>
              <a:gd name="connsiteX3" fmla="*/ 2237534 w 2237534"/>
              <a:gd name="connsiteY3" fmla="*/ 966802 h 3640869"/>
              <a:gd name="connsiteX4" fmla="*/ 2237534 w 2237534"/>
              <a:gd name="connsiteY4" fmla="*/ 967480 h 3640869"/>
              <a:gd name="connsiteX5" fmla="*/ 2237534 w 2237534"/>
              <a:gd name="connsiteY5" fmla="*/ 969830 h 3640869"/>
              <a:gd name="connsiteX6" fmla="*/ 2237534 w 2237534"/>
              <a:gd name="connsiteY6" fmla="*/ 972233 h 3640869"/>
              <a:gd name="connsiteX7" fmla="*/ 2237534 w 2237534"/>
              <a:gd name="connsiteY7" fmla="*/ 985130 h 3640869"/>
              <a:gd name="connsiteX8" fmla="*/ 2237534 w 2237534"/>
              <a:gd name="connsiteY8" fmla="*/ 1010247 h 3640869"/>
              <a:gd name="connsiteX9" fmla="*/ 2237534 w 2237534"/>
              <a:gd name="connsiteY9" fmla="*/ 1028660 h 3640869"/>
              <a:gd name="connsiteX10" fmla="*/ 2237534 w 2237534"/>
              <a:gd name="connsiteY10" fmla="*/ 1051656 h 3640869"/>
              <a:gd name="connsiteX11" fmla="*/ 2237534 w 2237534"/>
              <a:gd name="connsiteY11" fmla="*/ 1056976 h 3640869"/>
              <a:gd name="connsiteX12" fmla="*/ 2237534 w 2237534"/>
              <a:gd name="connsiteY12" fmla="*/ 1079742 h 3640869"/>
              <a:gd name="connsiteX13" fmla="*/ 2237534 w 2237534"/>
              <a:gd name="connsiteY13" fmla="*/ 1113430 h 3640869"/>
              <a:gd name="connsiteX14" fmla="*/ 2237534 w 2237534"/>
              <a:gd name="connsiteY14" fmla="*/ 1153226 h 3640869"/>
              <a:gd name="connsiteX15" fmla="*/ 2237534 w 2237534"/>
              <a:gd name="connsiteY15" fmla="*/ 1153794 h 3640869"/>
              <a:gd name="connsiteX16" fmla="*/ 2237534 w 2237534"/>
              <a:gd name="connsiteY16" fmla="*/ 1199642 h 3640869"/>
              <a:gd name="connsiteX17" fmla="*/ 2237534 w 2237534"/>
              <a:gd name="connsiteY17" fmla="*/ 1253184 h 3640869"/>
              <a:gd name="connsiteX18" fmla="*/ 2237534 w 2237534"/>
              <a:gd name="connsiteY18" fmla="*/ 1260795 h 3640869"/>
              <a:gd name="connsiteX19" fmla="*/ 2237534 w 2237534"/>
              <a:gd name="connsiteY19" fmla="*/ 1314365 h 3640869"/>
              <a:gd name="connsiteX20" fmla="*/ 2237534 w 2237534"/>
              <a:gd name="connsiteY20" fmla="*/ 1378488 h 3640869"/>
              <a:gd name="connsiteX21" fmla="*/ 2237534 w 2237534"/>
              <a:gd name="connsiteY21" fmla="*/ 1383690 h 3640869"/>
              <a:gd name="connsiteX22" fmla="*/ 2237534 w 2237534"/>
              <a:gd name="connsiteY22" fmla="*/ 1461671 h 3640869"/>
              <a:gd name="connsiteX23" fmla="*/ 2237534 w 2237534"/>
              <a:gd name="connsiteY23" fmla="*/ 1507381 h 3640869"/>
              <a:gd name="connsiteX24" fmla="*/ 2237534 w 2237534"/>
              <a:gd name="connsiteY24" fmla="*/ 1548816 h 3640869"/>
              <a:gd name="connsiteX25" fmla="*/ 2237534 w 2237534"/>
              <a:gd name="connsiteY25" fmla="*/ 1645634 h 3640869"/>
              <a:gd name="connsiteX26" fmla="*/ 2237534 w 2237534"/>
              <a:gd name="connsiteY26" fmla="*/ 1647984 h 3640869"/>
              <a:gd name="connsiteX27" fmla="*/ 2237534 w 2237534"/>
              <a:gd name="connsiteY27" fmla="*/ 1752635 h 3640869"/>
              <a:gd name="connsiteX28" fmla="*/ 2237534 w 2237534"/>
              <a:gd name="connsiteY28" fmla="*/ 1800807 h 3640869"/>
              <a:gd name="connsiteX29" fmla="*/ 2237534 w 2237534"/>
              <a:gd name="connsiteY29" fmla="*/ 1816968 h 3640869"/>
              <a:gd name="connsiteX30" fmla="*/ 2237534 w 2237534"/>
              <a:gd name="connsiteY30" fmla="*/ 1823901 h 3640869"/>
              <a:gd name="connsiteX31" fmla="*/ 2237534 w 2237534"/>
              <a:gd name="connsiteY31" fmla="*/ 1876804 h 3640869"/>
              <a:gd name="connsiteX32" fmla="*/ 2237534 w 2237534"/>
              <a:gd name="connsiteY32" fmla="*/ 1963075 h 3640869"/>
              <a:gd name="connsiteX33" fmla="*/ 2237534 w 2237534"/>
              <a:gd name="connsiteY33" fmla="*/ 2055592 h 3640869"/>
              <a:gd name="connsiteX34" fmla="*/ 2237534 w 2237534"/>
              <a:gd name="connsiteY34" fmla="*/ 2184629 h 3640869"/>
              <a:gd name="connsiteX35" fmla="*/ 2237534 w 2237534"/>
              <a:gd name="connsiteY35" fmla="*/ 2248126 h 3640869"/>
              <a:gd name="connsiteX36" fmla="*/ 2237534 w 2237534"/>
              <a:gd name="connsiteY36" fmla="*/ 2421457 h 3640869"/>
              <a:gd name="connsiteX37" fmla="*/ 2237534 w 2237534"/>
              <a:gd name="connsiteY37" fmla="*/ 2454915 h 3640869"/>
              <a:gd name="connsiteX38" fmla="*/ 2237534 w 2237534"/>
              <a:gd name="connsiteY38" fmla="*/ 2674067 h 3640869"/>
              <a:gd name="connsiteX39" fmla="*/ 2237534 w 2237534"/>
              <a:gd name="connsiteY39" fmla="*/ 2676469 h 3640869"/>
              <a:gd name="connsiteX40" fmla="*/ 2237534 w 2237534"/>
              <a:gd name="connsiteY40" fmla="*/ 3165908 h 3640869"/>
              <a:gd name="connsiteX41" fmla="*/ 1118767 w 2237534"/>
              <a:gd name="connsiteY41" fmla="*/ 3640869 h 3640869"/>
              <a:gd name="connsiteX42" fmla="*/ 0 w 2237534"/>
              <a:gd name="connsiteY42" fmla="*/ 3165908 h 3640869"/>
              <a:gd name="connsiteX43" fmla="*/ 0 w 2237534"/>
              <a:gd name="connsiteY43" fmla="*/ 2749020 h 3640869"/>
              <a:gd name="connsiteX44" fmla="*/ 0 w 2237534"/>
              <a:gd name="connsiteY44" fmla="*/ 2674067 h 3640869"/>
              <a:gd name="connsiteX45" fmla="*/ 0 w 2237534"/>
              <a:gd name="connsiteY45" fmla="*/ 2673389 h 3640869"/>
              <a:gd name="connsiteX46" fmla="*/ 0 w 2237534"/>
              <a:gd name="connsiteY46" fmla="*/ 2671039 h 3640869"/>
              <a:gd name="connsiteX47" fmla="*/ 0 w 2237534"/>
              <a:gd name="connsiteY47" fmla="*/ 2668636 h 3640869"/>
              <a:gd name="connsiteX48" fmla="*/ 0 w 2237534"/>
              <a:gd name="connsiteY48" fmla="*/ 2655739 h 3640869"/>
              <a:gd name="connsiteX49" fmla="*/ 0 w 2237534"/>
              <a:gd name="connsiteY49" fmla="*/ 2630622 h 3640869"/>
              <a:gd name="connsiteX50" fmla="*/ 0 w 2237534"/>
              <a:gd name="connsiteY50" fmla="*/ 2612209 h 3640869"/>
              <a:gd name="connsiteX51" fmla="*/ 0 w 2237534"/>
              <a:gd name="connsiteY51" fmla="*/ 2589213 h 3640869"/>
              <a:gd name="connsiteX52" fmla="*/ 0 w 2237534"/>
              <a:gd name="connsiteY52" fmla="*/ 2583893 h 3640869"/>
              <a:gd name="connsiteX53" fmla="*/ 0 w 2237534"/>
              <a:gd name="connsiteY53" fmla="*/ 2561127 h 3640869"/>
              <a:gd name="connsiteX54" fmla="*/ 0 w 2237534"/>
              <a:gd name="connsiteY54" fmla="*/ 2527439 h 3640869"/>
              <a:gd name="connsiteX55" fmla="*/ 0 w 2237534"/>
              <a:gd name="connsiteY55" fmla="*/ 2487643 h 3640869"/>
              <a:gd name="connsiteX56" fmla="*/ 0 w 2237534"/>
              <a:gd name="connsiteY56" fmla="*/ 2487075 h 3640869"/>
              <a:gd name="connsiteX57" fmla="*/ 0 w 2237534"/>
              <a:gd name="connsiteY57" fmla="*/ 2441227 h 3640869"/>
              <a:gd name="connsiteX58" fmla="*/ 0 w 2237534"/>
              <a:gd name="connsiteY58" fmla="*/ 2387685 h 3640869"/>
              <a:gd name="connsiteX59" fmla="*/ 0 w 2237534"/>
              <a:gd name="connsiteY59" fmla="*/ 2380074 h 3640869"/>
              <a:gd name="connsiteX60" fmla="*/ 0 w 2237534"/>
              <a:gd name="connsiteY60" fmla="*/ 2326505 h 3640869"/>
              <a:gd name="connsiteX61" fmla="*/ 0 w 2237534"/>
              <a:gd name="connsiteY61" fmla="*/ 2262381 h 3640869"/>
              <a:gd name="connsiteX62" fmla="*/ 0 w 2237534"/>
              <a:gd name="connsiteY62" fmla="*/ 2257179 h 3640869"/>
              <a:gd name="connsiteX63" fmla="*/ 0 w 2237534"/>
              <a:gd name="connsiteY63" fmla="*/ 2179198 h 3640869"/>
              <a:gd name="connsiteX64" fmla="*/ 0 w 2237534"/>
              <a:gd name="connsiteY64" fmla="*/ 2133488 h 3640869"/>
              <a:gd name="connsiteX65" fmla="*/ 0 w 2237534"/>
              <a:gd name="connsiteY65" fmla="*/ 2092053 h 3640869"/>
              <a:gd name="connsiteX66" fmla="*/ 0 w 2237534"/>
              <a:gd name="connsiteY66" fmla="*/ 1995235 h 3640869"/>
              <a:gd name="connsiteX67" fmla="*/ 0 w 2237534"/>
              <a:gd name="connsiteY67" fmla="*/ 1992885 h 3640869"/>
              <a:gd name="connsiteX68" fmla="*/ 0 w 2237534"/>
              <a:gd name="connsiteY68" fmla="*/ 1888234 h 3640869"/>
              <a:gd name="connsiteX69" fmla="*/ 0 w 2237534"/>
              <a:gd name="connsiteY69" fmla="*/ 1840062 h 3640869"/>
              <a:gd name="connsiteX70" fmla="*/ 0 w 2237534"/>
              <a:gd name="connsiteY70" fmla="*/ 1823901 h 3640869"/>
              <a:gd name="connsiteX71" fmla="*/ 0 w 2237534"/>
              <a:gd name="connsiteY71" fmla="*/ 1816968 h 3640869"/>
              <a:gd name="connsiteX72" fmla="*/ 0 w 2237534"/>
              <a:gd name="connsiteY72" fmla="*/ 1764065 h 3640869"/>
              <a:gd name="connsiteX73" fmla="*/ 0 w 2237534"/>
              <a:gd name="connsiteY73" fmla="*/ 1677794 h 3640869"/>
              <a:gd name="connsiteX74" fmla="*/ 0 w 2237534"/>
              <a:gd name="connsiteY74" fmla="*/ 1585277 h 3640869"/>
              <a:gd name="connsiteX75" fmla="*/ 0 w 2237534"/>
              <a:gd name="connsiteY75" fmla="*/ 1456240 h 3640869"/>
              <a:gd name="connsiteX76" fmla="*/ 0 w 2237534"/>
              <a:gd name="connsiteY76" fmla="*/ 1392744 h 3640869"/>
              <a:gd name="connsiteX77" fmla="*/ 0 w 2237534"/>
              <a:gd name="connsiteY77" fmla="*/ 1219412 h 3640869"/>
              <a:gd name="connsiteX78" fmla="*/ 0 w 2237534"/>
              <a:gd name="connsiteY78" fmla="*/ 1185954 h 3640869"/>
              <a:gd name="connsiteX79" fmla="*/ 0 w 2237534"/>
              <a:gd name="connsiteY79" fmla="*/ 966802 h 3640869"/>
              <a:gd name="connsiteX80" fmla="*/ 0 w 2237534"/>
              <a:gd name="connsiteY80" fmla="*/ 964400 h 3640869"/>
              <a:gd name="connsiteX81" fmla="*/ 0 w 2237534"/>
              <a:gd name="connsiteY81" fmla="*/ 474961 h 3640869"/>
              <a:gd name="connsiteX82" fmla="*/ 1118767 w 2237534"/>
              <a:gd name="connsiteY82" fmla="*/ 0 h 36408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Lst>
            <a:rect l="l" t="t" r="r" b="b"/>
            <a:pathLst>
              <a:path w="2237534" h="3640869">
                <a:moveTo>
                  <a:pt x="1118767" y="0"/>
                </a:moveTo>
                <a:cubicBezTo>
                  <a:pt x="1538961" y="0"/>
                  <a:pt x="1926327" y="176462"/>
                  <a:pt x="2237534" y="474961"/>
                </a:cubicBezTo>
                <a:cubicBezTo>
                  <a:pt x="2237534" y="474961"/>
                  <a:pt x="2237534" y="474961"/>
                  <a:pt x="2237534" y="891849"/>
                </a:cubicBezTo>
                <a:lnTo>
                  <a:pt x="2237534" y="966802"/>
                </a:lnTo>
                <a:lnTo>
                  <a:pt x="2237534" y="967480"/>
                </a:lnTo>
                <a:lnTo>
                  <a:pt x="2237534" y="969830"/>
                </a:lnTo>
                <a:lnTo>
                  <a:pt x="2237534" y="972233"/>
                </a:lnTo>
                <a:lnTo>
                  <a:pt x="2237534" y="985130"/>
                </a:lnTo>
                <a:lnTo>
                  <a:pt x="2237534" y="1010247"/>
                </a:lnTo>
                <a:lnTo>
                  <a:pt x="2237534" y="1028660"/>
                </a:lnTo>
                <a:lnTo>
                  <a:pt x="2237534" y="1051656"/>
                </a:lnTo>
                <a:lnTo>
                  <a:pt x="2237534" y="1056976"/>
                </a:lnTo>
                <a:lnTo>
                  <a:pt x="2237534" y="1079742"/>
                </a:lnTo>
                <a:lnTo>
                  <a:pt x="2237534" y="1113430"/>
                </a:lnTo>
                <a:lnTo>
                  <a:pt x="2237534" y="1153226"/>
                </a:lnTo>
                <a:lnTo>
                  <a:pt x="2237534" y="1153794"/>
                </a:lnTo>
                <a:lnTo>
                  <a:pt x="2237534" y="1199642"/>
                </a:lnTo>
                <a:lnTo>
                  <a:pt x="2237534" y="1253184"/>
                </a:lnTo>
                <a:lnTo>
                  <a:pt x="2237534" y="1260795"/>
                </a:lnTo>
                <a:lnTo>
                  <a:pt x="2237534" y="1314365"/>
                </a:lnTo>
                <a:lnTo>
                  <a:pt x="2237534" y="1378488"/>
                </a:lnTo>
                <a:lnTo>
                  <a:pt x="2237534" y="1383690"/>
                </a:lnTo>
                <a:lnTo>
                  <a:pt x="2237534" y="1461671"/>
                </a:lnTo>
                <a:lnTo>
                  <a:pt x="2237534" y="1507381"/>
                </a:lnTo>
                <a:lnTo>
                  <a:pt x="2237534" y="1548816"/>
                </a:lnTo>
                <a:lnTo>
                  <a:pt x="2237534" y="1645634"/>
                </a:lnTo>
                <a:lnTo>
                  <a:pt x="2237534" y="1647984"/>
                </a:lnTo>
                <a:lnTo>
                  <a:pt x="2237534" y="1752635"/>
                </a:lnTo>
                <a:lnTo>
                  <a:pt x="2237534" y="1800807"/>
                </a:lnTo>
                <a:lnTo>
                  <a:pt x="2237534" y="1816968"/>
                </a:lnTo>
                <a:lnTo>
                  <a:pt x="2237534" y="1823901"/>
                </a:lnTo>
                <a:lnTo>
                  <a:pt x="2237534" y="1876804"/>
                </a:lnTo>
                <a:lnTo>
                  <a:pt x="2237534" y="1963075"/>
                </a:lnTo>
                <a:lnTo>
                  <a:pt x="2237534" y="2055592"/>
                </a:lnTo>
                <a:lnTo>
                  <a:pt x="2237534" y="2184629"/>
                </a:lnTo>
                <a:lnTo>
                  <a:pt x="2237534" y="2248126"/>
                </a:lnTo>
                <a:lnTo>
                  <a:pt x="2237534" y="2421457"/>
                </a:lnTo>
                <a:lnTo>
                  <a:pt x="2237534" y="2454915"/>
                </a:lnTo>
                <a:lnTo>
                  <a:pt x="2237534" y="2674067"/>
                </a:lnTo>
                <a:lnTo>
                  <a:pt x="2237534" y="2676469"/>
                </a:lnTo>
                <a:cubicBezTo>
                  <a:pt x="2237534" y="2829207"/>
                  <a:pt x="2237534" y="2992127"/>
                  <a:pt x="2237534" y="3165908"/>
                </a:cubicBezTo>
                <a:cubicBezTo>
                  <a:pt x="1927640" y="3464407"/>
                  <a:pt x="1540274" y="3640869"/>
                  <a:pt x="1118767" y="3640869"/>
                </a:cubicBezTo>
                <a:cubicBezTo>
                  <a:pt x="698573" y="3640869"/>
                  <a:pt x="311207" y="3464407"/>
                  <a:pt x="0" y="3165908"/>
                </a:cubicBezTo>
                <a:cubicBezTo>
                  <a:pt x="0" y="3165908"/>
                  <a:pt x="0" y="3165908"/>
                  <a:pt x="0" y="2749020"/>
                </a:cubicBezTo>
                <a:lnTo>
                  <a:pt x="0" y="2674067"/>
                </a:lnTo>
                <a:lnTo>
                  <a:pt x="0" y="2673389"/>
                </a:lnTo>
                <a:lnTo>
                  <a:pt x="0" y="2671039"/>
                </a:lnTo>
                <a:lnTo>
                  <a:pt x="0" y="2668636"/>
                </a:lnTo>
                <a:lnTo>
                  <a:pt x="0" y="2655739"/>
                </a:lnTo>
                <a:lnTo>
                  <a:pt x="0" y="2630622"/>
                </a:lnTo>
                <a:lnTo>
                  <a:pt x="0" y="2612209"/>
                </a:lnTo>
                <a:lnTo>
                  <a:pt x="0" y="2589213"/>
                </a:lnTo>
                <a:lnTo>
                  <a:pt x="0" y="2583893"/>
                </a:lnTo>
                <a:lnTo>
                  <a:pt x="0" y="2561127"/>
                </a:lnTo>
                <a:lnTo>
                  <a:pt x="0" y="2527439"/>
                </a:lnTo>
                <a:lnTo>
                  <a:pt x="0" y="2487643"/>
                </a:lnTo>
                <a:lnTo>
                  <a:pt x="0" y="2487075"/>
                </a:lnTo>
                <a:lnTo>
                  <a:pt x="0" y="2441227"/>
                </a:lnTo>
                <a:lnTo>
                  <a:pt x="0" y="2387685"/>
                </a:lnTo>
                <a:lnTo>
                  <a:pt x="0" y="2380074"/>
                </a:lnTo>
                <a:lnTo>
                  <a:pt x="0" y="2326505"/>
                </a:lnTo>
                <a:lnTo>
                  <a:pt x="0" y="2262381"/>
                </a:lnTo>
                <a:lnTo>
                  <a:pt x="0" y="2257179"/>
                </a:lnTo>
                <a:lnTo>
                  <a:pt x="0" y="2179198"/>
                </a:lnTo>
                <a:lnTo>
                  <a:pt x="0" y="2133488"/>
                </a:lnTo>
                <a:lnTo>
                  <a:pt x="0" y="2092053"/>
                </a:lnTo>
                <a:lnTo>
                  <a:pt x="0" y="1995235"/>
                </a:lnTo>
                <a:lnTo>
                  <a:pt x="0" y="1992885"/>
                </a:lnTo>
                <a:lnTo>
                  <a:pt x="0" y="1888234"/>
                </a:lnTo>
                <a:lnTo>
                  <a:pt x="0" y="1840062"/>
                </a:lnTo>
                <a:lnTo>
                  <a:pt x="0" y="1823901"/>
                </a:lnTo>
                <a:lnTo>
                  <a:pt x="0" y="1816968"/>
                </a:lnTo>
                <a:lnTo>
                  <a:pt x="0" y="1764065"/>
                </a:lnTo>
                <a:lnTo>
                  <a:pt x="0" y="1677794"/>
                </a:lnTo>
                <a:lnTo>
                  <a:pt x="0" y="1585277"/>
                </a:lnTo>
                <a:lnTo>
                  <a:pt x="0" y="1456240"/>
                </a:lnTo>
                <a:lnTo>
                  <a:pt x="0" y="1392744"/>
                </a:lnTo>
                <a:lnTo>
                  <a:pt x="0" y="1219412"/>
                </a:lnTo>
                <a:lnTo>
                  <a:pt x="0" y="1185954"/>
                </a:lnTo>
                <a:lnTo>
                  <a:pt x="0" y="966802"/>
                </a:lnTo>
                <a:lnTo>
                  <a:pt x="0" y="964400"/>
                </a:lnTo>
                <a:cubicBezTo>
                  <a:pt x="0" y="811662"/>
                  <a:pt x="0" y="648742"/>
                  <a:pt x="0" y="474961"/>
                </a:cubicBezTo>
                <a:cubicBezTo>
                  <a:pt x="309894" y="176462"/>
                  <a:pt x="697260" y="0"/>
                  <a:pt x="1118767" y="0"/>
                </a:cubicBezTo>
                <a:close/>
              </a:path>
            </a:pathLst>
          </a:custGeom>
          <a:solidFill>
            <a:srgbClr val="5B9DC5"/>
          </a:solidFill>
          <a:ln>
            <a:noFill/>
          </a:ln>
          <a:effectLst>
            <a:outerShdw blurRad="1270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7" name="文本框 6"/>
          <p:cNvSpPr txBox="1"/>
          <p:nvPr/>
        </p:nvSpPr>
        <p:spPr>
          <a:xfrm>
            <a:off x="1508530" y="4009572"/>
            <a:ext cx="1620958" cy="523220"/>
          </a:xfrm>
          <a:prstGeom prst="rect">
            <a:avLst/>
          </a:prstGeom>
          <a:noFill/>
          <a:effectLst>
            <a:outerShdw blurRad="63500" sx="102000" sy="102000" algn="ctr" rotWithShape="0">
              <a:prstClr val="black">
                <a:alpha val="50000"/>
              </a:prstClr>
            </a:outerShdw>
          </a:effectLst>
        </p:spPr>
        <p:txBody>
          <a:bodyPr wrap="none" rtlCol="0">
            <a:spAutoFit/>
          </a:bodyPr>
          <a:lstStyle/>
          <a:p>
            <a:pPr algn="ctr"/>
            <a:r>
              <a:rPr lang="zh-CN" altLang="en-US" sz="2800" dirty="0" smtClean="0">
                <a:solidFill>
                  <a:schemeClr val="bg1"/>
                </a:solidFill>
                <a:latin typeface="+mj-ea"/>
                <a:ea typeface="+mj-ea"/>
              </a:rPr>
              <a:t>添加标题</a:t>
            </a:r>
            <a:endParaRPr lang="zh-CN" altLang="en-US" sz="2800" dirty="0">
              <a:solidFill>
                <a:schemeClr val="bg1"/>
              </a:solidFill>
              <a:latin typeface="+mj-ea"/>
              <a:ea typeface="+mj-ea"/>
            </a:endParaRPr>
          </a:p>
        </p:txBody>
      </p:sp>
      <p:sp>
        <p:nvSpPr>
          <p:cNvPr id="8" name="TextBox 17"/>
          <p:cNvSpPr txBox="1"/>
          <p:nvPr/>
        </p:nvSpPr>
        <p:spPr>
          <a:xfrm>
            <a:off x="1227159" y="4595363"/>
            <a:ext cx="2183698" cy="752514"/>
          </a:xfrm>
          <a:prstGeom prst="rect">
            <a:avLst/>
          </a:prstGeom>
          <a:noFill/>
        </p:spPr>
        <p:txBody>
          <a:bodyPr wrap="square" rtlCol="0">
            <a:spAutoFit/>
          </a:bodyPr>
          <a:lstStyle/>
          <a:p>
            <a:pPr algn="ctr">
              <a:lnSpc>
                <a:spcPct val="130000"/>
              </a:lnSpc>
            </a:pPr>
            <a:r>
              <a:rPr lang="en-US" sz="1100" b="1" dirty="0">
                <a:solidFill>
                  <a:schemeClr val="bg1"/>
                </a:solidFill>
                <a:ea typeface="Roboto Light" charset="0"/>
                <a:cs typeface="Roboto Light" charset="0"/>
              </a:rPr>
              <a:t>Lorem Ipsum </a:t>
            </a:r>
            <a:r>
              <a:rPr lang="en-US" sz="1100" dirty="0">
                <a:solidFill>
                  <a:schemeClr val="bg1"/>
                </a:solidFill>
                <a:ea typeface="Roboto Light" charset="0"/>
                <a:cs typeface="Roboto Light" charset="0"/>
              </a:rPr>
              <a:t>is simply</a:t>
            </a:r>
            <a:endParaRPr lang="en-US" sz="1100" dirty="0">
              <a:solidFill>
                <a:schemeClr val="bg1"/>
              </a:solidFill>
              <a:ea typeface="Roboto Light" charset="0"/>
              <a:cs typeface="Roboto Light" charset="0"/>
            </a:endParaRPr>
          </a:p>
          <a:p>
            <a:pPr algn="ctr">
              <a:lnSpc>
                <a:spcPct val="130000"/>
              </a:lnSpc>
            </a:pPr>
            <a:r>
              <a:rPr lang="en-US" sz="1100" dirty="0">
                <a:solidFill>
                  <a:schemeClr val="bg1"/>
                </a:solidFill>
                <a:ea typeface="Roboto Light" charset="0"/>
                <a:cs typeface="Roboto Light" charset="0"/>
              </a:rPr>
              <a:t> dummy text of the printing </a:t>
            </a:r>
            <a:endParaRPr lang="en-US" sz="1100" dirty="0">
              <a:solidFill>
                <a:schemeClr val="bg1"/>
              </a:solidFill>
              <a:ea typeface="Roboto Light" charset="0"/>
              <a:cs typeface="Roboto Light" charset="0"/>
            </a:endParaRPr>
          </a:p>
          <a:p>
            <a:pPr algn="ctr">
              <a:lnSpc>
                <a:spcPct val="130000"/>
              </a:lnSpc>
            </a:pPr>
            <a:r>
              <a:rPr lang="en-US" sz="1100" dirty="0">
                <a:solidFill>
                  <a:schemeClr val="bg1"/>
                </a:solidFill>
                <a:ea typeface="Roboto Light" charset="0"/>
                <a:cs typeface="Roboto Light" charset="0"/>
              </a:rPr>
              <a:t>and typesetting</a:t>
            </a:r>
            <a:endParaRPr lang="en-US" sz="1100" dirty="0">
              <a:solidFill>
                <a:schemeClr val="bg1"/>
              </a:solidFill>
              <a:ea typeface="Roboto Light" charset="0"/>
              <a:cs typeface="Roboto Light" charset="0"/>
            </a:endParaRPr>
          </a:p>
        </p:txBody>
      </p:sp>
      <p:sp>
        <p:nvSpPr>
          <p:cNvPr id="9" name="椭圆 8"/>
          <p:cNvSpPr/>
          <p:nvPr/>
        </p:nvSpPr>
        <p:spPr>
          <a:xfrm>
            <a:off x="1856467" y="1899452"/>
            <a:ext cx="925082" cy="925082"/>
          </a:xfrm>
          <a:prstGeom prst="ellipse">
            <a:avLst/>
          </a:prstGeom>
          <a:solidFill>
            <a:schemeClr val="bg1"/>
          </a:solidFill>
          <a:ln>
            <a:noFill/>
          </a:ln>
          <a:effectLst>
            <a:outerShdw blurRad="1270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72000" rIns="0" bIns="0" rtlCol="0" anchor="ctr"/>
          <a:lstStyle/>
          <a:p>
            <a:pPr algn="ctr"/>
            <a:r>
              <a:rPr lang="en-US" altLang="zh-CN" sz="4400" dirty="0">
                <a:solidFill>
                  <a:schemeClr val="accent1"/>
                </a:solidFill>
                <a:latin typeface="Agency FB" panose="020B0503020202020204" pitchFamily="34" charset="0"/>
              </a:rPr>
              <a:t>01</a:t>
            </a:r>
            <a:endParaRPr lang="zh-CN" altLang="en-US" sz="4400" dirty="0">
              <a:solidFill>
                <a:schemeClr val="accent1"/>
              </a:solidFill>
              <a:latin typeface="Agency FB" panose="020B0503020202020204" pitchFamily="34" charset="0"/>
            </a:endParaRPr>
          </a:p>
        </p:txBody>
      </p:sp>
      <p:grpSp>
        <p:nvGrpSpPr>
          <p:cNvPr id="10" name="组合 9"/>
          <p:cNvGrpSpPr/>
          <p:nvPr/>
        </p:nvGrpSpPr>
        <p:grpSpPr>
          <a:xfrm>
            <a:off x="2068987" y="3178979"/>
            <a:ext cx="500042" cy="500042"/>
            <a:chOff x="9654822" y="2982564"/>
            <a:chExt cx="368453" cy="368453"/>
          </a:xfrm>
          <a:solidFill>
            <a:schemeClr val="bg1"/>
          </a:solidFill>
        </p:grpSpPr>
        <p:sp>
          <p:nvSpPr>
            <p:cNvPr id="11" name="Freeform 39"/>
            <p:cNvSpPr/>
            <p:nvPr/>
          </p:nvSpPr>
          <p:spPr bwMode="auto">
            <a:xfrm>
              <a:off x="9654822" y="2982564"/>
              <a:ext cx="368453" cy="368453"/>
            </a:xfrm>
            <a:custGeom>
              <a:avLst/>
              <a:gdLst>
                <a:gd name="T0" fmla="*/ 240 w 262"/>
                <a:gd name="T1" fmla="*/ 240 h 262"/>
                <a:gd name="T2" fmla="*/ 22 w 262"/>
                <a:gd name="T3" fmla="*/ 240 h 262"/>
                <a:gd name="T4" fmla="*/ 22 w 262"/>
                <a:gd name="T5" fmla="*/ 23 h 262"/>
                <a:gd name="T6" fmla="*/ 251 w 262"/>
                <a:gd name="T7" fmla="*/ 23 h 262"/>
                <a:gd name="T8" fmla="*/ 251 w 262"/>
                <a:gd name="T9" fmla="*/ 0 h 262"/>
                <a:gd name="T10" fmla="*/ 0 w 262"/>
                <a:gd name="T11" fmla="*/ 0 h 262"/>
                <a:gd name="T12" fmla="*/ 0 w 262"/>
                <a:gd name="T13" fmla="*/ 262 h 262"/>
                <a:gd name="T14" fmla="*/ 262 w 262"/>
                <a:gd name="T15" fmla="*/ 262 h 262"/>
                <a:gd name="T16" fmla="*/ 262 w 262"/>
                <a:gd name="T17" fmla="*/ 199 h 262"/>
                <a:gd name="T18" fmla="*/ 240 w 262"/>
                <a:gd name="T19" fmla="*/ 199 h 262"/>
                <a:gd name="T20" fmla="*/ 240 w 262"/>
                <a:gd name="T21" fmla="*/ 240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62" h="262">
                  <a:moveTo>
                    <a:pt x="240" y="240"/>
                  </a:moveTo>
                  <a:lnTo>
                    <a:pt x="22" y="240"/>
                  </a:lnTo>
                  <a:lnTo>
                    <a:pt x="22" y="23"/>
                  </a:lnTo>
                  <a:lnTo>
                    <a:pt x="251" y="23"/>
                  </a:lnTo>
                  <a:lnTo>
                    <a:pt x="251" y="0"/>
                  </a:lnTo>
                  <a:lnTo>
                    <a:pt x="0" y="0"/>
                  </a:lnTo>
                  <a:lnTo>
                    <a:pt x="0" y="262"/>
                  </a:lnTo>
                  <a:lnTo>
                    <a:pt x="262" y="262"/>
                  </a:lnTo>
                  <a:lnTo>
                    <a:pt x="262" y="199"/>
                  </a:lnTo>
                  <a:lnTo>
                    <a:pt x="240" y="199"/>
                  </a:lnTo>
                  <a:lnTo>
                    <a:pt x="240" y="240"/>
                  </a:lnTo>
                  <a:close/>
                </a:path>
              </a:pathLst>
            </a:custGeom>
            <a:solidFill>
              <a:schemeClr val="bg1"/>
            </a:solidFill>
            <a:ln>
              <a:noFill/>
            </a:ln>
            <a:effectLst>
              <a:outerShdw blurRad="1270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72000" rIns="0" bIns="0" numCol="1" spcCol="0" rtlCol="0" fromWordArt="0" anchor="ctr" anchorCtr="0" forceAA="0" compatLnSpc="1">
              <a:noAutofit/>
            </a:bodyPr>
            <a:lstStyle/>
            <a:p>
              <a:pPr algn="ctr"/>
              <a:endParaRPr lang="zh-CN" altLang="en-US" sz="4400">
                <a:gradFill>
                  <a:gsLst>
                    <a:gs pos="0">
                      <a:schemeClr val="accent2"/>
                    </a:gs>
                    <a:gs pos="46000">
                      <a:srgbClr val="5182DF"/>
                    </a:gs>
                    <a:gs pos="100000">
                      <a:schemeClr val="accent1"/>
                    </a:gs>
                  </a:gsLst>
                  <a:lin ang="3600000" scaled="0"/>
                </a:gradFill>
                <a:latin typeface="Agency FB" panose="020B0503020202020204" pitchFamily="34" charset="0"/>
              </a:endParaRPr>
            </a:p>
          </p:txBody>
        </p:sp>
        <p:sp>
          <p:nvSpPr>
            <p:cNvPr id="12" name="Freeform 40"/>
            <p:cNvSpPr>
              <a:spLocks noEditPoints="1"/>
            </p:cNvSpPr>
            <p:nvPr/>
          </p:nvSpPr>
          <p:spPr bwMode="auto">
            <a:xfrm>
              <a:off x="9878424" y="3096475"/>
              <a:ext cx="144850" cy="142038"/>
            </a:xfrm>
            <a:custGeom>
              <a:avLst/>
              <a:gdLst>
                <a:gd name="T0" fmla="*/ 28 w 55"/>
                <a:gd name="T1" fmla="*/ 0 h 54"/>
                <a:gd name="T2" fmla="*/ 0 w 55"/>
                <a:gd name="T3" fmla="*/ 27 h 54"/>
                <a:gd name="T4" fmla="*/ 28 w 55"/>
                <a:gd name="T5" fmla="*/ 54 h 54"/>
                <a:gd name="T6" fmla="*/ 55 w 55"/>
                <a:gd name="T7" fmla="*/ 27 h 54"/>
                <a:gd name="T8" fmla="*/ 28 w 55"/>
                <a:gd name="T9" fmla="*/ 0 h 54"/>
                <a:gd name="T10" fmla="*/ 28 w 55"/>
                <a:gd name="T11" fmla="*/ 42 h 54"/>
                <a:gd name="T12" fmla="*/ 12 w 55"/>
                <a:gd name="T13" fmla="*/ 27 h 54"/>
                <a:gd name="T14" fmla="*/ 28 w 55"/>
                <a:gd name="T15" fmla="*/ 12 h 54"/>
                <a:gd name="T16" fmla="*/ 43 w 55"/>
                <a:gd name="T17" fmla="*/ 27 h 54"/>
                <a:gd name="T18" fmla="*/ 28 w 55"/>
                <a:gd name="T19" fmla="*/ 42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5" h="54">
                  <a:moveTo>
                    <a:pt x="28" y="0"/>
                  </a:moveTo>
                  <a:cubicBezTo>
                    <a:pt x="13" y="0"/>
                    <a:pt x="0" y="12"/>
                    <a:pt x="0" y="27"/>
                  </a:cubicBezTo>
                  <a:cubicBezTo>
                    <a:pt x="0" y="42"/>
                    <a:pt x="13" y="54"/>
                    <a:pt x="28" y="54"/>
                  </a:cubicBezTo>
                  <a:cubicBezTo>
                    <a:pt x="43" y="54"/>
                    <a:pt x="55" y="42"/>
                    <a:pt x="55" y="27"/>
                  </a:cubicBezTo>
                  <a:cubicBezTo>
                    <a:pt x="55" y="12"/>
                    <a:pt x="43" y="0"/>
                    <a:pt x="28" y="0"/>
                  </a:cubicBezTo>
                  <a:close/>
                  <a:moveTo>
                    <a:pt x="28" y="42"/>
                  </a:moveTo>
                  <a:cubicBezTo>
                    <a:pt x="19" y="42"/>
                    <a:pt x="12" y="35"/>
                    <a:pt x="12" y="27"/>
                  </a:cubicBezTo>
                  <a:cubicBezTo>
                    <a:pt x="12" y="19"/>
                    <a:pt x="19" y="12"/>
                    <a:pt x="28" y="12"/>
                  </a:cubicBezTo>
                  <a:cubicBezTo>
                    <a:pt x="36" y="12"/>
                    <a:pt x="43" y="19"/>
                    <a:pt x="43" y="27"/>
                  </a:cubicBezTo>
                  <a:cubicBezTo>
                    <a:pt x="43" y="35"/>
                    <a:pt x="36" y="42"/>
                    <a:pt x="28" y="42"/>
                  </a:cubicBezTo>
                  <a:close/>
                </a:path>
              </a:pathLst>
            </a:custGeom>
            <a:solidFill>
              <a:schemeClr val="bg1"/>
            </a:solidFill>
            <a:ln>
              <a:noFill/>
            </a:ln>
            <a:effectLst>
              <a:outerShdw blurRad="1270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72000" rIns="0" bIns="0" numCol="1" spcCol="0" rtlCol="0" fromWordArt="0" anchor="ctr" anchorCtr="0" forceAA="0" compatLnSpc="1">
              <a:noAutofit/>
            </a:bodyPr>
            <a:lstStyle/>
            <a:p>
              <a:pPr algn="ctr"/>
              <a:endParaRPr lang="zh-CN" altLang="en-US" sz="4400">
                <a:gradFill>
                  <a:gsLst>
                    <a:gs pos="0">
                      <a:schemeClr val="accent2"/>
                    </a:gs>
                    <a:gs pos="46000">
                      <a:srgbClr val="5182DF"/>
                    </a:gs>
                    <a:gs pos="100000">
                      <a:schemeClr val="accent1"/>
                    </a:gs>
                  </a:gsLst>
                  <a:lin ang="3600000" scaled="0"/>
                </a:gradFill>
                <a:latin typeface="Agency FB" panose="020B0503020202020204" pitchFamily="34" charset="0"/>
              </a:endParaRPr>
            </a:p>
          </p:txBody>
        </p:sp>
        <p:sp>
          <p:nvSpPr>
            <p:cNvPr id="13" name="Rectangle 41"/>
            <p:cNvSpPr>
              <a:spLocks noChangeArrowheads="1"/>
            </p:cNvSpPr>
            <p:nvPr/>
          </p:nvSpPr>
          <p:spPr bwMode="auto">
            <a:xfrm>
              <a:off x="9744825" y="3117570"/>
              <a:ext cx="85785" cy="30939"/>
            </a:xfrm>
            <a:prstGeom prst="rect">
              <a:avLst/>
            </a:prstGeom>
            <a:solidFill>
              <a:schemeClr val="bg1"/>
            </a:solidFill>
            <a:ln>
              <a:noFill/>
            </a:ln>
            <a:effectLst>
              <a:outerShdw blurRad="1270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72000" rIns="0" bIns="0" numCol="1" spcCol="0" rtlCol="0" fromWordArt="0" anchor="ctr" anchorCtr="0" forceAA="0" compatLnSpc="1">
              <a:noAutofit/>
            </a:bodyPr>
            <a:lstStyle/>
            <a:p>
              <a:pPr algn="ctr"/>
              <a:endParaRPr lang="zh-CN" altLang="en-US" sz="4400">
                <a:gradFill>
                  <a:gsLst>
                    <a:gs pos="0">
                      <a:schemeClr val="accent2"/>
                    </a:gs>
                    <a:gs pos="46000">
                      <a:srgbClr val="5182DF"/>
                    </a:gs>
                    <a:gs pos="100000">
                      <a:schemeClr val="accent1"/>
                    </a:gs>
                  </a:gsLst>
                  <a:lin ang="3600000" scaled="0"/>
                </a:gradFill>
                <a:latin typeface="Agency FB" panose="020B0503020202020204" pitchFamily="34" charset="0"/>
              </a:endParaRPr>
            </a:p>
          </p:txBody>
        </p:sp>
        <p:sp>
          <p:nvSpPr>
            <p:cNvPr id="14" name="Rectangle 42"/>
            <p:cNvSpPr>
              <a:spLocks noChangeArrowheads="1"/>
            </p:cNvSpPr>
            <p:nvPr/>
          </p:nvSpPr>
          <p:spPr bwMode="auto">
            <a:xfrm>
              <a:off x="9744825" y="3185073"/>
              <a:ext cx="85785" cy="32345"/>
            </a:xfrm>
            <a:prstGeom prst="rect">
              <a:avLst/>
            </a:prstGeom>
            <a:solidFill>
              <a:schemeClr val="bg1"/>
            </a:solidFill>
            <a:ln>
              <a:noFill/>
            </a:ln>
            <a:effectLst>
              <a:outerShdw blurRad="1270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72000" rIns="0" bIns="0" numCol="1" spcCol="0" rtlCol="0" fromWordArt="0" anchor="ctr" anchorCtr="0" forceAA="0" compatLnSpc="1">
              <a:noAutofit/>
            </a:bodyPr>
            <a:lstStyle/>
            <a:p>
              <a:pPr algn="ctr"/>
              <a:endParaRPr lang="zh-CN" altLang="en-US" sz="4400">
                <a:gradFill>
                  <a:gsLst>
                    <a:gs pos="0">
                      <a:schemeClr val="accent2"/>
                    </a:gs>
                    <a:gs pos="46000">
                      <a:srgbClr val="5182DF"/>
                    </a:gs>
                    <a:gs pos="100000">
                      <a:schemeClr val="accent1"/>
                    </a:gs>
                  </a:gsLst>
                  <a:lin ang="3600000" scaled="0"/>
                </a:gradFill>
                <a:latin typeface="Agency FB" panose="020B0503020202020204" pitchFamily="34" charset="0"/>
              </a:endParaRPr>
            </a:p>
          </p:txBody>
        </p:sp>
      </p:grpSp>
      <p:sp>
        <p:nvSpPr>
          <p:cNvPr id="15" name="任意多边形: 形状 44"/>
          <p:cNvSpPr/>
          <p:nvPr/>
        </p:nvSpPr>
        <p:spPr>
          <a:xfrm>
            <a:off x="6216526" y="2248458"/>
            <a:ext cx="2237534" cy="3640869"/>
          </a:xfrm>
          <a:custGeom>
            <a:avLst/>
            <a:gdLst>
              <a:gd name="connsiteX0" fmla="*/ 1118767 w 2237534"/>
              <a:gd name="connsiteY0" fmla="*/ 0 h 3640869"/>
              <a:gd name="connsiteX1" fmla="*/ 2237534 w 2237534"/>
              <a:gd name="connsiteY1" fmla="*/ 474961 h 3640869"/>
              <a:gd name="connsiteX2" fmla="*/ 2237534 w 2237534"/>
              <a:gd name="connsiteY2" fmla="*/ 891849 h 3640869"/>
              <a:gd name="connsiteX3" fmla="*/ 2237534 w 2237534"/>
              <a:gd name="connsiteY3" fmla="*/ 966802 h 3640869"/>
              <a:gd name="connsiteX4" fmla="*/ 2237534 w 2237534"/>
              <a:gd name="connsiteY4" fmla="*/ 967480 h 3640869"/>
              <a:gd name="connsiteX5" fmla="*/ 2237534 w 2237534"/>
              <a:gd name="connsiteY5" fmla="*/ 969830 h 3640869"/>
              <a:gd name="connsiteX6" fmla="*/ 2237534 w 2237534"/>
              <a:gd name="connsiteY6" fmla="*/ 972233 h 3640869"/>
              <a:gd name="connsiteX7" fmla="*/ 2237534 w 2237534"/>
              <a:gd name="connsiteY7" fmla="*/ 985130 h 3640869"/>
              <a:gd name="connsiteX8" fmla="*/ 2237534 w 2237534"/>
              <a:gd name="connsiteY8" fmla="*/ 1010247 h 3640869"/>
              <a:gd name="connsiteX9" fmla="*/ 2237534 w 2237534"/>
              <a:gd name="connsiteY9" fmla="*/ 1028660 h 3640869"/>
              <a:gd name="connsiteX10" fmla="*/ 2237534 w 2237534"/>
              <a:gd name="connsiteY10" fmla="*/ 1051656 h 3640869"/>
              <a:gd name="connsiteX11" fmla="*/ 2237534 w 2237534"/>
              <a:gd name="connsiteY11" fmla="*/ 1056976 h 3640869"/>
              <a:gd name="connsiteX12" fmla="*/ 2237534 w 2237534"/>
              <a:gd name="connsiteY12" fmla="*/ 1079742 h 3640869"/>
              <a:gd name="connsiteX13" fmla="*/ 2237534 w 2237534"/>
              <a:gd name="connsiteY13" fmla="*/ 1113430 h 3640869"/>
              <a:gd name="connsiteX14" fmla="*/ 2237534 w 2237534"/>
              <a:gd name="connsiteY14" fmla="*/ 1153226 h 3640869"/>
              <a:gd name="connsiteX15" fmla="*/ 2237534 w 2237534"/>
              <a:gd name="connsiteY15" fmla="*/ 1153794 h 3640869"/>
              <a:gd name="connsiteX16" fmla="*/ 2237534 w 2237534"/>
              <a:gd name="connsiteY16" fmla="*/ 1199642 h 3640869"/>
              <a:gd name="connsiteX17" fmla="*/ 2237534 w 2237534"/>
              <a:gd name="connsiteY17" fmla="*/ 1253184 h 3640869"/>
              <a:gd name="connsiteX18" fmla="*/ 2237534 w 2237534"/>
              <a:gd name="connsiteY18" fmla="*/ 1260795 h 3640869"/>
              <a:gd name="connsiteX19" fmla="*/ 2237534 w 2237534"/>
              <a:gd name="connsiteY19" fmla="*/ 1314365 h 3640869"/>
              <a:gd name="connsiteX20" fmla="*/ 2237534 w 2237534"/>
              <a:gd name="connsiteY20" fmla="*/ 1378488 h 3640869"/>
              <a:gd name="connsiteX21" fmla="*/ 2237534 w 2237534"/>
              <a:gd name="connsiteY21" fmla="*/ 1383690 h 3640869"/>
              <a:gd name="connsiteX22" fmla="*/ 2237534 w 2237534"/>
              <a:gd name="connsiteY22" fmla="*/ 1461671 h 3640869"/>
              <a:gd name="connsiteX23" fmla="*/ 2237534 w 2237534"/>
              <a:gd name="connsiteY23" fmla="*/ 1507381 h 3640869"/>
              <a:gd name="connsiteX24" fmla="*/ 2237534 w 2237534"/>
              <a:gd name="connsiteY24" fmla="*/ 1548816 h 3640869"/>
              <a:gd name="connsiteX25" fmla="*/ 2237534 w 2237534"/>
              <a:gd name="connsiteY25" fmla="*/ 1645634 h 3640869"/>
              <a:gd name="connsiteX26" fmla="*/ 2237534 w 2237534"/>
              <a:gd name="connsiteY26" fmla="*/ 1647984 h 3640869"/>
              <a:gd name="connsiteX27" fmla="*/ 2237534 w 2237534"/>
              <a:gd name="connsiteY27" fmla="*/ 1752635 h 3640869"/>
              <a:gd name="connsiteX28" fmla="*/ 2237534 w 2237534"/>
              <a:gd name="connsiteY28" fmla="*/ 1800807 h 3640869"/>
              <a:gd name="connsiteX29" fmla="*/ 2237534 w 2237534"/>
              <a:gd name="connsiteY29" fmla="*/ 1816968 h 3640869"/>
              <a:gd name="connsiteX30" fmla="*/ 2237534 w 2237534"/>
              <a:gd name="connsiteY30" fmla="*/ 1823901 h 3640869"/>
              <a:gd name="connsiteX31" fmla="*/ 2237534 w 2237534"/>
              <a:gd name="connsiteY31" fmla="*/ 1876804 h 3640869"/>
              <a:gd name="connsiteX32" fmla="*/ 2237534 w 2237534"/>
              <a:gd name="connsiteY32" fmla="*/ 1963075 h 3640869"/>
              <a:gd name="connsiteX33" fmla="*/ 2237534 w 2237534"/>
              <a:gd name="connsiteY33" fmla="*/ 2055592 h 3640869"/>
              <a:gd name="connsiteX34" fmla="*/ 2237534 w 2237534"/>
              <a:gd name="connsiteY34" fmla="*/ 2184629 h 3640869"/>
              <a:gd name="connsiteX35" fmla="*/ 2237534 w 2237534"/>
              <a:gd name="connsiteY35" fmla="*/ 2248126 h 3640869"/>
              <a:gd name="connsiteX36" fmla="*/ 2237534 w 2237534"/>
              <a:gd name="connsiteY36" fmla="*/ 2421457 h 3640869"/>
              <a:gd name="connsiteX37" fmla="*/ 2237534 w 2237534"/>
              <a:gd name="connsiteY37" fmla="*/ 2454915 h 3640869"/>
              <a:gd name="connsiteX38" fmla="*/ 2237534 w 2237534"/>
              <a:gd name="connsiteY38" fmla="*/ 2674067 h 3640869"/>
              <a:gd name="connsiteX39" fmla="*/ 2237534 w 2237534"/>
              <a:gd name="connsiteY39" fmla="*/ 2676469 h 3640869"/>
              <a:gd name="connsiteX40" fmla="*/ 2237534 w 2237534"/>
              <a:gd name="connsiteY40" fmla="*/ 3165908 h 3640869"/>
              <a:gd name="connsiteX41" fmla="*/ 1118767 w 2237534"/>
              <a:gd name="connsiteY41" fmla="*/ 3640869 h 3640869"/>
              <a:gd name="connsiteX42" fmla="*/ 0 w 2237534"/>
              <a:gd name="connsiteY42" fmla="*/ 3165908 h 3640869"/>
              <a:gd name="connsiteX43" fmla="*/ 0 w 2237534"/>
              <a:gd name="connsiteY43" fmla="*/ 2749020 h 3640869"/>
              <a:gd name="connsiteX44" fmla="*/ 0 w 2237534"/>
              <a:gd name="connsiteY44" fmla="*/ 2674067 h 3640869"/>
              <a:gd name="connsiteX45" fmla="*/ 0 w 2237534"/>
              <a:gd name="connsiteY45" fmla="*/ 2673389 h 3640869"/>
              <a:gd name="connsiteX46" fmla="*/ 0 w 2237534"/>
              <a:gd name="connsiteY46" fmla="*/ 2671039 h 3640869"/>
              <a:gd name="connsiteX47" fmla="*/ 0 w 2237534"/>
              <a:gd name="connsiteY47" fmla="*/ 2668636 h 3640869"/>
              <a:gd name="connsiteX48" fmla="*/ 0 w 2237534"/>
              <a:gd name="connsiteY48" fmla="*/ 2655739 h 3640869"/>
              <a:gd name="connsiteX49" fmla="*/ 0 w 2237534"/>
              <a:gd name="connsiteY49" fmla="*/ 2630622 h 3640869"/>
              <a:gd name="connsiteX50" fmla="*/ 0 w 2237534"/>
              <a:gd name="connsiteY50" fmla="*/ 2612209 h 3640869"/>
              <a:gd name="connsiteX51" fmla="*/ 0 w 2237534"/>
              <a:gd name="connsiteY51" fmla="*/ 2589213 h 3640869"/>
              <a:gd name="connsiteX52" fmla="*/ 0 w 2237534"/>
              <a:gd name="connsiteY52" fmla="*/ 2583893 h 3640869"/>
              <a:gd name="connsiteX53" fmla="*/ 0 w 2237534"/>
              <a:gd name="connsiteY53" fmla="*/ 2561127 h 3640869"/>
              <a:gd name="connsiteX54" fmla="*/ 0 w 2237534"/>
              <a:gd name="connsiteY54" fmla="*/ 2527439 h 3640869"/>
              <a:gd name="connsiteX55" fmla="*/ 0 w 2237534"/>
              <a:gd name="connsiteY55" fmla="*/ 2487643 h 3640869"/>
              <a:gd name="connsiteX56" fmla="*/ 0 w 2237534"/>
              <a:gd name="connsiteY56" fmla="*/ 2487075 h 3640869"/>
              <a:gd name="connsiteX57" fmla="*/ 0 w 2237534"/>
              <a:gd name="connsiteY57" fmla="*/ 2441227 h 3640869"/>
              <a:gd name="connsiteX58" fmla="*/ 0 w 2237534"/>
              <a:gd name="connsiteY58" fmla="*/ 2387685 h 3640869"/>
              <a:gd name="connsiteX59" fmla="*/ 0 w 2237534"/>
              <a:gd name="connsiteY59" fmla="*/ 2380074 h 3640869"/>
              <a:gd name="connsiteX60" fmla="*/ 0 w 2237534"/>
              <a:gd name="connsiteY60" fmla="*/ 2326505 h 3640869"/>
              <a:gd name="connsiteX61" fmla="*/ 0 w 2237534"/>
              <a:gd name="connsiteY61" fmla="*/ 2262381 h 3640869"/>
              <a:gd name="connsiteX62" fmla="*/ 0 w 2237534"/>
              <a:gd name="connsiteY62" fmla="*/ 2257179 h 3640869"/>
              <a:gd name="connsiteX63" fmla="*/ 0 w 2237534"/>
              <a:gd name="connsiteY63" fmla="*/ 2179198 h 3640869"/>
              <a:gd name="connsiteX64" fmla="*/ 0 w 2237534"/>
              <a:gd name="connsiteY64" fmla="*/ 2133488 h 3640869"/>
              <a:gd name="connsiteX65" fmla="*/ 0 w 2237534"/>
              <a:gd name="connsiteY65" fmla="*/ 2092053 h 3640869"/>
              <a:gd name="connsiteX66" fmla="*/ 0 w 2237534"/>
              <a:gd name="connsiteY66" fmla="*/ 1995235 h 3640869"/>
              <a:gd name="connsiteX67" fmla="*/ 0 w 2237534"/>
              <a:gd name="connsiteY67" fmla="*/ 1992885 h 3640869"/>
              <a:gd name="connsiteX68" fmla="*/ 0 w 2237534"/>
              <a:gd name="connsiteY68" fmla="*/ 1888234 h 3640869"/>
              <a:gd name="connsiteX69" fmla="*/ 0 w 2237534"/>
              <a:gd name="connsiteY69" fmla="*/ 1840062 h 3640869"/>
              <a:gd name="connsiteX70" fmla="*/ 0 w 2237534"/>
              <a:gd name="connsiteY70" fmla="*/ 1823901 h 3640869"/>
              <a:gd name="connsiteX71" fmla="*/ 0 w 2237534"/>
              <a:gd name="connsiteY71" fmla="*/ 1816968 h 3640869"/>
              <a:gd name="connsiteX72" fmla="*/ 0 w 2237534"/>
              <a:gd name="connsiteY72" fmla="*/ 1764065 h 3640869"/>
              <a:gd name="connsiteX73" fmla="*/ 0 w 2237534"/>
              <a:gd name="connsiteY73" fmla="*/ 1677794 h 3640869"/>
              <a:gd name="connsiteX74" fmla="*/ 0 w 2237534"/>
              <a:gd name="connsiteY74" fmla="*/ 1585277 h 3640869"/>
              <a:gd name="connsiteX75" fmla="*/ 0 w 2237534"/>
              <a:gd name="connsiteY75" fmla="*/ 1456240 h 3640869"/>
              <a:gd name="connsiteX76" fmla="*/ 0 w 2237534"/>
              <a:gd name="connsiteY76" fmla="*/ 1392744 h 3640869"/>
              <a:gd name="connsiteX77" fmla="*/ 0 w 2237534"/>
              <a:gd name="connsiteY77" fmla="*/ 1219412 h 3640869"/>
              <a:gd name="connsiteX78" fmla="*/ 0 w 2237534"/>
              <a:gd name="connsiteY78" fmla="*/ 1185954 h 3640869"/>
              <a:gd name="connsiteX79" fmla="*/ 0 w 2237534"/>
              <a:gd name="connsiteY79" fmla="*/ 966802 h 3640869"/>
              <a:gd name="connsiteX80" fmla="*/ 0 w 2237534"/>
              <a:gd name="connsiteY80" fmla="*/ 964400 h 3640869"/>
              <a:gd name="connsiteX81" fmla="*/ 0 w 2237534"/>
              <a:gd name="connsiteY81" fmla="*/ 474961 h 3640869"/>
              <a:gd name="connsiteX82" fmla="*/ 1118767 w 2237534"/>
              <a:gd name="connsiteY82" fmla="*/ 0 h 36408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Lst>
            <a:rect l="l" t="t" r="r" b="b"/>
            <a:pathLst>
              <a:path w="2237534" h="3640869">
                <a:moveTo>
                  <a:pt x="1118767" y="0"/>
                </a:moveTo>
                <a:cubicBezTo>
                  <a:pt x="1538961" y="0"/>
                  <a:pt x="1926327" y="176462"/>
                  <a:pt x="2237534" y="474961"/>
                </a:cubicBezTo>
                <a:cubicBezTo>
                  <a:pt x="2237534" y="474961"/>
                  <a:pt x="2237534" y="474961"/>
                  <a:pt x="2237534" y="891849"/>
                </a:cubicBezTo>
                <a:lnTo>
                  <a:pt x="2237534" y="966802"/>
                </a:lnTo>
                <a:lnTo>
                  <a:pt x="2237534" y="967480"/>
                </a:lnTo>
                <a:lnTo>
                  <a:pt x="2237534" y="969830"/>
                </a:lnTo>
                <a:lnTo>
                  <a:pt x="2237534" y="972233"/>
                </a:lnTo>
                <a:lnTo>
                  <a:pt x="2237534" y="985130"/>
                </a:lnTo>
                <a:lnTo>
                  <a:pt x="2237534" y="1010247"/>
                </a:lnTo>
                <a:lnTo>
                  <a:pt x="2237534" y="1028660"/>
                </a:lnTo>
                <a:lnTo>
                  <a:pt x="2237534" y="1051656"/>
                </a:lnTo>
                <a:lnTo>
                  <a:pt x="2237534" y="1056976"/>
                </a:lnTo>
                <a:lnTo>
                  <a:pt x="2237534" y="1079742"/>
                </a:lnTo>
                <a:lnTo>
                  <a:pt x="2237534" y="1113430"/>
                </a:lnTo>
                <a:lnTo>
                  <a:pt x="2237534" y="1153226"/>
                </a:lnTo>
                <a:lnTo>
                  <a:pt x="2237534" y="1153794"/>
                </a:lnTo>
                <a:lnTo>
                  <a:pt x="2237534" y="1199642"/>
                </a:lnTo>
                <a:lnTo>
                  <a:pt x="2237534" y="1253184"/>
                </a:lnTo>
                <a:lnTo>
                  <a:pt x="2237534" y="1260795"/>
                </a:lnTo>
                <a:lnTo>
                  <a:pt x="2237534" y="1314365"/>
                </a:lnTo>
                <a:lnTo>
                  <a:pt x="2237534" y="1378488"/>
                </a:lnTo>
                <a:lnTo>
                  <a:pt x="2237534" y="1383690"/>
                </a:lnTo>
                <a:lnTo>
                  <a:pt x="2237534" y="1461671"/>
                </a:lnTo>
                <a:lnTo>
                  <a:pt x="2237534" y="1507381"/>
                </a:lnTo>
                <a:lnTo>
                  <a:pt x="2237534" y="1548816"/>
                </a:lnTo>
                <a:lnTo>
                  <a:pt x="2237534" y="1645634"/>
                </a:lnTo>
                <a:lnTo>
                  <a:pt x="2237534" y="1647984"/>
                </a:lnTo>
                <a:lnTo>
                  <a:pt x="2237534" y="1752635"/>
                </a:lnTo>
                <a:lnTo>
                  <a:pt x="2237534" y="1800807"/>
                </a:lnTo>
                <a:lnTo>
                  <a:pt x="2237534" y="1816968"/>
                </a:lnTo>
                <a:lnTo>
                  <a:pt x="2237534" y="1823901"/>
                </a:lnTo>
                <a:lnTo>
                  <a:pt x="2237534" y="1876804"/>
                </a:lnTo>
                <a:lnTo>
                  <a:pt x="2237534" y="1963075"/>
                </a:lnTo>
                <a:lnTo>
                  <a:pt x="2237534" y="2055592"/>
                </a:lnTo>
                <a:lnTo>
                  <a:pt x="2237534" y="2184629"/>
                </a:lnTo>
                <a:lnTo>
                  <a:pt x="2237534" y="2248126"/>
                </a:lnTo>
                <a:lnTo>
                  <a:pt x="2237534" y="2421457"/>
                </a:lnTo>
                <a:lnTo>
                  <a:pt x="2237534" y="2454915"/>
                </a:lnTo>
                <a:lnTo>
                  <a:pt x="2237534" y="2674067"/>
                </a:lnTo>
                <a:lnTo>
                  <a:pt x="2237534" y="2676469"/>
                </a:lnTo>
                <a:cubicBezTo>
                  <a:pt x="2237534" y="2829207"/>
                  <a:pt x="2237534" y="2992127"/>
                  <a:pt x="2237534" y="3165908"/>
                </a:cubicBezTo>
                <a:cubicBezTo>
                  <a:pt x="1927640" y="3464407"/>
                  <a:pt x="1540274" y="3640869"/>
                  <a:pt x="1118767" y="3640869"/>
                </a:cubicBezTo>
                <a:cubicBezTo>
                  <a:pt x="698573" y="3640869"/>
                  <a:pt x="311207" y="3464407"/>
                  <a:pt x="0" y="3165908"/>
                </a:cubicBezTo>
                <a:cubicBezTo>
                  <a:pt x="0" y="3165908"/>
                  <a:pt x="0" y="3165908"/>
                  <a:pt x="0" y="2749020"/>
                </a:cubicBezTo>
                <a:lnTo>
                  <a:pt x="0" y="2674067"/>
                </a:lnTo>
                <a:lnTo>
                  <a:pt x="0" y="2673389"/>
                </a:lnTo>
                <a:lnTo>
                  <a:pt x="0" y="2671039"/>
                </a:lnTo>
                <a:lnTo>
                  <a:pt x="0" y="2668636"/>
                </a:lnTo>
                <a:lnTo>
                  <a:pt x="0" y="2655739"/>
                </a:lnTo>
                <a:lnTo>
                  <a:pt x="0" y="2630622"/>
                </a:lnTo>
                <a:lnTo>
                  <a:pt x="0" y="2612209"/>
                </a:lnTo>
                <a:lnTo>
                  <a:pt x="0" y="2589213"/>
                </a:lnTo>
                <a:lnTo>
                  <a:pt x="0" y="2583893"/>
                </a:lnTo>
                <a:lnTo>
                  <a:pt x="0" y="2561127"/>
                </a:lnTo>
                <a:lnTo>
                  <a:pt x="0" y="2527439"/>
                </a:lnTo>
                <a:lnTo>
                  <a:pt x="0" y="2487643"/>
                </a:lnTo>
                <a:lnTo>
                  <a:pt x="0" y="2487075"/>
                </a:lnTo>
                <a:lnTo>
                  <a:pt x="0" y="2441227"/>
                </a:lnTo>
                <a:lnTo>
                  <a:pt x="0" y="2387685"/>
                </a:lnTo>
                <a:lnTo>
                  <a:pt x="0" y="2380074"/>
                </a:lnTo>
                <a:lnTo>
                  <a:pt x="0" y="2326505"/>
                </a:lnTo>
                <a:lnTo>
                  <a:pt x="0" y="2262381"/>
                </a:lnTo>
                <a:lnTo>
                  <a:pt x="0" y="2257179"/>
                </a:lnTo>
                <a:lnTo>
                  <a:pt x="0" y="2179198"/>
                </a:lnTo>
                <a:lnTo>
                  <a:pt x="0" y="2133488"/>
                </a:lnTo>
                <a:lnTo>
                  <a:pt x="0" y="2092053"/>
                </a:lnTo>
                <a:lnTo>
                  <a:pt x="0" y="1995235"/>
                </a:lnTo>
                <a:lnTo>
                  <a:pt x="0" y="1992885"/>
                </a:lnTo>
                <a:lnTo>
                  <a:pt x="0" y="1888234"/>
                </a:lnTo>
                <a:lnTo>
                  <a:pt x="0" y="1840062"/>
                </a:lnTo>
                <a:lnTo>
                  <a:pt x="0" y="1823901"/>
                </a:lnTo>
                <a:lnTo>
                  <a:pt x="0" y="1816968"/>
                </a:lnTo>
                <a:lnTo>
                  <a:pt x="0" y="1764065"/>
                </a:lnTo>
                <a:lnTo>
                  <a:pt x="0" y="1677794"/>
                </a:lnTo>
                <a:lnTo>
                  <a:pt x="0" y="1585277"/>
                </a:lnTo>
                <a:lnTo>
                  <a:pt x="0" y="1456240"/>
                </a:lnTo>
                <a:lnTo>
                  <a:pt x="0" y="1392744"/>
                </a:lnTo>
                <a:lnTo>
                  <a:pt x="0" y="1219412"/>
                </a:lnTo>
                <a:lnTo>
                  <a:pt x="0" y="1185954"/>
                </a:lnTo>
                <a:lnTo>
                  <a:pt x="0" y="966802"/>
                </a:lnTo>
                <a:lnTo>
                  <a:pt x="0" y="964400"/>
                </a:lnTo>
                <a:cubicBezTo>
                  <a:pt x="0" y="811662"/>
                  <a:pt x="0" y="648742"/>
                  <a:pt x="0" y="474961"/>
                </a:cubicBezTo>
                <a:cubicBezTo>
                  <a:pt x="309894" y="176462"/>
                  <a:pt x="697260" y="0"/>
                  <a:pt x="1118767" y="0"/>
                </a:cubicBezTo>
                <a:close/>
              </a:path>
            </a:pathLst>
          </a:custGeom>
          <a:solidFill>
            <a:srgbClr val="5B9DC5"/>
          </a:solidFill>
          <a:ln>
            <a:noFill/>
          </a:ln>
          <a:effectLst>
            <a:outerShdw blurRad="1270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6" name="任意多边形: 形状 45"/>
          <p:cNvSpPr/>
          <p:nvPr/>
        </p:nvSpPr>
        <p:spPr>
          <a:xfrm>
            <a:off x="8730870" y="2248458"/>
            <a:ext cx="2237534" cy="3640869"/>
          </a:xfrm>
          <a:custGeom>
            <a:avLst/>
            <a:gdLst>
              <a:gd name="connsiteX0" fmla="*/ 1118767 w 2237534"/>
              <a:gd name="connsiteY0" fmla="*/ 0 h 3640869"/>
              <a:gd name="connsiteX1" fmla="*/ 2237534 w 2237534"/>
              <a:gd name="connsiteY1" fmla="*/ 474961 h 3640869"/>
              <a:gd name="connsiteX2" fmla="*/ 2237534 w 2237534"/>
              <a:gd name="connsiteY2" fmla="*/ 891849 h 3640869"/>
              <a:gd name="connsiteX3" fmla="*/ 2237534 w 2237534"/>
              <a:gd name="connsiteY3" fmla="*/ 966802 h 3640869"/>
              <a:gd name="connsiteX4" fmla="*/ 2237534 w 2237534"/>
              <a:gd name="connsiteY4" fmla="*/ 967480 h 3640869"/>
              <a:gd name="connsiteX5" fmla="*/ 2237534 w 2237534"/>
              <a:gd name="connsiteY5" fmla="*/ 969830 h 3640869"/>
              <a:gd name="connsiteX6" fmla="*/ 2237534 w 2237534"/>
              <a:gd name="connsiteY6" fmla="*/ 972233 h 3640869"/>
              <a:gd name="connsiteX7" fmla="*/ 2237534 w 2237534"/>
              <a:gd name="connsiteY7" fmla="*/ 985130 h 3640869"/>
              <a:gd name="connsiteX8" fmla="*/ 2237534 w 2237534"/>
              <a:gd name="connsiteY8" fmla="*/ 1010247 h 3640869"/>
              <a:gd name="connsiteX9" fmla="*/ 2237534 w 2237534"/>
              <a:gd name="connsiteY9" fmla="*/ 1028660 h 3640869"/>
              <a:gd name="connsiteX10" fmla="*/ 2237534 w 2237534"/>
              <a:gd name="connsiteY10" fmla="*/ 1051656 h 3640869"/>
              <a:gd name="connsiteX11" fmla="*/ 2237534 w 2237534"/>
              <a:gd name="connsiteY11" fmla="*/ 1056976 h 3640869"/>
              <a:gd name="connsiteX12" fmla="*/ 2237534 w 2237534"/>
              <a:gd name="connsiteY12" fmla="*/ 1079742 h 3640869"/>
              <a:gd name="connsiteX13" fmla="*/ 2237534 w 2237534"/>
              <a:gd name="connsiteY13" fmla="*/ 1113430 h 3640869"/>
              <a:gd name="connsiteX14" fmla="*/ 2237534 w 2237534"/>
              <a:gd name="connsiteY14" fmla="*/ 1153226 h 3640869"/>
              <a:gd name="connsiteX15" fmla="*/ 2237534 w 2237534"/>
              <a:gd name="connsiteY15" fmla="*/ 1153794 h 3640869"/>
              <a:gd name="connsiteX16" fmla="*/ 2237534 w 2237534"/>
              <a:gd name="connsiteY16" fmla="*/ 1199642 h 3640869"/>
              <a:gd name="connsiteX17" fmla="*/ 2237534 w 2237534"/>
              <a:gd name="connsiteY17" fmla="*/ 1253184 h 3640869"/>
              <a:gd name="connsiteX18" fmla="*/ 2237534 w 2237534"/>
              <a:gd name="connsiteY18" fmla="*/ 1260795 h 3640869"/>
              <a:gd name="connsiteX19" fmla="*/ 2237534 w 2237534"/>
              <a:gd name="connsiteY19" fmla="*/ 1314365 h 3640869"/>
              <a:gd name="connsiteX20" fmla="*/ 2237534 w 2237534"/>
              <a:gd name="connsiteY20" fmla="*/ 1378488 h 3640869"/>
              <a:gd name="connsiteX21" fmla="*/ 2237534 w 2237534"/>
              <a:gd name="connsiteY21" fmla="*/ 1383690 h 3640869"/>
              <a:gd name="connsiteX22" fmla="*/ 2237534 w 2237534"/>
              <a:gd name="connsiteY22" fmla="*/ 1461671 h 3640869"/>
              <a:gd name="connsiteX23" fmla="*/ 2237534 w 2237534"/>
              <a:gd name="connsiteY23" fmla="*/ 1507381 h 3640869"/>
              <a:gd name="connsiteX24" fmla="*/ 2237534 w 2237534"/>
              <a:gd name="connsiteY24" fmla="*/ 1548816 h 3640869"/>
              <a:gd name="connsiteX25" fmla="*/ 2237534 w 2237534"/>
              <a:gd name="connsiteY25" fmla="*/ 1645634 h 3640869"/>
              <a:gd name="connsiteX26" fmla="*/ 2237534 w 2237534"/>
              <a:gd name="connsiteY26" fmla="*/ 1647984 h 3640869"/>
              <a:gd name="connsiteX27" fmla="*/ 2237534 w 2237534"/>
              <a:gd name="connsiteY27" fmla="*/ 1752635 h 3640869"/>
              <a:gd name="connsiteX28" fmla="*/ 2237534 w 2237534"/>
              <a:gd name="connsiteY28" fmla="*/ 1800807 h 3640869"/>
              <a:gd name="connsiteX29" fmla="*/ 2237534 w 2237534"/>
              <a:gd name="connsiteY29" fmla="*/ 1816968 h 3640869"/>
              <a:gd name="connsiteX30" fmla="*/ 2237534 w 2237534"/>
              <a:gd name="connsiteY30" fmla="*/ 1823901 h 3640869"/>
              <a:gd name="connsiteX31" fmla="*/ 2237534 w 2237534"/>
              <a:gd name="connsiteY31" fmla="*/ 1876804 h 3640869"/>
              <a:gd name="connsiteX32" fmla="*/ 2237534 w 2237534"/>
              <a:gd name="connsiteY32" fmla="*/ 1963075 h 3640869"/>
              <a:gd name="connsiteX33" fmla="*/ 2237534 w 2237534"/>
              <a:gd name="connsiteY33" fmla="*/ 2055592 h 3640869"/>
              <a:gd name="connsiteX34" fmla="*/ 2237534 w 2237534"/>
              <a:gd name="connsiteY34" fmla="*/ 2184629 h 3640869"/>
              <a:gd name="connsiteX35" fmla="*/ 2237534 w 2237534"/>
              <a:gd name="connsiteY35" fmla="*/ 2248126 h 3640869"/>
              <a:gd name="connsiteX36" fmla="*/ 2237534 w 2237534"/>
              <a:gd name="connsiteY36" fmla="*/ 2421457 h 3640869"/>
              <a:gd name="connsiteX37" fmla="*/ 2237534 w 2237534"/>
              <a:gd name="connsiteY37" fmla="*/ 2454915 h 3640869"/>
              <a:gd name="connsiteX38" fmla="*/ 2237534 w 2237534"/>
              <a:gd name="connsiteY38" fmla="*/ 2674067 h 3640869"/>
              <a:gd name="connsiteX39" fmla="*/ 2237534 w 2237534"/>
              <a:gd name="connsiteY39" fmla="*/ 2676469 h 3640869"/>
              <a:gd name="connsiteX40" fmla="*/ 2237534 w 2237534"/>
              <a:gd name="connsiteY40" fmla="*/ 3165908 h 3640869"/>
              <a:gd name="connsiteX41" fmla="*/ 1118767 w 2237534"/>
              <a:gd name="connsiteY41" fmla="*/ 3640869 h 3640869"/>
              <a:gd name="connsiteX42" fmla="*/ 0 w 2237534"/>
              <a:gd name="connsiteY42" fmla="*/ 3165908 h 3640869"/>
              <a:gd name="connsiteX43" fmla="*/ 0 w 2237534"/>
              <a:gd name="connsiteY43" fmla="*/ 2749020 h 3640869"/>
              <a:gd name="connsiteX44" fmla="*/ 0 w 2237534"/>
              <a:gd name="connsiteY44" fmla="*/ 2674067 h 3640869"/>
              <a:gd name="connsiteX45" fmla="*/ 0 w 2237534"/>
              <a:gd name="connsiteY45" fmla="*/ 2673389 h 3640869"/>
              <a:gd name="connsiteX46" fmla="*/ 0 w 2237534"/>
              <a:gd name="connsiteY46" fmla="*/ 2671039 h 3640869"/>
              <a:gd name="connsiteX47" fmla="*/ 0 w 2237534"/>
              <a:gd name="connsiteY47" fmla="*/ 2668636 h 3640869"/>
              <a:gd name="connsiteX48" fmla="*/ 0 w 2237534"/>
              <a:gd name="connsiteY48" fmla="*/ 2655739 h 3640869"/>
              <a:gd name="connsiteX49" fmla="*/ 0 w 2237534"/>
              <a:gd name="connsiteY49" fmla="*/ 2630622 h 3640869"/>
              <a:gd name="connsiteX50" fmla="*/ 0 w 2237534"/>
              <a:gd name="connsiteY50" fmla="*/ 2612209 h 3640869"/>
              <a:gd name="connsiteX51" fmla="*/ 0 w 2237534"/>
              <a:gd name="connsiteY51" fmla="*/ 2589213 h 3640869"/>
              <a:gd name="connsiteX52" fmla="*/ 0 w 2237534"/>
              <a:gd name="connsiteY52" fmla="*/ 2583893 h 3640869"/>
              <a:gd name="connsiteX53" fmla="*/ 0 w 2237534"/>
              <a:gd name="connsiteY53" fmla="*/ 2561127 h 3640869"/>
              <a:gd name="connsiteX54" fmla="*/ 0 w 2237534"/>
              <a:gd name="connsiteY54" fmla="*/ 2527439 h 3640869"/>
              <a:gd name="connsiteX55" fmla="*/ 0 w 2237534"/>
              <a:gd name="connsiteY55" fmla="*/ 2487643 h 3640869"/>
              <a:gd name="connsiteX56" fmla="*/ 0 w 2237534"/>
              <a:gd name="connsiteY56" fmla="*/ 2487075 h 3640869"/>
              <a:gd name="connsiteX57" fmla="*/ 0 w 2237534"/>
              <a:gd name="connsiteY57" fmla="*/ 2441227 h 3640869"/>
              <a:gd name="connsiteX58" fmla="*/ 0 w 2237534"/>
              <a:gd name="connsiteY58" fmla="*/ 2387685 h 3640869"/>
              <a:gd name="connsiteX59" fmla="*/ 0 w 2237534"/>
              <a:gd name="connsiteY59" fmla="*/ 2380074 h 3640869"/>
              <a:gd name="connsiteX60" fmla="*/ 0 w 2237534"/>
              <a:gd name="connsiteY60" fmla="*/ 2326505 h 3640869"/>
              <a:gd name="connsiteX61" fmla="*/ 0 w 2237534"/>
              <a:gd name="connsiteY61" fmla="*/ 2262381 h 3640869"/>
              <a:gd name="connsiteX62" fmla="*/ 0 w 2237534"/>
              <a:gd name="connsiteY62" fmla="*/ 2257179 h 3640869"/>
              <a:gd name="connsiteX63" fmla="*/ 0 w 2237534"/>
              <a:gd name="connsiteY63" fmla="*/ 2179198 h 3640869"/>
              <a:gd name="connsiteX64" fmla="*/ 0 w 2237534"/>
              <a:gd name="connsiteY64" fmla="*/ 2133488 h 3640869"/>
              <a:gd name="connsiteX65" fmla="*/ 0 w 2237534"/>
              <a:gd name="connsiteY65" fmla="*/ 2092053 h 3640869"/>
              <a:gd name="connsiteX66" fmla="*/ 0 w 2237534"/>
              <a:gd name="connsiteY66" fmla="*/ 1995235 h 3640869"/>
              <a:gd name="connsiteX67" fmla="*/ 0 w 2237534"/>
              <a:gd name="connsiteY67" fmla="*/ 1992885 h 3640869"/>
              <a:gd name="connsiteX68" fmla="*/ 0 w 2237534"/>
              <a:gd name="connsiteY68" fmla="*/ 1888234 h 3640869"/>
              <a:gd name="connsiteX69" fmla="*/ 0 w 2237534"/>
              <a:gd name="connsiteY69" fmla="*/ 1840062 h 3640869"/>
              <a:gd name="connsiteX70" fmla="*/ 0 w 2237534"/>
              <a:gd name="connsiteY70" fmla="*/ 1823901 h 3640869"/>
              <a:gd name="connsiteX71" fmla="*/ 0 w 2237534"/>
              <a:gd name="connsiteY71" fmla="*/ 1816968 h 3640869"/>
              <a:gd name="connsiteX72" fmla="*/ 0 w 2237534"/>
              <a:gd name="connsiteY72" fmla="*/ 1764065 h 3640869"/>
              <a:gd name="connsiteX73" fmla="*/ 0 w 2237534"/>
              <a:gd name="connsiteY73" fmla="*/ 1677794 h 3640869"/>
              <a:gd name="connsiteX74" fmla="*/ 0 w 2237534"/>
              <a:gd name="connsiteY74" fmla="*/ 1585277 h 3640869"/>
              <a:gd name="connsiteX75" fmla="*/ 0 w 2237534"/>
              <a:gd name="connsiteY75" fmla="*/ 1456240 h 3640869"/>
              <a:gd name="connsiteX76" fmla="*/ 0 w 2237534"/>
              <a:gd name="connsiteY76" fmla="*/ 1392744 h 3640869"/>
              <a:gd name="connsiteX77" fmla="*/ 0 w 2237534"/>
              <a:gd name="connsiteY77" fmla="*/ 1219412 h 3640869"/>
              <a:gd name="connsiteX78" fmla="*/ 0 w 2237534"/>
              <a:gd name="connsiteY78" fmla="*/ 1185954 h 3640869"/>
              <a:gd name="connsiteX79" fmla="*/ 0 w 2237534"/>
              <a:gd name="connsiteY79" fmla="*/ 966802 h 3640869"/>
              <a:gd name="connsiteX80" fmla="*/ 0 w 2237534"/>
              <a:gd name="connsiteY80" fmla="*/ 964400 h 3640869"/>
              <a:gd name="connsiteX81" fmla="*/ 0 w 2237534"/>
              <a:gd name="connsiteY81" fmla="*/ 474961 h 3640869"/>
              <a:gd name="connsiteX82" fmla="*/ 1118767 w 2237534"/>
              <a:gd name="connsiteY82" fmla="*/ 0 h 36408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Lst>
            <a:rect l="l" t="t" r="r" b="b"/>
            <a:pathLst>
              <a:path w="2237534" h="3640869">
                <a:moveTo>
                  <a:pt x="1118767" y="0"/>
                </a:moveTo>
                <a:cubicBezTo>
                  <a:pt x="1538961" y="0"/>
                  <a:pt x="1926327" y="176462"/>
                  <a:pt x="2237534" y="474961"/>
                </a:cubicBezTo>
                <a:cubicBezTo>
                  <a:pt x="2237534" y="474961"/>
                  <a:pt x="2237534" y="474961"/>
                  <a:pt x="2237534" y="891849"/>
                </a:cubicBezTo>
                <a:lnTo>
                  <a:pt x="2237534" y="966802"/>
                </a:lnTo>
                <a:lnTo>
                  <a:pt x="2237534" y="967480"/>
                </a:lnTo>
                <a:lnTo>
                  <a:pt x="2237534" y="969830"/>
                </a:lnTo>
                <a:lnTo>
                  <a:pt x="2237534" y="972233"/>
                </a:lnTo>
                <a:lnTo>
                  <a:pt x="2237534" y="985130"/>
                </a:lnTo>
                <a:lnTo>
                  <a:pt x="2237534" y="1010247"/>
                </a:lnTo>
                <a:lnTo>
                  <a:pt x="2237534" y="1028660"/>
                </a:lnTo>
                <a:lnTo>
                  <a:pt x="2237534" y="1051656"/>
                </a:lnTo>
                <a:lnTo>
                  <a:pt x="2237534" y="1056976"/>
                </a:lnTo>
                <a:lnTo>
                  <a:pt x="2237534" y="1079742"/>
                </a:lnTo>
                <a:lnTo>
                  <a:pt x="2237534" y="1113430"/>
                </a:lnTo>
                <a:lnTo>
                  <a:pt x="2237534" y="1153226"/>
                </a:lnTo>
                <a:lnTo>
                  <a:pt x="2237534" y="1153794"/>
                </a:lnTo>
                <a:lnTo>
                  <a:pt x="2237534" y="1199642"/>
                </a:lnTo>
                <a:lnTo>
                  <a:pt x="2237534" y="1253184"/>
                </a:lnTo>
                <a:lnTo>
                  <a:pt x="2237534" y="1260795"/>
                </a:lnTo>
                <a:lnTo>
                  <a:pt x="2237534" y="1314365"/>
                </a:lnTo>
                <a:lnTo>
                  <a:pt x="2237534" y="1378488"/>
                </a:lnTo>
                <a:lnTo>
                  <a:pt x="2237534" y="1383690"/>
                </a:lnTo>
                <a:lnTo>
                  <a:pt x="2237534" y="1461671"/>
                </a:lnTo>
                <a:lnTo>
                  <a:pt x="2237534" y="1507381"/>
                </a:lnTo>
                <a:lnTo>
                  <a:pt x="2237534" y="1548816"/>
                </a:lnTo>
                <a:lnTo>
                  <a:pt x="2237534" y="1645634"/>
                </a:lnTo>
                <a:lnTo>
                  <a:pt x="2237534" y="1647984"/>
                </a:lnTo>
                <a:lnTo>
                  <a:pt x="2237534" y="1752635"/>
                </a:lnTo>
                <a:lnTo>
                  <a:pt x="2237534" y="1800807"/>
                </a:lnTo>
                <a:lnTo>
                  <a:pt x="2237534" y="1816968"/>
                </a:lnTo>
                <a:lnTo>
                  <a:pt x="2237534" y="1823901"/>
                </a:lnTo>
                <a:lnTo>
                  <a:pt x="2237534" y="1876804"/>
                </a:lnTo>
                <a:lnTo>
                  <a:pt x="2237534" y="1963075"/>
                </a:lnTo>
                <a:lnTo>
                  <a:pt x="2237534" y="2055592"/>
                </a:lnTo>
                <a:lnTo>
                  <a:pt x="2237534" y="2184629"/>
                </a:lnTo>
                <a:lnTo>
                  <a:pt x="2237534" y="2248126"/>
                </a:lnTo>
                <a:lnTo>
                  <a:pt x="2237534" y="2421457"/>
                </a:lnTo>
                <a:lnTo>
                  <a:pt x="2237534" y="2454915"/>
                </a:lnTo>
                <a:lnTo>
                  <a:pt x="2237534" y="2674067"/>
                </a:lnTo>
                <a:lnTo>
                  <a:pt x="2237534" y="2676469"/>
                </a:lnTo>
                <a:cubicBezTo>
                  <a:pt x="2237534" y="2829207"/>
                  <a:pt x="2237534" y="2992127"/>
                  <a:pt x="2237534" y="3165908"/>
                </a:cubicBezTo>
                <a:cubicBezTo>
                  <a:pt x="1927640" y="3464407"/>
                  <a:pt x="1540274" y="3640869"/>
                  <a:pt x="1118767" y="3640869"/>
                </a:cubicBezTo>
                <a:cubicBezTo>
                  <a:pt x="698573" y="3640869"/>
                  <a:pt x="311207" y="3464407"/>
                  <a:pt x="0" y="3165908"/>
                </a:cubicBezTo>
                <a:cubicBezTo>
                  <a:pt x="0" y="3165908"/>
                  <a:pt x="0" y="3165908"/>
                  <a:pt x="0" y="2749020"/>
                </a:cubicBezTo>
                <a:lnTo>
                  <a:pt x="0" y="2674067"/>
                </a:lnTo>
                <a:lnTo>
                  <a:pt x="0" y="2673389"/>
                </a:lnTo>
                <a:lnTo>
                  <a:pt x="0" y="2671039"/>
                </a:lnTo>
                <a:lnTo>
                  <a:pt x="0" y="2668636"/>
                </a:lnTo>
                <a:lnTo>
                  <a:pt x="0" y="2655739"/>
                </a:lnTo>
                <a:lnTo>
                  <a:pt x="0" y="2630622"/>
                </a:lnTo>
                <a:lnTo>
                  <a:pt x="0" y="2612209"/>
                </a:lnTo>
                <a:lnTo>
                  <a:pt x="0" y="2589213"/>
                </a:lnTo>
                <a:lnTo>
                  <a:pt x="0" y="2583893"/>
                </a:lnTo>
                <a:lnTo>
                  <a:pt x="0" y="2561127"/>
                </a:lnTo>
                <a:lnTo>
                  <a:pt x="0" y="2527439"/>
                </a:lnTo>
                <a:lnTo>
                  <a:pt x="0" y="2487643"/>
                </a:lnTo>
                <a:lnTo>
                  <a:pt x="0" y="2487075"/>
                </a:lnTo>
                <a:lnTo>
                  <a:pt x="0" y="2441227"/>
                </a:lnTo>
                <a:lnTo>
                  <a:pt x="0" y="2387685"/>
                </a:lnTo>
                <a:lnTo>
                  <a:pt x="0" y="2380074"/>
                </a:lnTo>
                <a:lnTo>
                  <a:pt x="0" y="2326505"/>
                </a:lnTo>
                <a:lnTo>
                  <a:pt x="0" y="2262381"/>
                </a:lnTo>
                <a:lnTo>
                  <a:pt x="0" y="2257179"/>
                </a:lnTo>
                <a:lnTo>
                  <a:pt x="0" y="2179198"/>
                </a:lnTo>
                <a:lnTo>
                  <a:pt x="0" y="2133488"/>
                </a:lnTo>
                <a:lnTo>
                  <a:pt x="0" y="2092053"/>
                </a:lnTo>
                <a:lnTo>
                  <a:pt x="0" y="1995235"/>
                </a:lnTo>
                <a:lnTo>
                  <a:pt x="0" y="1992885"/>
                </a:lnTo>
                <a:lnTo>
                  <a:pt x="0" y="1888234"/>
                </a:lnTo>
                <a:lnTo>
                  <a:pt x="0" y="1840062"/>
                </a:lnTo>
                <a:lnTo>
                  <a:pt x="0" y="1823901"/>
                </a:lnTo>
                <a:lnTo>
                  <a:pt x="0" y="1816968"/>
                </a:lnTo>
                <a:lnTo>
                  <a:pt x="0" y="1764065"/>
                </a:lnTo>
                <a:lnTo>
                  <a:pt x="0" y="1677794"/>
                </a:lnTo>
                <a:lnTo>
                  <a:pt x="0" y="1585277"/>
                </a:lnTo>
                <a:lnTo>
                  <a:pt x="0" y="1456240"/>
                </a:lnTo>
                <a:lnTo>
                  <a:pt x="0" y="1392744"/>
                </a:lnTo>
                <a:lnTo>
                  <a:pt x="0" y="1219412"/>
                </a:lnTo>
                <a:lnTo>
                  <a:pt x="0" y="1185954"/>
                </a:lnTo>
                <a:lnTo>
                  <a:pt x="0" y="966802"/>
                </a:lnTo>
                <a:lnTo>
                  <a:pt x="0" y="964400"/>
                </a:lnTo>
                <a:cubicBezTo>
                  <a:pt x="0" y="811662"/>
                  <a:pt x="0" y="648742"/>
                  <a:pt x="0" y="474961"/>
                </a:cubicBezTo>
                <a:cubicBezTo>
                  <a:pt x="309894" y="176462"/>
                  <a:pt x="697260" y="0"/>
                  <a:pt x="1118767" y="0"/>
                </a:cubicBezTo>
                <a:close/>
              </a:path>
            </a:pathLst>
          </a:custGeom>
          <a:solidFill>
            <a:schemeClr val="bg2"/>
          </a:solidFill>
          <a:ln>
            <a:noFill/>
          </a:ln>
          <a:effectLst>
            <a:outerShdw blurRad="1270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7" name="文本框 16"/>
          <p:cNvSpPr txBox="1"/>
          <p:nvPr/>
        </p:nvSpPr>
        <p:spPr>
          <a:xfrm>
            <a:off x="6545657" y="4009572"/>
            <a:ext cx="1620958" cy="523220"/>
          </a:xfrm>
          <a:prstGeom prst="rect">
            <a:avLst/>
          </a:prstGeom>
          <a:noFill/>
          <a:effectLst>
            <a:outerShdw blurRad="63500" sx="102000" sy="102000" algn="ctr" rotWithShape="0">
              <a:prstClr val="black">
                <a:alpha val="50000"/>
              </a:prstClr>
            </a:outerShdw>
          </a:effectLst>
        </p:spPr>
        <p:txBody>
          <a:bodyPr wrap="none" rtlCol="0">
            <a:spAutoFit/>
          </a:bodyPr>
          <a:lstStyle/>
          <a:p>
            <a:pPr algn="ctr"/>
            <a:r>
              <a:rPr lang="zh-CN" altLang="en-US" sz="2800" dirty="0">
                <a:solidFill>
                  <a:schemeClr val="bg1"/>
                </a:solidFill>
                <a:latin typeface="+mj-ea"/>
                <a:ea typeface="+mj-ea"/>
              </a:rPr>
              <a:t>添加标题</a:t>
            </a:r>
            <a:endParaRPr lang="zh-CN" altLang="en-US" sz="2800" dirty="0">
              <a:solidFill>
                <a:schemeClr val="bg1"/>
              </a:solidFill>
              <a:latin typeface="+mj-ea"/>
              <a:ea typeface="+mj-ea"/>
            </a:endParaRPr>
          </a:p>
        </p:txBody>
      </p:sp>
      <p:sp>
        <p:nvSpPr>
          <p:cNvPr id="18" name="TextBox 17"/>
          <p:cNvSpPr txBox="1"/>
          <p:nvPr/>
        </p:nvSpPr>
        <p:spPr>
          <a:xfrm>
            <a:off x="6264287" y="4595363"/>
            <a:ext cx="2183698" cy="752514"/>
          </a:xfrm>
          <a:prstGeom prst="rect">
            <a:avLst/>
          </a:prstGeom>
          <a:noFill/>
        </p:spPr>
        <p:txBody>
          <a:bodyPr wrap="square" rtlCol="0">
            <a:spAutoFit/>
          </a:bodyPr>
          <a:lstStyle/>
          <a:p>
            <a:pPr algn="ctr">
              <a:lnSpc>
                <a:spcPct val="130000"/>
              </a:lnSpc>
            </a:pPr>
            <a:r>
              <a:rPr lang="en-US" sz="1100" b="1" dirty="0">
                <a:solidFill>
                  <a:schemeClr val="bg1"/>
                </a:solidFill>
                <a:ea typeface="Roboto Light" charset="0"/>
                <a:cs typeface="Roboto Light" charset="0"/>
              </a:rPr>
              <a:t>Lorem Ipsum </a:t>
            </a:r>
            <a:r>
              <a:rPr lang="en-US" sz="1100" dirty="0">
                <a:solidFill>
                  <a:schemeClr val="bg1"/>
                </a:solidFill>
                <a:ea typeface="Roboto Light" charset="0"/>
                <a:cs typeface="Roboto Light" charset="0"/>
              </a:rPr>
              <a:t>is simply</a:t>
            </a:r>
            <a:endParaRPr lang="en-US" sz="1100" dirty="0">
              <a:solidFill>
                <a:schemeClr val="bg1"/>
              </a:solidFill>
              <a:ea typeface="Roboto Light" charset="0"/>
              <a:cs typeface="Roboto Light" charset="0"/>
            </a:endParaRPr>
          </a:p>
          <a:p>
            <a:pPr algn="ctr">
              <a:lnSpc>
                <a:spcPct val="130000"/>
              </a:lnSpc>
            </a:pPr>
            <a:r>
              <a:rPr lang="en-US" sz="1100" dirty="0">
                <a:solidFill>
                  <a:schemeClr val="bg1"/>
                </a:solidFill>
                <a:ea typeface="Roboto Light" charset="0"/>
                <a:cs typeface="Roboto Light" charset="0"/>
              </a:rPr>
              <a:t> dummy text of the printing </a:t>
            </a:r>
            <a:endParaRPr lang="en-US" sz="1100" dirty="0">
              <a:solidFill>
                <a:schemeClr val="bg1"/>
              </a:solidFill>
              <a:ea typeface="Roboto Light" charset="0"/>
              <a:cs typeface="Roboto Light" charset="0"/>
            </a:endParaRPr>
          </a:p>
          <a:p>
            <a:pPr algn="ctr">
              <a:lnSpc>
                <a:spcPct val="130000"/>
              </a:lnSpc>
            </a:pPr>
            <a:r>
              <a:rPr lang="en-US" sz="1100" dirty="0">
                <a:solidFill>
                  <a:schemeClr val="bg1"/>
                </a:solidFill>
                <a:ea typeface="Roboto Light" charset="0"/>
                <a:cs typeface="Roboto Light" charset="0"/>
              </a:rPr>
              <a:t>and typesetting</a:t>
            </a:r>
            <a:endParaRPr lang="en-US" sz="1100" dirty="0">
              <a:solidFill>
                <a:schemeClr val="bg1"/>
              </a:solidFill>
              <a:ea typeface="Roboto Light" charset="0"/>
              <a:cs typeface="Roboto Light" charset="0"/>
            </a:endParaRPr>
          </a:p>
        </p:txBody>
      </p:sp>
      <p:sp>
        <p:nvSpPr>
          <p:cNvPr id="19" name="椭圆 18"/>
          <p:cNvSpPr/>
          <p:nvPr/>
        </p:nvSpPr>
        <p:spPr>
          <a:xfrm>
            <a:off x="6893595" y="1899452"/>
            <a:ext cx="925082" cy="925082"/>
          </a:xfrm>
          <a:prstGeom prst="ellipse">
            <a:avLst/>
          </a:prstGeom>
          <a:solidFill>
            <a:schemeClr val="bg1"/>
          </a:solidFill>
          <a:ln>
            <a:noFill/>
          </a:ln>
          <a:effectLst>
            <a:outerShdw blurRad="1270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72000" rIns="0" bIns="0" rtlCol="0" anchor="ctr"/>
          <a:lstStyle/>
          <a:p>
            <a:pPr algn="ctr"/>
            <a:r>
              <a:rPr lang="en-US" altLang="zh-CN" sz="4400" dirty="0">
                <a:solidFill>
                  <a:schemeClr val="accent1"/>
                </a:solidFill>
                <a:latin typeface="Agency FB" panose="020B0503020202020204" pitchFamily="34" charset="0"/>
              </a:rPr>
              <a:t>03</a:t>
            </a:r>
            <a:endParaRPr lang="zh-CN" altLang="en-US" sz="4400" dirty="0">
              <a:solidFill>
                <a:schemeClr val="accent1"/>
              </a:solidFill>
              <a:latin typeface="Agency FB" panose="020B0503020202020204" pitchFamily="34" charset="0"/>
            </a:endParaRPr>
          </a:p>
        </p:txBody>
      </p:sp>
      <p:sp>
        <p:nvSpPr>
          <p:cNvPr id="20" name="文本框 19"/>
          <p:cNvSpPr txBox="1"/>
          <p:nvPr/>
        </p:nvSpPr>
        <p:spPr>
          <a:xfrm>
            <a:off x="9064221" y="4009572"/>
            <a:ext cx="1620958" cy="523220"/>
          </a:xfrm>
          <a:prstGeom prst="rect">
            <a:avLst/>
          </a:prstGeom>
          <a:noFill/>
          <a:effectLst>
            <a:outerShdw blurRad="63500" sx="102000" sy="102000" algn="ctr" rotWithShape="0">
              <a:prstClr val="black">
                <a:alpha val="50000"/>
              </a:prstClr>
            </a:outerShdw>
          </a:effectLst>
        </p:spPr>
        <p:txBody>
          <a:bodyPr wrap="none" rtlCol="0">
            <a:spAutoFit/>
          </a:bodyPr>
          <a:lstStyle/>
          <a:p>
            <a:pPr algn="ctr"/>
            <a:r>
              <a:rPr lang="zh-CN" altLang="en-US" sz="2800" dirty="0">
                <a:solidFill>
                  <a:schemeClr val="bg1"/>
                </a:solidFill>
                <a:latin typeface="+mj-ea"/>
                <a:ea typeface="+mj-ea"/>
              </a:rPr>
              <a:t>添加标题</a:t>
            </a:r>
            <a:endParaRPr lang="zh-CN" altLang="en-US" sz="2800" dirty="0">
              <a:solidFill>
                <a:schemeClr val="bg1"/>
              </a:solidFill>
              <a:latin typeface="+mj-ea"/>
              <a:ea typeface="+mj-ea"/>
            </a:endParaRPr>
          </a:p>
        </p:txBody>
      </p:sp>
      <p:sp>
        <p:nvSpPr>
          <p:cNvPr id="21" name="TextBox 17"/>
          <p:cNvSpPr txBox="1"/>
          <p:nvPr/>
        </p:nvSpPr>
        <p:spPr>
          <a:xfrm>
            <a:off x="8782851" y="4595363"/>
            <a:ext cx="2183698" cy="752514"/>
          </a:xfrm>
          <a:prstGeom prst="rect">
            <a:avLst/>
          </a:prstGeom>
          <a:noFill/>
        </p:spPr>
        <p:txBody>
          <a:bodyPr wrap="square" rtlCol="0">
            <a:spAutoFit/>
          </a:bodyPr>
          <a:lstStyle/>
          <a:p>
            <a:pPr algn="ctr">
              <a:lnSpc>
                <a:spcPct val="130000"/>
              </a:lnSpc>
            </a:pPr>
            <a:r>
              <a:rPr lang="en-US" sz="1100" b="1" dirty="0">
                <a:solidFill>
                  <a:schemeClr val="bg1"/>
                </a:solidFill>
                <a:ea typeface="Roboto Light" charset="0"/>
                <a:cs typeface="Roboto Light" charset="0"/>
              </a:rPr>
              <a:t>Lorem Ipsum </a:t>
            </a:r>
            <a:r>
              <a:rPr lang="en-US" sz="1100" dirty="0">
                <a:solidFill>
                  <a:schemeClr val="bg1"/>
                </a:solidFill>
                <a:ea typeface="Roboto Light" charset="0"/>
                <a:cs typeface="Roboto Light" charset="0"/>
              </a:rPr>
              <a:t>is simply</a:t>
            </a:r>
            <a:endParaRPr lang="en-US" sz="1100" dirty="0">
              <a:solidFill>
                <a:schemeClr val="bg1"/>
              </a:solidFill>
              <a:ea typeface="Roboto Light" charset="0"/>
              <a:cs typeface="Roboto Light" charset="0"/>
            </a:endParaRPr>
          </a:p>
          <a:p>
            <a:pPr algn="ctr">
              <a:lnSpc>
                <a:spcPct val="130000"/>
              </a:lnSpc>
            </a:pPr>
            <a:r>
              <a:rPr lang="en-US" sz="1100" dirty="0">
                <a:solidFill>
                  <a:schemeClr val="bg1"/>
                </a:solidFill>
                <a:ea typeface="Roboto Light" charset="0"/>
                <a:cs typeface="Roboto Light" charset="0"/>
              </a:rPr>
              <a:t> dummy text of the printing </a:t>
            </a:r>
            <a:endParaRPr lang="en-US" sz="1100" dirty="0">
              <a:solidFill>
                <a:schemeClr val="bg1"/>
              </a:solidFill>
              <a:ea typeface="Roboto Light" charset="0"/>
              <a:cs typeface="Roboto Light" charset="0"/>
            </a:endParaRPr>
          </a:p>
          <a:p>
            <a:pPr algn="ctr">
              <a:lnSpc>
                <a:spcPct val="130000"/>
              </a:lnSpc>
            </a:pPr>
            <a:r>
              <a:rPr lang="en-US" sz="1100" dirty="0">
                <a:solidFill>
                  <a:schemeClr val="bg1"/>
                </a:solidFill>
                <a:ea typeface="Roboto Light" charset="0"/>
                <a:cs typeface="Roboto Light" charset="0"/>
              </a:rPr>
              <a:t>and typesetting</a:t>
            </a:r>
            <a:endParaRPr lang="en-US" sz="1100" dirty="0">
              <a:solidFill>
                <a:schemeClr val="bg1"/>
              </a:solidFill>
              <a:ea typeface="Roboto Light" charset="0"/>
              <a:cs typeface="Roboto Light" charset="0"/>
            </a:endParaRPr>
          </a:p>
        </p:txBody>
      </p:sp>
      <p:sp>
        <p:nvSpPr>
          <p:cNvPr id="22" name="椭圆 21"/>
          <p:cNvSpPr/>
          <p:nvPr/>
        </p:nvSpPr>
        <p:spPr>
          <a:xfrm>
            <a:off x="9412159" y="1899452"/>
            <a:ext cx="925082" cy="925082"/>
          </a:xfrm>
          <a:prstGeom prst="ellipse">
            <a:avLst/>
          </a:prstGeom>
          <a:solidFill>
            <a:schemeClr val="bg1"/>
          </a:solidFill>
          <a:ln>
            <a:noFill/>
          </a:ln>
          <a:effectLst>
            <a:outerShdw blurRad="1270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72000" rIns="0" bIns="0" rtlCol="0" anchor="ctr"/>
          <a:lstStyle/>
          <a:p>
            <a:pPr algn="ctr"/>
            <a:r>
              <a:rPr lang="en-US" altLang="zh-CN" sz="4400" dirty="0">
                <a:solidFill>
                  <a:schemeClr val="accent1"/>
                </a:solidFill>
                <a:latin typeface="Agency FB" panose="020B0503020202020204" pitchFamily="34" charset="0"/>
              </a:rPr>
              <a:t>04</a:t>
            </a:r>
            <a:endParaRPr lang="zh-CN" altLang="en-US" sz="4400" dirty="0">
              <a:solidFill>
                <a:schemeClr val="accent1"/>
              </a:solidFill>
              <a:latin typeface="Agency FB" panose="020B0503020202020204" pitchFamily="34" charset="0"/>
            </a:endParaRPr>
          </a:p>
        </p:txBody>
      </p:sp>
      <p:grpSp>
        <p:nvGrpSpPr>
          <p:cNvPr id="23" name="组合 22"/>
          <p:cNvGrpSpPr/>
          <p:nvPr/>
        </p:nvGrpSpPr>
        <p:grpSpPr>
          <a:xfrm>
            <a:off x="7073178" y="3178005"/>
            <a:ext cx="565916" cy="563756"/>
            <a:chOff x="4633439" y="5508295"/>
            <a:chExt cx="368453" cy="367046"/>
          </a:xfrm>
          <a:solidFill>
            <a:schemeClr val="bg1"/>
          </a:solidFill>
        </p:grpSpPr>
        <p:sp>
          <p:nvSpPr>
            <p:cNvPr id="24" name="Freeform 76"/>
            <p:cNvSpPr/>
            <p:nvPr/>
          </p:nvSpPr>
          <p:spPr bwMode="auto">
            <a:xfrm>
              <a:off x="4723443" y="5760024"/>
              <a:ext cx="189852" cy="115317"/>
            </a:xfrm>
            <a:custGeom>
              <a:avLst/>
              <a:gdLst>
                <a:gd name="T0" fmla="*/ 127 w 135"/>
                <a:gd name="T1" fmla="*/ 23 h 82"/>
                <a:gd name="T2" fmla="*/ 127 w 135"/>
                <a:gd name="T3" fmla="*/ 0 h 82"/>
                <a:gd name="T4" fmla="*/ 7 w 135"/>
                <a:gd name="T5" fmla="*/ 0 h 82"/>
                <a:gd name="T6" fmla="*/ 7 w 135"/>
                <a:gd name="T7" fmla="*/ 23 h 82"/>
                <a:gd name="T8" fmla="*/ 41 w 135"/>
                <a:gd name="T9" fmla="*/ 23 h 82"/>
                <a:gd name="T10" fmla="*/ 0 w 135"/>
                <a:gd name="T11" fmla="*/ 67 h 82"/>
                <a:gd name="T12" fmla="*/ 15 w 135"/>
                <a:gd name="T13" fmla="*/ 82 h 82"/>
                <a:gd name="T14" fmla="*/ 67 w 135"/>
                <a:gd name="T15" fmla="*/ 28 h 82"/>
                <a:gd name="T16" fmla="*/ 120 w 135"/>
                <a:gd name="T17" fmla="*/ 82 h 82"/>
                <a:gd name="T18" fmla="*/ 135 w 135"/>
                <a:gd name="T19" fmla="*/ 67 h 82"/>
                <a:gd name="T20" fmla="*/ 93 w 135"/>
                <a:gd name="T21" fmla="*/ 23 h 82"/>
                <a:gd name="T22" fmla="*/ 127 w 135"/>
                <a:gd name="T23" fmla="*/ 23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35" h="82">
                  <a:moveTo>
                    <a:pt x="127" y="23"/>
                  </a:moveTo>
                  <a:lnTo>
                    <a:pt x="127" y="0"/>
                  </a:lnTo>
                  <a:lnTo>
                    <a:pt x="7" y="0"/>
                  </a:lnTo>
                  <a:lnTo>
                    <a:pt x="7" y="23"/>
                  </a:lnTo>
                  <a:lnTo>
                    <a:pt x="41" y="23"/>
                  </a:lnTo>
                  <a:lnTo>
                    <a:pt x="0" y="67"/>
                  </a:lnTo>
                  <a:lnTo>
                    <a:pt x="15" y="82"/>
                  </a:lnTo>
                  <a:lnTo>
                    <a:pt x="67" y="28"/>
                  </a:lnTo>
                  <a:lnTo>
                    <a:pt x="120" y="82"/>
                  </a:lnTo>
                  <a:lnTo>
                    <a:pt x="135" y="67"/>
                  </a:lnTo>
                  <a:lnTo>
                    <a:pt x="93" y="23"/>
                  </a:lnTo>
                  <a:lnTo>
                    <a:pt x="127" y="23"/>
                  </a:lnTo>
                  <a:close/>
                </a:path>
              </a:pathLst>
            </a:custGeom>
            <a:solidFill>
              <a:schemeClr val="bg1"/>
            </a:solidFill>
            <a:ln>
              <a:noFill/>
            </a:ln>
            <a:effectLst>
              <a:outerShdw blurRad="127000" dist="38100" dir="5400000" algn="t" rotWithShape="0">
                <a:prstClr val="black">
                  <a:alpha val="40000"/>
                </a:prstClr>
              </a:outerShdw>
            </a:effectLst>
            <a:extLst>
              <a:ext uri="{91240B29-F687-4F45-9708-019B960494DF}">
                <a14:hiddenLine xmlns:a14="http://schemas.microsoft.com/office/drawing/2010/main" w="9525">
                  <a:solidFill>
                    <a:srgbClr val="000000"/>
                  </a:solidFill>
                  <a:roun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72000" rIns="0" bIns="0" numCol="1" spcCol="0" rtlCol="0" fromWordArt="0" anchor="ctr" anchorCtr="0" forceAA="0" compatLnSpc="1">
              <a:noAutofit/>
            </a:bodyPr>
            <a:lstStyle/>
            <a:p>
              <a:pPr algn="ctr"/>
              <a:endParaRPr lang="zh-CN" altLang="en-US" sz="4400">
                <a:gradFill>
                  <a:gsLst>
                    <a:gs pos="0">
                      <a:schemeClr val="accent2"/>
                    </a:gs>
                    <a:gs pos="46000">
                      <a:srgbClr val="5182DF"/>
                    </a:gs>
                    <a:gs pos="100000">
                      <a:schemeClr val="accent1"/>
                    </a:gs>
                  </a:gsLst>
                  <a:lin ang="3600000" scaled="0"/>
                </a:gradFill>
                <a:latin typeface="Agency FB" panose="020B0503020202020204" pitchFamily="34" charset="0"/>
              </a:endParaRPr>
            </a:p>
          </p:txBody>
        </p:sp>
        <p:sp>
          <p:nvSpPr>
            <p:cNvPr id="25" name="Freeform 77"/>
            <p:cNvSpPr/>
            <p:nvPr/>
          </p:nvSpPr>
          <p:spPr bwMode="auto">
            <a:xfrm>
              <a:off x="4633439" y="5508295"/>
              <a:ext cx="368453" cy="236260"/>
            </a:xfrm>
            <a:custGeom>
              <a:avLst/>
              <a:gdLst>
                <a:gd name="T0" fmla="*/ 262 w 262"/>
                <a:gd name="T1" fmla="*/ 0 h 168"/>
                <a:gd name="T2" fmla="*/ 236 w 262"/>
                <a:gd name="T3" fmla="*/ 0 h 168"/>
                <a:gd name="T4" fmla="*/ 26 w 262"/>
                <a:gd name="T5" fmla="*/ 0 h 168"/>
                <a:gd name="T6" fmla="*/ 0 w 262"/>
                <a:gd name="T7" fmla="*/ 0 h 168"/>
                <a:gd name="T8" fmla="*/ 0 w 262"/>
                <a:gd name="T9" fmla="*/ 22 h 168"/>
                <a:gd name="T10" fmla="*/ 26 w 262"/>
                <a:gd name="T11" fmla="*/ 22 h 168"/>
                <a:gd name="T12" fmla="*/ 26 w 262"/>
                <a:gd name="T13" fmla="*/ 168 h 168"/>
                <a:gd name="T14" fmla="*/ 99 w 262"/>
                <a:gd name="T15" fmla="*/ 114 h 168"/>
                <a:gd name="T16" fmla="*/ 118 w 262"/>
                <a:gd name="T17" fmla="*/ 145 h 168"/>
                <a:gd name="T18" fmla="*/ 189 w 262"/>
                <a:gd name="T19" fmla="*/ 97 h 168"/>
                <a:gd name="T20" fmla="*/ 176 w 262"/>
                <a:gd name="T21" fmla="*/ 78 h 168"/>
                <a:gd name="T22" fmla="*/ 125 w 262"/>
                <a:gd name="T23" fmla="*/ 114 h 168"/>
                <a:gd name="T24" fmla="*/ 107 w 262"/>
                <a:gd name="T25" fmla="*/ 80 h 168"/>
                <a:gd name="T26" fmla="*/ 48 w 262"/>
                <a:gd name="T27" fmla="*/ 123 h 168"/>
                <a:gd name="T28" fmla="*/ 48 w 262"/>
                <a:gd name="T29" fmla="*/ 22 h 168"/>
                <a:gd name="T30" fmla="*/ 214 w 262"/>
                <a:gd name="T31" fmla="*/ 22 h 168"/>
                <a:gd name="T32" fmla="*/ 214 w 262"/>
                <a:gd name="T33" fmla="*/ 145 h 168"/>
                <a:gd name="T34" fmla="*/ 236 w 262"/>
                <a:gd name="T35" fmla="*/ 145 h 168"/>
                <a:gd name="T36" fmla="*/ 236 w 262"/>
                <a:gd name="T37" fmla="*/ 22 h 168"/>
                <a:gd name="T38" fmla="*/ 262 w 262"/>
                <a:gd name="T39" fmla="*/ 22 h 168"/>
                <a:gd name="T40" fmla="*/ 262 w 262"/>
                <a:gd name="T41" fmla="*/ 0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62" h="168">
                  <a:moveTo>
                    <a:pt x="262" y="0"/>
                  </a:moveTo>
                  <a:lnTo>
                    <a:pt x="236" y="0"/>
                  </a:lnTo>
                  <a:lnTo>
                    <a:pt x="26" y="0"/>
                  </a:lnTo>
                  <a:lnTo>
                    <a:pt x="0" y="0"/>
                  </a:lnTo>
                  <a:lnTo>
                    <a:pt x="0" y="22"/>
                  </a:lnTo>
                  <a:lnTo>
                    <a:pt x="26" y="22"/>
                  </a:lnTo>
                  <a:lnTo>
                    <a:pt x="26" y="168"/>
                  </a:lnTo>
                  <a:lnTo>
                    <a:pt x="99" y="114"/>
                  </a:lnTo>
                  <a:lnTo>
                    <a:pt x="118" y="145"/>
                  </a:lnTo>
                  <a:lnTo>
                    <a:pt x="189" y="97"/>
                  </a:lnTo>
                  <a:lnTo>
                    <a:pt x="176" y="78"/>
                  </a:lnTo>
                  <a:lnTo>
                    <a:pt x="125" y="114"/>
                  </a:lnTo>
                  <a:lnTo>
                    <a:pt x="107" y="80"/>
                  </a:lnTo>
                  <a:lnTo>
                    <a:pt x="48" y="123"/>
                  </a:lnTo>
                  <a:lnTo>
                    <a:pt x="48" y="22"/>
                  </a:lnTo>
                  <a:lnTo>
                    <a:pt x="214" y="22"/>
                  </a:lnTo>
                  <a:lnTo>
                    <a:pt x="214" y="145"/>
                  </a:lnTo>
                  <a:lnTo>
                    <a:pt x="236" y="145"/>
                  </a:lnTo>
                  <a:lnTo>
                    <a:pt x="236" y="22"/>
                  </a:lnTo>
                  <a:lnTo>
                    <a:pt x="262" y="22"/>
                  </a:lnTo>
                  <a:lnTo>
                    <a:pt x="262" y="0"/>
                  </a:lnTo>
                  <a:close/>
                </a:path>
              </a:pathLst>
            </a:custGeom>
            <a:solidFill>
              <a:schemeClr val="bg1"/>
            </a:solidFill>
            <a:ln>
              <a:noFill/>
            </a:ln>
            <a:effectLst>
              <a:outerShdw blurRad="127000" dist="38100" dir="5400000" algn="t" rotWithShape="0">
                <a:prstClr val="black">
                  <a:alpha val="40000"/>
                </a:prstClr>
              </a:outerShdw>
            </a:effectLst>
            <a:extLst>
              <a:ext uri="{91240B29-F687-4F45-9708-019B960494DF}">
                <a14:hiddenLine xmlns:a14="http://schemas.microsoft.com/office/drawing/2010/main" w="9525">
                  <a:solidFill>
                    <a:srgbClr val="000000"/>
                  </a:solidFill>
                  <a:roun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72000" rIns="0" bIns="0" numCol="1" spcCol="0" rtlCol="0" fromWordArt="0" anchor="ctr" anchorCtr="0" forceAA="0" compatLnSpc="1">
              <a:noAutofit/>
            </a:bodyPr>
            <a:lstStyle/>
            <a:p>
              <a:pPr algn="ctr"/>
              <a:endParaRPr lang="zh-CN" altLang="en-US" sz="4400">
                <a:gradFill>
                  <a:gsLst>
                    <a:gs pos="0">
                      <a:schemeClr val="accent2"/>
                    </a:gs>
                    <a:gs pos="46000">
                      <a:srgbClr val="5182DF"/>
                    </a:gs>
                    <a:gs pos="100000">
                      <a:schemeClr val="accent1"/>
                    </a:gs>
                  </a:gsLst>
                  <a:lin ang="3600000" scaled="0"/>
                </a:gradFill>
                <a:latin typeface="Agency FB" panose="020B0503020202020204" pitchFamily="34" charset="0"/>
              </a:endParaRPr>
            </a:p>
          </p:txBody>
        </p:sp>
      </p:grpSp>
      <p:sp>
        <p:nvSpPr>
          <p:cNvPr id="26" name="Freeform 8"/>
          <p:cNvSpPr/>
          <p:nvPr/>
        </p:nvSpPr>
        <p:spPr bwMode="auto">
          <a:xfrm>
            <a:off x="9572091" y="3080528"/>
            <a:ext cx="605217" cy="605333"/>
          </a:xfrm>
          <a:custGeom>
            <a:avLst/>
            <a:gdLst>
              <a:gd name="T0" fmla="*/ 67 w 133"/>
              <a:gd name="T1" fmla="*/ 0 h 133"/>
              <a:gd name="T2" fmla="*/ 85 w 133"/>
              <a:gd name="T3" fmla="*/ 52 h 133"/>
              <a:gd name="T4" fmla="*/ 133 w 133"/>
              <a:gd name="T5" fmla="*/ 52 h 133"/>
              <a:gd name="T6" fmla="*/ 93 w 133"/>
              <a:gd name="T7" fmla="*/ 82 h 133"/>
              <a:gd name="T8" fmla="*/ 108 w 133"/>
              <a:gd name="T9" fmla="*/ 133 h 133"/>
              <a:gd name="T10" fmla="*/ 67 w 133"/>
              <a:gd name="T11" fmla="*/ 104 h 133"/>
              <a:gd name="T12" fmla="*/ 26 w 133"/>
              <a:gd name="T13" fmla="*/ 133 h 133"/>
              <a:gd name="T14" fmla="*/ 41 w 133"/>
              <a:gd name="T15" fmla="*/ 82 h 133"/>
              <a:gd name="T16" fmla="*/ 0 w 133"/>
              <a:gd name="T17" fmla="*/ 52 h 133"/>
              <a:gd name="T18" fmla="*/ 48 w 133"/>
              <a:gd name="T19" fmla="*/ 52 h 133"/>
              <a:gd name="T20" fmla="*/ 67 w 133"/>
              <a:gd name="T21" fmla="*/ 0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3" h="133">
                <a:moveTo>
                  <a:pt x="67" y="0"/>
                </a:moveTo>
                <a:lnTo>
                  <a:pt x="85" y="52"/>
                </a:lnTo>
                <a:lnTo>
                  <a:pt x="133" y="52"/>
                </a:lnTo>
                <a:lnTo>
                  <a:pt x="93" y="82"/>
                </a:lnTo>
                <a:lnTo>
                  <a:pt x="108" y="133"/>
                </a:lnTo>
                <a:lnTo>
                  <a:pt x="67" y="104"/>
                </a:lnTo>
                <a:lnTo>
                  <a:pt x="26" y="133"/>
                </a:lnTo>
                <a:lnTo>
                  <a:pt x="41" y="82"/>
                </a:lnTo>
                <a:lnTo>
                  <a:pt x="0" y="52"/>
                </a:lnTo>
                <a:lnTo>
                  <a:pt x="48" y="52"/>
                </a:lnTo>
                <a:lnTo>
                  <a:pt x="67" y="0"/>
                </a:lnTo>
                <a:close/>
              </a:path>
            </a:pathLst>
          </a:custGeom>
          <a:solidFill>
            <a:schemeClr val="bg1"/>
          </a:solidFill>
          <a:ln>
            <a:noFill/>
          </a:ln>
          <a:effectLst>
            <a:outerShdw blurRad="1270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72000" rIns="0" bIns="0" numCol="1" spcCol="0" rtlCol="0" fromWordArt="0" anchor="ctr" anchorCtr="0" forceAA="0" compatLnSpc="1">
            <a:noAutofit/>
          </a:bodyPr>
          <a:lstStyle/>
          <a:p>
            <a:pPr algn="ctr"/>
            <a:endParaRPr lang="zh-CN" altLang="en-US" sz="4400">
              <a:gradFill>
                <a:gsLst>
                  <a:gs pos="0">
                    <a:schemeClr val="accent2"/>
                  </a:gs>
                  <a:gs pos="46000">
                    <a:srgbClr val="5182DF"/>
                  </a:gs>
                  <a:gs pos="100000">
                    <a:schemeClr val="accent1"/>
                  </a:gs>
                </a:gsLst>
                <a:lin ang="3600000" scaled="0"/>
              </a:gradFill>
              <a:latin typeface="Agency FB" panose="020B0503020202020204" pitchFamily="34" charset="0"/>
            </a:endParaRPr>
          </a:p>
        </p:txBody>
      </p:sp>
      <p:sp>
        <p:nvSpPr>
          <p:cNvPr id="27" name="任意多边形: 形状 39"/>
          <p:cNvSpPr/>
          <p:nvPr/>
        </p:nvSpPr>
        <p:spPr>
          <a:xfrm>
            <a:off x="3702182" y="2248458"/>
            <a:ext cx="2237534" cy="3640869"/>
          </a:xfrm>
          <a:custGeom>
            <a:avLst/>
            <a:gdLst>
              <a:gd name="connsiteX0" fmla="*/ 1118767 w 2237534"/>
              <a:gd name="connsiteY0" fmla="*/ 0 h 3640869"/>
              <a:gd name="connsiteX1" fmla="*/ 2237534 w 2237534"/>
              <a:gd name="connsiteY1" fmla="*/ 474961 h 3640869"/>
              <a:gd name="connsiteX2" fmla="*/ 2237534 w 2237534"/>
              <a:gd name="connsiteY2" fmla="*/ 891849 h 3640869"/>
              <a:gd name="connsiteX3" fmla="*/ 2237534 w 2237534"/>
              <a:gd name="connsiteY3" fmla="*/ 966802 h 3640869"/>
              <a:gd name="connsiteX4" fmla="*/ 2237534 w 2237534"/>
              <a:gd name="connsiteY4" fmla="*/ 967480 h 3640869"/>
              <a:gd name="connsiteX5" fmla="*/ 2237534 w 2237534"/>
              <a:gd name="connsiteY5" fmla="*/ 969830 h 3640869"/>
              <a:gd name="connsiteX6" fmla="*/ 2237534 w 2237534"/>
              <a:gd name="connsiteY6" fmla="*/ 972233 h 3640869"/>
              <a:gd name="connsiteX7" fmla="*/ 2237534 w 2237534"/>
              <a:gd name="connsiteY7" fmla="*/ 985130 h 3640869"/>
              <a:gd name="connsiteX8" fmla="*/ 2237534 w 2237534"/>
              <a:gd name="connsiteY8" fmla="*/ 1010247 h 3640869"/>
              <a:gd name="connsiteX9" fmla="*/ 2237534 w 2237534"/>
              <a:gd name="connsiteY9" fmla="*/ 1028660 h 3640869"/>
              <a:gd name="connsiteX10" fmla="*/ 2237534 w 2237534"/>
              <a:gd name="connsiteY10" fmla="*/ 1051656 h 3640869"/>
              <a:gd name="connsiteX11" fmla="*/ 2237534 w 2237534"/>
              <a:gd name="connsiteY11" fmla="*/ 1056976 h 3640869"/>
              <a:gd name="connsiteX12" fmla="*/ 2237534 w 2237534"/>
              <a:gd name="connsiteY12" fmla="*/ 1079742 h 3640869"/>
              <a:gd name="connsiteX13" fmla="*/ 2237534 w 2237534"/>
              <a:gd name="connsiteY13" fmla="*/ 1113430 h 3640869"/>
              <a:gd name="connsiteX14" fmla="*/ 2237534 w 2237534"/>
              <a:gd name="connsiteY14" fmla="*/ 1153226 h 3640869"/>
              <a:gd name="connsiteX15" fmla="*/ 2237534 w 2237534"/>
              <a:gd name="connsiteY15" fmla="*/ 1153794 h 3640869"/>
              <a:gd name="connsiteX16" fmla="*/ 2237534 w 2237534"/>
              <a:gd name="connsiteY16" fmla="*/ 1199642 h 3640869"/>
              <a:gd name="connsiteX17" fmla="*/ 2237534 w 2237534"/>
              <a:gd name="connsiteY17" fmla="*/ 1253184 h 3640869"/>
              <a:gd name="connsiteX18" fmla="*/ 2237534 w 2237534"/>
              <a:gd name="connsiteY18" fmla="*/ 1260795 h 3640869"/>
              <a:gd name="connsiteX19" fmla="*/ 2237534 w 2237534"/>
              <a:gd name="connsiteY19" fmla="*/ 1314365 h 3640869"/>
              <a:gd name="connsiteX20" fmla="*/ 2237534 w 2237534"/>
              <a:gd name="connsiteY20" fmla="*/ 1378488 h 3640869"/>
              <a:gd name="connsiteX21" fmla="*/ 2237534 w 2237534"/>
              <a:gd name="connsiteY21" fmla="*/ 1383690 h 3640869"/>
              <a:gd name="connsiteX22" fmla="*/ 2237534 w 2237534"/>
              <a:gd name="connsiteY22" fmla="*/ 1461671 h 3640869"/>
              <a:gd name="connsiteX23" fmla="*/ 2237534 w 2237534"/>
              <a:gd name="connsiteY23" fmla="*/ 1507381 h 3640869"/>
              <a:gd name="connsiteX24" fmla="*/ 2237534 w 2237534"/>
              <a:gd name="connsiteY24" fmla="*/ 1548816 h 3640869"/>
              <a:gd name="connsiteX25" fmla="*/ 2237534 w 2237534"/>
              <a:gd name="connsiteY25" fmla="*/ 1645634 h 3640869"/>
              <a:gd name="connsiteX26" fmla="*/ 2237534 w 2237534"/>
              <a:gd name="connsiteY26" fmla="*/ 1647984 h 3640869"/>
              <a:gd name="connsiteX27" fmla="*/ 2237534 w 2237534"/>
              <a:gd name="connsiteY27" fmla="*/ 1752635 h 3640869"/>
              <a:gd name="connsiteX28" fmla="*/ 2237534 w 2237534"/>
              <a:gd name="connsiteY28" fmla="*/ 1800807 h 3640869"/>
              <a:gd name="connsiteX29" fmla="*/ 2237534 w 2237534"/>
              <a:gd name="connsiteY29" fmla="*/ 1816968 h 3640869"/>
              <a:gd name="connsiteX30" fmla="*/ 2237534 w 2237534"/>
              <a:gd name="connsiteY30" fmla="*/ 1823901 h 3640869"/>
              <a:gd name="connsiteX31" fmla="*/ 2237534 w 2237534"/>
              <a:gd name="connsiteY31" fmla="*/ 1876804 h 3640869"/>
              <a:gd name="connsiteX32" fmla="*/ 2237534 w 2237534"/>
              <a:gd name="connsiteY32" fmla="*/ 1963075 h 3640869"/>
              <a:gd name="connsiteX33" fmla="*/ 2237534 w 2237534"/>
              <a:gd name="connsiteY33" fmla="*/ 2055592 h 3640869"/>
              <a:gd name="connsiteX34" fmla="*/ 2237534 w 2237534"/>
              <a:gd name="connsiteY34" fmla="*/ 2184629 h 3640869"/>
              <a:gd name="connsiteX35" fmla="*/ 2237534 w 2237534"/>
              <a:gd name="connsiteY35" fmla="*/ 2248126 h 3640869"/>
              <a:gd name="connsiteX36" fmla="*/ 2237534 w 2237534"/>
              <a:gd name="connsiteY36" fmla="*/ 2421457 h 3640869"/>
              <a:gd name="connsiteX37" fmla="*/ 2237534 w 2237534"/>
              <a:gd name="connsiteY37" fmla="*/ 2454915 h 3640869"/>
              <a:gd name="connsiteX38" fmla="*/ 2237534 w 2237534"/>
              <a:gd name="connsiteY38" fmla="*/ 2674067 h 3640869"/>
              <a:gd name="connsiteX39" fmla="*/ 2237534 w 2237534"/>
              <a:gd name="connsiteY39" fmla="*/ 2676469 h 3640869"/>
              <a:gd name="connsiteX40" fmla="*/ 2237534 w 2237534"/>
              <a:gd name="connsiteY40" fmla="*/ 3165908 h 3640869"/>
              <a:gd name="connsiteX41" fmla="*/ 1118767 w 2237534"/>
              <a:gd name="connsiteY41" fmla="*/ 3640869 h 3640869"/>
              <a:gd name="connsiteX42" fmla="*/ 0 w 2237534"/>
              <a:gd name="connsiteY42" fmla="*/ 3165908 h 3640869"/>
              <a:gd name="connsiteX43" fmla="*/ 0 w 2237534"/>
              <a:gd name="connsiteY43" fmla="*/ 2749020 h 3640869"/>
              <a:gd name="connsiteX44" fmla="*/ 0 w 2237534"/>
              <a:gd name="connsiteY44" fmla="*/ 2674067 h 3640869"/>
              <a:gd name="connsiteX45" fmla="*/ 0 w 2237534"/>
              <a:gd name="connsiteY45" fmla="*/ 2673389 h 3640869"/>
              <a:gd name="connsiteX46" fmla="*/ 0 w 2237534"/>
              <a:gd name="connsiteY46" fmla="*/ 2671039 h 3640869"/>
              <a:gd name="connsiteX47" fmla="*/ 0 w 2237534"/>
              <a:gd name="connsiteY47" fmla="*/ 2668636 h 3640869"/>
              <a:gd name="connsiteX48" fmla="*/ 0 w 2237534"/>
              <a:gd name="connsiteY48" fmla="*/ 2655739 h 3640869"/>
              <a:gd name="connsiteX49" fmla="*/ 0 w 2237534"/>
              <a:gd name="connsiteY49" fmla="*/ 2630622 h 3640869"/>
              <a:gd name="connsiteX50" fmla="*/ 0 w 2237534"/>
              <a:gd name="connsiteY50" fmla="*/ 2612209 h 3640869"/>
              <a:gd name="connsiteX51" fmla="*/ 0 w 2237534"/>
              <a:gd name="connsiteY51" fmla="*/ 2589213 h 3640869"/>
              <a:gd name="connsiteX52" fmla="*/ 0 w 2237534"/>
              <a:gd name="connsiteY52" fmla="*/ 2583893 h 3640869"/>
              <a:gd name="connsiteX53" fmla="*/ 0 w 2237534"/>
              <a:gd name="connsiteY53" fmla="*/ 2561127 h 3640869"/>
              <a:gd name="connsiteX54" fmla="*/ 0 w 2237534"/>
              <a:gd name="connsiteY54" fmla="*/ 2527439 h 3640869"/>
              <a:gd name="connsiteX55" fmla="*/ 0 w 2237534"/>
              <a:gd name="connsiteY55" fmla="*/ 2487643 h 3640869"/>
              <a:gd name="connsiteX56" fmla="*/ 0 w 2237534"/>
              <a:gd name="connsiteY56" fmla="*/ 2487075 h 3640869"/>
              <a:gd name="connsiteX57" fmla="*/ 0 w 2237534"/>
              <a:gd name="connsiteY57" fmla="*/ 2441227 h 3640869"/>
              <a:gd name="connsiteX58" fmla="*/ 0 w 2237534"/>
              <a:gd name="connsiteY58" fmla="*/ 2387685 h 3640869"/>
              <a:gd name="connsiteX59" fmla="*/ 0 w 2237534"/>
              <a:gd name="connsiteY59" fmla="*/ 2380074 h 3640869"/>
              <a:gd name="connsiteX60" fmla="*/ 0 w 2237534"/>
              <a:gd name="connsiteY60" fmla="*/ 2326505 h 3640869"/>
              <a:gd name="connsiteX61" fmla="*/ 0 w 2237534"/>
              <a:gd name="connsiteY61" fmla="*/ 2262381 h 3640869"/>
              <a:gd name="connsiteX62" fmla="*/ 0 w 2237534"/>
              <a:gd name="connsiteY62" fmla="*/ 2257179 h 3640869"/>
              <a:gd name="connsiteX63" fmla="*/ 0 w 2237534"/>
              <a:gd name="connsiteY63" fmla="*/ 2179198 h 3640869"/>
              <a:gd name="connsiteX64" fmla="*/ 0 w 2237534"/>
              <a:gd name="connsiteY64" fmla="*/ 2133488 h 3640869"/>
              <a:gd name="connsiteX65" fmla="*/ 0 w 2237534"/>
              <a:gd name="connsiteY65" fmla="*/ 2092053 h 3640869"/>
              <a:gd name="connsiteX66" fmla="*/ 0 w 2237534"/>
              <a:gd name="connsiteY66" fmla="*/ 1995235 h 3640869"/>
              <a:gd name="connsiteX67" fmla="*/ 0 w 2237534"/>
              <a:gd name="connsiteY67" fmla="*/ 1992885 h 3640869"/>
              <a:gd name="connsiteX68" fmla="*/ 0 w 2237534"/>
              <a:gd name="connsiteY68" fmla="*/ 1888234 h 3640869"/>
              <a:gd name="connsiteX69" fmla="*/ 0 w 2237534"/>
              <a:gd name="connsiteY69" fmla="*/ 1840062 h 3640869"/>
              <a:gd name="connsiteX70" fmla="*/ 0 w 2237534"/>
              <a:gd name="connsiteY70" fmla="*/ 1823901 h 3640869"/>
              <a:gd name="connsiteX71" fmla="*/ 0 w 2237534"/>
              <a:gd name="connsiteY71" fmla="*/ 1816968 h 3640869"/>
              <a:gd name="connsiteX72" fmla="*/ 0 w 2237534"/>
              <a:gd name="connsiteY72" fmla="*/ 1764065 h 3640869"/>
              <a:gd name="connsiteX73" fmla="*/ 0 w 2237534"/>
              <a:gd name="connsiteY73" fmla="*/ 1677794 h 3640869"/>
              <a:gd name="connsiteX74" fmla="*/ 0 w 2237534"/>
              <a:gd name="connsiteY74" fmla="*/ 1585277 h 3640869"/>
              <a:gd name="connsiteX75" fmla="*/ 0 w 2237534"/>
              <a:gd name="connsiteY75" fmla="*/ 1456240 h 3640869"/>
              <a:gd name="connsiteX76" fmla="*/ 0 w 2237534"/>
              <a:gd name="connsiteY76" fmla="*/ 1392744 h 3640869"/>
              <a:gd name="connsiteX77" fmla="*/ 0 w 2237534"/>
              <a:gd name="connsiteY77" fmla="*/ 1219412 h 3640869"/>
              <a:gd name="connsiteX78" fmla="*/ 0 w 2237534"/>
              <a:gd name="connsiteY78" fmla="*/ 1185954 h 3640869"/>
              <a:gd name="connsiteX79" fmla="*/ 0 w 2237534"/>
              <a:gd name="connsiteY79" fmla="*/ 966802 h 3640869"/>
              <a:gd name="connsiteX80" fmla="*/ 0 w 2237534"/>
              <a:gd name="connsiteY80" fmla="*/ 964400 h 3640869"/>
              <a:gd name="connsiteX81" fmla="*/ 0 w 2237534"/>
              <a:gd name="connsiteY81" fmla="*/ 474961 h 3640869"/>
              <a:gd name="connsiteX82" fmla="*/ 1118767 w 2237534"/>
              <a:gd name="connsiteY82" fmla="*/ 0 h 36408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Lst>
            <a:rect l="l" t="t" r="r" b="b"/>
            <a:pathLst>
              <a:path w="2237534" h="3640869">
                <a:moveTo>
                  <a:pt x="1118767" y="0"/>
                </a:moveTo>
                <a:cubicBezTo>
                  <a:pt x="1538961" y="0"/>
                  <a:pt x="1926327" y="176462"/>
                  <a:pt x="2237534" y="474961"/>
                </a:cubicBezTo>
                <a:cubicBezTo>
                  <a:pt x="2237534" y="474961"/>
                  <a:pt x="2237534" y="474961"/>
                  <a:pt x="2237534" y="891849"/>
                </a:cubicBezTo>
                <a:lnTo>
                  <a:pt x="2237534" y="966802"/>
                </a:lnTo>
                <a:lnTo>
                  <a:pt x="2237534" y="967480"/>
                </a:lnTo>
                <a:lnTo>
                  <a:pt x="2237534" y="969830"/>
                </a:lnTo>
                <a:lnTo>
                  <a:pt x="2237534" y="972233"/>
                </a:lnTo>
                <a:lnTo>
                  <a:pt x="2237534" y="985130"/>
                </a:lnTo>
                <a:lnTo>
                  <a:pt x="2237534" y="1010247"/>
                </a:lnTo>
                <a:lnTo>
                  <a:pt x="2237534" y="1028660"/>
                </a:lnTo>
                <a:lnTo>
                  <a:pt x="2237534" y="1051656"/>
                </a:lnTo>
                <a:lnTo>
                  <a:pt x="2237534" y="1056976"/>
                </a:lnTo>
                <a:lnTo>
                  <a:pt x="2237534" y="1079742"/>
                </a:lnTo>
                <a:lnTo>
                  <a:pt x="2237534" y="1113430"/>
                </a:lnTo>
                <a:lnTo>
                  <a:pt x="2237534" y="1153226"/>
                </a:lnTo>
                <a:lnTo>
                  <a:pt x="2237534" y="1153794"/>
                </a:lnTo>
                <a:lnTo>
                  <a:pt x="2237534" y="1199642"/>
                </a:lnTo>
                <a:lnTo>
                  <a:pt x="2237534" y="1253184"/>
                </a:lnTo>
                <a:lnTo>
                  <a:pt x="2237534" y="1260795"/>
                </a:lnTo>
                <a:lnTo>
                  <a:pt x="2237534" y="1314365"/>
                </a:lnTo>
                <a:lnTo>
                  <a:pt x="2237534" y="1378488"/>
                </a:lnTo>
                <a:lnTo>
                  <a:pt x="2237534" y="1383690"/>
                </a:lnTo>
                <a:lnTo>
                  <a:pt x="2237534" y="1461671"/>
                </a:lnTo>
                <a:lnTo>
                  <a:pt x="2237534" y="1507381"/>
                </a:lnTo>
                <a:lnTo>
                  <a:pt x="2237534" y="1548816"/>
                </a:lnTo>
                <a:lnTo>
                  <a:pt x="2237534" y="1645634"/>
                </a:lnTo>
                <a:lnTo>
                  <a:pt x="2237534" y="1647984"/>
                </a:lnTo>
                <a:lnTo>
                  <a:pt x="2237534" y="1752635"/>
                </a:lnTo>
                <a:lnTo>
                  <a:pt x="2237534" y="1800807"/>
                </a:lnTo>
                <a:lnTo>
                  <a:pt x="2237534" y="1816968"/>
                </a:lnTo>
                <a:lnTo>
                  <a:pt x="2237534" y="1823901"/>
                </a:lnTo>
                <a:lnTo>
                  <a:pt x="2237534" y="1876804"/>
                </a:lnTo>
                <a:lnTo>
                  <a:pt x="2237534" y="1963075"/>
                </a:lnTo>
                <a:lnTo>
                  <a:pt x="2237534" y="2055592"/>
                </a:lnTo>
                <a:lnTo>
                  <a:pt x="2237534" y="2184629"/>
                </a:lnTo>
                <a:lnTo>
                  <a:pt x="2237534" y="2248126"/>
                </a:lnTo>
                <a:lnTo>
                  <a:pt x="2237534" y="2421457"/>
                </a:lnTo>
                <a:lnTo>
                  <a:pt x="2237534" y="2454915"/>
                </a:lnTo>
                <a:lnTo>
                  <a:pt x="2237534" y="2674067"/>
                </a:lnTo>
                <a:lnTo>
                  <a:pt x="2237534" y="2676469"/>
                </a:lnTo>
                <a:cubicBezTo>
                  <a:pt x="2237534" y="2829207"/>
                  <a:pt x="2237534" y="2992127"/>
                  <a:pt x="2237534" y="3165908"/>
                </a:cubicBezTo>
                <a:cubicBezTo>
                  <a:pt x="1927640" y="3464407"/>
                  <a:pt x="1540274" y="3640869"/>
                  <a:pt x="1118767" y="3640869"/>
                </a:cubicBezTo>
                <a:cubicBezTo>
                  <a:pt x="698573" y="3640869"/>
                  <a:pt x="311207" y="3464407"/>
                  <a:pt x="0" y="3165908"/>
                </a:cubicBezTo>
                <a:cubicBezTo>
                  <a:pt x="0" y="3165908"/>
                  <a:pt x="0" y="3165908"/>
                  <a:pt x="0" y="2749020"/>
                </a:cubicBezTo>
                <a:lnTo>
                  <a:pt x="0" y="2674067"/>
                </a:lnTo>
                <a:lnTo>
                  <a:pt x="0" y="2673389"/>
                </a:lnTo>
                <a:lnTo>
                  <a:pt x="0" y="2671039"/>
                </a:lnTo>
                <a:lnTo>
                  <a:pt x="0" y="2668636"/>
                </a:lnTo>
                <a:lnTo>
                  <a:pt x="0" y="2655739"/>
                </a:lnTo>
                <a:lnTo>
                  <a:pt x="0" y="2630622"/>
                </a:lnTo>
                <a:lnTo>
                  <a:pt x="0" y="2612209"/>
                </a:lnTo>
                <a:lnTo>
                  <a:pt x="0" y="2589213"/>
                </a:lnTo>
                <a:lnTo>
                  <a:pt x="0" y="2583893"/>
                </a:lnTo>
                <a:lnTo>
                  <a:pt x="0" y="2561127"/>
                </a:lnTo>
                <a:lnTo>
                  <a:pt x="0" y="2527439"/>
                </a:lnTo>
                <a:lnTo>
                  <a:pt x="0" y="2487643"/>
                </a:lnTo>
                <a:lnTo>
                  <a:pt x="0" y="2487075"/>
                </a:lnTo>
                <a:lnTo>
                  <a:pt x="0" y="2441227"/>
                </a:lnTo>
                <a:lnTo>
                  <a:pt x="0" y="2387685"/>
                </a:lnTo>
                <a:lnTo>
                  <a:pt x="0" y="2380074"/>
                </a:lnTo>
                <a:lnTo>
                  <a:pt x="0" y="2326505"/>
                </a:lnTo>
                <a:lnTo>
                  <a:pt x="0" y="2262381"/>
                </a:lnTo>
                <a:lnTo>
                  <a:pt x="0" y="2257179"/>
                </a:lnTo>
                <a:lnTo>
                  <a:pt x="0" y="2179198"/>
                </a:lnTo>
                <a:lnTo>
                  <a:pt x="0" y="2133488"/>
                </a:lnTo>
                <a:lnTo>
                  <a:pt x="0" y="2092053"/>
                </a:lnTo>
                <a:lnTo>
                  <a:pt x="0" y="1995235"/>
                </a:lnTo>
                <a:lnTo>
                  <a:pt x="0" y="1992885"/>
                </a:lnTo>
                <a:lnTo>
                  <a:pt x="0" y="1888234"/>
                </a:lnTo>
                <a:lnTo>
                  <a:pt x="0" y="1840062"/>
                </a:lnTo>
                <a:lnTo>
                  <a:pt x="0" y="1823901"/>
                </a:lnTo>
                <a:lnTo>
                  <a:pt x="0" y="1816968"/>
                </a:lnTo>
                <a:lnTo>
                  <a:pt x="0" y="1764065"/>
                </a:lnTo>
                <a:lnTo>
                  <a:pt x="0" y="1677794"/>
                </a:lnTo>
                <a:lnTo>
                  <a:pt x="0" y="1585277"/>
                </a:lnTo>
                <a:lnTo>
                  <a:pt x="0" y="1456240"/>
                </a:lnTo>
                <a:lnTo>
                  <a:pt x="0" y="1392744"/>
                </a:lnTo>
                <a:lnTo>
                  <a:pt x="0" y="1219412"/>
                </a:lnTo>
                <a:lnTo>
                  <a:pt x="0" y="1185954"/>
                </a:lnTo>
                <a:lnTo>
                  <a:pt x="0" y="966802"/>
                </a:lnTo>
                <a:lnTo>
                  <a:pt x="0" y="964400"/>
                </a:lnTo>
                <a:cubicBezTo>
                  <a:pt x="0" y="811662"/>
                  <a:pt x="0" y="648742"/>
                  <a:pt x="0" y="474961"/>
                </a:cubicBezTo>
                <a:cubicBezTo>
                  <a:pt x="309894" y="176462"/>
                  <a:pt x="697260" y="0"/>
                  <a:pt x="1118767" y="0"/>
                </a:cubicBezTo>
                <a:close/>
              </a:path>
            </a:pathLst>
          </a:custGeom>
          <a:solidFill>
            <a:schemeClr val="bg2"/>
          </a:solidFill>
          <a:ln>
            <a:noFill/>
          </a:ln>
          <a:effectLst>
            <a:outerShdw blurRad="1270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8" name="椭圆 27"/>
          <p:cNvSpPr/>
          <p:nvPr/>
        </p:nvSpPr>
        <p:spPr>
          <a:xfrm>
            <a:off x="4375031" y="1899452"/>
            <a:ext cx="925082" cy="925082"/>
          </a:xfrm>
          <a:prstGeom prst="ellipse">
            <a:avLst/>
          </a:prstGeom>
          <a:solidFill>
            <a:schemeClr val="bg1"/>
          </a:solidFill>
          <a:ln>
            <a:noFill/>
          </a:ln>
          <a:effectLst>
            <a:outerShdw blurRad="1270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72000" rIns="0" bIns="0" rtlCol="0" anchor="ctr"/>
          <a:lstStyle/>
          <a:p>
            <a:pPr algn="ctr"/>
            <a:r>
              <a:rPr lang="en-US" altLang="zh-CN" sz="4400" dirty="0">
                <a:solidFill>
                  <a:schemeClr val="accent1"/>
                </a:solidFill>
                <a:latin typeface="Agency FB" panose="020B0503020202020204" pitchFamily="34" charset="0"/>
              </a:rPr>
              <a:t>02</a:t>
            </a:r>
            <a:endParaRPr lang="zh-CN" altLang="en-US" sz="4400" dirty="0">
              <a:solidFill>
                <a:schemeClr val="accent1"/>
              </a:solidFill>
              <a:latin typeface="Agency FB" panose="020B0503020202020204" pitchFamily="34" charset="0"/>
            </a:endParaRPr>
          </a:p>
        </p:txBody>
      </p:sp>
      <p:sp>
        <p:nvSpPr>
          <p:cNvPr id="29" name="文本框 28"/>
          <p:cNvSpPr txBox="1"/>
          <p:nvPr/>
        </p:nvSpPr>
        <p:spPr>
          <a:xfrm>
            <a:off x="4027093" y="4009572"/>
            <a:ext cx="1620958" cy="523220"/>
          </a:xfrm>
          <a:prstGeom prst="rect">
            <a:avLst/>
          </a:prstGeom>
          <a:noFill/>
          <a:effectLst>
            <a:outerShdw blurRad="63500" sx="102000" sy="102000" algn="ctr" rotWithShape="0">
              <a:prstClr val="black">
                <a:alpha val="50000"/>
              </a:prstClr>
            </a:outerShdw>
          </a:effectLst>
        </p:spPr>
        <p:txBody>
          <a:bodyPr wrap="none" rtlCol="0">
            <a:spAutoFit/>
          </a:bodyPr>
          <a:lstStyle/>
          <a:p>
            <a:pPr algn="ctr"/>
            <a:r>
              <a:rPr lang="zh-CN" altLang="en-US" sz="2800" dirty="0">
                <a:solidFill>
                  <a:schemeClr val="bg1"/>
                </a:solidFill>
                <a:latin typeface="+mj-ea"/>
                <a:ea typeface="+mj-ea"/>
              </a:rPr>
              <a:t>添加标题</a:t>
            </a:r>
            <a:endParaRPr lang="zh-CN" altLang="en-US" sz="2800" dirty="0">
              <a:solidFill>
                <a:schemeClr val="bg1"/>
              </a:solidFill>
              <a:latin typeface="+mj-ea"/>
              <a:ea typeface="+mj-ea"/>
            </a:endParaRPr>
          </a:p>
        </p:txBody>
      </p:sp>
      <p:sp>
        <p:nvSpPr>
          <p:cNvPr id="30" name="TextBox 17"/>
          <p:cNvSpPr txBox="1"/>
          <p:nvPr/>
        </p:nvSpPr>
        <p:spPr>
          <a:xfrm>
            <a:off x="3745723" y="4595363"/>
            <a:ext cx="2183698" cy="752514"/>
          </a:xfrm>
          <a:prstGeom prst="rect">
            <a:avLst/>
          </a:prstGeom>
          <a:noFill/>
        </p:spPr>
        <p:txBody>
          <a:bodyPr wrap="square" rtlCol="0">
            <a:spAutoFit/>
          </a:bodyPr>
          <a:lstStyle/>
          <a:p>
            <a:pPr algn="ctr">
              <a:lnSpc>
                <a:spcPct val="130000"/>
              </a:lnSpc>
            </a:pPr>
            <a:r>
              <a:rPr lang="en-US" sz="1100" b="1" dirty="0">
                <a:solidFill>
                  <a:schemeClr val="bg1"/>
                </a:solidFill>
                <a:ea typeface="Roboto Light" charset="0"/>
                <a:cs typeface="Roboto Light" charset="0"/>
              </a:rPr>
              <a:t>Lorem Ipsum </a:t>
            </a:r>
            <a:r>
              <a:rPr lang="en-US" sz="1100" dirty="0">
                <a:solidFill>
                  <a:schemeClr val="bg1"/>
                </a:solidFill>
                <a:ea typeface="Roboto Light" charset="0"/>
                <a:cs typeface="Roboto Light" charset="0"/>
              </a:rPr>
              <a:t>is simply</a:t>
            </a:r>
            <a:endParaRPr lang="en-US" sz="1100" dirty="0">
              <a:solidFill>
                <a:schemeClr val="bg1"/>
              </a:solidFill>
              <a:ea typeface="Roboto Light" charset="0"/>
              <a:cs typeface="Roboto Light" charset="0"/>
            </a:endParaRPr>
          </a:p>
          <a:p>
            <a:pPr algn="ctr">
              <a:lnSpc>
                <a:spcPct val="130000"/>
              </a:lnSpc>
            </a:pPr>
            <a:r>
              <a:rPr lang="en-US" sz="1100" dirty="0">
                <a:solidFill>
                  <a:schemeClr val="bg1"/>
                </a:solidFill>
                <a:ea typeface="Roboto Light" charset="0"/>
                <a:cs typeface="Roboto Light" charset="0"/>
              </a:rPr>
              <a:t> dummy text of the printing </a:t>
            </a:r>
            <a:endParaRPr lang="en-US" sz="1100" dirty="0">
              <a:solidFill>
                <a:schemeClr val="bg1"/>
              </a:solidFill>
              <a:ea typeface="Roboto Light" charset="0"/>
              <a:cs typeface="Roboto Light" charset="0"/>
            </a:endParaRPr>
          </a:p>
          <a:p>
            <a:pPr algn="ctr">
              <a:lnSpc>
                <a:spcPct val="130000"/>
              </a:lnSpc>
            </a:pPr>
            <a:r>
              <a:rPr lang="en-US" sz="1100" dirty="0">
                <a:solidFill>
                  <a:schemeClr val="bg1"/>
                </a:solidFill>
                <a:ea typeface="Roboto Light" charset="0"/>
                <a:cs typeface="Roboto Light" charset="0"/>
              </a:rPr>
              <a:t>and typesetting</a:t>
            </a:r>
            <a:endParaRPr lang="en-US" sz="1100" dirty="0">
              <a:solidFill>
                <a:schemeClr val="bg1"/>
              </a:solidFill>
              <a:ea typeface="Roboto Light" charset="0"/>
              <a:cs typeface="Roboto Light" charset="0"/>
            </a:endParaRPr>
          </a:p>
        </p:txBody>
      </p:sp>
      <p:sp>
        <p:nvSpPr>
          <p:cNvPr id="31" name="Freeform 20"/>
          <p:cNvSpPr>
            <a:spLocks noEditPoints="1"/>
          </p:cNvSpPr>
          <p:nvPr/>
        </p:nvSpPr>
        <p:spPr bwMode="auto">
          <a:xfrm>
            <a:off x="4559700" y="3136963"/>
            <a:ext cx="555744" cy="553626"/>
          </a:xfrm>
          <a:custGeom>
            <a:avLst/>
            <a:gdLst>
              <a:gd name="T0" fmla="*/ 140 w 140"/>
              <a:gd name="T1" fmla="*/ 78 h 140"/>
              <a:gd name="T2" fmla="*/ 62 w 140"/>
              <a:gd name="T3" fmla="*/ 0 h 140"/>
              <a:gd name="T4" fmla="*/ 56 w 140"/>
              <a:gd name="T5" fmla="*/ 0 h 140"/>
              <a:gd name="T6" fmla="*/ 56 w 140"/>
              <a:gd name="T7" fmla="*/ 16 h 140"/>
              <a:gd name="T8" fmla="*/ 0 w 140"/>
              <a:gd name="T9" fmla="*/ 78 h 140"/>
              <a:gd name="T10" fmla="*/ 62 w 140"/>
              <a:gd name="T11" fmla="*/ 140 h 140"/>
              <a:gd name="T12" fmla="*/ 97 w 140"/>
              <a:gd name="T13" fmla="*/ 129 h 140"/>
              <a:gd name="T14" fmla="*/ 124 w 140"/>
              <a:gd name="T15" fmla="*/ 84 h 140"/>
              <a:gd name="T16" fmla="*/ 140 w 140"/>
              <a:gd name="T17" fmla="*/ 84 h 140"/>
              <a:gd name="T18" fmla="*/ 140 w 140"/>
              <a:gd name="T19" fmla="*/ 78 h 140"/>
              <a:gd name="T20" fmla="*/ 90 w 140"/>
              <a:gd name="T21" fmla="*/ 119 h 140"/>
              <a:gd name="T22" fmla="*/ 62 w 140"/>
              <a:gd name="T23" fmla="*/ 128 h 140"/>
              <a:gd name="T24" fmla="*/ 12 w 140"/>
              <a:gd name="T25" fmla="*/ 78 h 140"/>
              <a:gd name="T26" fmla="*/ 56 w 140"/>
              <a:gd name="T27" fmla="*/ 28 h 140"/>
              <a:gd name="T28" fmla="*/ 56 w 140"/>
              <a:gd name="T29" fmla="*/ 84 h 140"/>
              <a:gd name="T30" fmla="*/ 112 w 140"/>
              <a:gd name="T31" fmla="*/ 84 h 140"/>
              <a:gd name="T32" fmla="*/ 90 w 140"/>
              <a:gd name="T33" fmla="*/ 119 h 140"/>
              <a:gd name="T34" fmla="*/ 68 w 140"/>
              <a:gd name="T35" fmla="*/ 72 h 140"/>
              <a:gd name="T36" fmla="*/ 68 w 140"/>
              <a:gd name="T37" fmla="*/ 12 h 140"/>
              <a:gd name="T38" fmla="*/ 128 w 140"/>
              <a:gd name="T39" fmla="*/ 72 h 140"/>
              <a:gd name="T40" fmla="*/ 68 w 140"/>
              <a:gd name="T41" fmla="*/ 72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40" h="140">
                <a:moveTo>
                  <a:pt x="140" y="78"/>
                </a:moveTo>
                <a:cubicBezTo>
                  <a:pt x="140" y="35"/>
                  <a:pt x="105" y="0"/>
                  <a:pt x="62" y="0"/>
                </a:cubicBezTo>
                <a:cubicBezTo>
                  <a:pt x="56" y="0"/>
                  <a:pt x="56" y="0"/>
                  <a:pt x="56" y="0"/>
                </a:cubicBezTo>
                <a:cubicBezTo>
                  <a:pt x="56" y="16"/>
                  <a:pt x="56" y="16"/>
                  <a:pt x="56" y="16"/>
                </a:cubicBezTo>
                <a:cubicBezTo>
                  <a:pt x="25" y="19"/>
                  <a:pt x="0" y="45"/>
                  <a:pt x="0" y="78"/>
                </a:cubicBezTo>
                <a:cubicBezTo>
                  <a:pt x="0" y="112"/>
                  <a:pt x="28" y="140"/>
                  <a:pt x="62" y="140"/>
                </a:cubicBezTo>
                <a:cubicBezTo>
                  <a:pt x="75" y="140"/>
                  <a:pt x="87" y="136"/>
                  <a:pt x="97" y="129"/>
                </a:cubicBezTo>
                <a:cubicBezTo>
                  <a:pt x="113" y="119"/>
                  <a:pt x="122" y="102"/>
                  <a:pt x="124" y="84"/>
                </a:cubicBezTo>
                <a:cubicBezTo>
                  <a:pt x="140" y="84"/>
                  <a:pt x="140" y="84"/>
                  <a:pt x="140" y="84"/>
                </a:cubicBezTo>
                <a:lnTo>
                  <a:pt x="140" y="78"/>
                </a:lnTo>
                <a:close/>
                <a:moveTo>
                  <a:pt x="90" y="119"/>
                </a:moveTo>
                <a:cubicBezTo>
                  <a:pt x="82" y="125"/>
                  <a:pt x="72" y="128"/>
                  <a:pt x="62" y="128"/>
                </a:cubicBezTo>
                <a:cubicBezTo>
                  <a:pt x="35" y="128"/>
                  <a:pt x="12" y="105"/>
                  <a:pt x="12" y="78"/>
                </a:cubicBezTo>
                <a:cubicBezTo>
                  <a:pt x="12" y="52"/>
                  <a:pt x="31" y="31"/>
                  <a:pt x="56" y="28"/>
                </a:cubicBezTo>
                <a:cubicBezTo>
                  <a:pt x="56" y="84"/>
                  <a:pt x="56" y="84"/>
                  <a:pt x="56" y="84"/>
                </a:cubicBezTo>
                <a:cubicBezTo>
                  <a:pt x="112" y="84"/>
                  <a:pt x="112" y="84"/>
                  <a:pt x="112" y="84"/>
                </a:cubicBezTo>
                <a:cubicBezTo>
                  <a:pt x="110" y="98"/>
                  <a:pt x="102" y="111"/>
                  <a:pt x="90" y="119"/>
                </a:cubicBezTo>
                <a:close/>
                <a:moveTo>
                  <a:pt x="68" y="72"/>
                </a:moveTo>
                <a:cubicBezTo>
                  <a:pt x="68" y="12"/>
                  <a:pt x="68" y="12"/>
                  <a:pt x="68" y="12"/>
                </a:cubicBezTo>
                <a:cubicBezTo>
                  <a:pt x="100" y="15"/>
                  <a:pt x="125" y="40"/>
                  <a:pt x="128" y="72"/>
                </a:cubicBezTo>
                <a:lnTo>
                  <a:pt x="68" y="72"/>
                </a:lnTo>
                <a:close/>
              </a:path>
            </a:pathLst>
          </a:custGeom>
          <a:solidFill>
            <a:schemeClr val="bg1"/>
          </a:solidFill>
          <a:ln>
            <a:noFill/>
          </a:ln>
          <a:effectLst>
            <a:outerShdw blurRad="1270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72000" rIns="0" bIns="0" numCol="1" spcCol="0" rtlCol="0" fromWordArt="0" anchor="ctr" anchorCtr="0" forceAA="0" compatLnSpc="1">
            <a:noAutofit/>
          </a:bodyPr>
          <a:lstStyle/>
          <a:p>
            <a:pPr algn="ctr"/>
            <a:endParaRPr lang="zh-CN" altLang="en-US" sz="4400">
              <a:gradFill>
                <a:gsLst>
                  <a:gs pos="0">
                    <a:schemeClr val="accent2"/>
                  </a:gs>
                  <a:gs pos="46000">
                    <a:srgbClr val="5182DF"/>
                  </a:gs>
                  <a:gs pos="100000">
                    <a:schemeClr val="accent1"/>
                  </a:gs>
                </a:gsLst>
                <a:lin ang="3600000" scaled="0"/>
              </a:gradFill>
              <a:latin typeface="Agency FB" panose="020B0503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par>
                          <p:cTn id="10" fill="hold">
                            <p:stCondLst>
                              <p:cond delay="550"/>
                            </p:stCondLst>
                            <p:childTnLst>
                              <p:par>
                                <p:cTn id="11" presetID="53" presetClass="entr" presetSubtype="16" fill="hold" grpId="0" nodeType="afterEffect">
                                  <p:stCondLst>
                                    <p:cond delay="0"/>
                                  </p:stCondLst>
                                  <p:iterate type="lt">
                                    <p:tmPct val="10000"/>
                                  </p:iterate>
                                  <p:childTnLst>
                                    <p:set>
                                      <p:cBhvr>
                                        <p:cTn id="12" dur="1" fill="hold">
                                          <p:stCondLst>
                                            <p:cond delay="0"/>
                                          </p:stCondLst>
                                        </p:cTn>
                                        <p:tgtEl>
                                          <p:spTgt spid="4"/>
                                        </p:tgtEl>
                                        <p:attrNameLst>
                                          <p:attrName>style.visibility</p:attrName>
                                        </p:attrNameLst>
                                      </p:cBhvr>
                                      <p:to>
                                        <p:strVal val="visible"/>
                                      </p:to>
                                    </p:set>
                                    <p:anim calcmode="lin" valueType="num">
                                      <p:cBhvr>
                                        <p:cTn id="13" dur="500" fill="hold"/>
                                        <p:tgtEl>
                                          <p:spTgt spid="4"/>
                                        </p:tgtEl>
                                        <p:attrNameLst>
                                          <p:attrName>ppt_w</p:attrName>
                                        </p:attrNameLst>
                                      </p:cBhvr>
                                      <p:tavLst>
                                        <p:tav tm="0">
                                          <p:val>
                                            <p:fltVal val="0"/>
                                          </p:val>
                                        </p:tav>
                                        <p:tav tm="100000">
                                          <p:val>
                                            <p:strVal val="#ppt_w"/>
                                          </p:val>
                                        </p:tav>
                                      </p:tavLst>
                                    </p:anim>
                                    <p:anim calcmode="lin" valueType="num">
                                      <p:cBhvr>
                                        <p:cTn id="14" dur="500" fill="hold"/>
                                        <p:tgtEl>
                                          <p:spTgt spid="4"/>
                                        </p:tgtEl>
                                        <p:attrNameLst>
                                          <p:attrName>ppt_h</p:attrName>
                                        </p:attrNameLst>
                                      </p:cBhvr>
                                      <p:tavLst>
                                        <p:tav tm="0">
                                          <p:val>
                                            <p:fltVal val="0"/>
                                          </p:val>
                                        </p:tav>
                                        <p:tav tm="100000">
                                          <p:val>
                                            <p:strVal val="#ppt_h"/>
                                          </p:val>
                                        </p:tav>
                                      </p:tavLst>
                                    </p:anim>
                                    <p:animEffect transition="in" filter="fade">
                                      <p:cBhvr>
                                        <p:cTn id="15" dur="500"/>
                                        <p:tgtEl>
                                          <p:spTgt spid="4"/>
                                        </p:tgtEl>
                                      </p:cBhvr>
                                    </p:animEffect>
                                  </p:childTnLst>
                                </p:cTn>
                              </p:par>
                            </p:childTnLst>
                          </p:cTn>
                        </p:par>
                        <p:par>
                          <p:cTn id="16" fill="hold">
                            <p:stCondLst>
                              <p:cond delay="1400"/>
                            </p:stCondLst>
                            <p:childTnLst>
                              <p:par>
                                <p:cTn id="17" presetID="2" presetClass="entr" presetSubtype="1" decel="100000" fill="hold" grpId="0" nodeType="after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1000" fill="hold"/>
                                        <p:tgtEl>
                                          <p:spTgt spid="9"/>
                                        </p:tgtEl>
                                        <p:attrNameLst>
                                          <p:attrName>ppt_x</p:attrName>
                                        </p:attrNameLst>
                                      </p:cBhvr>
                                      <p:tavLst>
                                        <p:tav tm="0">
                                          <p:val>
                                            <p:strVal val="#ppt_x"/>
                                          </p:val>
                                        </p:tav>
                                        <p:tav tm="100000">
                                          <p:val>
                                            <p:strVal val="#ppt_x"/>
                                          </p:val>
                                        </p:tav>
                                      </p:tavLst>
                                    </p:anim>
                                    <p:anim calcmode="lin" valueType="num">
                                      <p:cBhvr additive="base">
                                        <p:cTn id="20" dur="1000" fill="hold"/>
                                        <p:tgtEl>
                                          <p:spTgt spid="9"/>
                                        </p:tgtEl>
                                        <p:attrNameLst>
                                          <p:attrName>ppt_y</p:attrName>
                                        </p:attrNameLst>
                                      </p:cBhvr>
                                      <p:tavLst>
                                        <p:tav tm="0">
                                          <p:val>
                                            <p:strVal val="0-#ppt_h/2"/>
                                          </p:val>
                                        </p:tav>
                                        <p:tav tm="100000">
                                          <p:val>
                                            <p:strVal val="#ppt_y"/>
                                          </p:val>
                                        </p:tav>
                                      </p:tavLst>
                                    </p:anim>
                                  </p:childTnLst>
                                </p:cTn>
                              </p:par>
                              <p:par>
                                <p:cTn id="21" presetID="2" presetClass="entr" presetSubtype="4" decel="100000" fill="hold" grpId="0" nodeType="withEffect">
                                  <p:stCondLst>
                                    <p:cond delay="0"/>
                                  </p:stCondLst>
                                  <p:childTnLst>
                                    <p:set>
                                      <p:cBhvr>
                                        <p:cTn id="22" dur="1" fill="hold">
                                          <p:stCondLst>
                                            <p:cond delay="0"/>
                                          </p:stCondLst>
                                        </p:cTn>
                                        <p:tgtEl>
                                          <p:spTgt spid="6"/>
                                        </p:tgtEl>
                                        <p:attrNameLst>
                                          <p:attrName>style.visibility</p:attrName>
                                        </p:attrNameLst>
                                      </p:cBhvr>
                                      <p:to>
                                        <p:strVal val="visible"/>
                                      </p:to>
                                    </p:set>
                                    <p:anim calcmode="lin" valueType="num">
                                      <p:cBhvr additive="base">
                                        <p:cTn id="23" dur="1000" fill="hold"/>
                                        <p:tgtEl>
                                          <p:spTgt spid="6"/>
                                        </p:tgtEl>
                                        <p:attrNameLst>
                                          <p:attrName>ppt_x</p:attrName>
                                        </p:attrNameLst>
                                      </p:cBhvr>
                                      <p:tavLst>
                                        <p:tav tm="0">
                                          <p:val>
                                            <p:strVal val="#ppt_x"/>
                                          </p:val>
                                        </p:tav>
                                        <p:tav tm="100000">
                                          <p:val>
                                            <p:strVal val="#ppt_x"/>
                                          </p:val>
                                        </p:tav>
                                      </p:tavLst>
                                    </p:anim>
                                    <p:anim calcmode="lin" valueType="num">
                                      <p:cBhvr additive="base">
                                        <p:cTn id="24" dur="1000" fill="hold"/>
                                        <p:tgtEl>
                                          <p:spTgt spid="6"/>
                                        </p:tgtEl>
                                        <p:attrNameLst>
                                          <p:attrName>ppt_y</p:attrName>
                                        </p:attrNameLst>
                                      </p:cBhvr>
                                      <p:tavLst>
                                        <p:tav tm="0">
                                          <p:val>
                                            <p:strVal val="1+#ppt_h/2"/>
                                          </p:val>
                                        </p:tav>
                                        <p:tav tm="100000">
                                          <p:val>
                                            <p:strVal val="#ppt_y"/>
                                          </p:val>
                                        </p:tav>
                                      </p:tavLst>
                                    </p:anim>
                                  </p:childTnLst>
                                </p:cTn>
                              </p:par>
                            </p:childTnLst>
                          </p:cTn>
                        </p:par>
                        <p:par>
                          <p:cTn id="25" fill="hold">
                            <p:stCondLst>
                              <p:cond delay="2400"/>
                            </p:stCondLst>
                            <p:childTnLst>
                              <p:par>
                                <p:cTn id="26" presetID="49" presetClass="entr" presetSubtype="0" decel="100000" fill="hold" nodeType="afterEffect">
                                  <p:stCondLst>
                                    <p:cond delay="0"/>
                                  </p:stCondLst>
                                  <p:childTnLst>
                                    <p:set>
                                      <p:cBhvr>
                                        <p:cTn id="27" dur="1" fill="hold">
                                          <p:stCondLst>
                                            <p:cond delay="0"/>
                                          </p:stCondLst>
                                        </p:cTn>
                                        <p:tgtEl>
                                          <p:spTgt spid="10"/>
                                        </p:tgtEl>
                                        <p:attrNameLst>
                                          <p:attrName>style.visibility</p:attrName>
                                        </p:attrNameLst>
                                      </p:cBhvr>
                                      <p:to>
                                        <p:strVal val="visible"/>
                                      </p:to>
                                    </p:set>
                                    <p:anim calcmode="lin" valueType="num">
                                      <p:cBhvr>
                                        <p:cTn id="28" dur="500" fill="hold"/>
                                        <p:tgtEl>
                                          <p:spTgt spid="10"/>
                                        </p:tgtEl>
                                        <p:attrNameLst>
                                          <p:attrName>ppt_w</p:attrName>
                                        </p:attrNameLst>
                                      </p:cBhvr>
                                      <p:tavLst>
                                        <p:tav tm="0">
                                          <p:val>
                                            <p:fltVal val="0"/>
                                          </p:val>
                                        </p:tav>
                                        <p:tav tm="100000">
                                          <p:val>
                                            <p:strVal val="#ppt_w"/>
                                          </p:val>
                                        </p:tav>
                                      </p:tavLst>
                                    </p:anim>
                                    <p:anim calcmode="lin" valueType="num">
                                      <p:cBhvr>
                                        <p:cTn id="29" dur="500" fill="hold"/>
                                        <p:tgtEl>
                                          <p:spTgt spid="10"/>
                                        </p:tgtEl>
                                        <p:attrNameLst>
                                          <p:attrName>ppt_h</p:attrName>
                                        </p:attrNameLst>
                                      </p:cBhvr>
                                      <p:tavLst>
                                        <p:tav tm="0">
                                          <p:val>
                                            <p:fltVal val="0"/>
                                          </p:val>
                                        </p:tav>
                                        <p:tav tm="100000">
                                          <p:val>
                                            <p:strVal val="#ppt_h"/>
                                          </p:val>
                                        </p:tav>
                                      </p:tavLst>
                                    </p:anim>
                                    <p:anim calcmode="lin" valueType="num">
                                      <p:cBhvr>
                                        <p:cTn id="30" dur="500" fill="hold"/>
                                        <p:tgtEl>
                                          <p:spTgt spid="10"/>
                                        </p:tgtEl>
                                        <p:attrNameLst>
                                          <p:attrName>style.rotation</p:attrName>
                                        </p:attrNameLst>
                                      </p:cBhvr>
                                      <p:tavLst>
                                        <p:tav tm="0">
                                          <p:val>
                                            <p:fltVal val="360"/>
                                          </p:val>
                                        </p:tav>
                                        <p:tav tm="100000">
                                          <p:val>
                                            <p:fltVal val="0"/>
                                          </p:val>
                                        </p:tav>
                                      </p:tavLst>
                                    </p:anim>
                                    <p:animEffect transition="in" filter="fade">
                                      <p:cBhvr>
                                        <p:cTn id="31" dur="500"/>
                                        <p:tgtEl>
                                          <p:spTgt spid="10"/>
                                        </p:tgtEl>
                                      </p:cBhvr>
                                    </p:animEffect>
                                  </p:childTnLst>
                                </p:cTn>
                              </p:par>
                            </p:childTnLst>
                          </p:cTn>
                        </p:par>
                        <p:par>
                          <p:cTn id="32" fill="hold">
                            <p:stCondLst>
                              <p:cond delay="2900"/>
                            </p:stCondLst>
                            <p:childTnLst>
                              <p:par>
                                <p:cTn id="33" presetID="53" presetClass="entr" presetSubtype="16" fill="hold" grpId="0" nodeType="afterEffect">
                                  <p:stCondLst>
                                    <p:cond delay="0"/>
                                  </p:stCondLst>
                                  <p:iterate type="lt">
                                    <p:tmPct val="10000"/>
                                  </p:iterate>
                                  <p:childTnLst>
                                    <p:set>
                                      <p:cBhvr>
                                        <p:cTn id="34" dur="1" fill="hold">
                                          <p:stCondLst>
                                            <p:cond delay="0"/>
                                          </p:stCondLst>
                                        </p:cTn>
                                        <p:tgtEl>
                                          <p:spTgt spid="7"/>
                                        </p:tgtEl>
                                        <p:attrNameLst>
                                          <p:attrName>style.visibility</p:attrName>
                                        </p:attrNameLst>
                                      </p:cBhvr>
                                      <p:to>
                                        <p:strVal val="visible"/>
                                      </p:to>
                                    </p:set>
                                    <p:anim calcmode="lin" valueType="num">
                                      <p:cBhvr>
                                        <p:cTn id="35" dur="500" fill="hold"/>
                                        <p:tgtEl>
                                          <p:spTgt spid="7"/>
                                        </p:tgtEl>
                                        <p:attrNameLst>
                                          <p:attrName>ppt_w</p:attrName>
                                        </p:attrNameLst>
                                      </p:cBhvr>
                                      <p:tavLst>
                                        <p:tav tm="0">
                                          <p:val>
                                            <p:fltVal val="0"/>
                                          </p:val>
                                        </p:tav>
                                        <p:tav tm="100000">
                                          <p:val>
                                            <p:strVal val="#ppt_w"/>
                                          </p:val>
                                        </p:tav>
                                      </p:tavLst>
                                    </p:anim>
                                    <p:anim calcmode="lin" valueType="num">
                                      <p:cBhvr>
                                        <p:cTn id="36" dur="500" fill="hold"/>
                                        <p:tgtEl>
                                          <p:spTgt spid="7"/>
                                        </p:tgtEl>
                                        <p:attrNameLst>
                                          <p:attrName>ppt_h</p:attrName>
                                        </p:attrNameLst>
                                      </p:cBhvr>
                                      <p:tavLst>
                                        <p:tav tm="0">
                                          <p:val>
                                            <p:fltVal val="0"/>
                                          </p:val>
                                        </p:tav>
                                        <p:tav tm="100000">
                                          <p:val>
                                            <p:strVal val="#ppt_h"/>
                                          </p:val>
                                        </p:tav>
                                      </p:tavLst>
                                    </p:anim>
                                    <p:animEffect transition="in" filter="fade">
                                      <p:cBhvr>
                                        <p:cTn id="37" dur="500"/>
                                        <p:tgtEl>
                                          <p:spTgt spid="7"/>
                                        </p:tgtEl>
                                      </p:cBhvr>
                                    </p:animEffect>
                                  </p:childTnLst>
                                </p:cTn>
                              </p:par>
                            </p:childTnLst>
                          </p:cTn>
                        </p:par>
                        <p:par>
                          <p:cTn id="38" fill="hold">
                            <p:stCondLst>
                              <p:cond delay="3549"/>
                            </p:stCondLst>
                            <p:childTnLst>
                              <p:par>
                                <p:cTn id="39" presetID="10" presetClass="entr" presetSubtype="0" fill="hold" grpId="0" nodeType="afterEffect">
                                  <p:stCondLst>
                                    <p:cond delay="0"/>
                                  </p:stCondLst>
                                  <p:childTnLst>
                                    <p:set>
                                      <p:cBhvr>
                                        <p:cTn id="40" dur="1" fill="hold">
                                          <p:stCondLst>
                                            <p:cond delay="0"/>
                                          </p:stCondLst>
                                        </p:cTn>
                                        <p:tgtEl>
                                          <p:spTgt spid="8"/>
                                        </p:tgtEl>
                                        <p:attrNameLst>
                                          <p:attrName>style.visibility</p:attrName>
                                        </p:attrNameLst>
                                      </p:cBhvr>
                                      <p:to>
                                        <p:strVal val="visible"/>
                                      </p:to>
                                    </p:set>
                                    <p:animEffect transition="in" filter="fade">
                                      <p:cBhvr>
                                        <p:cTn id="41" dur="1000"/>
                                        <p:tgtEl>
                                          <p:spTgt spid="8"/>
                                        </p:tgtEl>
                                      </p:cBhvr>
                                    </p:animEffect>
                                  </p:childTnLst>
                                </p:cTn>
                              </p:par>
                              <p:par>
                                <p:cTn id="42" presetID="64" presetClass="path" presetSubtype="0" decel="100000" fill="hold" grpId="1" nodeType="withEffect">
                                  <p:stCondLst>
                                    <p:cond delay="0"/>
                                  </p:stCondLst>
                                  <p:childTnLst>
                                    <p:animMotion origin="layout" path="M -4.375E-6 1.11022E-16 L -4.375E-6 0.05 " pathEditMode="relative" rAng="0" ptsTypes="AA">
                                      <p:cBhvr>
                                        <p:cTn id="43" dur="1000" spd="-100000" fill="hold"/>
                                        <p:tgtEl>
                                          <p:spTgt spid="8"/>
                                        </p:tgtEl>
                                        <p:attrNameLst>
                                          <p:attrName>ppt_x</p:attrName>
                                          <p:attrName>ppt_y</p:attrName>
                                        </p:attrNameLst>
                                      </p:cBhvr>
                                      <p:rCtr x="0" y="2500"/>
                                    </p:animMotion>
                                  </p:childTnLst>
                                </p:cTn>
                              </p:par>
                            </p:childTnLst>
                          </p:cTn>
                        </p:par>
                        <p:par>
                          <p:cTn id="44" fill="hold">
                            <p:stCondLst>
                              <p:cond delay="4549"/>
                            </p:stCondLst>
                            <p:childTnLst>
                              <p:par>
                                <p:cTn id="45" presetID="2" presetClass="entr" presetSubtype="1" decel="100000" fill="hold" grpId="0" nodeType="afterEffect">
                                  <p:stCondLst>
                                    <p:cond delay="0"/>
                                  </p:stCondLst>
                                  <p:childTnLst>
                                    <p:set>
                                      <p:cBhvr>
                                        <p:cTn id="46" dur="1" fill="hold">
                                          <p:stCondLst>
                                            <p:cond delay="0"/>
                                          </p:stCondLst>
                                        </p:cTn>
                                        <p:tgtEl>
                                          <p:spTgt spid="28"/>
                                        </p:tgtEl>
                                        <p:attrNameLst>
                                          <p:attrName>style.visibility</p:attrName>
                                        </p:attrNameLst>
                                      </p:cBhvr>
                                      <p:to>
                                        <p:strVal val="visible"/>
                                      </p:to>
                                    </p:set>
                                    <p:anim calcmode="lin" valueType="num">
                                      <p:cBhvr additive="base">
                                        <p:cTn id="47" dur="1000" fill="hold"/>
                                        <p:tgtEl>
                                          <p:spTgt spid="28"/>
                                        </p:tgtEl>
                                        <p:attrNameLst>
                                          <p:attrName>ppt_x</p:attrName>
                                        </p:attrNameLst>
                                      </p:cBhvr>
                                      <p:tavLst>
                                        <p:tav tm="0">
                                          <p:val>
                                            <p:strVal val="#ppt_x"/>
                                          </p:val>
                                        </p:tav>
                                        <p:tav tm="100000">
                                          <p:val>
                                            <p:strVal val="#ppt_x"/>
                                          </p:val>
                                        </p:tav>
                                      </p:tavLst>
                                    </p:anim>
                                    <p:anim calcmode="lin" valueType="num">
                                      <p:cBhvr additive="base">
                                        <p:cTn id="48" dur="1000" fill="hold"/>
                                        <p:tgtEl>
                                          <p:spTgt spid="28"/>
                                        </p:tgtEl>
                                        <p:attrNameLst>
                                          <p:attrName>ppt_y</p:attrName>
                                        </p:attrNameLst>
                                      </p:cBhvr>
                                      <p:tavLst>
                                        <p:tav tm="0">
                                          <p:val>
                                            <p:strVal val="0-#ppt_h/2"/>
                                          </p:val>
                                        </p:tav>
                                        <p:tav tm="100000">
                                          <p:val>
                                            <p:strVal val="#ppt_y"/>
                                          </p:val>
                                        </p:tav>
                                      </p:tavLst>
                                    </p:anim>
                                  </p:childTnLst>
                                </p:cTn>
                              </p:par>
                              <p:par>
                                <p:cTn id="49" presetID="2" presetClass="entr" presetSubtype="4" decel="100000" fill="hold" grpId="0" nodeType="withEffect">
                                  <p:stCondLst>
                                    <p:cond delay="0"/>
                                  </p:stCondLst>
                                  <p:childTnLst>
                                    <p:set>
                                      <p:cBhvr>
                                        <p:cTn id="50" dur="1" fill="hold">
                                          <p:stCondLst>
                                            <p:cond delay="0"/>
                                          </p:stCondLst>
                                        </p:cTn>
                                        <p:tgtEl>
                                          <p:spTgt spid="27"/>
                                        </p:tgtEl>
                                        <p:attrNameLst>
                                          <p:attrName>style.visibility</p:attrName>
                                        </p:attrNameLst>
                                      </p:cBhvr>
                                      <p:to>
                                        <p:strVal val="visible"/>
                                      </p:to>
                                    </p:set>
                                    <p:anim calcmode="lin" valueType="num">
                                      <p:cBhvr additive="base">
                                        <p:cTn id="51" dur="1000" fill="hold"/>
                                        <p:tgtEl>
                                          <p:spTgt spid="27"/>
                                        </p:tgtEl>
                                        <p:attrNameLst>
                                          <p:attrName>ppt_x</p:attrName>
                                        </p:attrNameLst>
                                      </p:cBhvr>
                                      <p:tavLst>
                                        <p:tav tm="0">
                                          <p:val>
                                            <p:strVal val="#ppt_x"/>
                                          </p:val>
                                        </p:tav>
                                        <p:tav tm="100000">
                                          <p:val>
                                            <p:strVal val="#ppt_x"/>
                                          </p:val>
                                        </p:tav>
                                      </p:tavLst>
                                    </p:anim>
                                    <p:anim calcmode="lin" valueType="num">
                                      <p:cBhvr additive="base">
                                        <p:cTn id="52" dur="1000" fill="hold"/>
                                        <p:tgtEl>
                                          <p:spTgt spid="27"/>
                                        </p:tgtEl>
                                        <p:attrNameLst>
                                          <p:attrName>ppt_y</p:attrName>
                                        </p:attrNameLst>
                                      </p:cBhvr>
                                      <p:tavLst>
                                        <p:tav tm="0">
                                          <p:val>
                                            <p:strVal val="1+#ppt_h/2"/>
                                          </p:val>
                                        </p:tav>
                                        <p:tav tm="100000">
                                          <p:val>
                                            <p:strVal val="#ppt_y"/>
                                          </p:val>
                                        </p:tav>
                                      </p:tavLst>
                                    </p:anim>
                                  </p:childTnLst>
                                </p:cTn>
                              </p:par>
                            </p:childTnLst>
                          </p:cTn>
                        </p:par>
                        <p:par>
                          <p:cTn id="53" fill="hold">
                            <p:stCondLst>
                              <p:cond delay="5549"/>
                            </p:stCondLst>
                            <p:childTnLst>
                              <p:par>
                                <p:cTn id="54" presetID="49" presetClass="entr" presetSubtype="0" decel="100000" fill="hold" grpId="0" nodeType="afterEffect">
                                  <p:stCondLst>
                                    <p:cond delay="0"/>
                                  </p:stCondLst>
                                  <p:childTnLst>
                                    <p:set>
                                      <p:cBhvr>
                                        <p:cTn id="55" dur="1" fill="hold">
                                          <p:stCondLst>
                                            <p:cond delay="0"/>
                                          </p:stCondLst>
                                        </p:cTn>
                                        <p:tgtEl>
                                          <p:spTgt spid="31"/>
                                        </p:tgtEl>
                                        <p:attrNameLst>
                                          <p:attrName>style.visibility</p:attrName>
                                        </p:attrNameLst>
                                      </p:cBhvr>
                                      <p:to>
                                        <p:strVal val="visible"/>
                                      </p:to>
                                    </p:set>
                                    <p:anim calcmode="lin" valueType="num">
                                      <p:cBhvr>
                                        <p:cTn id="56" dur="500" fill="hold"/>
                                        <p:tgtEl>
                                          <p:spTgt spid="31"/>
                                        </p:tgtEl>
                                        <p:attrNameLst>
                                          <p:attrName>ppt_w</p:attrName>
                                        </p:attrNameLst>
                                      </p:cBhvr>
                                      <p:tavLst>
                                        <p:tav tm="0">
                                          <p:val>
                                            <p:fltVal val="0"/>
                                          </p:val>
                                        </p:tav>
                                        <p:tav tm="100000">
                                          <p:val>
                                            <p:strVal val="#ppt_w"/>
                                          </p:val>
                                        </p:tav>
                                      </p:tavLst>
                                    </p:anim>
                                    <p:anim calcmode="lin" valueType="num">
                                      <p:cBhvr>
                                        <p:cTn id="57" dur="500" fill="hold"/>
                                        <p:tgtEl>
                                          <p:spTgt spid="31"/>
                                        </p:tgtEl>
                                        <p:attrNameLst>
                                          <p:attrName>ppt_h</p:attrName>
                                        </p:attrNameLst>
                                      </p:cBhvr>
                                      <p:tavLst>
                                        <p:tav tm="0">
                                          <p:val>
                                            <p:fltVal val="0"/>
                                          </p:val>
                                        </p:tav>
                                        <p:tav tm="100000">
                                          <p:val>
                                            <p:strVal val="#ppt_h"/>
                                          </p:val>
                                        </p:tav>
                                      </p:tavLst>
                                    </p:anim>
                                    <p:anim calcmode="lin" valueType="num">
                                      <p:cBhvr>
                                        <p:cTn id="58" dur="500" fill="hold"/>
                                        <p:tgtEl>
                                          <p:spTgt spid="31"/>
                                        </p:tgtEl>
                                        <p:attrNameLst>
                                          <p:attrName>style.rotation</p:attrName>
                                        </p:attrNameLst>
                                      </p:cBhvr>
                                      <p:tavLst>
                                        <p:tav tm="0">
                                          <p:val>
                                            <p:fltVal val="360"/>
                                          </p:val>
                                        </p:tav>
                                        <p:tav tm="100000">
                                          <p:val>
                                            <p:fltVal val="0"/>
                                          </p:val>
                                        </p:tav>
                                      </p:tavLst>
                                    </p:anim>
                                    <p:animEffect transition="in" filter="fade">
                                      <p:cBhvr>
                                        <p:cTn id="59" dur="500"/>
                                        <p:tgtEl>
                                          <p:spTgt spid="31"/>
                                        </p:tgtEl>
                                      </p:cBhvr>
                                    </p:animEffect>
                                  </p:childTnLst>
                                </p:cTn>
                              </p:par>
                            </p:childTnLst>
                          </p:cTn>
                        </p:par>
                        <p:par>
                          <p:cTn id="60" fill="hold">
                            <p:stCondLst>
                              <p:cond delay="6049"/>
                            </p:stCondLst>
                            <p:childTnLst>
                              <p:par>
                                <p:cTn id="61" presetID="53" presetClass="entr" presetSubtype="16" fill="hold" grpId="0" nodeType="afterEffect">
                                  <p:stCondLst>
                                    <p:cond delay="0"/>
                                  </p:stCondLst>
                                  <p:iterate type="lt">
                                    <p:tmPct val="10000"/>
                                  </p:iterate>
                                  <p:childTnLst>
                                    <p:set>
                                      <p:cBhvr>
                                        <p:cTn id="62" dur="1" fill="hold">
                                          <p:stCondLst>
                                            <p:cond delay="0"/>
                                          </p:stCondLst>
                                        </p:cTn>
                                        <p:tgtEl>
                                          <p:spTgt spid="29"/>
                                        </p:tgtEl>
                                        <p:attrNameLst>
                                          <p:attrName>style.visibility</p:attrName>
                                        </p:attrNameLst>
                                      </p:cBhvr>
                                      <p:to>
                                        <p:strVal val="visible"/>
                                      </p:to>
                                    </p:set>
                                    <p:anim calcmode="lin" valueType="num">
                                      <p:cBhvr>
                                        <p:cTn id="63" dur="500" fill="hold"/>
                                        <p:tgtEl>
                                          <p:spTgt spid="29"/>
                                        </p:tgtEl>
                                        <p:attrNameLst>
                                          <p:attrName>ppt_w</p:attrName>
                                        </p:attrNameLst>
                                      </p:cBhvr>
                                      <p:tavLst>
                                        <p:tav tm="0">
                                          <p:val>
                                            <p:fltVal val="0"/>
                                          </p:val>
                                        </p:tav>
                                        <p:tav tm="100000">
                                          <p:val>
                                            <p:strVal val="#ppt_w"/>
                                          </p:val>
                                        </p:tav>
                                      </p:tavLst>
                                    </p:anim>
                                    <p:anim calcmode="lin" valueType="num">
                                      <p:cBhvr>
                                        <p:cTn id="64" dur="500" fill="hold"/>
                                        <p:tgtEl>
                                          <p:spTgt spid="29"/>
                                        </p:tgtEl>
                                        <p:attrNameLst>
                                          <p:attrName>ppt_h</p:attrName>
                                        </p:attrNameLst>
                                      </p:cBhvr>
                                      <p:tavLst>
                                        <p:tav tm="0">
                                          <p:val>
                                            <p:fltVal val="0"/>
                                          </p:val>
                                        </p:tav>
                                        <p:tav tm="100000">
                                          <p:val>
                                            <p:strVal val="#ppt_h"/>
                                          </p:val>
                                        </p:tav>
                                      </p:tavLst>
                                    </p:anim>
                                    <p:animEffect transition="in" filter="fade">
                                      <p:cBhvr>
                                        <p:cTn id="65" dur="500"/>
                                        <p:tgtEl>
                                          <p:spTgt spid="29"/>
                                        </p:tgtEl>
                                      </p:cBhvr>
                                    </p:animEffect>
                                  </p:childTnLst>
                                </p:cTn>
                              </p:par>
                            </p:childTnLst>
                          </p:cTn>
                        </p:par>
                        <p:par>
                          <p:cTn id="66" fill="hold">
                            <p:stCondLst>
                              <p:cond delay="6700"/>
                            </p:stCondLst>
                            <p:childTnLst>
                              <p:par>
                                <p:cTn id="67" presetID="10" presetClass="entr" presetSubtype="0" fill="hold" grpId="0" nodeType="afterEffect">
                                  <p:stCondLst>
                                    <p:cond delay="0"/>
                                  </p:stCondLst>
                                  <p:childTnLst>
                                    <p:set>
                                      <p:cBhvr>
                                        <p:cTn id="68" dur="1" fill="hold">
                                          <p:stCondLst>
                                            <p:cond delay="0"/>
                                          </p:stCondLst>
                                        </p:cTn>
                                        <p:tgtEl>
                                          <p:spTgt spid="30"/>
                                        </p:tgtEl>
                                        <p:attrNameLst>
                                          <p:attrName>style.visibility</p:attrName>
                                        </p:attrNameLst>
                                      </p:cBhvr>
                                      <p:to>
                                        <p:strVal val="visible"/>
                                      </p:to>
                                    </p:set>
                                    <p:animEffect transition="in" filter="fade">
                                      <p:cBhvr>
                                        <p:cTn id="69" dur="1000"/>
                                        <p:tgtEl>
                                          <p:spTgt spid="30"/>
                                        </p:tgtEl>
                                      </p:cBhvr>
                                    </p:animEffect>
                                  </p:childTnLst>
                                </p:cTn>
                              </p:par>
                              <p:par>
                                <p:cTn id="70" presetID="64" presetClass="path" presetSubtype="0" decel="100000" fill="hold" grpId="1" nodeType="withEffect">
                                  <p:stCondLst>
                                    <p:cond delay="0"/>
                                  </p:stCondLst>
                                  <p:childTnLst>
                                    <p:animMotion origin="layout" path="M -4.79167E-6 1.11022E-16 L -4.79167E-6 0.05 " pathEditMode="relative" rAng="0" ptsTypes="AA">
                                      <p:cBhvr>
                                        <p:cTn id="71" dur="1000" spd="-100000" fill="hold"/>
                                        <p:tgtEl>
                                          <p:spTgt spid="30"/>
                                        </p:tgtEl>
                                        <p:attrNameLst>
                                          <p:attrName>ppt_x</p:attrName>
                                          <p:attrName>ppt_y</p:attrName>
                                        </p:attrNameLst>
                                      </p:cBhvr>
                                      <p:rCtr x="0" y="2500"/>
                                    </p:animMotion>
                                  </p:childTnLst>
                                </p:cTn>
                              </p:par>
                            </p:childTnLst>
                          </p:cTn>
                        </p:par>
                        <p:par>
                          <p:cTn id="72" fill="hold">
                            <p:stCondLst>
                              <p:cond delay="7700"/>
                            </p:stCondLst>
                            <p:childTnLst>
                              <p:par>
                                <p:cTn id="73" presetID="2" presetClass="entr" presetSubtype="1" decel="100000" fill="hold" grpId="0" nodeType="afterEffect">
                                  <p:stCondLst>
                                    <p:cond delay="0"/>
                                  </p:stCondLst>
                                  <p:childTnLst>
                                    <p:set>
                                      <p:cBhvr>
                                        <p:cTn id="74" dur="1" fill="hold">
                                          <p:stCondLst>
                                            <p:cond delay="0"/>
                                          </p:stCondLst>
                                        </p:cTn>
                                        <p:tgtEl>
                                          <p:spTgt spid="19"/>
                                        </p:tgtEl>
                                        <p:attrNameLst>
                                          <p:attrName>style.visibility</p:attrName>
                                        </p:attrNameLst>
                                      </p:cBhvr>
                                      <p:to>
                                        <p:strVal val="visible"/>
                                      </p:to>
                                    </p:set>
                                    <p:anim calcmode="lin" valueType="num">
                                      <p:cBhvr additive="base">
                                        <p:cTn id="75" dur="1000" fill="hold"/>
                                        <p:tgtEl>
                                          <p:spTgt spid="19"/>
                                        </p:tgtEl>
                                        <p:attrNameLst>
                                          <p:attrName>ppt_x</p:attrName>
                                        </p:attrNameLst>
                                      </p:cBhvr>
                                      <p:tavLst>
                                        <p:tav tm="0">
                                          <p:val>
                                            <p:strVal val="#ppt_x"/>
                                          </p:val>
                                        </p:tav>
                                        <p:tav tm="100000">
                                          <p:val>
                                            <p:strVal val="#ppt_x"/>
                                          </p:val>
                                        </p:tav>
                                      </p:tavLst>
                                    </p:anim>
                                    <p:anim calcmode="lin" valueType="num">
                                      <p:cBhvr additive="base">
                                        <p:cTn id="76" dur="1000" fill="hold"/>
                                        <p:tgtEl>
                                          <p:spTgt spid="19"/>
                                        </p:tgtEl>
                                        <p:attrNameLst>
                                          <p:attrName>ppt_y</p:attrName>
                                        </p:attrNameLst>
                                      </p:cBhvr>
                                      <p:tavLst>
                                        <p:tav tm="0">
                                          <p:val>
                                            <p:strVal val="0-#ppt_h/2"/>
                                          </p:val>
                                        </p:tav>
                                        <p:tav tm="100000">
                                          <p:val>
                                            <p:strVal val="#ppt_y"/>
                                          </p:val>
                                        </p:tav>
                                      </p:tavLst>
                                    </p:anim>
                                  </p:childTnLst>
                                </p:cTn>
                              </p:par>
                              <p:par>
                                <p:cTn id="77" presetID="2" presetClass="entr" presetSubtype="4" decel="100000" fill="hold" grpId="0" nodeType="withEffect">
                                  <p:stCondLst>
                                    <p:cond delay="0"/>
                                  </p:stCondLst>
                                  <p:childTnLst>
                                    <p:set>
                                      <p:cBhvr>
                                        <p:cTn id="78" dur="1" fill="hold">
                                          <p:stCondLst>
                                            <p:cond delay="0"/>
                                          </p:stCondLst>
                                        </p:cTn>
                                        <p:tgtEl>
                                          <p:spTgt spid="15"/>
                                        </p:tgtEl>
                                        <p:attrNameLst>
                                          <p:attrName>style.visibility</p:attrName>
                                        </p:attrNameLst>
                                      </p:cBhvr>
                                      <p:to>
                                        <p:strVal val="visible"/>
                                      </p:to>
                                    </p:set>
                                    <p:anim calcmode="lin" valueType="num">
                                      <p:cBhvr additive="base">
                                        <p:cTn id="79" dur="1000" fill="hold"/>
                                        <p:tgtEl>
                                          <p:spTgt spid="15"/>
                                        </p:tgtEl>
                                        <p:attrNameLst>
                                          <p:attrName>ppt_x</p:attrName>
                                        </p:attrNameLst>
                                      </p:cBhvr>
                                      <p:tavLst>
                                        <p:tav tm="0">
                                          <p:val>
                                            <p:strVal val="#ppt_x"/>
                                          </p:val>
                                        </p:tav>
                                        <p:tav tm="100000">
                                          <p:val>
                                            <p:strVal val="#ppt_x"/>
                                          </p:val>
                                        </p:tav>
                                      </p:tavLst>
                                    </p:anim>
                                    <p:anim calcmode="lin" valueType="num">
                                      <p:cBhvr additive="base">
                                        <p:cTn id="80" dur="1000" fill="hold"/>
                                        <p:tgtEl>
                                          <p:spTgt spid="15"/>
                                        </p:tgtEl>
                                        <p:attrNameLst>
                                          <p:attrName>ppt_y</p:attrName>
                                        </p:attrNameLst>
                                      </p:cBhvr>
                                      <p:tavLst>
                                        <p:tav tm="0">
                                          <p:val>
                                            <p:strVal val="1+#ppt_h/2"/>
                                          </p:val>
                                        </p:tav>
                                        <p:tav tm="100000">
                                          <p:val>
                                            <p:strVal val="#ppt_y"/>
                                          </p:val>
                                        </p:tav>
                                      </p:tavLst>
                                    </p:anim>
                                  </p:childTnLst>
                                </p:cTn>
                              </p:par>
                            </p:childTnLst>
                          </p:cTn>
                        </p:par>
                        <p:par>
                          <p:cTn id="81" fill="hold">
                            <p:stCondLst>
                              <p:cond delay="8700"/>
                            </p:stCondLst>
                            <p:childTnLst>
                              <p:par>
                                <p:cTn id="82" presetID="49" presetClass="entr" presetSubtype="0" decel="100000" fill="hold" nodeType="afterEffect">
                                  <p:stCondLst>
                                    <p:cond delay="0"/>
                                  </p:stCondLst>
                                  <p:childTnLst>
                                    <p:set>
                                      <p:cBhvr>
                                        <p:cTn id="83" dur="1" fill="hold">
                                          <p:stCondLst>
                                            <p:cond delay="0"/>
                                          </p:stCondLst>
                                        </p:cTn>
                                        <p:tgtEl>
                                          <p:spTgt spid="23"/>
                                        </p:tgtEl>
                                        <p:attrNameLst>
                                          <p:attrName>style.visibility</p:attrName>
                                        </p:attrNameLst>
                                      </p:cBhvr>
                                      <p:to>
                                        <p:strVal val="visible"/>
                                      </p:to>
                                    </p:set>
                                    <p:anim calcmode="lin" valueType="num">
                                      <p:cBhvr>
                                        <p:cTn id="84" dur="500" fill="hold"/>
                                        <p:tgtEl>
                                          <p:spTgt spid="23"/>
                                        </p:tgtEl>
                                        <p:attrNameLst>
                                          <p:attrName>ppt_w</p:attrName>
                                        </p:attrNameLst>
                                      </p:cBhvr>
                                      <p:tavLst>
                                        <p:tav tm="0">
                                          <p:val>
                                            <p:fltVal val="0"/>
                                          </p:val>
                                        </p:tav>
                                        <p:tav tm="100000">
                                          <p:val>
                                            <p:strVal val="#ppt_w"/>
                                          </p:val>
                                        </p:tav>
                                      </p:tavLst>
                                    </p:anim>
                                    <p:anim calcmode="lin" valueType="num">
                                      <p:cBhvr>
                                        <p:cTn id="85" dur="500" fill="hold"/>
                                        <p:tgtEl>
                                          <p:spTgt spid="23"/>
                                        </p:tgtEl>
                                        <p:attrNameLst>
                                          <p:attrName>ppt_h</p:attrName>
                                        </p:attrNameLst>
                                      </p:cBhvr>
                                      <p:tavLst>
                                        <p:tav tm="0">
                                          <p:val>
                                            <p:fltVal val="0"/>
                                          </p:val>
                                        </p:tav>
                                        <p:tav tm="100000">
                                          <p:val>
                                            <p:strVal val="#ppt_h"/>
                                          </p:val>
                                        </p:tav>
                                      </p:tavLst>
                                    </p:anim>
                                    <p:anim calcmode="lin" valueType="num">
                                      <p:cBhvr>
                                        <p:cTn id="86" dur="500" fill="hold"/>
                                        <p:tgtEl>
                                          <p:spTgt spid="23"/>
                                        </p:tgtEl>
                                        <p:attrNameLst>
                                          <p:attrName>style.rotation</p:attrName>
                                        </p:attrNameLst>
                                      </p:cBhvr>
                                      <p:tavLst>
                                        <p:tav tm="0">
                                          <p:val>
                                            <p:fltVal val="360"/>
                                          </p:val>
                                        </p:tav>
                                        <p:tav tm="100000">
                                          <p:val>
                                            <p:fltVal val="0"/>
                                          </p:val>
                                        </p:tav>
                                      </p:tavLst>
                                    </p:anim>
                                    <p:animEffect transition="in" filter="fade">
                                      <p:cBhvr>
                                        <p:cTn id="87" dur="500"/>
                                        <p:tgtEl>
                                          <p:spTgt spid="23"/>
                                        </p:tgtEl>
                                      </p:cBhvr>
                                    </p:animEffect>
                                  </p:childTnLst>
                                </p:cTn>
                              </p:par>
                            </p:childTnLst>
                          </p:cTn>
                        </p:par>
                        <p:par>
                          <p:cTn id="88" fill="hold">
                            <p:stCondLst>
                              <p:cond delay="9200"/>
                            </p:stCondLst>
                            <p:childTnLst>
                              <p:par>
                                <p:cTn id="89" presetID="53" presetClass="entr" presetSubtype="16" fill="hold" grpId="0" nodeType="afterEffect">
                                  <p:stCondLst>
                                    <p:cond delay="0"/>
                                  </p:stCondLst>
                                  <p:iterate type="lt">
                                    <p:tmPct val="10000"/>
                                  </p:iterate>
                                  <p:childTnLst>
                                    <p:set>
                                      <p:cBhvr>
                                        <p:cTn id="90" dur="1" fill="hold">
                                          <p:stCondLst>
                                            <p:cond delay="0"/>
                                          </p:stCondLst>
                                        </p:cTn>
                                        <p:tgtEl>
                                          <p:spTgt spid="17"/>
                                        </p:tgtEl>
                                        <p:attrNameLst>
                                          <p:attrName>style.visibility</p:attrName>
                                        </p:attrNameLst>
                                      </p:cBhvr>
                                      <p:to>
                                        <p:strVal val="visible"/>
                                      </p:to>
                                    </p:set>
                                    <p:anim calcmode="lin" valueType="num">
                                      <p:cBhvr>
                                        <p:cTn id="91" dur="500" fill="hold"/>
                                        <p:tgtEl>
                                          <p:spTgt spid="17"/>
                                        </p:tgtEl>
                                        <p:attrNameLst>
                                          <p:attrName>ppt_w</p:attrName>
                                        </p:attrNameLst>
                                      </p:cBhvr>
                                      <p:tavLst>
                                        <p:tav tm="0">
                                          <p:val>
                                            <p:fltVal val="0"/>
                                          </p:val>
                                        </p:tav>
                                        <p:tav tm="100000">
                                          <p:val>
                                            <p:strVal val="#ppt_w"/>
                                          </p:val>
                                        </p:tav>
                                      </p:tavLst>
                                    </p:anim>
                                    <p:anim calcmode="lin" valueType="num">
                                      <p:cBhvr>
                                        <p:cTn id="92" dur="500" fill="hold"/>
                                        <p:tgtEl>
                                          <p:spTgt spid="17"/>
                                        </p:tgtEl>
                                        <p:attrNameLst>
                                          <p:attrName>ppt_h</p:attrName>
                                        </p:attrNameLst>
                                      </p:cBhvr>
                                      <p:tavLst>
                                        <p:tav tm="0">
                                          <p:val>
                                            <p:fltVal val="0"/>
                                          </p:val>
                                        </p:tav>
                                        <p:tav tm="100000">
                                          <p:val>
                                            <p:strVal val="#ppt_h"/>
                                          </p:val>
                                        </p:tav>
                                      </p:tavLst>
                                    </p:anim>
                                    <p:animEffect transition="in" filter="fade">
                                      <p:cBhvr>
                                        <p:cTn id="93" dur="500"/>
                                        <p:tgtEl>
                                          <p:spTgt spid="17"/>
                                        </p:tgtEl>
                                      </p:cBhvr>
                                    </p:animEffect>
                                  </p:childTnLst>
                                </p:cTn>
                              </p:par>
                            </p:childTnLst>
                          </p:cTn>
                        </p:par>
                        <p:par>
                          <p:cTn id="94" fill="hold">
                            <p:stCondLst>
                              <p:cond delay="9850"/>
                            </p:stCondLst>
                            <p:childTnLst>
                              <p:par>
                                <p:cTn id="95" presetID="10" presetClass="entr" presetSubtype="0" fill="hold" grpId="0" nodeType="afterEffect">
                                  <p:stCondLst>
                                    <p:cond delay="0"/>
                                  </p:stCondLst>
                                  <p:childTnLst>
                                    <p:set>
                                      <p:cBhvr>
                                        <p:cTn id="96" dur="1" fill="hold">
                                          <p:stCondLst>
                                            <p:cond delay="0"/>
                                          </p:stCondLst>
                                        </p:cTn>
                                        <p:tgtEl>
                                          <p:spTgt spid="18"/>
                                        </p:tgtEl>
                                        <p:attrNameLst>
                                          <p:attrName>style.visibility</p:attrName>
                                        </p:attrNameLst>
                                      </p:cBhvr>
                                      <p:to>
                                        <p:strVal val="visible"/>
                                      </p:to>
                                    </p:set>
                                    <p:animEffect transition="in" filter="fade">
                                      <p:cBhvr>
                                        <p:cTn id="97" dur="1000"/>
                                        <p:tgtEl>
                                          <p:spTgt spid="18"/>
                                        </p:tgtEl>
                                      </p:cBhvr>
                                    </p:animEffect>
                                  </p:childTnLst>
                                </p:cTn>
                              </p:par>
                              <p:par>
                                <p:cTn id="98" presetID="64" presetClass="path" presetSubtype="0" decel="100000" fill="hold" grpId="1" nodeType="withEffect">
                                  <p:stCondLst>
                                    <p:cond delay="0"/>
                                  </p:stCondLst>
                                  <p:childTnLst>
                                    <p:animMotion origin="layout" path="M 4.58333E-6 1.11022E-16 L 4.58333E-6 0.05 " pathEditMode="relative" rAng="0" ptsTypes="AA">
                                      <p:cBhvr>
                                        <p:cTn id="99" dur="1000" spd="-100000" fill="hold"/>
                                        <p:tgtEl>
                                          <p:spTgt spid="18"/>
                                        </p:tgtEl>
                                        <p:attrNameLst>
                                          <p:attrName>ppt_x</p:attrName>
                                          <p:attrName>ppt_y</p:attrName>
                                        </p:attrNameLst>
                                      </p:cBhvr>
                                      <p:rCtr x="0" y="2500"/>
                                    </p:animMotion>
                                  </p:childTnLst>
                                </p:cTn>
                              </p:par>
                            </p:childTnLst>
                          </p:cTn>
                        </p:par>
                        <p:par>
                          <p:cTn id="100" fill="hold">
                            <p:stCondLst>
                              <p:cond delay="10850"/>
                            </p:stCondLst>
                            <p:childTnLst>
                              <p:par>
                                <p:cTn id="101" presetID="2" presetClass="entr" presetSubtype="1" decel="100000" fill="hold" grpId="0" nodeType="afterEffect">
                                  <p:stCondLst>
                                    <p:cond delay="0"/>
                                  </p:stCondLst>
                                  <p:childTnLst>
                                    <p:set>
                                      <p:cBhvr>
                                        <p:cTn id="102" dur="1" fill="hold">
                                          <p:stCondLst>
                                            <p:cond delay="0"/>
                                          </p:stCondLst>
                                        </p:cTn>
                                        <p:tgtEl>
                                          <p:spTgt spid="22"/>
                                        </p:tgtEl>
                                        <p:attrNameLst>
                                          <p:attrName>style.visibility</p:attrName>
                                        </p:attrNameLst>
                                      </p:cBhvr>
                                      <p:to>
                                        <p:strVal val="visible"/>
                                      </p:to>
                                    </p:set>
                                    <p:anim calcmode="lin" valueType="num">
                                      <p:cBhvr additive="base">
                                        <p:cTn id="103" dur="1000" fill="hold"/>
                                        <p:tgtEl>
                                          <p:spTgt spid="22"/>
                                        </p:tgtEl>
                                        <p:attrNameLst>
                                          <p:attrName>ppt_x</p:attrName>
                                        </p:attrNameLst>
                                      </p:cBhvr>
                                      <p:tavLst>
                                        <p:tav tm="0">
                                          <p:val>
                                            <p:strVal val="#ppt_x"/>
                                          </p:val>
                                        </p:tav>
                                        <p:tav tm="100000">
                                          <p:val>
                                            <p:strVal val="#ppt_x"/>
                                          </p:val>
                                        </p:tav>
                                      </p:tavLst>
                                    </p:anim>
                                    <p:anim calcmode="lin" valueType="num">
                                      <p:cBhvr additive="base">
                                        <p:cTn id="104" dur="1000" fill="hold"/>
                                        <p:tgtEl>
                                          <p:spTgt spid="22"/>
                                        </p:tgtEl>
                                        <p:attrNameLst>
                                          <p:attrName>ppt_y</p:attrName>
                                        </p:attrNameLst>
                                      </p:cBhvr>
                                      <p:tavLst>
                                        <p:tav tm="0">
                                          <p:val>
                                            <p:strVal val="0-#ppt_h/2"/>
                                          </p:val>
                                        </p:tav>
                                        <p:tav tm="100000">
                                          <p:val>
                                            <p:strVal val="#ppt_y"/>
                                          </p:val>
                                        </p:tav>
                                      </p:tavLst>
                                    </p:anim>
                                  </p:childTnLst>
                                </p:cTn>
                              </p:par>
                              <p:par>
                                <p:cTn id="105" presetID="2" presetClass="entr" presetSubtype="4" decel="100000" fill="hold" grpId="0" nodeType="withEffect">
                                  <p:stCondLst>
                                    <p:cond delay="0"/>
                                  </p:stCondLst>
                                  <p:childTnLst>
                                    <p:set>
                                      <p:cBhvr>
                                        <p:cTn id="106" dur="1" fill="hold">
                                          <p:stCondLst>
                                            <p:cond delay="0"/>
                                          </p:stCondLst>
                                        </p:cTn>
                                        <p:tgtEl>
                                          <p:spTgt spid="16"/>
                                        </p:tgtEl>
                                        <p:attrNameLst>
                                          <p:attrName>style.visibility</p:attrName>
                                        </p:attrNameLst>
                                      </p:cBhvr>
                                      <p:to>
                                        <p:strVal val="visible"/>
                                      </p:to>
                                    </p:set>
                                    <p:anim calcmode="lin" valueType="num">
                                      <p:cBhvr additive="base">
                                        <p:cTn id="107" dur="1000" fill="hold"/>
                                        <p:tgtEl>
                                          <p:spTgt spid="16"/>
                                        </p:tgtEl>
                                        <p:attrNameLst>
                                          <p:attrName>ppt_x</p:attrName>
                                        </p:attrNameLst>
                                      </p:cBhvr>
                                      <p:tavLst>
                                        <p:tav tm="0">
                                          <p:val>
                                            <p:strVal val="#ppt_x"/>
                                          </p:val>
                                        </p:tav>
                                        <p:tav tm="100000">
                                          <p:val>
                                            <p:strVal val="#ppt_x"/>
                                          </p:val>
                                        </p:tav>
                                      </p:tavLst>
                                    </p:anim>
                                    <p:anim calcmode="lin" valueType="num">
                                      <p:cBhvr additive="base">
                                        <p:cTn id="108" dur="1000" fill="hold"/>
                                        <p:tgtEl>
                                          <p:spTgt spid="16"/>
                                        </p:tgtEl>
                                        <p:attrNameLst>
                                          <p:attrName>ppt_y</p:attrName>
                                        </p:attrNameLst>
                                      </p:cBhvr>
                                      <p:tavLst>
                                        <p:tav tm="0">
                                          <p:val>
                                            <p:strVal val="1+#ppt_h/2"/>
                                          </p:val>
                                        </p:tav>
                                        <p:tav tm="100000">
                                          <p:val>
                                            <p:strVal val="#ppt_y"/>
                                          </p:val>
                                        </p:tav>
                                      </p:tavLst>
                                    </p:anim>
                                  </p:childTnLst>
                                </p:cTn>
                              </p:par>
                            </p:childTnLst>
                          </p:cTn>
                        </p:par>
                        <p:par>
                          <p:cTn id="109" fill="hold">
                            <p:stCondLst>
                              <p:cond delay="11850"/>
                            </p:stCondLst>
                            <p:childTnLst>
                              <p:par>
                                <p:cTn id="110" presetID="49" presetClass="entr" presetSubtype="0" decel="100000" fill="hold" grpId="0" nodeType="afterEffect">
                                  <p:stCondLst>
                                    <p:cond delay="0"/>
                                  </p:stCondLst>
                                  <p:childTnLst>
                                    <p:set>
                                      <p:cBhvr>
                                        <p:cTn id="111" dur="1" fill="hold">
                                          <p:stCondLst>
                                            <p:cond delay="0"/>
                                          </p:stCondLst>
                                        </p:cTn>
                                        <p:tgtEl>
                                          <p:spTgt spid="26"/>
                                        </p:tgtEl>
                                        <p:attrNameLst>
                                          <p:attrName>style.visibility</p:attrName>
                                        </p:attrNameLst>
                                      </p:cBhvr>
                                      <p:to>
                                        <p:strVal val="visible"/>
                                      </p:to>
                                    </p:set>
                                    <p:anim calcmode="lin" valueType="num">
                                      <p:cBhvr>
                                        <p:cTn id="112" dur="500" fill="hold"/>
                                        <p:tgtEl>
                                          <p:spTgt spid="26"/>
                                        </p:tgtEl>
                                        <p:attrNameLst>
                                          <p:attrName>ppt_w</p:attrName>
                                        </p:attrNameLst>
                                      </p:cBhvr>
                                      <p:tavLst>
                                        <p:tav tm="0">
                                          <p:val>
                                            <p:fltVal val="0"/>
                                          </p:val>
                                        </p:tav>
                                        <p:tav tm="100000">
                                          <p:val>
                                            <p:strVal val="#ppt_w"/>
                                          </p:val>
                                        </p:tav>
                                      </p:tavLst>
                                    </p:anim>
                                    <p:anim calcmode="lin" valueType="num">
                                      <p:cBhvr>
                                        <p:cTn id="113" dur="500" fill="hold"/>
                                        <p:tgtEl>
                                          <p:spTgt spid="26"/>
                                        </p:tgtEl>
                                        <p:attrNameLst>
                                          <p:attrName>ppt_h</p:attrName>
                                        </p:attrNameLst>
                                      </p:cBhvr>
                                      <p:tavLst>
                                        <p:tav tm="0">
                                          <p:val>
                                            <p:fltVal val="0"/>
                                          </p:val>
                                        </p:tav>
                                        <p:tav tm="100000">
                                          <p:val>
                                            <p:strVal val="#ppt_h"/>
                                          </p:val>
                                        </p:tav>
                                      </p:tavLst>
                                    </p:anim>
                                    <p:anim calcmode="lin" valueType="num">
                                      <p:cBhvr>
                                        <p:cTn id="114" dur="500" fill="hold"/>
                                        <p:tgtEl>
                                          <p:spTgt spid="26"/>
                                        </p:tgtEl>
                                        <p:attrNameLst>
                                          <p:attrName>style.rotation</p:attrName>
                                        </p:attrNameLst>
                                      </p:cBhvr>
                                      <p:tavLst>
                                        <p:tav tm="0">
                                          <p:val>
                                            <p:fltVal val="360"/>
                                          </p:val>
                                        </p:tav>
                                        <p:tav tm="100000">
                                          <p:val>
                                            <p:fltVal val="0"/>
                                          </p:val>
                                        </p:tav>
                                      </p:tavLst>
                                    </p:anim>
                                    <p:animEffect transition="in" filter="fade">
                                      <p:cBhvr>
                                        <p:cTn id="115" dur="500"/>
                                        <p:tgtEl>
                                          <p:spTgt spid="26"/>
                                        </p:tgtEl>
                                      </p:cBhvr>
                                    </p:animEffect>
                                  </p:childTnLst>
                                </p:cTn>
                              </p:par>
                            </p:childTnLst>
                          </p:cTn>
                        </p:par>
                        <p:par>
                          <p:cTn id="116" fill="hold">
                            <p:stCondLst>
                              <p:cond delay="12350"/>
                            </p:stCondLst>
                            <p:childTnLst>
                              <p:par>
                                <p:cTn id="117" presetID="53" presetClass="entr" presetSubtype="16" fill="hold" grpId="0" nodeType="afterEffect">
                                  <p:stCondLst>
                                    <p:cond delay="0"/>
                                  </p:stCondLst>
                                  <p:iterate type="lt">
                                    <p:tmPct val="10000"/>
                                  </p:iterate>
                                  <p:childTnLst>
                                    <p:set>
                                      <p:cBhvr>
                                        <p:cTn id="118" dur="1" fill="hold">
                                          <p:stCondLst>
                                            <p:cond delay="0"/>
                                          </p:stCondLst>
                                        </p:cTn>
                                        <p:tgtEl>
                                          <p:spTgt spid="20"/>
                                        </p:tgtEl>
                                        <p:attrNameLst>
                                          <p:attrName>style.visibility</p:attrName>
                                        </p:attrNameLst>
                                      </p:cBhvr>
                                      <p:to>
                                        <p:strVal val="visible"/>
                                      </p:to>
                                    </p:set>
                                    <p:anim calcmode="lin" valueType="num">
                                      <p:cBhvr>
                                        <p:cTn id="119" dur="500" fill="hold"/>
                                        <p:tgtEl>
                                          <p:spTgt spid="20"/>
                                        </p:tgtEl>
                                        <p:attrNameLst>
                                          <p:attrName>ppt_w</p:attrName>
                                        </p:attrNameLst>
                                      </p:cBhvr>
                                      <p:tavLst>
                                        <p:tav tm="0">
                                          <p:val>
                                            <p:fltVal val="0"/>
                                          </p:val>
                                        </p:tav>
                                        <p:tav tm="100000">
                                          <p:val>
                                            <p:strVal val="#ppt_w"/>
                                          </p:val>
                                        </p:tav>
                                      </p:tavLst>
                                    </p:anim>
                                    <p:anim calcmode="lin" valueType="num">
                                      <p:cBhvr>
                                        <p:cTn id="120" dur="500" fill="hold"/>
                                        <p:tgtEl>
                                          <p:spTgt spid="20"/>
                                        </p:tgtEl>
                                        <p:attrNameLst>
                                          <p:attrName>ppt_h</p:attrName>
                                        </p:attrNameLst>
                                      </p:cBhvr>
                                      <p:tavLst>
                                        <p:tav tm="0">
                                          <p:val>
                                            <p:fltVal val="0"/>
                                          </p:val>
                                        </p:tav>
                                        <p:tav tm="100000">
                                          <p:val>
                                            <p:strVal val="#ppt_h"/>
                                          </p:val>
                                        </p:tav>
                                      </p:tavLst>
                                    </p:anim>
                                    <p:animEffect transition="in" filter="fade">
                                      <p:cBhvr>
                                        <p:cTn id="121" dur="500"/>
                                        <p:tgtEl>
                                          <p:spTgt spid="20"/>
                                        </p:tgtEl>
                                      </p:cBhvr>
                                    </p:animEffect>
                                  </p:childTnLst>
                                </p:cTn>
                              </p:par>
                            </p:childTnLst>
                          </p:cTn>
                        </p:par>
                        <p:par>
                          <p:cTn id="122" fill="hold">
                            <p:stCondLst>
                              <p:cond delay="13000"/>
                            </p:stCondLst>
                            <p:childTnLst>
                              <p:par>
                                <p:cTn id="123" presetID="10" presetClass="entr" presetSubtype="0" fill="hold" grpId="0" nodeType="afterEffect">
                                  <p:stCondLst>
                                    <p:cond delay="0"/>
                                  </p:stCondLst>
                                  <p:childTnLst>
                                    <p:set>
                                      <p:cBhvr>
                                        <p:cTn id="124" dur="1" fill="hold">
                                          <p:stCondLst>
                                            <p:cond delay="0"/>
                                          </p:stCondLst>
                                        </p:cTn>
                                        <p:tgtEl>
                                          <p:spTgt spid="21"/>
                                        </p:tgtEl>
                                        <p:attrNameLst>
                                          <p:attrName>style.visibility</p:attrName>
                                        </p:attrNameLst>
                                      </p:cBhvr>
                                      <p:to>
                                        <p:strVal val="visible"/>
                                      </p:to>
                                    </p:set>
                                    <p:animEffect transition="in" filter="fade">
                                      <p:cBhvr>
                                        <p:cTn id="125" dur="1000"/>
                                        <p:tgtEl>
                                          <p:spTgt spid="21"/>
                                        </p:tgtEl>
                                      </p:cBhvr>
                                    </p:animEffect>
                                  </p:childTnLst>
                                </p:cTn>
                              </p:par>
                              <p:par>
                                <p:cTn id="126" presetID="64" presetClass="path" presetSubtype="0" decel="100000" fill="hold" grpId="1" nodeType="withEffect">
                                  <p:stCondLst>
                                    <p:cond delay="0"/>
                                  </p:stCondLst>
                                  <p:childTnLst>
                                    <p:animMotion origin="layout" path="M 4.16667E-6 1.11022E-16 L 4.16667E-6 0.05 " pathEditMode="relative" rAng="0" ptsTypes="AA">
                                      <p:cBhvr>
                                        <p:cTn id="127" dur="1000" spd="-100000" fill="hold"/>
                                        <p:tgtEl>
                                          <p:spTgt spid="21"/>
                                        </p:tgtEl>
                                        <p:attrNameLst>
                                          <p:attrName>ppt_x</p:attrName>
                                          <p:attrName>ppt_y</p:attrName>
                                        </p:attrNameLst>
                                      </p:cBhvr>
                                      <p:rCtr x="0" y="250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animBg="1"/>
      <p:bldP spid="7" grpId="0"/>
      <p:bldP spid="8" grpId="0"/>
      <p:bldP spid="8" grpId="1"/>
      <p:bldP spid="9" grpId="0" animBg="1"/>
      <p:bldP spid="15" grpId="0" animBg="1"/>
      <p:bldP spid="16" grpId="0" animBg="1"/>
      <p:bldP spid="17" grpId="0"/>
      <p:bldP spid="18" grpId="0"/>
      <p:bldP spid="18" grpId="1"/>
      <p:bldP spid="19" grpId="0" animBg="1"/>
      <p:bldP spid="20" grpId="0"/>
      <p:bldP spid="21" grpId="0"/>
      <p:bldP spid="21" grpId="1"/>
      <p:bldP spid="22" grpId="0" animBg="1"/>
      <p:bldP spid="26" grpId="0" animBg="1"/>
      <p:bldP spid="27" grpId="0" animBg="1"/>
      <p:bldP spid="28" grpId="0" animBg="1"/>
      <p:bldP spid="29" grpId="0"/>
      <p:bldP spid="30" grpId="0"/>
      <p:bldP spid="30" grpId="1"/>
      <p:bldP spid="31"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圆角右箭头 34"/>
          <p:cNvSpPr/>
          <p:nvPr/>
        </p:nvSpPr>
        <p:spPr>
          <a:xfrm rot="10800000" flipH="1">
            <a:off x="2789667" y="2815258"/>
            <a:ext cx="404763" cy="415923"/>
          </a:xfrm>
          <a:prstGeom prst="bentArrow">
            <a:avLst/>
          </a:prstGeom>
          <a:gradFill flip="none" rotWithShape="1">
            <a:gsLst>
              <a:gs pos="100000">
                <a:schemeClr val="bg1">
                  <a:lumMod val="75000"/>
                  <a:alpha val="0"/>
                </a:schemeClr>
              </a:gs>
              <a:gs pos="0">
                <a:schemeClr val="bg1">
                  <a:lumMod val="7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chemeClr val="tx1">
                  <a:lumMod val="50000"/>
                  <a:lumOff val="50000"/>
                </a:schemeClr>
              </a:solidFill>
            </a:endParaRPr>
          </a:p>
        </p:txBody>
      </p:sp>
      <p:sp>
        <p:nvSpPr>
          <p:cNvPr id="36" name="对角圆角矩形 35"/>
          <p:cNvSpPr/>
          <p:nvPr/>
        </p:nvSpPr>
        <p:spPr>
          <a:xfrm>
            <a:off x="5059626" y="4639510"/>
            <a:ext cx="2072751" cy="684415"/>
          </a:xfrm>
          <a:prstGeom prst="round2DiagRect">
            <a:avLst>
              <a:gd name="adj1" fmla="val 50000"/>
              <a:gd name="adj2" fmla="val 50000"/>
            </a:avLst>
          </a:prstGeom>
          <a:solidFill>
            <a:schemeClr val="accent2"/>
          </a:solidFill>
          <a:ln w="19050">
            <a:solidFill>
              <a:schemeClr val="accent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r>
              <a:rPr lang="zh-CN" altLang="en-US" sz="1300" dirty="0">
                <a:solidFill>
                  <a:schemeClr val="bg1"/>
                </a:solidFill>
                <a:latin typeface="微软雅黑" panose="020B0503020204020204" pitchFamily="34" charset="-122"/>
                <a:ea typeface="微软雅黑" panose="020B0503020204020204" pitchFamily="34" charset="-122"/>
              </a:rPr>
              <a:t>在此输入您的标题</a:t>
            </a:r>
            <a:endParaRPr lang="zh-CN" altLang="en-US" sz="1300" dirty="0">
              <a:solidFill>
                <a:schemeClr val="bg1"/>
              </a:solidFill>
              <a:latin typeface="微软雅黑" panose="020B0503020204020204" pitchFamily="34" charset="-122"/>
              <a:ea typeface="微软雅黑" panose="020B0503020204020204" pitchFamily="34" charset="-122"/>
            </a:endParaRPr>
          </a:p>
        </p:txBody>
      </p:sp>
      <p:sp>
        <p:nvSpPr>
          <p:cNvPr id="37" name="对角圆角矩形 36"/>
          <p:cNvSpPr/>
          <p:nvPr/>
        </p:nvSpPr>
        <p:spPr>
          <a:xfrm>
            <a:off x="2599192" y="2061554"/>
            <a:ext cx="2072751" cy="684415"/>
          </a:xfrm>
          <a:prstGeom prst="round2DiagRect">
            <a:avLst>
              <a:gd name="adj1" fmla="val 16667"/>
              <a:gd name="adj2" fmla="val 50000"/>
            </a:avLst>
          </a:prstGeom>
          <a:solidFill>
            <a:schemeClr val="accent5"/>
          </a:solidFill>
          <a:ln w="19050">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r>
              <a:rPr lang="zh-CN" altLang="en-US" sz="1300" dirty="0">
                <a:solidFill>
                  <a:schemeClr val="bg1"/>
                </a:solidFill>
                <a:latin typeface="微软雅黑" panose="020B0503020204020204" pitchFamily="34" charset="-122"/>
                <a:ea typeface="微软雅黑" panose="020B0503020204020204" pitchFamily="34" charset="-122"/>
              </a:rPr>
              <a:t>在此输入您的标题</a:t>
            </a:r>
            <a:endParaRPr lang="zh-CN" altLang="en-US" sz="1300" dirty="0">
              <a:solidFill>
                <a:schemeClr val="bg1"/>
              </a:solidFill>
              <a:latin typeface="微软雅黑" panose="020B0503020204020204" pitchFamily="34" charset="-122"/>
              <a:ea typeface="微软雅黑" panose="020B0503020204020204" pitchFamily="34" charset="-122"/>
            </a:endParaRPr>
          </a:p>
        </p:txBody>
      </p:sp>
      <p:sp>
        <p:nvSpPr>
          <p:cNvPr id="38" name="对角圆角矩形 37"/>
          <p:cNvSpPr/>
          <p:nvPr/>
        </p:nvSpPr>
        <p:spPr>
          <a:xfrm flipH="1">
            <a:off x="7520060" y="2061554"/>
            <a:ext cx="2072751" cy="684415"/>
          </a:xfrm>
          <a:prstGeom prst="round2DiagRect">
            <a:avLst>
              <a:gd name="adj1" fmla="val 16667"/>
              <a:gd name="adj2" fmla="val 50000"/>
            </a:avLst>
          </a:prstGeom>
          <a:solidFill>
            <a:schemeClr val="accent5"/>
          </a:solidFill>
          <a:ln w="19050">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r>
              <a:rPr lang="zh-CN" altLang="en-US" sz="1300">
                <a:solidFill>
                  <a:schemeClr val="bg1"/>
                </a:solidFill>
                <a:latin typeface="微软雅黑" panose="020B0503020204020204" pitchFamily="34" charset="-122"/>
                <a:ea typeface="微软雅黑" panose="020B0503020204020204" pitchFamily="34" charset="-122"/>
              </a:rPr>
              <a:t>在此输入您的标题</a:t>
            </a:r>
            <a:endParaRPr lang="zh-CN" altLang="en-US" sz="1300" dirty="0">
              <a:solidFill>
                <a:schemeClr val="bg1"/>
              </a:solidFill>
              <a:latin typeface="微软雅黑" panose="020B0503020204020204" pitchFamily="34" charset="-122"/>
              <a:ea typeface="微软雅黑" panose="020B0503020204020204" pitchFamily="34" charset="-122"/>
            </a:endParaRPr>
          </a:p>
        </p:txBody>
      </p:sp>
      <p:sp>
        <p:nvSpPr>
          <p:cNvPr id="39" name="对角圆角矩形 38"/>
          <p:cNvSpPr/>
          <p:nvPr/>
        </p:nvSpPr>
        <p:spPr>
          <a:xfrm>
            <a:off x="3250176" y="2920872"/>
            <a:ext cx="2072751" cy="684415"/>
          </a:xfrm>
          <a:prstGeom prst="round2DiagRect">
            <a:avLst>
              <a:gd name="adj1" fmla="val 16667"/>
              <a:gd name="adj2" fmla="val 50000"/>
            </a:avLst>
          </a:prstGeom>
          <a:solidFill>
            <a:schemeClr val="accent4"/>
          </a:solidFill>
          <a:ln w="19050">
            <a:solidFill>
              <a:schemeClr val="accent4">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r>
              <a:rPr lang="zh-CN" altLang="en-US" sz="1300">
                <a:solidFill>
                  <a:schemeClr val="bg1"/>
                </a:solidFill>
                <a:latin typeface="微软雅黑" panose="020B0503020204020204" pitchFamily="34" charset="-122"/>
                <a:ea typeface="微软雅黑" panose="020B0503020204020204" pitchFamily="34" charset="-122"/>
              </a:rPr>
              <a:t>在此输入您的标题</a:t>
            </a:r>
            <a:endParaRPr lang="zh-CN" altLang="en-US" sz="1300" dirty="0">
              <a:solidFill>
                <a:schemeClr val="bg1"/>
              </a:solidFill>
              <a:latin typeface="微软雅黑" panose="020B0503020204020204" pitchFamily="34" charset="-122"/>
              <a:ea typeface="微软雅黑" panose="020B0503020204020204" pitchFamily="34" charset="-122"/>
            </a:endParaRPr>
          </a:p>
        </p:txBody>
      </p:sp>
      <p:sp>
        <p:nvSpPr>
          <p:cNvPr id="40" name="对角圆角矩形 39"/>
          <p:cNvSpPr/>
          <p:nvPr/>
        </p:nvSpPr>
        <p:spPr>
          <a:xfrm flipH="1">
            <a:off x="6869076" y="2920872"/>
            <a:ext cx="2072751" cy="684415"/>
          </a:xfrm>
          <a:prstGeom prst="round2DiagRect">
            <a:avLst>
              <a:gd name="adj1" fmla="val 16667"/>
              <a:gd name="adj2" fmla="val 50000"/>
            </a:avLst>
          </a:prstGeom>
          <a:solidFill>
            <a:schemeClr val="accent4"/>
          </a:solidFill>
          <a:ln w="19050">
            <a:solidFill>
              <a:schemeClr val="accent4">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r>
              <a:rPr lang="zh-CN" altLang="en-US" sz="1300">
                <a:solidFill>
                  <a:schemeClr val="bg1"/>
                </a:solidFill>
                <a:latin typeface="微软雅黑" panose="020B0503020204020204" pitchFamily="34" charset="-122"/>
                <a:ea typeface="微软雅黑" panose="020B0503020204020204" pitchFamily="34" charset="-122"/>
              </a:rPr>
              <a:t>在此输入您的标题</a:t>
            </a:r>
            <a:endParaRPr lang="zh-CN" altLang="en-US" sz="1300" dirty="0">
              <a:solidFill>
                <a:schemeClr val="bg1"/>
              </a:solidFill>
              <a:latin typeface="微软雅黑" panose="020B0503020204020204" pitchFamily="34" charset="-122"/>
              <a:ea typeface="微软雅黑" panose="020B0503020204020204" pitchFamily="34" charset="-122"/>
            </a:endParaRPr>
          </a:p>
        </p:txBody>
      </p:sp>
      <p:sp>
        <p:nvSpPr>
          <p:cNvPr id="41" name="对角圆角矩形 40"/>
          <p:cNvSpPr/>
          <p:nvPr/>
        </p:nvSpPr>
        <p:spPr>
          <a:xfrm>
            <a:off x="3901161" y="3780191"/>
            <a:ext cx="2072751" cy="684415"/>
          </a:xfrm>
          <a:prstGeom prst="round2DiagRect">
            <a:avLst>
              <a:gd name="adj1" fmla="val 16667"/>
              <a:gd name="adj2" fmla="val 50000"/>
            </a:avLst>
          </a:prstGeom>
          <a:solidFill>
            <a:schemeClr val="accent3"/>
          </a:solidFill>
          <a:ln w="19050">
            <a:solidFill>
              <a:schemeClr val="accent3">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r>
              <a:rPr lang="zh-CN" altLang="en-US" sz="1300" dirty="0">
                <a:solidFill>
                  <a:schemeClr val="bg1"/>
                </a:solidFill>
                <a:latin typeface="微软雅黑" panose="020B0503020204020204" pitchFamily="34" charset="-122"/>
                <a:ea typeface="微软雅黑" panose="020B0503020204020204" pitchFamily="34" charset="-122"/>
              </a:rPr>
              <a:t>在此输入您的标题</a:t>
            </a:r>
            <a:endParaRPr lang="zh-CN" altLang="en-US" sz="1300" dirty="0">
              <a:solidFill>
                <a:schemeClr val="bg1"/>
              </a:solidFill>
              <a:latin typeface="微软雅黑" panose="020B0503020204020204" pitchFamily="34" charset="-122"/>
              <a:ea typeface="微软雅黑" panose="020B0503020204020204" pitchFamily="34" charset="-122"/>
            </a:endParaRPr>
          </a:p>
        </p:txBody>
      </p:sp>
      <p:sp>
        <p:nvSpPr>
          <p:cNvPr id="42" name="对角圆角矩形 41"/>
          <p:cNvSpPr/>
          <p:nvPr/>
        </p:nvSpPr>
        <p:spPr>
          <a:xfrm flipH="1">
            <a:off x="6218091" y="3780191"/>
            <a:ext cx="2072751" cy="684415"/>
          </a:xfrm>
          <a:prstGeom prst="round2DiagRect">
            <a:avLst>
              <a:gd name="adj1" fmla="val 16667"/>
              <a:gd name="adj2" fmla="val 50000"/>
            </a:avLst>
          </a:prstGeom>
          <a:solidFill>
            <a:schemeClr val="accent3"/>
          </a:solidFill>
          <a:ln w="19050">
            <a:solidFill>
              <a:schemeClr val="accent3">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r>
              <a:rPr lang="zh-CN" altLang="en-US" sz="1300" dirty="0">
                <a:solidFill>
                  <a:schemeClr val="bg1"/>
                </a:solidFill>
                <a:latin typeface="微软雅黑" panose="020B0503020204020204" pitchFamily="34" charset="-122"/>
                <a:ea typeface="微软雅黑" panose="020B0503020204020204" pitchFamily="34" charset="-122"/>
              </a:rPr>
              <a:t>在此输入您的标题</a:t>
            </a:r>
            <a:endParaRPr lang="zh-CN" altLang="en-US" sz="1300" dirty="0">
              <a:solidFill>
                <a:schemeClr val="bg1"/>
              </a:solidFill>
              <a:latin typeface="微软雅黑" panose="020B0503020204020204" pitchFamily="34" charset="-122"/>
              <a:ea typeface="微软雅黑" panose="020B0503020204020204" pitchFamily="34" charset="-122"/>
            </a:endParaRPr>
          </a:p>
        </p:txBody>
      </p:sp>
      <p:sp>
        <p:nvSpPr>
          <p:cNvPr id="43" name="圆角右箭头 42"/>
          <p:cNvSpPr/>
          <p:nvPr/>
        </p:nvSpPr>
        <p:spPr>
          <a:xfrm rot="10800000" flipH="1">
            <a:off x="3454600" y="3650284"/>
            <a:ext cx="404763" cy="415923"/>
          </a:xfrm>
          <a:prstGeom prst="bentArrow">
            <a:avLst/>
          </a:prstGeom>
          <a:gradFill flip="none" rotWithShape="1">
            <a:gsLst>
              <a:gs pos="100000">
                <a:schemeClr val="bg1">
                  <a:lumMod val="75000"/>
                  <a:alpha val="0"/>
                </a:schemeClr>
              </a:gs>
              <a:gs pos="0">
                <a:schemeClr val="bg1">
                  <a:lumMod val="7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chemeClr val="tx1">
                  <a:lumMod val="50000"/>
                  <a:lumOff val="50000"/>
                </a:schemeClr>
              </a:solidFill>
            </a:endParaRPr>
          </a:p>
        </p:txBody>
      </p:sp>
      <p:sp>
        <p:nvSpPr>
          <p:cNvPr id="44" name="圆角右箭头 43"/>
          <p:cNvSpPr/>
          <p:nvPr/>
        </p:nvSpPr>
        <p:spPr>
          <a:xfrm rot="10800000" flipH="1">
            <a:off x="4603801" y="4571641"/>
            <a:ext cx="404763" cy="415923"/>
          </a:xfrm>
          <a:prstGeom prst="bentArrow">
            <a:avLst/>
          </a:prstGeom>
          <a:gradFill flip="none" rotWithShape="1">
            <a:gsLst>
              <a:gs pos="100000">
                <a:schemeClr val="bg1">
                  <a:lumMod val="75000"/>
                  <a:alpha val="0"/>
                </a:schemeClr>
              </a:gs>
              <a:gs pos="0">
                <a:schemeClr val="bg1">
                  <a:lumMod val="7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chemeClr val="tx1">
                  <a:lumMod val="50000"/>
                  <a:lumOff val="50000"/>
                </a:schemeClr>
              </a:solidFill>
            </a:endParaRPr>
          </a:p>
        </p:txBody>
      </p:sp>
      <p:sp>
        <p:nvSpPr>
          <p:cNvPr id="45" name="圆角右箭头 44"/>
          <p:cNvSpPr/>
          <p:nvPr/>
        </p:nvSpPr>
        <p:spPr>
          <a:xfrm rot="5400000" flipH="1">
            <a:off x="7188964" y="4566115"/>
            <a:ext cx="404816" cy="415869"/>
          </a:xfrm>
          <a:prstGeom prst="bentArrow">
            <a:avLst/>
          </a:prstGeom>
          <a:gradFill flip="none" rotWithShape="1">
            <a:gsLst>
              <a:gs pos="100000">
                <a:schemeClr val="bg1">
                  <a:lumMod val="75000"/>
                  <a:alpha val="0"/>
                </a:schemeClr>
              </a:gs>
              <a:gs pos="0">
                <a:schemeClr val="bg1">
                  <a:lumMod val="7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chemeClr val="tx1">
                  <a:lumMod val="50000"/>
                  <a:lumOff val="50000"/>
                </a:schemeClr>
              </a:solidFill>
            </a:endParaRPr>
          </a:p>
        </p:txBody>
      </p:sp>
      <p:sp>
        <p:nvSpPr>
          <p:cNvPr id="46" name="圆角右箭头 45"/>
          <p:cNvSpPr/>
          <p:nvPr/>
        </p:nvSpPr>
        <p:spPr>
          <a:xfrm rot="5400000" flipH="1">
            <a:off x="8354027" y="3644757"/>
            <a:ext cx="404816" cy="415869"/>
          </a:xfrm>
          <a:prstGeom prst="bentArrow">
            <a:avLst/>
          </a:prstGeom>
          <a:gradFill flip="none" rotWithShape="1">
            <a:gsLst>
              <a:gs pos="100000">
                <a:schemeClr val="bg1">
                  <a:lumMod val="75000"/>
                  <a:alpha val="0"/>
                </a:schemeClr>
              </a:gs>
              <a:gs pos="0">
                <a:schemeClr val="bg1">
                  <a:lumMod val="7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chemeClr val="tx1">
                  <a:lumMod val="50000"/>
                  <a:lumOff val="50000"/>
                </a:schemeClr>
              </a:solidFill>
            </a:endParaRPr>
          </a:p>
        </p:txBody>
      </p:sp>
      <p:sp>
        <p:nvSpPr>
          <p:cNvPr id="47" name="圆角右箭头 46"/>
          <p:cNvSpPr/>
          <p:nvPr/>
        </p:nvSpPr>
        <p:spPr>
          <a:xfrm rot="5400000" flipH="1">
            <a:off x="9007991" y="2793065"/>
            <a:ext cx="404816" cy="415869"/>
          </a:xfrm>
          <a:prstGeom prst="bentArrow">
            <a:avLst/>
          </a:prstGeom>
          <a:gradFill flip="none" rotWithShape="1">
            <a:gsLst>
              <a:gs pos="100000">
                <a:schemeClr val="bg1">
                  <a:lumMod val="75000"/>
                  <a:alpha val="0"/>
                </a:schemeClr>
              </a:gs>
              <a:gs pos="0">
                <a:schemeClr val="bg1">
                  <a:lumMod val="7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chemeClr val="tx1">
                  <a:lumMod val="50000"/>
                  <a:lumOff val="50000"/>
                </a:schemeClr>
              </a:solidFill>
            </a:endParaRPr>
          </a:p>
        </p:txBody>
      </p:sp>
      <p:sp>
        <p:nvSpPr>
          <p:cNvPr id="48" name="矩形 47"/>
          <p:cNvSpPr/>
          <p:nvPr/>
        </p:nvSpPr>
        <p:spPr>
          <a:xfrm>
            <a:off x="6779747" y="1410738"/>
            <a:ext cx="3553376" cy="563219"/>
          </a:xfrm>
          <a:prstGeom prst="rect">
            <a:avLst/>
          </a:prstGeom>
        </p:spPr>
        <p:txBody>
          <a:bodyPr wrap="square" lIns="121908" tIns="60954" rIns="121908" bIns="60954" anchor="ctr">
            <a:spAutoFit/>
          </a:bodyPr>
          <a:lstStyle/>
          <a:p>
            <a:pPr algn="ctr">
              <a:lnSpc>
                <a:spcPct val="130000"/>
              </a:lnSpc>
              <a:spcAft>
                <a:spcPts val="800"/>
              </a:spcAft>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在此输入您的文字，在此输入您的文字，在此输入您的文字，在此输入您的文字，在此输入您的文字</a:t>
            </a:r>
            <a:endParaRPr lang="en-US" altLang="zh-CN" sz="1100"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49" name="矩形 48"/>
          <p:cNvSpPr/>
          <p:nvPr/>
        </p:nvSpPr>
        <p:spPr>
          <a:xfrm>
            <a:off x="1858878" y="1410738"/>
            <a:ext cx="3553376" cy="563219"/>
          </a:xfrm>
          <a:prstGeom prst="rect">
            <a:avLst/>
          </a:prstGeom>
        </p:spPr>
        <p:txBody>
          <a:bodyPr wrap="square" lIns="121908" tIns="60954" rIns="121908" bIns="60954" anchor="ctr">
            <a:spAutoFit/>
          </a:bodyPr>
          <a:lstStyle/>
          <a:p>
            <a:pPr algn="ctr">
              <a:lnSpc>
                <a:spcPct val="130000"/>
              </a:lnSpc>
              <a:spcAft>
                <a:spcPts val="800"/>
              </a:spcAft>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在此输入您的文字，在此输入您的文字，在此输入您的文字，在此输入您的文字，在此输入您的文字</a:t>
            </a:r>
            <a:endParaRPr lang="en-US" altLang="zh-CN" sz="1100"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50" name="矩形 49"/>
          <p:cNvSpPr/>
          <p:nvPr/>
        </p:nvSpPr>
        <p:spPr>
          <a:xfrm>
            <a:off x="562858" y="2877002"/>
            <a:ext cx="2166169" cy="783279"/>
          </a:xfrm>
          <a:prstGeom prst="rect">
            <a:avLst/>
          </a:prstGeom>
        </p:spPr>
        <p:txBody>
          <a:bodyPr wrap="square" lIns="121908" tIns="60954" rIns="121908" bIns="60954" anchor="ctr">
            <a:spAutoFit/>
          </a:bodyPr>
          <a:lstStyle/>
          <a:p>
            <a:pPr algn="r">
              <a:lnSpc>
                <a:spcPct val="130000"/>
              </a:lnSpc>
              <a:spcAft>
                <a:spcPts val="800"/>
              </a:spcAft>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a:t>
            </a:r>
            <a:endParaRPr lang="en-US" altLang="zh-CN" sz="1100"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51" name="矩形 50"/>
          <p:cNvSpPr/>
          <p:nvPr/>
        </p:nvSpPr>
        <p:spPr>
          <a:xfrm>
            <a:off x="9404891" y="2877002"/>
            <a:ext cx="2166169" cy="783279"/>
          </a:xfrm>
          <a:prstGeom prst="rect">
            <a:avLst/>
          </a:prstGeom>
        </p:spPr>
        <p:txBody>
          <a:bodyPr wrap="square" lIns="121908" tIns="60954" rIns="121908" bIns="60954" anchor="ctr">
            <a:spAutoFit/>
          </a:bodyPr>
          <a:lstStyle/>
          <a:p>
            <a:pPr>
              <a:lnSpc>
                <a:spcPct val="130000"/>
              </a:lnSpc>
              <a:spcAft>
                <a:spcPts val="800"/>
              </a:spcAft>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a:t>
            </a:r>
            <a:endParaRPr lang="en-US" altLang="zh-CN" sz="1100"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52" name="矩形 51"/>
          <p:cNvSpPr/>
          <p:nvPr/>
        </p:nvSpPr>
        <p:spPr>
          <a:xfrm>
            <a:off x="562857" y="4155547"/>
            <a:ext cx="3260408" cy="1223400"/>
          </a:xfrm>
          <a:prstGeom prst="rect">
            <a:avLst/>
          </a:prstGeom>
        </p:spPr>
        <p:txBody>
          <a:bodyPr wrap="square" lIns="121908" tIns="60954" rIns="121908" bIns="60954" anchor="t">
            <a:spAutoFit/>
          </a:bodyPr>
          <a:lstStyle/>
          <a:p>
            <a:pPr algn="r">
              <a:lnSpc>
                <a:spcPct val="130000"/>
              </a:lnSpc>
              <a:spcAft>
                <a:spcPts val="800"/>
              </a:spcAft>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在此输入您的文字，在此输入您的文字，在此输入您的文字，在此输入您的文字，在此输入您的文字，在此输入您的文字，在此输入您的文字，在此输入您的文字，在此输入您的文字，在此输入您的文字</a:t>
            </a:r>
            <a:endParaRPr lang="en-US" altLang="zh-CN" sz="1100"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53" name="矩形 52"/>
          <p:cNvSpPr/>
          <p:nvPr/>
        </p:nvSpPr>
        <p:spPr>
          <a:xfrm>
            <a:off x="8341903" y="4341887"/>
            <a:ext cx="3229156" cy="1223400"/>
          </a:xfrm>
          <a:prstGeom prst="rect">
            <a:avLst/>
          </a:prstGeom>
        </p:spPr>
        <p:txBody>
          <a:bodyPr wrap="square" lIns="121908" tIns="60954" rIns="121908" bIns="60954" anchor="ctr">
            <a:spAutoFit/>
          </a:bodyPr>
          <a:lstStyle/>
          <a:p>
            <a:pPr algn="r">
              <a:lnSpc>
                <a:spcPct val="130000"/>
              </a:lnSpc>
              <a:spcAft>
                <a:spcPts val="800"/>
              </a:spcAft>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在此输入您的文字，在此输入您的文字，在此输入您的文字，在此输入您的文字，在此输入您的文字，在此输入您的文字，在此输入您的文字，在此输入您的文字，在此输入您的文字，在此输入您的文字</a:t>
            </a:r>
            <a:endParaRPr lang="en-US" altLang="zh-CN" sz="1100"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54" name="矩形 53"/>
          <p:cNvSpPr/>
          <p:nvPr/>
        </p:nvSpPr>
        <p:spPr>
          <a:xfrm>
            <a:off x="4166224" y="5425413"/>
            <a:ext cx="3839609" cy="563219"/>
          </a:xfrm>
          <a:prstGeom prst="rect">
            <a:avLst/>
          </a:prstGeom>
        </p:spPr>
        <p:txBody>
          <a:bodyPr wrap="square" lIns="121908" tIns="60954" rIns="121908" bIns="60954" anchor="ctr">
            <a:spAutoFit/>
          </a:bodyPr>
          <a:lstStyle/>
          <a:p>
            <a:pPr algn="ctr">
              <a:lnSpc>
                <a:spcPct val="130000"/>
              </a:lnSpc>
              <a:spcAft>
                <a:spcPts val="800"/>
              </a:spcAft>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a:t>
            </a:r>
            <a:endParaRPr lang="en-US" altLang="zh-CN" sz="1100"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2" name="标题 1"/>
          <p:cNvSpPr>
            <a:spLocks noGrp="1"/>
          </p:cNvSpPr>
          <p:nvPr>
            <p:ph type="title"/>
          </p:nvPr>
        </p:nvSpPr>
        <p:spPr/>
        <p:txBody>
          <a:bodyPr>
            <a:normAutofit fontScale="90000"/>
          </a:bodyPr>
          <a:lstStyle/>
          <a:p>
            <a:r>
              <a:rPr lang="zh-CN" altLang="en-US" dirty="0"/>
              <a:t>单击此处添加标题</a:t>
            </a:r>
            <a:endParaRPr lang="zh-CN" altLang="en-US" dirty="0"/>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7"/>
                                        </p:tgtEl>
                                        <p:attrNameLst>
                                          <p:attrName>style.visibility</p:attrName>
                                        </p:attrNameLst>
                                      </p:cBhvr>
                                      <p:to>
                                        <p:strVal val="visible"/>
                                      </p:to>
                                    </p:set>
                                    <p:anim calcmode="lin" valueType="num">
                                      <p:cBhvr>
                                        <p:cTn id="7" dur="300" fill="hold"/>
                                        <p:tgtEl>
                                          <p:spTgt spid="37"/>
                                        </p:tgtEl>
                                        <p:attrNameLst>
                                          <p:attrName>ppt_w</p:attrName>
                                        </p:attrNameLst>
                                      </p:cBhvr>
                                      <p:tavLst>
                                        <p:tav tm="0">
                                          <p:val>
                                            <p:fltVal val="0"/>
                                          </p:val>
                                        </p:tav>
                                        <p:tav tm="100000">
                                          <p:val>
                                            <p:strVal val="#ppt_w"/>
                                          </p:val>
                                        </p:tav>
                                      </p:tavLst>
                                    </p:anim>
                                    <p:anim calcmode="lin" valueType="num">
                                      <p:cBhvr>
                                        <p:cTn id="8" dur="300" fill="hold"/>
                                        <p:tgtEl>
                                          <p:spTgt spid="37"/>
                                        </p:tgtEl>
                                        <p:attrNameLst>
                                          <p:attrName>ppt_h</p:attrName>
                                        </p:attrNameLst>
                                      </p:cBhvr>
                                      <p:tavLst>
                                        <p:tav tm="0">
                                          <p:val>
                                            <p:fltVal val="0"/>
                                          </p:val>
                                        </p:tav>
                                        <p:tav tm="100000">
                                          <p:val>
                                            <p:strVal val="#ppt_h"/>
                                          </p:val>
                                        </p:tav>
                                      </p:tavLst>
                                    </p:anim>
                                    <p:animEffect transition="in" filter="fade">
                                      <p:cBhvr>
                                        <p:cTn id="9" dur="300"/>
                                        <p:tgtEl>
                                          <p:spTgt spid="37"/>
                                        </p:tgtEl>
                                      </p:cBhvr>
                                    </p:animEffect>
                                  </p:childTnLst>
                                </p:cTn>
                              </p:par>
                            </p:childTnLst>
                          </p:cTn>
                        </p:par>
                        <p:par>
                          <p:cTn id="10" fill="hold">
                            <p:stCondLst>
                              <p:cond delay="500"/>
                            </p:stCondLst>
                            <p:childTnLst>
                              <p:par>
                                <p:cTn id="11" presetID="47" presetClass="entr" presetSubtype="0" fill="hold" grpId="0" nodeType="afterEffect">
                                  <p:stCondLst>
                                    <p:cond delay="0"/>
                                  </p:stCondLst>
                                  <p:childTnLst>
                                    <p:set>
                                      <p:cBhvr>
                                        <p:cTn id="12" dur="1" fill="hold">
                                          <p:stCondLst>
                                            <p:cond delay="0"/>
                                          </p:stCondLst>
                                        </p:cTn>
                                        <p:tgtEl>
                                          <p:spTgt spid="49"/>
                                        </p:tgtEl>
                                        <p:attrNameLst>
                                          <p:attrName>style.visibility</p:attrName>
                                        </p:attrNameLst>
                                      </p:cBhvr>
                                      <p:to>
                                        <p:strVal val="visible"/>
                                      </p:to>
                                    </p:set>
                                    <p:animEffect transition="in" filter="fade">
                                      <p:cBhvr>
                                        <p:cTn id="13" dur="500"/>
                                        <p:tgtEl>
                                          <p:spTgt spid="49"/>
                                        </p:tgtEl>
                                      </p:cBhvr>
                                    </p:animEffect>
                                    <p:anim calcmode="lin" valueType="num">
                                      <p:cBhvr>
                                        <p:cTn id="14" dur="500" fill="hold"/>
                                        <p:tgtEl>
                                          <p:spTgt spid="49"/>
                                        </p:tgtEl>
                                        <p:attrNameLst>
                                          <p:attrName>ppt_x</p:attrName>
                                        </p:attrNameLst>
                                      </p:cBhvr>
                                      <p:tavLst>
                                        <p:tav tm="0">
                                          <p:val>
                                            <p:strVal val="#ppt_x"/>
                                          </p:val>
                                        </p:tav>
                                        <p:tav tm="100000">
                                          <p:val>
                                            <p:strVal val="#ppt_x"/>
                                          </p:val>
                                        </p:tav>
                                      </p:tavLst>
                                    </p:anim>
                                    <p:anim calcmode="lin" valueType="num">
                                      <p:cBhvr>
                                        <p:cTn id="15" dur="500" fill="hold"/>
                                        <p:tgtEl>
                                          <p:spTgt spid="49"/>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22" presetClass="entr" presetSubtype="1" fill="hold" grpId="0" nodeType="afterEffect">
                                  <p:stCondLst>
                                    <p:cond delay="0"/>
                                  </p:stCondLst>
                                  <p:childTnLst>
                                    <p:set>
                                      <p:cBhvr>
                                        <p:cTn id="18" dur="1" fill="hold">
                                          <p:stCondLst>
                                            <p:cond delay="0"/>
                                          </p:stCondLst>
                                        </p:cTn>
                                        <p:tgtEl>
                                          <p:spTgt spid="35"/>
                                        </p:tgtEl>
                                        <p:attrNameLst>
                                          <p:attrName>style.visibility</p:attrName>
                                        </p:attrNameLst>
                                      </p:cBhvr>
                                      <p:to>
                                        <p:strVal val="visible"/>
                                      </p:to>
                                    </p:set>
                                    <p:animEffect transition="in" filter="wipe(up)">
                                      <p:cBhvr>
                                        <p:cTn id="19" dur="300"/>
                                        <p:tgtEl>
                                          <p:spTgt spid="35"/>
                                        </p:tgtEl>
                                      </p:cBhvr>
                                    </p:animEffect>
                                  </p:childTnLst>
                                </p:cTn>
                              </p:par>
                            </p:childTnLst>
                          </p:cTn>
                        </p:par>
                        <p:par>
                          <p:cTn id="20" fill="hold">
                            <p:stCondLst>
                              <p:cond delay="1500"/>
                            </p:stCondLst>
                            <p:childTnLst>
                              <p:par>
                                <p:cTn id="21" presetID="53" presetClass="entr" presetSubtype="16" fill="hold" grpId="0" nodeType="afterEffect">
                                  <p:stCondLst>
                                    <p:cond delay="0"/>
                                  </p:stCondLst>
                                  <p:childTnLst>
                                    <p:set>
                                      <p:cBhvr>
                                        <p:cTn id="22" dur="1" fill="hold">
                                          <p:stCondLst>
                                            <p:cond delay="0"/>
                                          </p:stCondLst>
                                        </p:cTn>
                                        <p:tgtEl>
                                          <p:spTgt spid="39"/>
                                        </p:tgtEl>
                                        <p:attrNameLst>
                                          <p:attrName>style.visibility</p:attrName>
                                        </p:attrNameLst>
                                      </p:cBhvr>
                                      <p:to>
                                        <p:strVal val="visible"/>
                                      </p:to>
                                    </p:set>
                                    <p:anim calcmode="lin" valueType="num">
                                      <p:cBhvr>
                                        <p:cTn id="23" dur="300" fill="hold"/>
                                        <p:tgtEl>
                                          <p:spTgt spid="39"/>
                                        </p:tgtEl>
                                        <p:attrNameLst>
                                          <p:attrName>ppt_w</p:attrName>
                                        </p:attrNameLst>
                                      </p:cBhvr>
                                      <p:tavLst>
                                        <p:tav tm="0">
                                          <p:val>
                                            <p:fltVal val="0"/>
                                          </p:val>
                                        </p:tav>
                                        <p:tav tm="100000">
                                          <p:val>
                                            <p:strVal val="#ppt_w"/>
                                          </p:val>
                                        </p:tav>
                                      </p:tavLst>
                                    </p:anim>
                                    <p:anim calcmode="lin" valueType="num">
                                      <p:cBhvr>
                                        <p:cTn id="24" dur="300" fill="hold"/>
                                        <p:tgtEl>
                                          <p:spTgt spid="39"/>
                                        </p:tgtEl>
                                        <p:attrNameLst>
                                          <p:attrName>ppt_h</p:attrName>
                                        </p:attrNameLst>
                                      </p:cBhvr>
                                      <p:tavLst>
                                        <p:tav tm="0">
                                          <p:val>
                                            <p:fltVal val="0"/>
                                          </p:val>
                                        </p:tav>
                                        <p:tav tm="100000">
                                          <p:val>
                                            <p:strVal val="#ppt_h"/>
                                          </p:val>
                                        </p:tav>
                                      </p:tavLst>
                                    </p:anim>
                                    <p:animEffect transition="in" filter="fade">
                                      <p:cBhvr>
                                        <p:cTn id="25" dur="300"/>
                                        <p:tgtEl>
                                          <p:spTgt spid="39"/>
                                        </p:tgtEl>
                                      </p:cBhvr>
                                    </p:animEffect>
                                  </p:childTnLst>
                                </p:cTn>
                              </p:par>
                            </p:childTnLst>
                          </p:cTn>
                        </p:par>
                        <p:par>
                          <p:cTn id="26" fill="hold">
                            <p:stCondLst>
                              <p:cond delay="2000"/>
                            </p:stCondLst>
                            <p:childTnLst>
                              <p:par>
                                <p:cTn id="27" presetID="2" presetClass="entr" presetSubtype="8" fill="hold" grpId="0" nodeType="afterEffect">
                                  <p:stCondLst>
                                    <p:cond delay="0"/>
                                  </p:stCondLst>
                                  <p:childTnLst>
                                    <p:set>
                                      <p:cBhvr>
                                        <p:cTn id="28" dur="1" fill="hold">
                                          <p:stCondLst>
                                            <p:cond delay="0"/>
                                          </p:stCondLst>
                                        </p:cTn>
                                        <p:tgtEl>
                                          <p:spTgt spid="50"/>
                                        </p:tgtEl>
                                        <p:attrNameLst>
                                          <p:attrName>style.visibility</p:attrName>
                                        </p:attrNameLst>
                                      </p:cBhvr>
                                      <p:to>
                                        <p:strVal val="visible"/>
                                      </p:to>
                                    </p:set>
                                    <p:anim calcmode="lin" valueType="num">
                                      <p:cBhvr additive="base">
                                        <p:cTn id="29" dur="300" fill="hold"/>
                                        <p:tgtEl>
                                          <p:spTgt spid="50"/>
                                        </p:tgtEl>
                                        <p:attrNameLst>
                                          <p:attrName>ppt_x</p:attrName>
                                        </p:attrNameLst>
                                      </p:cBhvr>
                                      <p:tavLst>
                                        <p:tav tm="0">
                                          <p:val>
                                            <p:strVal val="0-#ppt_w/2"/>
                                          </p:val>
                                        </p:tav>
                                        <p:tav tm="100000">
                                          <p:val>
                                            <p:strVal val="#ppt_x"/>
                                          </p:val>
                                        </p:tav>
                                      </p:tavLst>
                                    </p:anim>
                                    <p:anim calcmode="lin" valueType="num">
                                      <p:cBhvr additive="base">
                                        <p:cTn id="30" dur="300" fill="hold"/>
                                        <p:tgtEl>
                                          <p:spTgt spid="50"/>
                                        </p:tgtEl>
                                        <p:attrNameLst>
                                          <p:attrName>ppt_y</p:attrName>
                                        </p:attrNameLst>
                                      </p:cBhvr>
                                      <p:tavLst>
                                        <p:tav tm="0">
                                          <p:val>
                                            <p:strVal val="#ppt_y"/>
                                          </p:val>
                                        </p:tav>
                                        <p:tav tm="100000">
                                          <p:val>
                                            <p:strVal val="#ppt_y"/>
                                          </p:val>
                                        </p:tav>
                                      </p:tavLst>
                                    </p:anim>
                                  </p:childTnLst>
                                </p:cTn>
                              </p:par>
                            </p:childTnLst>
                          </p:cTn>
                        </p:par>
                        <p:par>
                          <p:cTn id="31" fill="hold">
                            <p:stCondLst>
                              <p:cond delay="2500"/>
                            </p:stCondLst>
                            <p:childTnLst>
                              <p:par>
                                <p:cTn id="32" presetID="22" presetClass="entr" presetSubtype="1" fill="hold" grpId="0" nodeType="afterEffect">
                                  <p:stCondLst>
                                    <p:cond delay="0"/>
                                  </p:stCondLst>
                                  <p:childTnLst>
                                    <p:set>
                                      <p:cBhvr>
                                        <p:cTn id="33" dur="1" fill="hold">
                                          <p:stCondLst>
                                            <p:cond delay="0"/>
                                          </p:stCondLst>
                                        </p:cTn>
                                        <p:tgtEl>
                                          <p:spTgt spid="43"/>
                                        </p:tgtEl>
                                        <p:attrNameLst>
                                          <p:attrName>style.visibility</p:attrName>
                                        </p:attrNameLst>
                                      </p:cBhvr>
                                      <p:to>
                                        <p:strVal val="visible"/>
                                      </p:to>
                                    </p:set>
                                    <p:animEffect transition="in" filter="wipe(up)">
                                      <p:cBhvr>
                                        <p:cTn id="34" dur="300"/>
                                        <p:tgtEl>
                                          <p:spTgt spid="43"/>
                                        </p:tgtEl>
                                      </p:cBhvr>
                                    </p:animEffect>
                                  </p:childTnLst>
                                </p:cTn>
                              </p:par>
                            </p:childTnLst>
                          </p:cTn>
                        </p:par>
                        <p:par>
                          <p:cTn id="35" fill="hold">
                            <p:stCondLst>
                              <p:cond delay="3000"/>
                            </p:stCondLst>
                            <p:childTnLst>
                              <p:par>
                                <p:cTn id="36" presetID="53" presetClass="entr" presetSubtype="16" fill="hold" grpId="0" nodeType="afterEffect">
                                  <p:stCondLst>
                                    <p:cond delay="0"/>
                                  </p:stCondLst>
                                  <p:childTnLst>
                                    <p:set>
                                      <p:cBhvr>
                                        <p:cTn id="37" dur="1" fill="hold">
                                          <p:stCondLst>
                                            <p:cond delay="0"/>
                                          </p:stCondLst>
                                        </p:cTn>
                                        <p:tgtEl>
                                          <p:spTgt spid="41"/>
                                        </p:tgtEl>
                                        <p:attrNameLst>
                                          <p:attrName>style.visibility</p:attrName>
                                        </p:attrNameLst>
                                      </p:cBhvr>
                                      <p:to>
                                        <p:strVal val="visible"/>
                                      </p:to>
                                    </p:set>
                                    <p:anim calcmode="lin" valueType="num">
                                      <p:cBhvr>
                                        <p:cTn id="38" dur="300" fill="hold"/>
                                        <p:tgtEl>
                                          <p:spTgt spid="41"/>
                                        </p:tgtEl>
                                        <p:attrNameLst>
                                          <p:attrName>ppt_w</p:attrName>
                                        </p:attrNameLst>
                                      </p:cBhvr>
                                      <p:tavLst>
                                        <p:tav tm="0">
                                          <p:val>
                                            <p:fltVal val="0"/>
                                          </p:val>
                                        </p:tav>
                                        <p:tav tm="100000">
                                          <p:val>
                                            <p:strVal val="#ppt_w"/>
                                          </p:val>
                                        </p:tav>
                                      </p:tavLst>
                                    </p:anim>
                                    <p:anim calcmode="lin" valueType="num">
                                      <p:cBhvr>
                                        <p:cTn id="39" dur="300" fill="hold"/>
                                        <p:tgtEl>
                                          <p:spTgt spid="41"/>
                                        </p:tgtEl>
                                        <p:attrNameLst>
                                          <p:attrName>ppt_h</p:attrName>
                                        </p:attrNameLst>
                                      </p:cBhvr>
                                      <p:tavLst>
                                        <p:tav tm="0">
                                          <p:val>
                                            <p:fltVal val="0"/>
                                          </p:val>
                                        </p:tav>
                                        <p:tav tm="100000">
                                          <p:val>
                                            <p:strVal val="#ppt_h"/>
                                          </p:val>
                                        </p:tav>
                                      </p:tavLst>
                                    </p:anim>
                                    <p:animEffect transition="in" filter="fade">
                                      <p:cBhvr>
                                        <p:cTn id="40" dur="300"/>
                                        <p:tgtEl>
                                          <p:spTgt spid="41"/>
                                        </p:tgtEl>
                                      </p:cBhvr>
                                    </p:animEffect>
                                  </p:childTnLst>
                                </p:cTn>
                              </p:par>
                            </p:childTnLst>
                          </p:cTn>
                        </p:par>
                        <p:par>
                          <p:cTn id="41" fill="hold">
                            <p:stCondLst>
                              <p:cond delay="3500"/>
                            </p:stCondLst>
                            <p:childTnLst>
                              <p:par>
                                <p:cTn id="42" presetID="42" presetClass="entr" presetSubtype="0" fill="hold" grpId="0" nodeType="afterEffect">
                                  <p:stCondLst>
                                    <p:cond delay="0"/>
                                  </p:stCondLst>
                                  <p:childTnLst>
                                    <p:set>
                                      <p:cBhvr>
                                        <p:cTn id="43" dur="1" fill="hold">
                                          <p:stCondLst>
                                            <p:cond delay="0"/>
                                          </p:stCondLst>
                                        </p:cTn>
                                        <p:tgtEl>
                                          <p:spTgt spid="52"/>
                                        </p:tgtEl>
                                        <p:attrNameLst>
                                          <p:attrName>style.visibility</p:attrName>
                                        </p:attrNameLst>
                                      </p:cBhvr>
                                      <p:to>
                                        <p:strVal val="visible"/>
                                      </p:to>
                                    </p:set>
                                    <p:animEffect transition="in" filter="fade">
                                      <p:cBhvr>
                                        <p:cTn id="44" dur="500"/>
                                        <p:tgtEl>
                                          <p:spTgt spid="52"/>
                                        </p:tgtEl>
                                      </p:cBhvr>
                                    </p:animEffect>
                                    <p:anim calcmode="lin" valueType="num">
                                      <p:cBhvr>
                                        <p:cTn id="45" dur="500" fill="hold"/>
                                        <p:tgtEl>
                                          <p:spTgt spid="52"/>
                                        </p:tgtEl>
                                        <p:attrNameLst>
                                          <p:attrName>ppt_x</p:attrName>
                                        </p:attrNameLst>
                                      </p:cBhvr>
                                      <p:tavLst>
                                        <p:tav tm="0">
                                          <p:val>
                                            <p:strVal val="#ppt_x"/>
                                          </p:val>
                                        </p:tav>
                                        <p:tav tm="100000">
                                          <p:val>
                                            <p:strVal val="#ppt_x"/>
                                          </p:val>
                                        </p:tav>
                                      </p:tavLst>
                                    </p:anim>
                                    <p:anim calcmode="lin" valueType="num">
                                      <p:cBhvr>
                                        <p:cTn id="46" dur="500" fill="hold"/>
                                        <p:tgtEl>
                                          <p:spTgt spid="52"/>
                                        </p:tgtEl>
                                        <p:attrNameLst>
                                          <p:attrName>ppt_y</p:attrName>
                                        </p:attrNameLst>
                                      </p:cBhvr>
                                      <p:tavLst>
                                        <p:tav tm="0">
                                          <p:val>
                                            <p:strVal val="#ppt_y+.1"/>
                                          </p:val>
                                        </p:tav>
                                        <p:tav tm="100000">
                                          <p:val>
                                            <p:strVal val="#ppt_y"/>
                                          </p:val>
                                        </p:tav>
                                      </p:tavLst>
                                    </p:anim>
                                  </p:childTnLst>
                                </p:cTn>
                              </p:par>
                            </p:childTnLst>
                          </p:cTn>
                        </p:par>
                        <p:par>
                          <p:cTn id="47" fill="hold">
                            <p:stCondLst>
                              <p:cond delay="4000"/>
                            </p:stCondLst>
                            <p:childTnLst>
                              <p:par>
                                <p:cTn id="48" presetID="22" presetClass="entr" presetSubtype="1" fill="hold" grpId="0" nodeType="afterEffect">
                                  <p:stCondLst>
                                    <p:cond delay="0"/>
                                  </p:stCondLst>
                                  <p:childTnLst>
                                    <p:set>
                                      <p:cBhvr>
                                        <p:cTn id="49" dur="1" fill="hold">
                                          <p:stCondLst>
                                            <p:cond delay="0"/>
                                          </p:stCondLst>
                                        </p:cTn>
                                        <p:tgtEl>
                                          <p:spTgt spid="44"/>
                                        </p:tgtEl>
                                        <p:attrNameLst>
                                          <p:attrName>style.visibility</p:attrName>
                                        </p:attrNameLst>
                                      </p:cBhvr>
                                      <p:to>
                                        <p:strVal val="visible"/>
                                      </p:to>
                                    </p:set>
                                    <p:animEffect transition="in" filter="wipe(up)">
                                      <p:cBhvr>
                                        <p:cTn id="50" dur="300"/>
                                        <p:tgtEl>
                                          <p:spTgt spid="44"/>
                                        </p:tgtEl>
                                      </p:cBhvr>
                                    </p:animEffect>
                                  </p:childTnLst>
                                </p:cTn>
                              </p:par>
                            </p:childTnLst>
                          </p:cTn>
                        </p:par>
                        <p:par>
                          <p:cTn id="51" fill="hold">
                            <p:stCondLst>
                              <p:cond delay="4500"/>
                            </p:stCondLst>
                            <p:childTnLst>
                              <p:par>
                                <p:cTn id="52" presetID="53" presetClass="entr" presetSubtype="16" fill="hold" grpId="0" nodeType="afterEffect">
                                  <p:stCondLst>
                                    <p:cond delay="0"/>
                                  </p:stCondLst>
                                  <p:childTnLst>
                                    <p:set>
                                      <p:cBhvr>
                                        <p:cTn id="53" dur="1" fill="hold">
                                          <p:stCondLst>
                                            <p:cond delay="0"/>
                                          </p:stCondLst>
                                        </p:cTn>
                                        <p:tgtEl>
                                          <p:spTgt spid="36"/>
                                        </p:tgtEl>
                                        <p:attrNameLst>
                                          <p:attrName>style.visibility</p:attrName>
                                        </p:attrNameLst>
                                      </p:cBhvr>
                                      <p:to>
                                        <p:strVal val="visible"/>
                                      </p:to>
                                    </p:set>
                                    <p:anim calcmode="lin" valueType="num">
                                      <p:cBhvr>
                                        <p:cTn id="54" dur="300" fill="hold"/>
                                        <p:tgtEl>
                                          <p:spTgt spid="36"/>
                                        </p:tgtEl>
                                        <p:attrNameLst>
                                          <p:attrName>ppt_w</p:attrName>
                                        </p:attrNameLst>
                                      </p:cBhvr>
                                      <p:tavLst>
                                        <p:tav tm="0">
                                          <p:val>
                                            <p:fltVal val="0"/>
                                          </p:val>
                                        </p:tav>
                                        <p:tav tm="100000">
                                          <p:val>
                                            <p:strVal val="#ppt_w"/>
                                          </p:val>
                                        </p:tav>
                                      </p:tavLst>
                                    </p:anim>
                                    <p:anim calcmode="lin" valueType="num">
                                      <p:cBhvr>
                                        <p:cTn id="55" dur="300" fill="hold"/>
                                        <p:tgtEl>
                                          <p:spTgt spid="36"/>
                                        </p:tgtEl>
                                        <p:attrNameLst>
                                          <p:attrName>ppt_h</p:attrName>
                                        </p:attrNameLst>
                                      </p:cBhvr>
                                      <p:tavLst>
                                        <p:tav tm="0">
                                          <p:val>
                                            <p:fltVal val="0"/>
                                          </p:val>
                                        </p:tav>
                                        <p:tav tm="100000">
                                          <p:val>
                                            <p:strVal val="#ppt_h"/>
                                          </p:val>
                                        </p:tav>
                                      </p:tavLst>
                                    </p:anim>
                                    <p:animEffect transition="in" filter="fade">
                                      <p:cBhvr>
                                        <p:cTn id="56" dur="300"/>
                                        <p:tgtEl>
                                          <p:spTgt spid="36"/>
                                        </p:tgtEl>
                                      </p:cBhvr>
                                    </p:animEffect>
                                  </p:childTnLst>
                                </p:cTn>
                              </p:par>
                            </p:childTnLst>
                          </p:cTn>
                        </p:par>
                        <p:par>
                          <p:cTn id="57" fill="hold">
                            <p:stCondLst>
                              <p:cond delay="5000"/>
                            </p:stCondLst>
                            <p:childTnLst>
                              <p:par>
                                <p:cTn id="58" presetID="42" presetClass="entr" presetSubtype="0" fill="hold" grpId="0" nodeType="afterEffect">
                                  <p:stCondLst>
                                    <p:cond delay="0"/>
                                  </p:stCondLst>
                                  <p:childTnLst>
                                    <p:set>
                                      <p:cBhvr>
                                        <p:cTn id="59" dur="1" fill="hold">
                                          <p:stCondLst>
                                            <p:cond delay="0"/>
                                          </p:stCondLst>
                                        </p:cTn>
                                        <p:tgtEl>
                                          <p:spTgt spid="54"/>
                                        </p:tgtEl>
                                        <p:attrNameLst>
                                          <p:attrName>style.visibility</p:attrName>
                                        </p:attrNameLst>
                                      </p:cBhvr>
                                      <p:to>
                                        <p:strVal val="visible"/>
                                      </p:to>
                                    </p:set>
                                    <p:animEffect transition="in" filter="fade">
                                      <p:cBhvr>
                                        <p:cTn id="60" dur="500"/>
                                        <p:tgtEl>
                                          <p:spTgt spid="54"/>
                                        </p:tgtEl>
                                      </p:cBhvr>
                                    </p:animEffect>
                                    <p:anim calcmode="lin" valueType="num">
                                      <p:cBhvr>
                                        <p:cTn id="61" dur="500" fill="hold"/>
                                        <p:tgtEl>
                                          <p:spTgt spid="54"/>
                                        </p:tgtEl>
                                        <p:attrNameLst>
                                          <p:attrName>ppt_x</p:attrName>
                                        </p:attrNameLst>
                                      </p:cBhvr>
                                      <p:tavLst>
                                        <p:tav tm="0">
                                          <p:val>
                                            <p:strVal val="#ppt_x"/>
                                          </p:val>
                                        </p:tav>
                                        <p:tav tm="100000">
                                          <p:val>
                                            <p:strVal val="#ppt_x"/>
                                          </p:val>
                                        </p:tav>
                                      </p:tavLst>
                                    </p:anim>
                                    <p:anim calcmode="lin" valueType="num">
                                      <p:cBhvr>
                                        <p:cTn id="62" dur="500" fill="hold"/>
                                        <p:tgtEl>
                                          <p:spTgt spid="54"/>
                                        </p:tgtEl>
                                        <p:attrNameLst>
                                          <p:attrName>ppt_y</p:attrName>
                                        </p:attrNameLst>
                                      </p:cBhvr>
                                      <p:tavLst>
                                        <p:tav tm="0">
                                          <p:val>
                                            <p:strVal val="#ppt_y+.1"/>
                                          </p:val>
                                        </p:tav>
                                        <p:tav tm="100000">
                                          <p:val>
                                            <p:strVal val="#ppt_y"/>
                                          </p:val>
                                        </p:tav>
                                      </p:tavLst>
                                    </p:anim>
                                  </p:childTnLst>
                                </p:cTn>
                              </p:par>
                            </p:childTnLst>
                          </p:cTn>
                        </p:par>
                        <p:par>
                          <p:cTn id="63" fill="hold">
                            <p:stCondLst>
                              <p:cond delay="5500"/>
                            </p:stCondLst>
                            <p:childTnLst>
                              <p:par>
                                <p:cTn id="64" presetID="22" presetClass="entr" presetSubtype="4" fill="hold" grpId="0" nodeType="afterEffect">
                                  <p:stCondLst>
                                    <p:cond delay="0"/>
                                  </p:stCondLst>
                                  <p:childTnLst>
                                    <p:set>
                                      <p:cBhvr>
                                        <p:cTn id="65" dur="1" fill="hold">
                                          <p:stCondLst>
                                            <p:cond delay="0"/>
                                          </p:stCondLst>
                                        </p:cTn>
                                        <p:tgtEl>
                                          <p:spTgt spid="45"/>
                                        </p:tgtEl>
                                        <p:attrNameLst>
                                          <p:attrName>style.visibility</p:attrName>
                                        </p:attrNameLst>
                                      </p:cBhvr>
                                      <p:to>
                                        <p:strVal val="visible"/>
                                      </p:to>
                                    </p:set>
                                    <p:animEffect transition="in" filter="wipe(down)">
                                      <p:cBhvr>
                                        <p:cTn id="66" dur="300"/>
                                        <p:tgtEl>
                                          <p:spTgt spid="45"/>
                                        </p:tgtEl>
                                      </p:cBhvr>
                                    </p:animEffect>
                                  </p:childTnLst>
                                </p:cTn>
                              </p:par>
                            </p:childTnLst>
                          </p:cTn>
                        </p:par>
                        <p:par>
                          <p:cTn id="67" fill="hold">
                            <p:stCondLst>
                              <p:cond delay="6000"/>
                            </p:stCondLst>
                            <p:childTnLst>
                              <p:par>
                                <p:cTn id="68" presetID="53" presetClass="entr" presetSubtype="16" fill="hold" grpId="0" nodeType="afterEffect">
                                  <p:stCondLst>
                                    <p:cond delay="0"/>
                                  </p:stCondLst>
                                  <p:childTnLst>
                                    <p:set>
                                      <p:cBhvr>
                                        <p:cTn id="69" dur="1" fill="hold">
                                          <p:stCondLst>
                                            <p:cond delay="0"/>
                                          </p:stCondLst>
                                        </p:cTn>
                                        <p:tgtEl>
                                          <p:spTgt spid="42"/>
                                        </p:tgtEl>
                                        <p:attrNameLst>
                                          <p:attrName>style.visibility</p:attrName>
                                        </p:attrNameLst>
                                      </p:cBhvr>
                                      <p:to>
                                        <p:strVal val="visible"/>
                                      </p:to>
                                    </p:set>
                                    <p:anim calcmode="lin" valueType="num">
                                      <p:cBhvr>
                                        <p:cTn id="70" dur="300" fill="hold"/>
                                        <p:tgtEl>
                                          <p:spTgt spid="42"/>
                                        </p:tgtEl>
                                        <p:attrNameLst>
                                          <p:attrName>ppt_w</p:attrName>
                                        </p:attrNameLst>
                                      </p:cBhvr>
                                      <p:tavLst>
                                        <p:tav tm="0">
                                          <p:val>
                                            <p:fltVal val="0"/>
                                          </p:val>
                                        </p:tav>
                                        <p:tav tm="100000">
                                          <p:val>
                                            <p:strVal val="#ppt_w"/>
                                          </p:val>
                                        </p:tav>
                                      </p:tavLst>
                                    </p:anim>
                                    <p:anim calcmode="lin" valueType="num">
                                      <p:cBhvr>
                                        <p:cTn id="71" dur="300" fill="hold"/>
                                        <p:tgtEl>
                                          <p:spTgt spid="42"/>
                                        </p:tgtEl>
                                        <p:attrNameLst>
                                          <p:attrName>ppt_h</p:attrName>
                                        </p:attrNameLst>
                                      </p:cBhvr>
                                      <p:tavLst>
                                        <p:tav tm="0">
                                          <p:val>
                                            <p:fltVal val="0"/>
                                          </p:val>
                                        </p:tav>
                                        <p:tav tm="100000">
                                          <p:val>
                                            <p:strVal val="#ppt_h"/>
                                          </p:val>
                                        </p:tav>
                                      </p:tavLst>
                                    </p:anim>
                                    <p:animEffect transition="in" filter="fade">
                                      <p:cBhvr>
                                        <p:cTn id="72" dur="300"/>
                                        <p:tgtEl>
                                          <p:spTgt spid="42"/>
                                        </p:tgtEl>
                                      </p:cBhvr>
                                    </p:animEffect>
                                  </p:childTnLst>
                                </p:cTn>
                              </p:par>
                            </p:childTnLst>
                          </p:cTn>
                        </p:par>
                        <p:par>
                          <p:cTn id="73" fill="hold">
                            <p:stCondLst>
                              <p:cond delay="6500"/>
                            </p:stCondLst>
                            <p:childTnLst>
                              <p:par>
                                <p:cTn id="74" presetID="42" presetClass="entr" presetSubtype="0" fill="hold" grpId="0" nodeType="afterEffect">
                                  <p:stCondLst>
                                    <p:cond delay="0"/>
                                  </p:stCondLst>
                                  <p:childTnLst>
                                    <p:set>
                                      <p:cBhvr>
                                        <p:cTn id="75" dur="1" fill="hold">
                                          <p:stCondLst>
                                            <p:cond delay="0"/>
                                          </p:stCondLst>
                                        </p:cTn>
                                        <p:tgtEl>
                                          <p:spTgt spid="53"/>
                                        </p:tgtEl>
                                        <p:attrNameLst>
                                          <p:attrName>style.visibility</p:attrName>
                                        </p:attrNameLst>
                                      </p:cBhvr>
                                      <p:to>
                                        <p:strVal val="visible"/>
                                      </p:to>
                                    </p:set>
                                    <p:animEffect transition="in" filter="fade">
                                      <p:cBhvr>
                                        <p:cTn id="76" dur="500"/>
                                        <p:tgtEl>
                                          <p:spTgt spid="53"/>
                                        </p:tgtEl>
                                      </p:cBhvr>
                                    </p:animEffect>
                                    <p:anim calcmode="lin" valueType="num">
                                      <p:cBhvr>
                                        <p:cTn id="77" dur="500" fill="hold"/>
                                        <p:tgtEl>
                                          <p:spTgt spid="53"/>
                                        </p:tgtEl>
                                        <p:attrNameLst>
                                          <p:attrName>ppt_x</p:attrName>
                                        </p:attrNameLst>
                                      </p:cBhvr>
                                      <p:tavLst>
                                        <p:tav tm="0">
                                          <p:val>
                                            <p:strVal val="#ppt_x"/>
                                          </p:val>
                                        </p:tav>
                                        <p:tav tm="100000">
                                          <p:val>
                                            <p:strVal val="#ppt_x"/>
                                          </p:val>
                                        </p:tav>
                                      </p:tavLst>
                                    </p:anim>
                                    <p:anim calcmode="lin" valueType="num">
                                      <p:cBhvr>
                                        <p:cTn id="78" dur="500" fill="hold"/>
                                        <p:tgtEl>
                                          <p:spTgt spid="53"/>
                                        </p:tgtEl>
                                        <p:attrNameLst>
                                          <p:attrName>ppt_y</p:attrName>
                                        </p:attrNameLst>
                                      </p:cBhvr>
                                      <p:tavLst>
                                        <p:tav tm="0">
                                          <p:val>
                                            <p:strVal val="#ppt_y+.1"/>
                                          </p:val>
                                        </p:tav>
                                        <p:tav tm="100000">
                                          <p:val>
                                            <p:strVal val="#ppt_y"/>
                                          </p:val>
                                        </p:tav>
                                      </p:tavLst>
                                    </p:anim>
                                  </p:childTnLst>
                                </p:cTn>
                              </p:par>
                            </p:childTnLst>
                          </p:cTn>
                        </p:par>
                        <p:par>
                          <p:cTn id="79" fill="hold">
                            <p:stCondLst>
                              <p:cond delay="7000"/>
                            </p:stCondLst>
                            <p:childTnLst>
                              <p:par>
                                <p:cTn id="80" presetID="22" presetClass="entr" presetSubtype="4" fill="hold" grpId="0" nodeType="afterEffect">
                                  <p:stCondLst>
                                    <p:cond delay="0"/>
                                  </p:stCondLst>
                                  <p:childTnLst>
                                    <p:set>
                                      <p:cBhvr>
                                        <p:cTn id="81" dur="1" fill="hold">
                                          <p:stCondLst>
                                            <p:cond delay="0"/>
                                          </p:stCondLst>
                                        </p:cTn>
                                        <p:tgtEl>
                                          <p:spTgt spid="46"/>
                                        </p:tgtEl>
                                        <p:attrNameLst>
                                          <p:attrName>style.visibility</p:attrName>
                                        </p:attrNameLst>
                                      </p:cBhvr>
                                      <p:to>
                                        <p:strVal val="visible"/>
                                      </p:to>
                                    </p:set>
                                    <p:animEffect transition="in" filter="wipe(down)">
                                      <p:cBhvr>
                                        <p:cTn id="82" dur="300"/>
                                        <p:tgtEl>
                                          <p:spTgt spid="46"/>
                                        </p:tgtEl>
                                      </p:cBhvr>
                                    </p:animEffect>
                                  </p:childTnLst>
                                </p:cTn>
                              </p:par>
                            </p:childTnLst>
                          </p:cTn>
                        </p:par>
                        <p:par>
                          <p:cTn id="83" fill="hold">
                            <p:stCondLst>
                              <p:cond delay="7500"/>
                            </p:stCondLst>
                            <p:childTnLst>
                              <p:par>
                                <p:cTn id="84" presetID="53" presetClass="entr" presetSubtype="16" fill="hold" grpId="0" nodeType="afterEffect">
                                  <p:stCondLst>
                                    <p:cond delay="0"/>
                                  </p:stCondLst>
                                  <p:childTnLst>
                                    <p:set>
                                      <p:cBhvr>
                                        <p:cTn id="85" dur="1" fill="hold">
                                          <p:stCondLst>
                                            <p:cond delay="0"/>
                                          </p:stCondLst>
                                        </p:cTn>
                                        <p:tgtEl>
                                          <p:spTgt spid="40"/>
                                        </p:tgtEl>
                                        <p:attrNameLst>
                                          <p:attrName>style.visibility</p:attrName>
                                        </p:attrNameLst>
                                      </p:cBhvr>
                                      <p:to>
                                        <p:strVal val="visible"/>
                                      </p:to>
                                    </p:set>
                                    <p:anim calcmode="lin" valueType="num">
                                      <p:cBhvr>
                                        <p:cTn id="86" dur="300" fill="hold"/>
                                        <p:tgtEl>
                                          <p:spTgt spid="40"/>
                                        </p:tgtEl>
                                        <p:attrNameLst>
                                          <p:attrName>ppt_w</p:attrName>
                                        </p:attrNameLst>
                                      </p:cBhvr>
                                      <p:tavLst>
                                        <p:tav tm="0">
                                          <p:val>
                                            <p:fltVal val="0"/>
                                          </p:val>
                                        </p:tav>
                                        <p:tav tm="100000">
                                          <p:val>
                                            <p:strVal val="#ppt_w"/>
                                          </p:val>
                                        </p:tav>
                                      </p:tavLst>
                                    </p:anim>
                                    <p:anim calcmode="lin" valueType="num">
                                      <p:cBhvr>
                                        <p:cTn id="87" dur="300" fill="hold"/>
                                        <p:tgtEl>
                                          <p:spTgt spid="40"/>
                                        </p:tgtEl>
                                        <p:attrNameLst>
                                          <p:attrName>ppt_h</p:attrName>
                                        </p:attrNameLst>
                                      </p:cBhvr>
                                      <p:tavLst>
                                        <p:tav tm="0">
                                          <p:val>
                                            <p:fltVal val="0"/>
                                          </p:val>
                                        </p:tav>
                                        <p:tav tm="100000">
                                          <p:val>
                                            <p:strVal val="#ppt_h"/>
                                          </p:val>
                                        </p:tav>
                                      </p:tavLst>
                                    </p:anim>
                                    <p:animEffect transition="in" filter="fade">
                                      <p:cBhvr>
                                        <p:cTn id="88" dur="300"/>
                                        <p:tgtEl>
                                          <p:spTgt spid="40"/>
                                        </p:tgtEl>
                                      </p:cBhvr>
                                    </p:animEffect>
                                  </p:childTnLst>
                                </p:cTn>
                              </p:par>
                            </p:childTnLst>
                          </p:cTn>
                        </p:par>
                        <p:par>
                          <p:cTn id="89" fill="hold">
                            <p:stCondLst>
                              <p:cond delay="8000"/>
                            </p:stCondLst>
                            <p:childTnLst>
                              <p:par>
                                <p:cTn id="90" presetID="2" presetClass="entr" presetSubtype="2" fill="hold" grpId="0" nodeType="afterEffect">
                                  <p:stCondLst>
                                    <p:cond delay="0"/>
                                  </p:stCondLst>
                                  <p:childTnLst>
                                    <p:set>
                                      <p:cBhvr>
                                        <p:cTn id="91" dur="1" fill="hold">
                                          <p:stCondLst>
                                            <p:cond delay="0"/>
                                          </p:stCondLst>
                                        </p:cTn>
                                        <p:tgtEl>
                                          <p:spTgt spid="51"/>
                                        </p:tgtEl>
                                        <p:attrNameLst>
                                          <p:attrName>style.visibility</p:attrName>
                                        </p:attrNameLst>
                                      </p:cBhvr>
                                      <p:to>
                                        <p:strVal val="visible"/>
                                      </p:to>
                                    </p:set>
                                    <p:anim calcmode="lin" valueType="num">
                                      <p:cBhvr additive="base">
                                        <p:cTn id="92" dur="300" fill="hold"/>
                                        <p:tgtEl>
                                          <p:spTgt spid="51"/>
                                        </p:tgtEl>
                                        <p:attrNameLst>
                                          <p:attrName>ppt_x</p:attrName>
                                        </p:attrNameLst>
                                      </p:cBhvr>
                                      <p:tavLst>
                                        <p:tav tm="0">
                                          <p:val>
                                            <p:strVal val="1+#ppt_w/2"/>
                                          </p:val>
                                        </p:tav>
                                        <p:tav tm="100000">
                                          <p:val>
                                            <p:strVal val="#ppt_x"/>
                                          </p:val>
                                        </p:tav>
                                      </p:tavLst>
                                    </p:anim>
                                    <p:anim calcmode="lin" valueType="num">
                                      <p:cBhvr additive="base">
                                        <p:cTn id="93" dur="300" fill="hold"/>
                                        <p:tgtEl>
                                          <p:spTgt spid="51"/>
                                        </p:tgtEl>
                                        <p:attrNameLst>
                                          <p:attrName>ppt_y</p:attrName>
                                        </p:attrNameLst>
                                      </p:cBhvr>
                                      <p:tavLst>
                                        <p:tav tm="0">
                                          <p:val>
                                            <p:strVal val="#ppt_y"/>
                                          </p:val>
                                        </p:tav>
                                        <p:tav tm="100000">
                                          <p:val>
                                            <p:strVal val="#ppt_y"/>
                                          </p:val>
                                        </p:tav>
                                      </p:tavLst>
                                    </p:anim>
                                  </p:childTnLst>
                                </p:cTn>
                              </p:par>
                            </p:childTnLst>
                          </p:cTn>
                        </p:par>
                        <p:par>
                          <p:cTn id="94" fill="hold">
                            <p:stCondLst>
                              <p:cond delay="8500"/>
                            </p:stCondLst>
                            <p:childTnLst>
                              <p:par>
                                <p:cTn id="95" presetID="22" presetClass="entr" presetSubtype="4" fill="hold" grpId="0" nodeType="afterEffect">
                                  <p:stCondLst>
                                    <p:cond delay="0"/>
                                  </p:stCondLst>
                                  <p:childTnLst>
                                    <p:set>
                                      <p:cBhvr>
                                        <p:cTn id="96" dur="1" fill="hold">
                                          <p:stCondLst>
                                            <p:cond delay="0"/>
                                          </p:stCondLst>
                                        </p:cTn>
                                        <p:tgtEl>
                                          <p:spTgt spid="47"/>
                                        </p:tgtEl>
                                        <p:attrNameLst>
                                          <p:attrName>style.visibility</p:attrName>
                                        </p:attrNameLst>
                                      </p:cBhvr>
                                      <p:to>
                                        <p:strVal val="visible"/>
                                      </p:to>
                                    </p:set>
                                    <p:animEffect transition="in" filter="wipe(down)">
                                      <p:cBhvr>
                                        <p:cTn id="97" dur="300"/>
                                        <p:tgtEl>
                                          <p:spTgt spid="47"/>
                                        </p:tgtEl>
                                      </p:cBhvr>
                                    </p:animEffect>
                                  </p:childTnLst>
                                </p:cTn>
                              </p:par>
                            </p:childTnLst>
                          </p:cTn>
                        </p:par>
                        <p:par>
                          <p:cTn id="98" fill="hold">
                            <p:stCondLst>
                              <p:cond delay="9000"/>
                            </p:stCondLst>
                            <p:childTnLst>
                              <p:par>
                                <p:cTn id="99" presetID="53" presetClass="entr" presetSubtype="16" fill="hold" grpId="0" nodeType="afterEffect">
                                  <p:stCondLst>
                                    <p:cond delay="0"/>
                                  </p:stCondLst>
                                  <p:childTnLst>
                                    <p:set>
                                      <p:cBhvr>
                                        <p:cTn id="100" dur="1" fill="hold">
                                          <p:stCondLst>
                                            <p:cond delay="0"/>
                                          </p:stCondLst>
                                        </p:cTn>
                                        <p:tgtEl>
                                          <p:spTgt spid="38"/>
                                        </p:tgtEl>
                                        <p:attrNameLst>
                                          <p:attrName>style.visibility</p:attrName>
                                        </p:attrNameLst>
                                      </p:cBhvr>
                                      <p:to>
                                        <p:strVal val="visible"/>
                                      </p:to>
                                    </p:set>
                                    <p:anim calcmode="lin" valueType="num">
                                      <p:cBhvr>
                                        <p:cTn id="101" dur="300" fill="hold"/>
                                        <p:tgtEl>
                                          <p:spTgt spid="38"/>
                                        </p:tgtEl>
                                        <p:attrNameLst>
                                          <p:attrName>ppt_w</p:attrName>
                                        </p:attrNameLst>
                                      </p:cBhvr>
                                      <p:tavLst>
                                        <p:tav tm="0">
                                          <p:val>
                                            <p:fltVal val="0"/>
                                          </p:val>
                                        </p:tav>
                                        <p:tav tm="100000">
                                          <p:val>
                                            <p:strVal val="#ppt_w"/>
                                          </p:val>
                                        </p:tav>
                                      </p:tavLst>
                                    </p:anim>
                                    <p:anim calcmode="lin" valueType="num">
                                      <p:cBhvr>
                                        <p:cTn id="102" dur="300" fill="hold"/>
                                        <p:tgtEl>
                                          <p:spTgt spid="38"/>
                                        </p:tgtEl>
                                        <p:attrNameLst>
                                          <p:attrName>ppt_h</p:attrName>
                                        </p:attrNameLst>
                                      </p:cBhvr>
                                      <p:tavLst>
                                        <p:tav tm="0">
                                          <p:val>
                                            <p:fltVal val="0"/>
                                          </p:val>
                                        </p:tav>
                                        <p:tav tm="100000">
                                          <p:val>
                                            <p:strVal val="#ppt_h"/>
                                          </p:val>
                                        </p:tav>
                                      </p:tavLst>
                                    </p:anim>
                                    <p:animEffect transition="in" filter="fade">
                                      <p:cBhvr>
                                        <p:cTn id="103" dur="300"/>
                                        <p:tgtEl>
                                          <p:spTgt spid="38"/>
                                        </p:tgtEl>
                                      </p:cBhvr>
                                    </p:animEffect>
                                  </p:childTnLst>
                                </p:cTn>
                              </p:par>
                            </p:childTnLst>
                          </p:cTn>
                        </p:par>
                        <p:par>
                          <p:cTn id="104" fill="hold">
                            <p:stCondLst>
                              <p:cond delay="9500"/>
                            </p:stCondLst>
                            <p:childTnLst>
                              <p:par>
                                <p:cTn id="105" presetID="47" presetClass="entr" presetSubtype="0" fill="hold" grpId="0" nodeType="afterEffect">
                                  <p:stCondLst>
                                    <p:cond delay="0"/>
                                  </p:stCondLst>
                                  <p:childTnLst>
                                    <p:set>
                                      <p:cBhvr>
                                        <p:cTn id="106" dur="1" fill="hold">
                                          <p:stCondLst>
                                            <p:cond delay="0"/>
                                          </p:stCondLst>
                                        </p:cTn>
                                        <p:tgtEl>
                                          <p:spTgt spid="48"/>
                                        </p:tgtEl>
                                        <p:attrNameLst>
                                          <p:attrName>style.visibility</p:attrName>
                                        </p:attrNameLst>
                                      </p:cBhvr>
                                      <p:to>
                                        <p:strVal val="visible"/>
                                      </p:to>
                                    </p:set>
                                    <p:animEffect transition="in" filter="fade">
                                      <p:cBhvr>
                                        <p:cTn id="107" dur="500"/>
                                        <p:tgtEl>
                                          <p:spTgt spid="48"/>
                                        </p:tgtEl>
                                      </p:cBhvr>
                                    </p:animEffect>
                                    <p:anim calcmode="lin" valueType="num">
                                      <p:cBhvr>
                                        <p:cTn id="108" dur="500" fill="hold"/>
                                        <p:tgtEl>
                                          <p:spTgt spid="48"/>
                                        </p:tgtEl>
                                        <p:attrNameLst>
                                          <p:attrName>ppt_x</p:attrName>
                                        </p:attrNameLst>
                                      </p:cBhvr>
                                      <p:tavLst>
                                        <p:tav tm="0">
                                          <p:val>
                                            <p:strVal val="#ppt_x"/>
                                          </p:val>
                                        </p:tav>
                                        <p:tav tm="100000">
                                          <p:val>
                                            <p:strVal val="#ppt_x"/>
                                          </p:val>
                                        </p:tav>
                                      </p:tavLst>
                                    </p:anim>
                                    <p:anim calcmode="lin" valueType="num">
                                      <p:cBhvr>
                                        <p:cTn id="109" dur="500" fill="hold"/>
                                        <p:tgtEl>
                                          <p:spTgt spid="4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animBg="1"/>
      <p:bldP spid="36" grpId="0" animBg="1"/>
      <p:bldP spid="37" grpId="0" animBg="1"/>
      <p:bldP spid="38" grpId="0" animBg="1"/>
      <p:bldP spid="39" grpId="0" animBg="1"/>
      <p:bldP spid="40" grpId="0" animBg="1"/>
      <p:bldP spid="41" grpId="0" animBg="1"/>
      <p:bldP spid="42" grpId="0" animBg="1"/>
      <p:bldP spid="43" grpId="0" animBg="1"/>
      <p:bldP spid="44" grpId="0" animBg="1"/>
      <p:bldP spid="45" grpId="0" animBg="1"/>
      <p:bldP spid="46" grpId="0" animBg="1"/>
      <p:bldP spid="47" grpId="0" animBg="1"/>
      <p:bldP spid="48" grpId="0"/>
      <p:bldP spid="49" grpId="0"/>
      <p:bldP spid="50" grpId="0"/>
      <p:bldP spid="51" grpId="0"/>
      <p:bldP spid="52" grpId="0"/>
      <p:bldP spid="53" grpId="0"/>
      <p:bldP spid="54"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8" name="组合 137"/>
          <p:cNvGrpSpPr/>
          <p:nvPr/>
        </p:nvGrpSpPr>
        <p:grpSpPr>
          <a:xfrm rot="380340">
            <a:off x="6030162" y="1531395"/>
            <a:ext cx="5578942" cy="4336576"/>
            <a:chOff x="4137095" y="958361"/>
            <a:chExt cx="4184751" cy="3252432"/>
          </a:xfrm>
        </p:grpSpPr>
        <p:cxnSp>
          <p:nvCxnSpPr>
            <p:cNvPr id="139" name="直接连接符 138"/>
            <p:cNvCxnSpPr/>
            <p:nvPr/>
          </p:nvCxnSpPr>
          <p:spPr>
            <a:xfrm flipH="1">
              <a:off x="4142956" y="958361"/>
              <a:ext cx="2590560" cy="3241131"/>
            </a:xfrm>
            <a:prstGeom prst="line">
              <a:avLst/>
            </a:prstGeom>
            <a:ln w="12700">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40" name="直接连接符 139"/>
            <p:cNvCxnSpPr/>
            <p:nvPr/>
          </p:nvCxnSpPr>
          <p:spPr>
            <a:xfrm flipV="1">
              <a:off x="4159974" y="3704237"/>
              <a:ext cx="4161872" cy="506556"/>
            </a:xfrm>
            <a:prstGeom prst="line">
              <a:avLst/>
            </a:prstGeom>
            <a:ln w="12700">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41" name="直接连接符 140"/>
            <p:cNvCxnSpPr/>
            <p:nvPr/>
          </p:nvCxnSpPr>
          <p:spPr>
            <a:xfrm flipH="1">
              <a:off x="4137095" y="2819400"/>
              <a:ext cx="2597080" cy="1385952"/>
            </a:xfrm>
            <a:prstGeom prst="line">
              <a:avLst/>
            </a:prstGeom>
            <a:ln w="12700">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grpSp>
      <p:grpSp>
        <p:nvGrpSpPr>
          <p:cNvPr id="142" name="组合 141"/>
          <p:cNvGrpSpPr/>
          <p:nvPr/>
        </p:nvGrpSpPr>
        <p:grpSpPr>
          <a:xfrm rot="20248117">
            <a:off x="5521892" y="5395654"/>
            <a:ext cx="455143" cy="439044"/>
            <a:chOff x="3137469" y="3407569"/>
            <a:chExt cx="362928" cy="350044"/>
          </a:xfrm>
          <a:solidFill>
            <a:schemeClr val="bg1">
              <a:lumMod val="75000"/>
            </a:schemeClr>
          </a:solidFill>
        </p:grpSpPr>
        <p:sp>
          <p:nvSpPr>
            <p:cNvPr id="143" name="圆角矩形 142"/>
            <p:cNvSpPr/>
            <p:nvPr/>
          </p:nvSpPr>
          <p:spPr>
            <a:xfrm>
              <a:off x="3137469" y="3460059"/>
              <a:ext cx="360000" cy="180000"/>
            </a:xfrm>
            <a:prstGeom prst="roundRect">
              <a:avLst>
                <a:gd name="adj" fmla="val 50000"/>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4" name="梯形 143"/>
            <p:cNvSpPr/>
            <p:nvPr/>
          </p:nvSpPr>
          <p:spPr>
            <a:xfrm rot="16200000">
              <a:off x="3313854" y="3506005"/>
              <a:ext cx="284980" cy="88107"/>
            </a:xfrm>
            <a:prstGeom prst="trapezoid">
              <a:avLst>
                <a:gd name="adj" fmla="val 59458"/>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5" name="矩形 144"/>
            <p:cNvSpPr/>
            <p:nvPr/>
          </p:nvSpPr>
          <p:spPr>
            <a:xfrm>
              <a:off x="3363851" y="3460058"/>
              <a:ext cx="46376" cy="180000"/>
            </a:xfrm>
            <a:prstGeom prst="rect">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6" name="矩形 145"/>
            <p:cNvSpPr/>
            <p:nvPr/>
          </p:nvSpPr>
          <p:spPr>
            <a:xfrm>
              <a:off x="3230369" y="3644552"/>
              <a:ext cx="50994" cy="113061"/>
            </a:xfrm>
            <a:prstGeom prst="rect">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47" name="组合 146"/>
          <p:cNvGrpSpPr/>
          <p:nvPr/>
        </p:nvGrpSpPr>
        <p:grpSpPr>
          <a:xfrm>
            <a:off x="9517394" y="1730533"/>
            <a:ext cx="2094662" cy="3653368"/>
            <a:chOff x="7058060" y="1287813"/>
            <a:chExt cx="1571201" cy="2740026"/>
          </a:xfrm>
        </p:grpSpPr>
        <p:sp>
          <p:nvSpPr>
            <p:cNvPr id="148" name="饼形 3"/>
            <p:cNvSpPr/>
            <p:nvPr/>
          </p:nvSpPr>
          <p:spPr>
            <a:xfrm rot="380340" flipH="1">
              <a:off x="7058060" y="1287813"/>
              <a:ext cx="1571201" cy="2740026"/>
            </a:xfrm>
            <a:custGeom>
              <a:avLst/>
              <a:gdLst>
                <a:gd name="connsiteX0" fmla="*/ 87711 w 1277741"/>
                <a:gd name="connsiteY0" fmla="*/ 961171 h 1276710"/>
                <a:gd name="connsiteX1" fmla="*/ 84709 w 1277741"/>
                <a:gd name="connsiteY1" fmla="*/ 320711 h 1276710"/>
                <a:gd name="connsiteX2" fmla="*/ 638871 w 1277741"/>
                <a:gd name="connsiteY2" fmla="*/ 0 h 1276710"/>
                <a:gd name="connsiteX3" fmla="*/ 638871 w 1277741"/>
                <a:gd name="connsiteY3" fmla="*/ 638355 h 1276710"/>
                <a:gd name="connsiteX4" fmla="*/ 87711 w 1277741"/>
                <a:gd name="connsiteY4" fmla="*/ 961171 h 1276710"/>
                <a:gd name="connsiteX0-1" fmla="*/ 0 w 551160"/>
                <a:gd name="connsiteY0-2" fmla="*/ 961171 h 961171"/>
                <a:gd name="connsiteX1-3" fmla="*/ 551160 w 551160"/>
                <a:gd name="connsiteY1-4" fmla="*/ 0 h 961171"/>
                <a:gd name="connsiteX2-5" fmla="*/ 551160 w 551160"/>
                <a:gd name="connsiteY2-6" fmla="*/ 638355 h 961171"/>
                <a:gd name="connsiteX3-7" fmla="*/ 0 w 551160"/>
                <a:gd name="connsiteY3-8" fmla="*/ 961171 h 961171"/>
                <a:gd name="connsiteX0-9" fmla="*/ 0 w 551160"/>
                <a:gd name="connsiteY0-10" fmla="*/ 961171 h 961171"/>
                <a:gd name="connsiteX1-11" fmla="*/ 551160 w 551160"/>
                <a:gd name="connsiteY1-12" fmla="*/ 0 h 961171"/>
                <a:gd name="connsiteX2-13" fmla="*/ 551160 w 551160"/>
                <a:gd name="connsiteY2-14" fmla="*/ 638355 h 961171"/>
                <a:gd name="connsiteX3-15" fmla="*/ 0 w 551160"/>
                <a:gd name="connsiteY3-16" fmla="*/ 961171 h 961171"/>
              </a:gdLst>
              <a:ahLst/>
              <a:cxnLst>
                <a:cxn ang="0">
                  <a:pos x="connsiteX0-1" y="connsiteY0-2"/>
                </a:cxn>
                <a:cxn ang="0">
                  <a:pos x="connsiteX1-3" y="connsiteY1-4"/>
                </a:cxn>
                <a:cxn ang="0">
                  <a:pos x="connsiteX2-5" y="connsiteY2-6"/>
                </a:cxn>
                <a:cxn ang="0">
                  <a:pos x="connsiteX3-7" y="connsiteY3-8"/>
                </a:cxn>
              </a:cxnLst>
              <a:rect l="l" t="t" r="r" b="b"/>
              <a:pathLst>
                <a:path w="551160" h="961171">
                  <a:moveTo>
                    <a:pt x="0" y="961171"/>
                  </a:moveTo>
                  <a:cubicBezTo>
                    <a:pt x="0" y="854779"/>
                    <a:pt x="66394" y="325266"/>
                    <a:pt x="551160" y="0"/>
                  </a:cubicBezTo>
                  <a:lnTo>
                    <a:pt x="551160" y="638355"/>
                  </a:lnTo>
                  <a:lnTo>
                    <a:pt x="0" y="961171"/>
                  </a:lnTo>
                  <a:close/>
                </a:path>
              </a:pathLst>
            </a:custGeom>
            <a:solidFill>
              <a:schemeClr val="accent5"/>
            </a:solidFill>
            <a:ln w="19050">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149" name="组合 148"/>
            <p:cNvGrpSpPr/>
            <p:nvPr/>
          </p:nvGrpSpPr>
          <p:grpSpPr>
            <a:xfrm>
              <a:off x="7789278" y="2531671"/>
              <a:ext cx="223152" cy="219466"/>
              <a:chOff x="5294313" y="6135688"/>
              <a:chExt cx="865188" cy="850900"/>
            </a:xfrm>
          </p:grpSpPr>
          <p:sp>
            <p:nvSpPr>
              <p:cNvPr id="150" name="Freeform 28"/>
              <p:cNvSpPr/>
              <p:nvPr/>
            </p:nvSpPr>
            <p:spPr bwMode="auto">
              <a:xfrm>
                <a:off x="5495925" y="6199188"/>
                <a:ext cx="463550" cy="544513"/>
              </a:xfrm>
              <a:custGeom>
                <a:avLst/>
                <a:gdLst>
                  <a:gd name="T0" fmla="*/ 292 w 292"/>
                  <a:gd name="T1" fmla="*/ 0 h 343"/>
                  <a:gd name="T2" fmla="*/ 292 w 292"/>
                  <a:gd name="T3" fmla="*/ 0 h 343"/>
                  <a:gd name="T4" fmla="*/ 292 w 292"/>
                  <a:gd name="T5" fmla="*/ 170 h 343"/>
                  <a:gd name="T6" fmla="*/ 292 w 292"/>
                  <a:gd name="T7" fmla="*/ 170 h 343"/>
                  <a:gd name="T8" fmla="*/ 291 w 292"/>
                  <a:gd name="T9" fmla="*/ 177 h 343"/>
                  <a:gd name="T10" fmla="*/ 290 w 292"/>
                  <a:gd name="T11" fmla="*/ 186 h 343"/>
                  <a:gd name="T12" fmla="*/ 287 w 292"/>
                  <a:gd name="T13" fmla="*/ 195 h 343"/>
                  <a:gd name="T14" fmla="*/ 283 w 292"/>
                  <a:gd name="T15" fmla="*/ 206 h 343"/>
                  <a:gd name="T16" fmla="*/ 278 w 292"/>
                  <a:gd name="T17" fmla="*/ 217 h 343"/>
                  <a:gd name="T18" fmla="*/ 272 w 292"/>
                  <a:gd name="T19" fmla="*/ 229 h 343"/>
                  <a:gd name="T20" fmla="*/ 264 w 292"/>
                  <a:gd name="T21" fmla="*/ 242 h 343"/>
                  <a:gd name="T22" fmla="*/ 256 w 292"/>
                  <a:gd name="T23" fmla="*/ 255 h 343"/>
                  <a:gd name="T24" fmla="*/ 246 w 292"/>
                  <a:gd name="T25" fmla="*/ 267 h 343"/>
                  <a:gd name="T26" fmla="*/ 235 w 292"/>
                  <a:gd name="T27" fmla="*/ 281 h 343"/>
                  <a:gd name="T28" fmla="*/ 223 w 292"/>
                  <a:gd name="T29" fmla="*/ 293 h 343"/>
                  <a:gd name="T30" fmla="*/ 210 w 292"/>
                  <a:gd name="T31" fmla="*/ 305 h 343"/>
                  <a:gd name="T32" fmla="*/ 196 w 292"/>
                  <a:gd name="T33" fmla="*/ 316 h 343"/>
                  <a:gd name="T34" fmla="*/ 180 w 292"/>
                  <a:gd name="T35" fmla="*/ 326 h 343"/>
                  <a:gd name="T36" fmla="*/ 164 w 292"/>
                  <a:gd name="T37" fmla="*/ 335 h 343"/>
                  <a:gd name="T38" fmla="*/ 146 w 292"/>
                  <a:gd name="T39" fmla="*/ 343 h 343"/>
                  <a:gd name="T40" fmla="*/ 146 w 292"/>
                  <a:gd name="T41" fmla="*/ 343 h 343"/>
                  <a:gd name="T42" fmla="*/ 129 w 292"/>
                  <a:gd name="T43" fmla="*/ 335 h 343"/>
                  <a:gd name="T44" fmla="*/ 111 w 292"/>
                  <a:gd name="T45" fmla="*/ 326 h 343"/>
                  <a:gd name="T46" fmla="*/ 96 w 292"/>
                  <a:gd name="T47" fmla="*/ 316 h 343"/>
                  <a:gd name="T48" fmla="*/ 82 w 292"/>
                  <a:gd name="T49" fmla="*/ 305 h 343"/>
                  <a:gd name="T50" fmla="*/ 69 w 292"/>
                  <a:gd name="T51" fmla="*/ 293 h 343"/>
                  <a:gd name="T52" fmla="*/ 57 w 292"/>
                  <a:gd name="T53" fmla="*/ 281 h 343"/>
                  <a:gd name="T54" fmla="*/ 46 w 292"/>
                  <a:gd name="T55" fmla="*/ 267 h 343"/>
                  <a:gd name="T56" fmla="*/ 36 w 292"/>
                  <a:gd name="T57" fmla="*/ 255 h 343"/>
                  <a:gd name="T58" fmla="*/ 28 w 292"/>
                  <a:gd name="T59" fmla="*/ 242 h 343"/>
                  <a:gd name="T60" fmla="*/ 20 w 292"/>
                  <a:gd name="T61" fmla="*/ 229 h 343"/>
                  <a:gd name="T62" fmla="*/ 14 w 292"/>
                  <a:gd name="T63" fmla="*/ 217 h 343"/>
                  <a:gd name="T64" fmla="*/ 9 w 292"/>
                  <a:gd name="T65" fmla="*/ 206 h 343"/>
                  <a:gd name="T66" fmla="*/ 5 w 292"/>
                  <a:gd name="T67" fmla="*/ 195 h 343"/>
                  <a:gd name="T68" fmla="*/ 2 w 292"/>
                  <a:gd name="T69" fmla="*/ 186 h 343"/>
                  <a:gd name="T70" fmla="*/ 0 w 292"/>
                  <a:gd name="T71" fmla="*/ 177 h 343"/>
                  <a:gd name="T72" fmla="*/ 0 w 292"/>
                  <a:gd name="T73" fmla="*/ 170 h 343"/>
                  <a:gd name="T74" fmla="*/ 0 w 292"/>
                  <a:gd name="T75" fmla="*/ 170 h 343"/>
                  <a:gd name="T76" fmla="*/ 0 w 292"/>
                  <a:gd name="T77" fmla="*/ 0 h 3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92" h="343">
                    <a:moveTo>
                      <a:pt x="292" y="0"/>
                    </a:moveTo>
                    <a:lnTo>
                      <a:pt x="292" y="0"/>
                    </a:lnTo>
                    <a:lnTo>
                      <a:pt x="292" y="170"/>
                    </a:lnTo>
                    <a:lnTo>
                      <a:pt x="292" y="170"/>
                    </a:lnTo>
                    <a:lnTo>
                      <a:pt x="291" y="177"/>
                    </a:lnTo>
                    <a:lnTo>
                      <a:pt x="290" y="186"/>
                    </a:lnTo>
                    <a:lnTo>
                      <a:pt x="287" y="195"/>
                    </a:lnTo>
                    <a:lnTo>
                      <a:pt x="283" y="206"/>
                    </a:lnTo>
                    <a:lnTo>
                      <a:pt x="278" y="217"/>
                    </a:lnTo>
                    <a:lnTo>
                      <a:pt x="272" y="229"/>
                    </a:lnTo>
                    <a:lnTo>
                      <a:pt x="264" y="242"/>
                    </a:lnTo>
                    <a:lnTo>
                      <a:pt x="256" y="255"/>
                    </a:lnTo>
                    <a:lnTo>
                      <a:pt x="246" y="267"/>
                    </a:lnTo>
                    <a:lnTo>
                      <a:pt x="235" y="281"/>
                    </a:lnTo>
                    <a:lnTo>
                      <a:pt x="223" y="293"/>
                    </a:lnTo>
                    <a:lnTo>
                      <a:pt x="210" y="305"/>
                    </a:lnTo>
                    <a:lnTo>
                      <a:pt x="196" y="316"/>
                    </a:lnTo>
                    <a:lnTo>
                      <a:pt x="180" y="326"/>
                    </a:lnTo>
                    <a:lnTo>
                      <a:pt x="164" y="335"/>
                    </a:lnTo>
                    <a:lnTo>
                      <a:pt x="146" y="343"/>
                    </a:lnTo>
                    <a:lnTo>
                      <a:pt x="146" y="343"/>
                    </a:lnTo>
                    <a:lnTo>
                      <a:pt x="129" y="335"/>
                    </a:lnTo>
                    <a:lnTo>
                      <a:pt x="111" y="326"/>
                    </a:lnTo>
                    <a:lnTo>
                      <a:pt x="96" y="316"/>
                    </a:lnTo>
                    <a:lnTo>
                      <a:pt x="82" y="305"/>
                    </a:lnTo>
                    <a:lnTo>
                      <a:pt x="69" y="293"/>
                    </a:lnTo>
                    <a:lnTo>
                      <a:pt x="57" y="281"/>
                    </a:lnTo>
                    <a:lnTo>
                      <a:pt x="46" y="267"/>
                    </a:lnTo>
                    <a:lnTo>
                      <a:pt x="36" y="255"/>
                    </a:lnTo>
                    <a:lnTo>
                      <a:pt x="28" y="242"/>
                    </a:lnTo>
                    <a:lnTo>
                      <a:pt x="20" y="229"/>
                    </a:lnTo>
                    <a:lnTo>
                      <a:pt x="14" y="217"/>
                    </a:lnTo>
                    <a:lnTo>
                      <a:pt x="9" y="206"/>
                    </a:lnTo>
                    <a:lnTo>
                      <a:pt x="5" y="195"/>
                    </a:lnTo>
                    <a:lnTo>
                      <a:pt x="2" y="186"/>
                    </a:lnTo>
                    <a:lnTo>
                      <a:pt x="0" y="177"/>
                    </a:lnTo>
                    <a:lnTo>
                      <a:pt x="0" y="170"/>
                    </a:lnTo>
                    <a:lnTo>
                      <a:pt x="0" y="170"/>
                    </a:lnTo>
                    <a:lnTo>
                      <a:pt x="0" y="0"/>
                    </a:lnTo>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51" name="Freeform 29"/>
              <p:cNvSpPr/>
              <p:nvPr/>
            </p:nvSpPr>
            <p:spPr bwMode="auto">
              <a:xfrm>
                <a:off x="5294313" y="6199188"/>
                <a:ext cx="865188" cy="334963"/>
              </a:xfrm>
              <a:custGeom>
                <a:avLst/>
                <a:gdLst>
                  <a:gd name="T0" fmla="*/ 447 w 545"/>
                  <a:gd name="T1" fmla="*/ 211 h 211"/>
                  <a:gd name="T2" fmla="*/ 447 w 545"/>
                  <a:gd name="T3" fmla="*/ 211 h 211"/>
                  <a:gd name="T4" fmla="*/ 462 w 545"/>
                  <a:gd name="T5" fmla="*/ 200 h 211"/>
                  <a:gd name="T6" fmla="*/ 478 w 545"/>
                  <a:gd name="T7" fmla="*/ 187 h 211"/>
                  <a:gd name="T8" fmla="*/ 496 w 545"/>
                  <a:gd name="T9" fmla="*/ 170 h 211"/>
                  <a:gd name="T10" fmla="*/ 505 w 545"/>
                  <a:gd name="T11" fmla="*/ 160 h 211"/>
                  <a:gd name="T12" fmla="*/ 514 w 545"/>
                  <a:gd name="T13" fmla="*/ 150 h 211"/>
                  <a:gd name="T14" fmla="*/ 523 w 545"/>
                  <a:gd name="T15" fmla="*/ 138 h 211"/>
                  <a:gd name="T16" fmla="*/ 530 w 545"/>
                  <a:gd name="T17" fmla="*/ 126 h 211"/>
                  <a:gd name="T18" fmla="*/ 536 w 545"/>
                  <a:gd name="T19" fmla="*/ 114 h 211"/>
                  <a:gd name="T20" fmla="*/ 541 w 545"/>
                  <a:gd name="T21" fmla="*/ 101 h 211"/>
                  <a:gd name="T22" fmla="*/ 544 w 545"/>
                  <a:gd name="T23" fmla="*/ 87 h 211"/>
                  <a:gd name="T24" fmla="*/ 545 w 545"/>
                  <a:gd name="T25" fmla="*/ 74 h 211"/>
                  <a:gd name="T26" fmla="*/ 545 w 545"/>
                  <a:gd name="T27" fmla="*/ 74 h 211"/>
                  <a:gd name="T28" fmla="*/ 544 w 545"/>
                  <a:gd name="T29" fmla="*/ 60 h 211"/>
                  <a:gd name="T30" fmla="*/ 541 w 545"/>
                  <a:gd name="T31" fmla="*/ 49 h 211"/>
                  <a:gd name="T32" fmla="*/ 536 w 545"/>
                  <a:gd name="T33" fmla="*/ 39 h 211"/>
                  <a:gd name="T34" fmla="*/ 530 w 545"/>
                  <a:gd name="T35" fmla="*/ 30 h 211"/>
                  <a:gd name="T36" fmla="*/ 522 w 545"/>
                  <a:gd name="T37" fmla="*/ 23 h 211"/>
                  <a:gd name="T38" fmla="*/ 512 w 545"/>
                  <a:gd name="T39" fmla="*/ 17 h 211"/>
                  <a:gd name="T40" fmla="*/ 502 w 545"/>
                  <a:gd name="T41" fmla="*/ 12 h 211"/>
                  <a:gd name="T42" fmla="*/ 491 w 545"/>
                  <a:gd name="T43" fmla="*/ 9 h 211"/>
                  <a:gd name="T44" fmla="*/ 479 w 545"/>
                  <a:gd name="T45" fmla="*/ 6 h 211"/>
                  <a:gd name="T46" fmla="*/ 467 w 545"/>
                  <a:gd name="T47" fmla="*/ 3 h 211"/>
                  <a:gd name="T48" fmla="*/ 442 w 545"/>
                  <a:gd name="T49" fmla="*/ 1 h 211"/>
                  <a:gd name="T50" fmla="*/ 418 w 545"/>
                  <a:gd name="T51" fmla="*/ 0 h 211"/>
                  <a:gd name="T52" fmla="*/ 395 w 545"/>
                  <a:gd name="T53" fmla="*/ 0 h 211"/>
                  <a:gd name="T54" fmla="*/ 395 w 545"/>
                  <a:gd name="T55" fmla="*/ 0 h 211"/>
                  <a:gd name="T56" fmla="*/ 273 w 545"/>
                  <a:gd name="T57" fmla="*/ 0 h 211"/>
                  <a:gd name="T58" fmla="*/ 273 w 545"/>
                  <a:gd name="T59" fmla="*/ 0 h 211"/>
                  <a:gd name="T60" fmla="*/ 150 w 545"/>
                  <a:gd name="T61" fmla="*/ 0 h 211"/>
                  <a:gd name="T62" fmla="*/ 150 w 545"/>
                  <a:gd name="T63" fmla="*/ 0 h 211"/>
                  <a:gd name="T64" fmla="*/ 128 w 545"/>
                  <a:gd name="T65" fmla="*/ 0 h 211"/>
                  <a:gd name="T66" fmla="*/ 104 w 545"/>
                  <a:gd name="T67" fmla="*/ 1 h 211"/>
                  <a:gd name="T68" fmla="*/ 79 w 545"/>
                  <a:gd name="T69" fmla="*/ 3 h 211"/>
                  <a:gd name="T70" fmla="*/ 67 w 545"/>
                  <a:gd name="T71" fmla="*/ 6 h 211"/>
                  <a:gd name="T72" fmla="*/ 55 w 545"/>
                  <a:gd name="T73" fmla="*/ 9 h 211"/>
                  <a:gd name="T74" fmla="*/ 44 w 545"/>
                  <a:gd name="T75" fmla="*/ 12 h 211"/>
                  <a:gd name="T76" fmla="*/ 33 w 545"/>
                  <a:gd name="T77" fmla="*/ 17 h 211"/>
                  <a:gd name="T78" fmla="*/ 24 w 545"/>
                  <a:gd name="T79" fmla="*/ 23 h 211"/>
                  <a:gd name="T80" fmla="*/ 16 w 545"/>
                  <a:gd name="T81" fmla="*/ 30 h 211"/>
                  <a:gd name="T82" fmla="*/ 9 w 545"/>
                  <a:gd name="T83" fmla="*/ 39 h 211"/>
                  <a:gd name="T84" fmla="*/ 4 w 545"/>
                  <a:gd name="T85" fmla="*/ 49 h 211"/>
                  <a:gd name="T86" fmla="*/ 1 w 545"/>
                  <a:gd name="T87" fmla="*/ 60 h 211"/>
                  <a:gd name="T88" fmla="*/ 0 w 545"/>
                  <a:gd name="T89" fmla="*/ 74 h 211"/>
                  <a:gd name="T90" fmla="*/ 0 w 545"/>
                  <a:gd name="T91" fmla="*/ 74 h 211"/>
                  <a:gd name="T92" fmla="*/ 1 w 545"/>
                  <a:gd name="T93" fmla="*/ 87 h 211"/>
                  <a:gd name="T94" fmla="*/ 5 w 545"/>
                  <a:gd name="T95" fmla="*/ 101 h 211"/>
                  <a:gd name="T96" fmla="*/ 9 w 545"/>
                  <a:gd name="T97" fmla="*/ 114 h 211"/>
                  <a:gd name="T98" fmla="*/ 16 w 545"/>
                  <a:gd name="T99" fmla="*/ 126 h 211"/>
                  <a:gd name="T100" fmla="*/ 23 w 545"/>
                  <a:gd name="T101" fmla="*/ 138 h 211"/>
                  <a:gd name="T102" fmla="*/ 32 w 545"/>
                  <a:gd name="T103" fmla="*/ 150 h 211"/>
                  <a:gd name="T104" fmla="*/ 40 w 545"/>
                  <a:gd name="T105" fmla="*/ 160 h 211"/>
                  <a:gd name="T106" fmla="*/ 50 w 545"/>
                  <a:gd name="T107" fmla="*/ 170 h 211"/>
                  <a:gd name="T108" fmla="*/ 68 w 545"/>
                  <a:gd name="T109" fmla="*/ 187 h 211"/>
                  <a:gd name="T110" fmla="*/ 84 w 545"/>
                  <a:gd name="T111" fmla="*/ 200 h 211"/>
                  <a:gd name="T112" fmla="*/ 99 w 545"/>
                  <a:gd name="T113" fmla="*/ 211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545" h="211">
                    <a:moveTo>
                      <a:pt x="447" y="211"/>
                    </a:moveTo>
                    <a:lnTo>
                      <a:pt x="447" y="211"/>
                    </a:lnTo>
                    <a:lnTo>
                      <a:pt x="462" y="200"/>
                    </a:lnTo>
                    <a:lnTo>
                      <a:pt x="478" y="187"/>
                    </a:lnTo>
                    <a:lnTo>
                      <a:pt x="496" y="170"/>
                    </a:lnTo>
                    <a:lnTo>
                      <a:pt x="505" y="160"/>
                    </a:lnTo>
                    <a:lnTo>
                      <a:pt x="514" y="150"/>
                    </a:lnTo>
                    <a:lnTo>
                      <a:pt x="523" y="138"/>
                    </a:lnTo>
                    <a:lnTo>
                      <a:pt x="530" y="126"/>
                    </a:lnTo>
                    <a:lnTo>
                      <a:pt x="536" y="114"/>
                    </a:lnTo>
                    <a:lnTo>
                      <a:pt x="541" y="101"/>
                    </a:lnTo>
                    <a:lnTo>
                      <a:pt x="544" y="87"/>
                    </a:lnTo>
                    <a:lnTo>
                      <a:pt x="545" y="74"/>
                    </a:lnTo>
                    <a:lnTo>
                      <a:pt x="545" y="74"/>
                    </a:lnTo>
                    <a:lnTo>
                      <a:pt x="544" y="60"/>
                    </a:lnTo>
                    <a:lnTo>
                      <a:pt x="541" y="49"/>
                    </a:lnTo>
                    <a:lnTo>
                      <a:pt x="536" y="39"/>
                    </a:lnTo>
                    <a:lnTo>
                      <a:pt x="530" y="30"/>
                    </a:lnTo>
                    <a:lnTo>
                      <a:pt x="522" y="23"/>
                    </a:lnTo>
                    <a:lnTo>
                      <a:pt x="512" y="17"/>
                    </a:lnTo>
                    <a:lnTo>
                      <a:pt x="502" y="12"/>
                    </a:lnTo>
                    <a:lnTo>
                      <a:pt x="491" y="9"/>
                    </a:lnTo>
                    <a:lnTo>
                      <a:pt x="479" y="6"/>
                    </a:lnTo>
                    <a:lnTo>
                      <a:pt x="467" y="3"/>
                    </a:lnTo>
                    <a:lnTo>
                      <a:pt x="442" y="1"/>
                    </a:lnTo>
                    <a:lnTo>
                      <a:pt x="418" y="0"/>
                    </a:lnTo>
                    <a:lnTo>
                      <a:pt x="395" y="0"/>
                    </a:lnTo>
                    <a:lnTo>
                      <a:pt x="395" y="0"/>
                    </a:lnTo>
                    <a:lnTo>
                      <a:pt x="273" y="0"/>
                    </a:lnTo>
                    <a:lnTo>
                      <a:pt x="273" y="0"/>
                    </a:lnTo>
                    <a:lnTo>
                      <a:pt x="150" y="0"/>
                    </a:lnTo>
                    <a:lnTo>
                      <a:pt x="150" y="0"/>
                    </a:lnTo>
                    <a:lnTo>
                      <a:pt x="128" y="0"/>
                    </a:lnTo>
                    <a:lnTo>
                      <a:pt x="104" y="1"/>
                    </a:lnTo>
                    <a:lnTo>
                      <a:pt x="79" y="3"/>
                    </a:lnTo>
                    <a:lnTo>
                      <a:pt x="67" y="6"/>
                    </a:lnTo>
                    <a:lnTo>
                      <a:pt x="55" y="9"/>
                    </a:lnTo>
                    <a:lnTo>
                      <a:pt x="44" y="12"/>
                    </a:lnTo>
                    <a:lnTo>
                      <a:pt x="33" y="17"/>
                    </a:lnTo>
                    <a:lnTo>
                      <a:pt x="24" y="23"/>
                    </a:lnTo>
                    <a:lnTo>
                      <a:pt x="16" y="30"/>
                    </a:lnTo>
                    <a:lnTo>
                      <a:pt x="9" y="39"/>
                    </a:lnTo>
                    <a:lnTo>
                      <a:pt x="4" y="49"/>
                    </a:lnTo>
                    <a:lnTo>
                      <a:pt x="1" y="60"/>
                    </a:lnTo>
                    <a:lnTo>
                      <a:pt x="0" y="74"/>
                    </a:lnTo>
                    <a:lnTo>
                      <a:pt x="0" y="74"/>
                    </a:lnTo>
                    <a:lnTo>
                      <a:pt x="1" y="87"/>
                    </a:lnTo>
                    <a:lnTo>
                      <a:pt x="5" y="101"/>
                    </a:lnTo>
                    <a:lnTo>
                      <a:pt x="9" y="114"/>
                    </a:lnTo>
                    <a:lnTo>
                      <a:pt x="16" y="126"/>
                    </a:lnTo>
                    <a:lnTo>
                      <a:pt x="23" y="138"/>
                    </a:lnTo>
                    <a:lnTo>
                      <a:pt x="32" y="150"/>
                    </a:lnTo>
                    <a:lnTo>
                      <a:pt x="40" y="160"/>
                    </a:lnTo>
                    <a:lnTo>
                      <a:pt x="50" y="170"/>
                    </a:lnTo>
                    <a:lnTo>
                      <a:pt x="68" y="187"/>
                    </a:lnTo>
                    <a:lnTo>
                      <a:pt x="84" y="200"/>
                    </a:lnTo>
                    <a:lnTo>
                      <a:pt x="99" y="211"/>
                    </a:lnTo>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52" name="Line 30"/>
              <p:cNvSpPr>
                <a:spLocks noChangeShapeType="1"/>
              </p:cNvSpPr>
              <p:nvPr/>
            </p:nvSpPr>
            <p:spPr bwMode="auto">
              <a:xfrm>
                <a:off x="5495925" y="6135688"/>
                <a:ext cx="463550" cy="0"/>
              </a:xfrm>
              <a:prstGeom prst="line">
                <a:avLst/>
              </a:prstGeom>
              <a:noFill/>
              <a:ln w="6350">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53" name="Line 31"/>
              <p:cNvSpPr>
                <a:spLocks noChangeShapeType="1"/>
              </p:cNvSpPr>
              <p:nvPr/>
            </p:nvSpPr>
            <p:spPr bwMode="auto">
              <a:xfrm>
                <a:off x="5727700" y="6743700"/>
                <a:ext cx="0" cy="92075"/>
              </a:xfrm>
              <a:prstGeom prst="line">
                <a:avLst/>
              </a:prstGeom>
              <a:noFill/>
              <a:ln w="6350">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54" name="Freeform 32"/>
              <p:cNvSpPr/>
              <p:nvPr/>
            </p:nvSpPr>
            <p:spPr bwMode="auto">
              <a:xfrm>
                <a:off x="5549900" y="6878638"/>
                <a:ext cx="355600" cy="107950"/>
              </a:xfrm>
              <a:custGeom>
                <a:avLst/>
                <a:gdLst>
                  <a:gd name="T0" fmla="*/ 0 w 224"/>
                  <a:gd name="T1" fmla="*/ 68 h 68"/>
                  <a:gd name="T2" fmla="*/ 0 w 224"/>
                  <a:gd name="T3" fmla="*/ 32 h 68"/>
                  <a:gd name="T4" fmla="*/ 0 w 224"/>
                  <a:gd name="T5" fmla="*/ 32 h 68"/>
                  <a:gd name="T6" fmla="*/ 0 w 224"/>
                  <a:gd name="T7" fmla="*/ 25 h 68"/>
                  <a:gd name="T8" fmla="*/ 2 w 224"/>
                  <a:gd name="T9" fmla="*/ 19 h 68"/>
                  <a:gd name="T10" fmla="*/ 5 w 224"/>
                  <a:gd name="T11" fmla="*/ 14 h 68"/>
                  <a:gd name="T12" fmla="*/ 9 w 224"/>
                  <a:gd name="T13" fmla="*/ 10 h 68"/>
                  <a:gd name="T14" fmla="*/ 13 w 224"/>
                  <a:gd name="T15" fmla="*/ 6 h 68"/>
                  <a:gd name="T16" fmla="*/ 19 w 224"/>
                  <a:gd name="T17" fmla="*/ 3 h 68"/>
                  <a:gd name="T18" fmla="*/ 24 w 224"/>
                  <a:gd name="T19" fmla="*/ 1 h 68"/>
                  <a:gd name="T20" fmla="*/ 31 w 224"/>
                  <a:gd name="T21" fmla="*/ 0 h 68"/>
                  <a:gd name="T22" fmla="*/ 193 w 224"/>
                  <a:gd name="T23" fmla="*/ 0 h 68"/>
                  <a:gd name="T24" fmla="*/ 193 w 224"/>
                  <a:gd name="T25" fmla="*/ 0 h 68"/>
                  <a:gd name="T26" fmla="*/ 199 w 224"/>
                  <a:gd name="T27" fmla="*/ 1 h 68"/>
                  <a:gd name="T28" fmla="*/ 205 w 224"/>
                  <a:gd name="T29" fmla="*/ 3 h 68"/>
                  <a:gd name="T30" fmla="*/ 210 w 224"/>
                  <a:gd name="T31" fmla="*/ 6 h 68"/>
                  <a:gd name="T32" fmla="*/ 215 w 224"/>
                  <a:gd name="T33" fmla="*/ 10 h 68"/>
                  <a:gd name="T34" fmla="*/ 219 w 224"/>
                  <a:gd name="T35" fmla="*/ 14 h 68"/>
                  <a:gd name="T36" fmla="*/ 222 w 224"/>
                  <a:gd name="T37" fmla="*/ 19 h 68"/>
                  <a:gd name="T38" fmla="*/ 224 w 224"/>
                  <a:gd name="T39" fmla="*/ 25 h 68"/>
                  <a:gd name="T40" fmla="*/ 224 w 224"/>
                  <a:gd name="T41" fmla="*/ 32 h 68"/>
                  <a:gd name="T42" fmla="*/ 224 w 224"/>
                  <a:gd name="T43" fmla="*/ 68 h 68"/>
                  <a:gd name="T44" fmla="*/ 0 w 224"/>
                  <a:gd name="T45" fmla="*/ 68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24" h="68">
                    <a:moveTo>
                      <a:pt x="0" y="68"/>
                    </a:moveTo>
                    <a:lnTo>
                      <a:pt x="0" y="32"/>
                    </a:lnTo>
                    <a:lnTo>
                      <a:pt x="0" y="32"/>
                    </a:lnTo>
                    <a:lnTo>
                      <a:pt x="0" y="25"/>
                    </a:lnTo>
                    <a:lnTo>
                      <a:pt x="2" y="19"/>
                    </a:lnTo>
                    <a:lnTo>
                      <a:pt x="5" y="14"/>
                    </a:lnTo>
                    <a:lnTo>
                      <a:pt x="9" y="10"/>
                    </a:lnTo>
                    <a:lnTo>
                      <a:pt x="13" y="6"/>
                    </a:lnTo>
                    <a:lnTo>
                      <a:pt x="19" y="3"/>
                    </a:lnTo>
                    <a:lnTo>
                      <a:pt x="24" y="1"/>
                    </a:lnTo>
                    <a:lnTo>
                      <a:pt x="31" y="0"/>
                    </a:lnTo>
                    <a:lnTo>
                      <a:pt x="193" y="0"/>
                    </a:lnTo>
                    <a:lnTo>
                      <a:pt x="193" y="0"/>
                    </a:lnTo>
                    <a:lnTo>
                      <a:pt x="199" y="1"/>
                    </a:lnTo>
                    <a:lnTo>
                      <a:pt x="205" y="3"/>
                    </a:lnTo>
                    <a:lnTo>
                      <a:pt x="210" y="6"/>
                    </a:lnTo>
                    <a:lnTo>
                      <a:pt x="215" y="10"/>
                    </a:lnTo>
                    <a:lnTo>
                      <a:pt x="219" y="14"/>
                    </a:lnTo>
                    <a:lnTo>
                      <a:pt x="222" y="19"/>
                    </a:lnTo>
                    <a:lnTo>
                      <a:pt x="224" y="25"/>
                    </a:lnTo>
                    <a:lnTo>
                      <a:pt x="224" y="32"/>
                    </a:lnTo>
                    <a:lnTo>
                      <a:pt x="224" y="68"/>
                    </a:lnTo>
                    <a:lnTo>
                      <a:pt x="0" y="68"/>
                    </a:lnTo>
                    <a:close/>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grpSp>
      </p:grpSp>
      <p:grpSp>
        <p:nvGrpSpPr>
          <p:cNvPr id="155" name="组合 154"/>
          <p:cNvGrpSpPr/>
          <p:nvPr/>
        </p:nvGrpSpPr>
        <p:grpSpPr>
          <a:xfrm>
            <a:off x="8998478" y="2250393"/>
            <a:ext cx="1810431" cy="3157632"/>
            <a:chOff x="6668822" y="1677708"/>
            <a:chExt cx="1358000" cy="2368224"/>
          </a:xfrm>
        </p:grpSpPr>
        <p:sp>
          <p:nvSpPr>
            <p:cNvPr id="156" name="饼形 3"/>
            <p:cNvSpPr/>
            <p:nvPr/>
          </p:nvSpPr>
          <p:spPr>
            <a:xfrm rot="380340" flipH="1">
              <a:off x="6668822" y="1677708"/>
              <a:ext cx="1358000" cy="2368224"/>
            </a:xfrm>
            <a:custGeom>
              <a:avLst/>
              <a:gdLst>
                <a:gd name="connsiteX0" fmla="*/ 87711 w 1277741"/>
                <a:gd name="connsiteY0" fmla="*/ 961171 h 1276710"/>
                <a:gd name="connsiteX1" fmla="*/ 84709 w 1277741"/>
                <a:gd name="connsiteY1" fmla="*/ 320711 h 1276710"/>
                <a:gd name="connsiteX2" fmla="*/ 638871 w 1277741"/>
                <a:gd name="connsiteY2" fmla="*/ 0 h 1276710"/>
                <a:gd name="connsiteX3" fmla="*/ 638871 w 1277741"/>
                <a:gd name="connsiteY3" fmla="*/ 638355 h 1276710"/>
                <a:gd name="connsiteX4" fmla="*/ 87711 w 1277741"/>
                <a:gd name="connsiteY4" fmla="*/ 961171 h 1276710"/>
                <a:gd name="connsiteX0-1" fmla="*/ 0 w 551160"/>
                <a:gd name="connsiteY0-2" fmla="*/ 961171 h 961171"/>
                <a:gd name="connsiteX1-3" fmla="*/ 551160 w 551160"/>
                <a:gd name="connsiteY1-4" fmla="*/ 0 h 961171"/>
                <a:gd name="connsiteX2-5" fmla="*/ 551160 w 551160"/>
                <a:gd name="connsiteY2-6" fmla="*/ 638355 h 961171"/>
                <a:gd name="connsiteX3-7" fmla="*/ 0 w 551160"/>
                <a:gd name="connsiteY3-8" fmla="*/ 961171 h 961171"/>
                <a:gd name="connsiteX0-9" fmla="*/ 0 w 551160"/>
                <a:gd name="connsiteY0-10" fmla="*/ 961171 h 961171"/>
                <a:gd name="connsiteX1-11" fmla="*/ 551160 w 551160"/>
                <a:gd name="connsiteY1-12" fmla="*/ 0 h 961171"/>
                <a:gd name="connsiteX2-13" fmla="*/ 551160 w 551160"/>
                <a:gd name="connsiteY2-14" fmla="*/ 638355 h 961171"/>
                <a:gd name="connsiteX3-15" fmla="*/ 0 w 551160"/>
                <a:gd name="connsiteY3-16" fmla="*/ 961171 h 961171"/>
              </a:gdLst>
              <a:ahLst/>
              <a:cxnLst>
                <a:cxn ang="0">
                  <a:pos x="connsiteX0-1" y="connsiteY0-2"/>
                </a:cxn>
                <a:cxn ang="0">
                  <a:pos x="connsiteX1-3" y="connsiteY1-4"/>
                </a:cxn>
                <a:cxn ang="0">
                  <a:pos x="connsiteX2-5" y="connsiteY2-6"/>
                </a:cxn>
                <a:cxn ang="0">
                  <a:pos x="connsiteX3-7" y="connsiteY3-8"/>
                </a:cxn>
              </a:cxnLst>
              <a:rect l="l" t="t" r="r" b="b"/>
              <a:pathLst>
                <a:path w="551160" h="961171">
                  <a:moveTo>
                    <a:pt x="0" y="961171"/>
                  </a:moveTo>
                  <a:cubicBezTo>
                    <a:pt x="0" y="854779"/>
                    <a:pt x="66394" y="325266"/>
                    <a:pt x="551160" y="0"/>
                  </a:cubicBezTo>
                  <a:lnTo>
                    <a:pt x="551160" y="638355"/>
                  </a:lnTo>
                  <a:lnTo>
                    <a:pt x="0" y="961171"/>
                  </a:lnTo>
                  <a:close/>
                </a:path>
              </a:pathLst>
            </a:custGeom>
            <a:solidFill>
              <a:schemeClr val="accent4"/>
            </a:solidFill>
            <a:ln w="19050">
              <a:solidFill>
                <a:schemeClr val="accent4">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157" name="组合 156"/>
            <p:cNvGrpSpPr/>
            <p:nvPr/>
          </p:nvGrpSpPr>
          <p:grpSpPr>
            <a:xfrm>
              <a:off x="7213155" y="2778306"/>
              <a:ext cx="209229" cy="219466"/>
              <a:chOff x="2847975" y="6135688"/>
              <a:chExt cx="811213" cy="850900"/>
            </a:xfrm>
          </p:grpSpPr>
          <p:sp>
            <p:nvSpPr>
              <p:cNvPr id="158" name="Freeform 8"/>
              <p:cNvSpPr/>
              <p:nvPr/>
            </p:nvSpPr>
            <p:spPr bwMode="auto">
              <a:xfrm>
                <a:off x="2847975" y="6135688"/>
                <a:ext cx="811213" cy="463550"/>
              </a:xfrm>
              <a:custGeom>
                <a:avLst/>
                <a:gdLst>
                  <a:gd name="T0" fmla="*/ 245 w 511"/>
                  <a:gd name="T1" fmla="*/ 2 h 292"/>
                  <a:gd name="T2" fmla="*/ 10 w 511"/>
                  <a:gd name="T3" fmla="*/ 129 h 292"/>
                  <a:gd name="T4" fmla="*/ 10 w 511"/>
                  <a:gd name="T5" fmla="*/ 129 h 292"/>
                  <a:gd name="T6" fmla="*/ 6 w 511"/>
                  <a:gd name="T7" fmla="*/ 132 h 292"/>
                  <a:gd name="T8" fmla="*/ 2 w 511"/>
                  <a:gd name="T9" fmla="*/ 136 h 292"/>
                  <a:gd name="T10" fmla="*/ 0 w 511"/>
                  <a:gd name="T11" fmla="*/ 141 h 292"/>
                  <a:gd name="T12" fmla="*/ 0 w 511"/>
                  <a:gd name="T13" fmla="*/ 146 h 292"/>
                  <a:gd name="T14" fmla="*/ 0 w 511"/>
                  <a:gd name="T15" fmla="*/ 151 h 292"/>
                  <a:gd name="T16" fmla="*/ 2 w 511"/>
                  <a:gd name="T17" fmla="*/ 155 h 292"/>
                  <a:gd name="T18" fmla="*/ 6 w 511"/>
                  <a:gd name="T19" fmla="*/ 159 h 292"/>
                  <a:gd name="T20" fmla="*/ 10 w 511"/>
                  <a:gd name="T21" fmla="*/ 163 h 292"/>
                  <a:gd name="T22" fmla="*/ 245 w 511"/>
                  <a:gd name="T23" fmla="*/ 289 h 292"/>
                  <a:gd name="T24" fmla="*/ 245 w 511"/>
                  <a:gd name="T25" fmla="*/ 289 h 292"/>
                  <a:gd name="T26" fmla="*/ 250 w 511"/>
                  <a:gd name="T27" fmla="*/ 291 h 292"/>
                  <a:gd name="T28" fmla="*/ 256 w 511"/>
                  <a:gd name="T29" fmla="*/ 292 h 292"/>
                  <a:gd name="T30" fmla="*/ 261 w 511"/>
                  <a:gd name="T31" fmla="*/ 291 h 292"/>
                  <a:gd name="T32" fmla="*/ 267 w 511"/>
                  <a:gd name="T33" fmla="*/ 289 h 292"/>
                  <a:gd name="T34" fmla="*/ 500 w 511"/>
                  <a:gd name="T35" fmla="*/ 163 h 292"/>
                  <a:gd name="T36" fmla="*/ 500 w 511"/>
                  <a:gd name="T37" fmla="*/ 163 h 292"/>
                  <a:gd name="T38" fmla="*/ 505 w 511"/>
                  <a:gd name="T39" fmla="*/ 159 h 292"/>
                  <a:gd name="T40" fmla="*/ 508 w 511"/>
                  <a:gd name="T41" fmla="*/ 155 h 292"/>
                  <a:gd name="T42" fmla="*/ 510 w 511"/>
                  <a:gd name="T43" fmla="*/ 151 h 292"/>
                  <a:gd name="T44" fmla="*/ 511 w 511"/>
                  <a:gd name="T45" fmla="*/ 146 h 292"/>
                  <a:gd name="T46" fmla="*/ 510 w 511"/>
                  <a:gd name="T47" fmla="*/ 141 h 292"/>
                  <a:gd name="T48" fmla="*/ 508 w 511"/>
                  <a:gd name="T49" fmla="*/ 136 h 292"/>
                  <a:gd name="T50" fmla="*/ 505 w 511"/>
                  <a:gd name="T51" fmla="*/ 132 h 292"/>
                  <a:gd name="T52" fmla="*/ 500 w 511"/>
                  <a:gd name="T53" fmla="*/ 129 h 292"/>
                  <a:gd name="T54" fmla="*/ 267 w 511"/>
                  <a:gd name="T55" fmla="*/ 2 h 292"/>
                  <a:gd name="T56" fmla="*/ 267 w 511"/>
                  <a:gd name="T57" fmla="*/ 2 h 292"/>
                  <a:gd name="T58" fmla="*/ 261 w 511"/>
                  <a:gd name="T59" fmla="*/ 0 h 292"/>
                  <a:gd name="T60" fmla="*/ 256 w 511"/>
                  <a:gd name="T61" fmla="*/ 0 h 292"/>
                  <a:gd name="T62" fmla="*/ 250 w 511"/>
                  <a:gd name="T63" fmla="*/ 0 h 292"/>
                  <a:gd name="T64" fmla="*/ 245 w 511"/>
                  <a:gd name="T65" fmla="*/ 2 h 292"/>
                  <a:gd name="T66" fmla="*/ 245 w 511"/>
                  <a:gd name="T67" fmla="*/ 2 h 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11" h="292">
                    <a:moveTo>
                      <a:pt x="245" y="2"/>
                    </a:moveTo>
                    <a:lnTo>
                      <a:pt x="10" y="129"/>
                    </a:lnTo>
                    <a:lnTo>
                      <a:pt x="10" y="129"/>
                    </a:lnTo>
                    <a:lnTo>
                      <a:pt x="6" y="132"/>
                    </a:lnTo>
                    <a:lnTo>
                      <a:pt x="2" y="136"/>
                    </a:lnTo>
                    <a:lnTo>
                      <a:pt x="0" y="141"/>
                    </a:lnTo>
                    <a:lnTo>
                      <a:pt x="0" y="146"/>
                    </a:lnTo>
                    <a:lnTo>
                      <a:pt x="0" y="151"/>
                    </a:lnTo>
                    <a:lnTo>
                      <a:pt x="2" y="155"/>
                    </a:lnTo>
                    <a:lnTo>
                      <a:pt x="6" y="159"/>
                    </a:lnTo>
                    <a:lnTo>
                      <a:pt x="10" y="163"/>
                    </a:lnTo>
                    <a:lnTo>
                      <a:pt x="245" y="289"/>
                    </a:lnTo>
                    <a:lnTo>
                      <a:pt x="245" y="289"/>
                    </a:lnTo>
                    <a:lnTo>
                      <a:pt x="250" y="291"/>
                    </a:lnTo>
                    <a:lnTo>
                      <a:pt x="256" y="292"/>
                    </a:lnTo>
                    <a:lnTo>
                      <a:pt x="261" y="291"/>
                    </a:lnTo>
                    <a:lnTo>
                      <a:pt x="267" y="289"/>
                    </a:lnTo>
                    <a:lnTo>
                      <a:pt x="500" y="163"/>
                    </a:lnTo>
                    <a:lnTo>
                      <a:pt x="500" y="163"/>
                    </a:lnTo>
                    <a:lnTo>
                      <a:pt x="505" y="159"/>
                    </a:lnTo>
                    <a:lnTo>
                      <a:pt x="508" y="155"/>
                    </a:lnTo>
                    <a:lnTo>
                      <a:pt x="510" y="151"/>
                    </a:lnTo>
                    <a:lnTo>
                      <a:pt x="511" y="146"/>
                    </a:lnTo>
                    <a:lnTo>
                      <a:pt x="510" y="141"/>
                    </a:lnTo>
                    <a:lnTo>
                      <a:pt x="508" y="136"/>
                    </a:lnTo>
                    <a:lnTo>
                      <a:pt x="505" y="132"/>
                    </a:lnTo>
                    <a:lnTo>
                      <a:pt x="500" y="129"/>
                    </a:lnTo>
                    <a:lnTo>
                      <a:pt x="267" y="2"/>
                    </a:lnTo>
                    <a:lnTo>
                      <a:pt x="267" y="2"/>
                    </a:lnTo>
                    <a:lnTo>
                      <a:pt x="261" y="0"/>
                    </a:lnTo>
                    <a:lnTo>
                      <a:pt x="256" y="0"/>
                    </a:lnTo>
                    <a:lnTo>
                      <a:pt x="250" y="0"/>
                    </a:lnTo>
                    <a:lnTo>
                      <a:pt x="245" y="2"/>
                    </a:lnTo>
                    <a:lnTo>
                      <a:pt x="245" y="2"/>
                    </a:lnTo>
                    <a:close/>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59" name="Freeform 9"/>
              <p:cNvSpPr/>
              <p:nvPr/>
            </p:nvSpPr>
            <p:spPr bwMode="auto">
              <a:xfrm>
                <a:off x="2847975" y="6505575"/>
                <a:ext cx="811213" cy="295275"/>
              </a:xfrm>
              <a:custGeom>
                <a:avLst/>
                <a:gdLst>
                  <a:gd name="T0" fmla="*/ 51 w 511"/>
                  <a:gd name="T1" fmla="*/ 0 h 186"/>
                  <a:gd name="T2" fmla="*/ 10 w 511"/>
                  <a:gd name="T3" fmla="*/ 22 h 186"/>
                  <a:gd name="T4" fmla="*/ 10 w 511"/>
                  <a:gd name="T5" fmla="*/ 22 h 186"/>
                  <a:gd name="T6" fmla="*/ 6 w 511"/>
                  <a:gd name="T7" fmla="*/ 25 h 186"/>
                  <a:gd name="T8" fmla="*/ 2 w 511"/>
                  <a:gd name="T9" fmla="*/ 30 h 186"/>
                  <a:gd name="T10" fmla="*/ 0 w 511"/>
                  <a:gd name="T11" fmla="*/ 34 h 186"/>
                  <a:gd name="T12" fmla="*/ 0 w 511"/>
                  <a:gd name="T13" fmla="*/ 39 h 186"/>
                  <a:gd name="T14" fmla="*/ 0 w 511"/>
                  <a:gd name="T15" fmla="*/ 44 h 186"/>
                  <a:gd name="T16" fmla="*/ 2 w 511"/>
                  <a:gd name="T17" fmla="*/ 49 h 186"/>
                  <a:gd name="T18" fmla="*/ 6 w 511"/>
                  <a:gd name="T19" fmla="*/ 53 h 186"/>
                  <a:gd name="T20" fmla="*/ 10 w 511"/>
                  <a:gd name="T21" fmla="*/ 56 h 186"/>
                  <a:gd name="T22" fmla="*/ 245 w 511"/>
                  <a:gd name="T23" fmla="*/ 183 h 186"/>
                  <a:gd name="T24" fmla="*/ 245 w 511"/>
                  <a:gd name="T25" fmla="*/ 183 h 186"/>
                  <a:gd name="T26" fmla="*/ 250 w 511"/>
                  <a:gd name="T27" fmla="*/ 185 h 186"/>
                  <a:gd name="T28" fmla="*/ 256 w 511"/>
                  <a:gd name="T29" fmla="*/ 186 h 186"/>
                  <a:gd name="T30" fmla="*/ 261 w 511"/>
                  <a:gd name="T31" fmla="*/ 185 h 186"/>
                  <a:gd name="T32" fmla="*/ 267 w 511"/>
                  <a:gd name="T33" fmla="*/ 183 h 186"/>
                  <a:gd name="T34" fmla="*/ 500 w 511"/>
                  <a:gd name="T35" fmla="*/ 56 h 186"/>
                  <a:gd name="T36" fmla="*/ 500 w 511"/>
                  <a:gd name="T37" fmla="*/ 56 h 186"/>
                  <a:gd name="T38" fmla="*/ 505 w 511"/>
                  <a:gd name="T39" fmla="*/ 53 h 186"/>
                  <a:gd name="T40" fmla="*/ 508 w 511"/>
                  <a:gd name="T41" fmla="*/ 49 h 186"/>
                  <a:gd name="T42" fmla="*/ 510 w 511"/>
                  <a:gd name="T43" fmla="*/ 44 h 186"/>
                  <a:gd name="T44" fmla="*/ 511 w 511"/>
                  <a:gd name="T45" fmla="*/ 39 h 186"/>
                  <a:gd name="T46" fmla="*/ 510 w 511"/>
                  <a:gd name="T47" fmla="*/ 34 h 186"/>
                  <a:gd name="T48" fmla="*/ 508 w 511"/>
                  <a:gd name="T49" fmla="*/ 30 h 186"/>
                  <a:gd name="T50" fmla="*/ 505 w 511"/>
                  <a:gd name="T51" fmla="*/ 25 h 186"/>
                  <a:gd name="T52" fmla="*/ 500 w 511"/>
                  <a:gd name="T53" fmla="*/ 22 h 186"/>
                  <a:gd name="T54" fmla="*/ 459 w 511"/>
                  <a:gd name="T55" fmla="*/ 0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511" h="186">
                    <a:moveTo>
                      <a:pt x="51" y="0"/>
                    </a:moveTo>
                    <a:lnTo>
                      <a:pt x="10" y="22"/>
                    </a:lnTo>
                    <a:lnTo>
                      <a:pt x="10" y="22"/>
                    </a:lnTo>
                    <a:lnTo>
                      <a:pt x="6" y="25"/>
                    </a:lnTo>
                    <a:lnTo>
                      <a:pt x="2" y="30"/>
                    </a:lnTo>
                    <a:lnTo>
                      <a:pt x="0" y="34"/>
                    </a:lnTo>
                    <a:lnTo>
                      <a:pt x="0" y="39"/>
                    </a:lnTo>
                    <a:lnTo>
                      <a:pt x="0" y="44"/>
                    </a:lnTo>
                    <a:lnTo>
                      <a:pt x="2" y="49"/>
                    </a:lnTo>
                    <a:lnTo>
                      <a:pt x="6" y="53"/>
                    </a:lnTo>
                    <a:lnTo>
                      <a:pt x="10" y="56"/>
                    </a:lnTo>
                    <a:lnTo>
                      <a:pt x="245" y="183"/>
                    </a:lnTo>
                    <a:lnTo>
                      <a:pt x="245" y="183"/>
                    </a:lnTo>
                    <a:lnTo>
                      <a:pt x="250" y="185"/>
                    </a:lnTo>
                    <a:lnTo>
                      <a:pt x="256" y="186"/>
                    </a:lnTo>
                    <a:lnTo>
                      <a:pt x="261" y="185"/>
                    </a:lnTo>
                    <a:lnTo>
                      <a:pt x="267" y="183"/>
                    </a:lnTo>
                    <a:lnTo>
                      <a:pt x="500" y="56"/>
                    </a:lnTo>
                    <a:lnTo>
                      <a:pt x="500" y="56"/>
                    </a:lnTo>
                    <a:lnTo>
                      <a:pt x="505" y="53"/>
                    </a:lnTo>
                    <a:lnTo>
                      <a:pt x="508" y="49"/>
                    </a:lnTo>
                    <a:lnTo>
                      <a:pt x="510" y="44"/>
                    </a:lnTo>
                    <a:lnTo>
                      <a:pt x="511" y="39"/>
                    </a:lnTo>
                    <a:lnTo>
                      <a:pt x="510" y="34"/>
                    </a:lnTo>
                    <a:lnTo>
                      <a:pt x="508" y="30"/>
                    </a:lnTo>
                    <a:lnTo>
                      <a:pt x="505" y="25"/>
                    </a:lnTo>
                    <a:lnTo>
                      <a:pt x="500" y="22"/>
                    </a:lnTo>
                    <a:lnTo>
                      <a:pt x="459" y="0"/>
                    </a:lnTo>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60" name="Freeform 10"/>
              <p:cNvSpPr/>
              <p:nvPr/>
            </p:nvSpPr>
            <p:spPr bwMode="auto">
              <a:xfrm>
                <a:off x="2847975" y="6692900"/>
                <a:ext cx="811213" cy="293688"/>
              </a:xfrm>
              <a:custGeom>
                <a:avLst/>
                <a:gdLst>
                  <a:gd name="T0" fmla="*/ 51 w 511"/>
                  <a:gd name="T1" fmla="*/ 0 h 185"/>
                  <a:gd name="T2" fmla="*/ 10 w 511"/>
                  <a:gd name="T3" fmla="*/ 22 h 185"/>
                  <a:gd name="T4" fmla="*/ 10 w 511"/>
                  <a:gd name="T5" fmla="*/ 22 h 185"/>
                  <a:gd name="T6" fmla="*/ 6 w 511"/>
                  <a:gd name="T7" fmla="*/ 25 h 185"/>
                  <a:gd name="T8" fmla="*/ 2 w 511"/>
                  <a:gd name="T9" fmla="*/ 29 h 185"/>
                  <a:gd name="T10" fmla="*/ 0 w 511"/>
                  <a:gd name="T11" fmla="*/ 34 h 185"/>
                  <a:gd name="T12" fmla="*/ 0 w 511"/>
                  <a:gd name="T13" fmla="*/ 39 h 185"/>
                  <a:gd name="T14" fmla="*/ 0 w 511"/>
                  <a:gd name="T15" fmla="*/ 44 h 185"/>
                  <a:gd name="T16" fmla="*/ 2 w 511"/>
                  <a:gd name="T17" fmla="*/ 48 h 185"/>
                  <a:gd name="T18" fmla="*/ 6 w 511"/>
                  <a:gd name="T19" fmla="*/ 52 h 185"/>
                  <a:gd name="T20" fmla="*/ 10 w 511"/>
                  <a:gd name="T21" fmla="*/ 56 h 185"/>
                  <a:gd name="T22" fmla="*/ 245 w 511"/>
                  <a:gd name="T23" fmla="*/ 182 h 185"/>
                  <a:gd name="T24" fmla="*/ 245 w 511"/>
                  <a:gd name="T25" fmla="*/ 182 h 185"/>
                  <a:gd name="T26" fmla="*/ 250 w 511"/>
                  <a:gd name="T27" fmla="*/ 184 h 185"/>
                  <a:gd name="T28" fmla="*/ 256 w 511"/>
                  <a:gd name="T29" fmla="*/ 185 h 185"/>
                  <a:gd name="T30" fmla="*/ 261 w 511"/>
                  <a:gd name="T31" fmla="*/ 184 h 185"/>
                  <a:gd name="T32" fmla="*/ 267 w 511"/>
                  <a:gd name="T33" fmla="*/ 182 h 185"/>
                  <a:gd name="T34" fmla="*/ 500 w 511"/>
                  <a:gd name="T35" fmla="*/ 56 h 185"/>
                  <a:gd name="T36" fmla="*/ 500 w 511"/>
                  <a:gd name="T37" fmla="*/ 56 h 185"/>
                  <a:gd name="T38" fmla="*/ 505 w 511"/>
                  <a:gd name="T39" fmla="*/ 52 h 185"/>
                  <a:gd name="T40" fmla="*/ 508 w 511"/>
                  <a:gd name="T41" fmla="*/ 48 h 185"/>
                  <a:gd name="T42" fmla="*/ 510 w 511"/>
                  <a:gd name="T43" fmla="*/ 44 h 185"/>
                  <a:gd name="T44" fmla="*/ 511 w 511"/>
                  <a:gd name="T45" fmla="*/ 39 h 185"/>
                  <a:gd name="T46" fmla="*/ 510 w 511"/>
                  <a:gd name="T47" fmla="*/ 34 h 185"/>
                  <a:gd name="T48" fmla="*/ 508 w 511"/>
                  <a:gd name="T49" fmla="*/ 29 h 185"/>
                  <a:gd name="T50" fmla="*/ 505 w 511"/>
                  <a:gd name="T51" fmla="*/ 25 h 185"/>
                  <a:gd name="T52" fmla="*/ 500 w 511"/>
                  <a:gd name="T53" fmla="*/ 22 h 185"/>
                  <a:gd name="T54" fmla="*/ 459 w 511"/>
                  <a:gd name="T55" fmla="*/ 0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511" h="185">
                    <a:moveTo>
                      <a:pt x="51" y="0"/>
                    </a:moveTo>
                    <a:lnTo>
                      <a:pt x="10" y="22"/>
                    </a:lnTo>
                    <a:lnTo>
                      <a:pt x="10" y="22"/>
                    </a:lnTo>
                    <a:lnTo>
                      <a:pt x="6" y="25"/>
                    </a:lnTo>
                    <a:lnTo>
                      <a:pt x="2" y="29"/>
                    </a:lnTo>
                    <a:lnTo>
                      <a:pt x="0" y="34"/>
                    </a:lnTo>
                    <a:lnTo>
                      <a:pt x="0" y="39"/>
                    </a:lnTo>
                    <a:lnTo>
                      <a:pt x="0" y="44"/>
                    </a:lnTo>
                    <a:lnTo>
                      <a:pt x="2" y="48"/>
                    </a:lnTo>
                    <a:lnTo>
                      <a:pt x="6" y="52"/>
                    </a:lnTo>
                    <a:lnTo>
                      <a:pt x="10" y="56"/>
                    </a:lnTo>
                    <a:lnTo>
                      <a:pt x="245" y="182"/>
                    </a:lnTo>
                    <a:lnTo>
                      <a:pt x="245" y="182"/>
                    </a:lnTo>
                    <a:lnTo>
                      <a:pt x="250" y="184"/>
                    </a:lnTo>
                    <a:lnTo>
                      <a:pt x="256" y="185"/>
                    </a:lnTo>
                    <a:lnTo>
                      <a:pt x="261" y="184"/>
                    </a:lnTo>
                    <a:lnTo>
                      <a:pt x="267" y="182"/>
                    </a:lnTo>
                    <a:lnTo>
                      <a:pt x="500" y="56"/>
                    </a:lnTo>
                    <a:lnTo>
                      <a:pt x="500" y="56"/>
                    </a:lnTo>
                    <a:lnTo>
                      <a:pt x="505" y="52"/>
                    </a:lnTo>
                    <a:lnTo>
                      <a:pt x="508" y="48"/>
                    </a:lnTo>
                    <a:lnTo>
                      <a:pt x="510" y="44"/>
                    </a:lnTo>
                    <a:lnTo>
                      <a:pt x="511" y="39"/>
                    </a:lnTo>
                    <a:lnTo>
                      <a:pt x="510" y="34"/>
                    </a:lnTo>
                    <a:lnTo>
                      <a:pt x="508" y="29"/>
                    </a:lnTo>
                    <a:lnTo>
                      <a:pt x="505" y="25"/>
                    </a:lnTo>
                    <a:lnTo>
                      <a:pt x="500" y="22"/>
                    </a:lnTo>
                    <a:lnTo>
                      <a:pt x="459" y="0"/>
                    </a:lnTo>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grpSp>
      </p:grpSp>
      <p:sp>
        <p:nvSpPr>
          <p:cNvPr id="161" name="内容占位符 2"/>
          <p:cNvSpPr txBox="1"/>
          <p:nvPr/>
        </p:nvSpPr>
        <p:spPr>
          <a:xfrm>
            <a:off x="1456548" y="1423486"/>
            <a:ext cx="2947011" cy="978972"/>
          </a:xfrm>
          <a:prstGeom prst="rect">
            <a:avLst/>
          </a:prstGeom>
        </p:spPr>
        <p:txBody>
          <a:bodyPr vert="horz" lIns="121908" tIns="60954" rIns="121908" bIns="60954" rtlCol="0" anchor="t">
            <a:normAutofit/>
          </a:bodyPr>
          <a:lstStyle>
            <a:lvl1pPr marL="177800" indent="-177800" algn="l" defTabSz="685800" rtl="0" eaLnBrk="1" latinLnBrk="0" hangingPunct="1">
              <a:lnSpc>
                <a:spcPct val="90000"/>
              </a:lnSpc>
              <a:spcBef>
                <a:spcPts val="750"/>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1pPr>
            <a:lvl2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2pPr>
            <a:lvl3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3pPr>
            <a:lvl4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4pPr>
            <a:lvl5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30000"/>
              </a:lnSpc>
              <a:spcBef>
                <a:spcPts val="0"/>
              </a:spcBef>
              <a:spcAft>
                <a:spcPts val="800"/>
              </a:spcAft>
              <a:buNone/>
            </a:pPr>
            <a:r>
              <a:rPr lang="zh-CN" altLang="en-US" sz="1300" dirty="0"/>
              <a:t>在此输入您的文字标题</a:t>
            </a:r>
            <a:endParaRPr lang="en-US" altLang="zh-CN" sz="1300" dirty="0"/>
          </a:p>
          <a:p>
            <a:pPr marL="0" indent="0">
              <a:lnSpc>
                <a:spcPct val="130000"/>
              </a:lnSpc>
              <a:spcBef>
                <a:spcPts val="0"/>
              </a:spcBef>
              <a:spcAft>
                <a:spcPts val="800"/>
              </a:spcAft>
              <a:buNone/>
            </a:pPr>
            <a:r>
              <a:rPr lang="zh-CN" altLang="en-US" sz="1100" dirty="0"/>
              <a:t>在此输入您的图表说明文字，在此输入您的图表说明文字，在此输入您的图表说明文字</a:t>
            </a:r>
            <a:endParaRPr lang="zh-CN" altLang="en-US" sz="1100" dirty="0"/>
          </a:p>
        </p:txBody>
      </p:sp>
      <p:grpSp>
        <p:nvGrpSpPr>
          <p:cNvPr id="162" name="组合 161"/>
          <p:cNvGrpSpPr/>
          <p:nvPr/>
        </p:nvGrpSpPr>
        <p:grpSpPr>
          <a:xfrm>
            <a:off x="8444363" y="2829786"/>
            <a:ext cx="1491688" cy="2601703"/>
            <a:chOff x="6253182" y="2112251"/>
            <a:chExt cx="1118912" cy="1951277"/>
          </a:xfrm>
        </p:grpSpPr>
        <p:sp>
          <p:nvSpPr>
            <p:cNvPr id="163" name="饼形 3"/>
            <p:cNvSpPr/>
            <p:nvPr/>
          </p:nvSpPr>
          <p:spPr>
            <a:xfrm rot="380340" flipH="1">
              <a:off x="6253182" y="2112251"/>
              <a:ext cx="1118912" cy="1951277"/>
            </a:xfrm>
            <a:custGeom>
              <a:avLst/>
              <a:gdLst>
                <a:gd name="connsiteX0" fmla="*/ 87711 w 1277741"/>
                <a:gd name="connsiteY0" fmla="*/ 961171 h 1276710"/>
                <a:gd name="connsiteX1" fmla="*/ 84709 w 1277741"/>
                <a:gd name="connsiteY1" fmla="*/ 320711 h 1276710"/>
                <a:gd name="connsiteX2" fmla="*/ 638871 w 1277741"/>
                <a:gd name="connsiteY2" fmla="*/ 0 h 1276710"/>
                <a:gd name="connsiteX3" fmla="*/ 638871 w 1277741"/>
                <a:gd name="connsiteY3" fmla="*/ 638355 h 1276710"/>
                <a:gd name="connsiteX4" fmla="*/ 87711 w 1277741"/>
                <a:gd name="connsiteY4" fmla="*/ 961171 h 1276710"/>
                <a:gd name="connsiteX0-1" fmla="*/ 0 w 551160"/>
                <a:gd name="connsiteY0-2" fmla="*/ 961171 h 961171"/>
                <a:gd name="connsiteX1-3" fmla="*/ 551160 w 551160"/>
                <a:gd name="connsiteY1-4" fmla="*/ 0 h 961171"/>
                <a:gd name="connsiteX2-5" fmla="*/ 551160 w 551160"/>
                <a:gd name="connsiteY2-6" fmla="*/ 638355 h 961171"/>
                <a:gd name="connsiteX3-7" fmla="*/ 0 w 551160"/>
                <a:gd name="connsiteY3-8" fmla="*/ 961171 h 961171"/>
                <a:gd name="connsiteX0-9" fmla="*/ 0 w 551160"/>
                <a:gd name="connsiteY0-10" fmla="*/ 961171 h 961171"/>
                <a:gd name="connsiteX1-11" fmla="*/ 551160 w 551160"/>
                <a:gd name="connsiteY1-12" fmla="*/ 0 h 961171"/>
                <a:gd name="connsiteX2-13" fmla="*/ 551160 w 551160"/>
                <a:gd name="connsiteY2-14" fmla="*/ 638355 h 961171"/>
                <a:gd name="connsiteX3-15" fmla="*/ 0 w 551160"/>
                <a:gd name="connsiteY3-16" fmla="*/ 961171 h 961171"/>
              </a:gdLst>
              <a:ahLst/>
              <a:cxnLst>
                <a:cxn ang="0">
                  <a:pos x="connsiteX0-1" y="connsiteY0-2"/>
                </a:cxn>
                <a:cxn ang="0">
                  <a:pos x="connsiteX1-3" y="connsiteY1-4"/>
                </a:cxn>
                <a:cxn ang="0">
                  <a:pos x="connsiteX2-5" y="connsiteY2-6"/>
                </a:cxn>
                <a:cxn ang="0">
                  <a:pos x="connsiteX3-7" y="connsiteY3-8"/>
                </a:cxn>
              </a:cxnLst>
              <a:rect l="l" t="t" r="r" b="b"/>
              <a:pathLst>
                <a:path w="551160" h="961171">
                  <a:moveTo>
                    <a:pt x="0" y="961171"/>
                  </a:moveTo>
                  <a:cubicBezTo>
                    <a:pt x="0" y="854779"/>
                    <a:pt x="66394" y="325266"/>
                    <a:pt x="551160" y="0"/>
                  </a:cubicBezTo>
                  <a:lnTo>
                    <a:pt x="551160" y="638355"/>
                  </a:lnTo>
                  <a:lnTo>
                    <a:pt x="0" y="961171"/>
                  </a:lnTo>
                  <a:close/>
                </a:path>
              </a:pathLst>
            </a:custGeom>
            <a:solidFill>
              <a:schemeClr val="accent3"/>
            </a:solidFill>
            <a:ln w="19050">
              <a:solidFill>
                <a:schemeClr val="accent3">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164" name="组合 163"/>
            <p:cNvGrpSpPr/>
            <p:nvPr/>
          </p:nvGrpSpPr>
          <p:grpSpPr>
            <a:xfrm>
              <a:off x="6670823" y="3017763"/>
              <a:ext cx="151907" cy="219466"/>
              <a:chOff x="6689725" y="4826000"/>
              <a:chExt cx="588963" cy="850901"/>
            </a:xfrm>
          </p:grpSpPr>
          <p:sp>
            <p:nvSpPr>
              <p:cNvPr id="165" name="Freeform 5"/>
              <p:cNvSpPr/>
              <p:nvPr/>
            </p:nvSpPr>
            <p:spPr bwMode="auto">
              <a:xfrm>
                <a:off x="6689725" y="4826000"/>
                <a:ext cx="588963" cy="706438"/>
              </a:xfrm>
              <a:custGeom>
                <a:avLst/>
                <a:gdLst>
                  <a:gd name="T0" fmla="*/ 101 w 371"/>
                  <a:gd name="T1" fmla="*/ 410 h 445"/>
                  <a:gd name="T2" fmla="*/ 101 w 371"/>
                  <a:gd name="T3" fmla="*/ 351 h 445"/>
                  <a:gd name="T4" fmla="*/ 80 w 371"/>
                  <a:gd name="T5" fmla="*/ 338 h 445"/>
                  <a:gd name="T6" fmla="*/ 60 w 371"/>
                  <a:gd name="T7" fmla="*/ 322 h 445"/>
                  <a:gd name="T8" fmla="*/ 43 w 371"/>
                  <a:gd name="T9" fmla="*/ 304 h 445"/>
                  <a:gd name="T10" fmla="*/ 28 w 371"/>
                  <a:gd name="T11" fmla="*/ 284 h 445"/>
                  <a:gd name="T12" fmla="*/ 16 w 371"/>
                  <a:gd name="T13" fmla="*/ 262 h 445"/>
                  <a:gd name="T14" fmla="*/ 7 w 371"/>
                  <a:gd name="T15" fmla="*/ 238 h 445"/>
                  <a:gd name="T16" fmla="*/ 2 w 371"/>
                  <a:gd name="T17" fmla="*/ 212 h 445"/>
                  <a:gd name="T18" fmla="*/ 0 w 371"/>
                  <a:gd name="T19" fmla="*/ 185 h 445"/>
                  <a:gd name="T20" fmla="*/ 1 w 371"/>
                  <a:gd name="T21" fmla="*/ 166 h 445"/>
                  <a:gd name="T22" fmla="*/ 8 w 371"/>
                  <a:gd name="T23" fmla="*/ 130 h 445"/>
                  <a:gd name="T24" fmla="*/ 22 w 371"/>
                  <a:gd name="T25" fmla="*/ 97 h 445"/>
                  <a:gd name="T26" fmla="*/ 42 w 371"/>
                  <a:gd name="T27" fmla="*/ 67 h 445"/>
                  <a:gd name="T28" fmla="*/ 67 w 371"/>
                  <a:gd name="T29" fmla="*/ 42 h 445"/>
                  <a:gd name="T30" fmla="*/ 97 w 371"/>
                  <a:gd name="T31" fmla="*/ 22 h 445"/>
                  <a:gd name="T32" fmla="*/ 130 w 371"/>
                  <a:gd name="T33" fmla="*/ 8 h 445"/>
                  <a:gd name="T34" fmla="*/ 166 w 371"/>
                  <a:gd name="T35" fmla="*/ 1 h 445"/>
                  <a:gd name="T36" fmla="*/ 186 w 371"/>
                  <a:gd name="T37" fmla="*/ 0 h 445"/>
                  <a:gd name="T38" fmla="*/ 224 w 371"/>
                  <a:gd name="T39" fmla="*/ 4 h 445"/>
                  <a:gd name="T40" fmla="*/ 258 w 371"/>
                  <a:gd name="T41" fmla="*/ 14 h 445"/>
                  <a:gd name="T42" fmla="*/ 290 w 371"/>
                  <a:gd name="T43" fmla="*/ 32 h 445"/>
                  <a:gd name="T44" fmla="*/ 317 w 371"/>
                  <a:gd name="T45" fmla="*/ 54 h 445"/>
                  <a:gd name="T46" fmla="*/ 340 w 371"/>
                  <a:gd name="T47" fmla="*/ 82 h 445"/>
                  <a:gd name="T48" fmla="*/ 357 w 371"/>
                  <a:gd name="T49" fmla="*/ 113 h 445"/>
                  <a:gd name="T50" fmla="*/ 368 w 371"/>
                  <a:gd name="T51" fmla="*/ 148 h 445"/>
                  <a:gd name="T52" fmla="*/ 371 w 371"/>
                  <a:gd name="T53" fmla="*/ 185 h 445"/>
                  <a:gd name="T54" fmla="*/ 371 w 371"/>
                  <a:gd name="T55" fmla="*/ 199 h 445"/>
                  <a:gd name="T56" fmla="*/ 367 w 371"/>
                  <a:gd name="T57" fmla="*/ 225 h 445"/>
                  <a:gd name="T58" fmla="*/ 360 w 371"/>
                  <a:gd name="T59" fmla="*/ 250 h 445"/>
                  <a:gd name="T60" fmla="*/ 349 w 371"/>
                  <a:gd name="T61" fmla="*/ 274 h 445"/>
                  <a:gd name="T62" fmla="*/ 336 w 371"/>
                  <a:gd name="T63" fmla="*/ 295 h 445"/>
                  <a:gd name="T64" fmla="*/ 320 w 371"/>
                  <a:gd name="T65" fmla="*/ 314 h 445"/>
                  <a:gd name="T66" fmla="*/ 301 w 371"/>
                  <a:gd name="T67" fmla="*/ 331 h 445"/>
                  <a:gd name="T68" fmla="*/ 280 w 371"/>
                  <a:gd name="T69" fmla="*/ 346 h 445"/>
                  <a:gd name="T70" fmla="*/ 269 w 371"/>
                  <a:gd name="T71" fmla="*/ 394 h 4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71" h="445">
                    <a:moveTo>
                      <a:pt x="260" y="445"/>
                    </a:moveTo>
                    <a:lnTo>
                      <a:pt x="101" y="410"/>
                    </a:lnTo>
                    <a:lnTo>
                      <a:pt x="101" y="351"/>
                    </a:lnTo>
                    <a:lnTo>
                      <a:pt x="101" y="351"/>
                    </a:lnTo>
                    <a:lnTo>
                      <a:pt x="90" y="345"/>
                    </a:lnTo>
                    <a:lnTo>
                      <a:pt x="80" y="338"/>
                    </a:lnTo>
                    <a:lnTo>
                      <a:pt x="70" y="331"/>
                    </a:lnTo>
                    <a:lnTo>
                      <a:pt x="60" y="322"/>
                    </a:lnTo>
                    <a:lnTo>
                      <a:pt x="51" y="314"/>
                    </a:lnTo>
                    <a:lnTo>
                      <a:pt x="43" y="304"/>
                    </a:lnTo>
                    <a:lnTo>
                      <a:pt x="35" y="294"/>
                    </a:lnTo>
                    <a:lnTo>
                      <a:pt x="28" y="284"/>
                    </a:lnTo>
                    <a:lnTo>
                      <a:pt x="22" y="273"/>
                    </a:lnTo>
                    <a:lnTo>
                      <a:pt x="16" y="262"/>
                    </a:lnTo>
                    <a:lnTo>
                      <a:pt x="11" y="250"/>
                    </a:lnTo>
                    <a:lnTo>
                      <a:pt x="7" y="238"/>
                    </a:lnTo>
                    <a:lnTo>
                      <a:pt x="4" y="224"/>
                    </a:lnTo>
                    <a:lnTo>
                      <a:pt x="2" y="212"/>
                    </a:lnTo>
                    <a:lnTo>
                      <a:pt x="1" y="198"/>
                    </a:lnTo>
                    <a:lnTo>
                      <a:pt x="0" y="185"/>
                    </a:lnTo>
                    <a:lnTo>
                      <a:pt x="0" y="185"/>
                    </a:lnTo>
                    <a:lnTo>
                      <a:pt x="1" y="166"/>
                    </a:lnTo>
                    <a:lnTo>
                      <a:pt x="4" y="148"/>
                    </a:lnTo>
                    <a:lnTo>
                      <a:pt x="8" y="130"/>
                    </a:lnTo>
                    <a:lnTo>
                      <a:pt x="15" y="113"/>
                    </a:lnTo>
                    <a:lnTo>
                      <a:pt x="22" y="97"/>
                    </a:lnTo>
                    <a:lnTo>
                      <a:pt x="32" y="82"/>
                    </a:lnTo>
                    <a:lnTo>
                      <a:pt x="42" y="67"/>
                    </a:lnTo>
                    <a:lnTo>
                      <a:pt x="54" y="54"/>
                    </a:lnTo>
                    <a:lnTo>
                      <a:pt x="67" y="42"/>
                    </a:lnTo>
                    <a:lnTo>
                      <a:pt x="82" y="32"/>
                    </a:lnTo>
                    <a:lnTo>
                      <a:pt x="97" y="22"/>
                    </a:lnTo>
                    <a:lnTo>
                      <a:pt x="113" y="14"/>
                    </a:lnTo>
                    <a:lnTo>
                      <a:pt x="130" y="8"/>
                    </a:lnTo>
                    <a:lnTo>
                      <a:pt x="148" y="4"/>
                    </a:lnTo>
                    <a:lnTo>
                      <a:pt x="166" y="1"/>
                    </a:lnTo>
                    <a:lnTo>
                      <a:pt x="186" y="0"/>
                    </a:lnTo>
                    <a:lnTo>
                      <a:pt x="186" y="0"/>
                    </a:lnTo>
                    <a:lnTo>
                      <a:pt x="205" y="1"/>
                    </a:lnTo>
                    <a:lnTo>
                      <a:pt x="224" y="4"/>
                    </a:lnTo>
                    <a:lnTo>
                      <a:pt x="241" y="8"/>
                    </a:lnTo>
                    <a:lnTo>
                      <a:pt x="258" y="14"/>
                    </a:lnTo>
                    <a:lnTo>
                      <a:pt x="274" y="22"/>
                    </a:lnTo>
                    <a:lnTo>
                      <a:pt x="290" y="32"/>
                    </a:lnTo>
                    <a:lnTo>
                      <a:pt x="304" y="42"/>
                    </a:lnTo>
                    <a:lnTo>
                      <a:pt x="317" y="54"/>
                    </a:lnTo>
                    <a:lnTo>
                      <a:pt x="329" y="67"/>
                    </a:lnTo>
                    <a:lnTo>
                      <a:pt x="340" y="82"/>
                    </a:lnTo>
                    <a:lnTo>
                      <a:pt x="349" y="97"/>
                    </a:lnTo>
                    <a:lnTo>
                      <a:pt x="357" y="113"/>
                    </a:lnTo>
                    <a:lnTo>
                      <a:pt x="363" y="130"/>
                    </a:lnTo>
                    <a:lnTo>
                      <a:pt x="368" y="148"/>
                    </a:lnTo>
                    <a:lnTo>
                      <a:pt x="370" y="166"/>
                    </a:lnTo>
                    <a:lnTo>
                      <a:pt x="371" y="185"/>
                    </a:lnTo>
                    <a:lnTo>
                      <a:pt x="371" y="185"/>
                    </a:lnTo>
                    <a:lnTo>
                      <a:pt x="371" y="199"/>
                    </a:lnTo>
                    <a:lnTo>
                      <a:pt x="369" y="212"/>
                    </a:lnTo>
                    <a:lnTo>
                      <a:pt x="367" y="225"/>
                    </a:lnTo>
                    <a:lnTo>
                      <a:pt x="364" y="238"/>
                    </a:lnTo>
                    <a:lnTo>
                      <a:pt x="360" y="250"/>
                    </a:lnTo>
                    <a:lnTo>
                      <a:pt x="355" y="262"/>
                    </a:lnTo>
                    <a:lnTo>
                      <a:pt x="349" y="274"/>
                    </a:lnTo>
                    <a:lnTo>
                      <a:pt x="343" y="285"/>
                    </a:lnTo>
                    <a:lnTo>
                      <a:pt x="336" y="295"/>
                    </a:lnTo>
                    <a:lnTo>
                      <a:pt x="328" y="305"/>
                    </a:lnTo>
                    <a:lnTo>
                      <a:pt x="320" y="314"/>
                    </a:lnTo>
                    <a:lnTo>
                      <a:pt x="311" y="323"/>
                    </a:lnTo>
                    <a:lnTo>
                      <a:pt x="301" y="331"/>
                    </a:lnTo>
                    <a:lnTo>
                      <a:pt x="291" y="339"/>
                    </a:lnTo>
                    <a:lnTo>
                      <a:pt x="280" y="346"/>
                    </a:lnTo>
                    <a:lnTo>
                      <a:pt x="269" y="352"/>
                    </a:lnTo>
                    <a:lnTo>
                      <a:pt x="269" y="394"/>
                    </a:lnTo>
                    <a:lnTo>
                      <a:pt x="176" y="371"/>
                    </a:lnTo>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66" name="Line 6"/>
              <p:cNvSpPr>
                <a:spLocks noChangeShapeType="1"/>
              </p:cNvSpPr>
              <p:nvPr/>
            </p:nvSpPr>
            <p:spPr bwMode="auto">
              <a:xfrm flipH="1" flipV="1">
                <a:off x="6850063" y="5551488"/>
                <a:ext cx="252413" cy="55563"/>
              </a:xfrm>
              <a:prstGeom prst="line">
                <a:avLst/>
              </a:prstGeom>
              <a:noFill/>
              <a:ln w="6350">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67" name="Line 7"/>
              <p:cNvSpPr>
                <a:spLocks noChangeShapeType="1"/>
              </p:cNvSpPr>
              <p:nvPr/>
            </p:nvSpPr>
            <p:spPr bwMode="auto">
              <a:xfrm flipH="1" flipV="1">
                <a:off x="6870700" y="5630863"/>
                <a:ext cx="211138" cy="46038"/>
              </a:xfrm>
              <a:prstGeom prst="line">
                <a:avLst/>
              </a:prstGeom>
              <a:noFill/>
              <a:ln w="6350">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grpSp>
      </p:grpSp>
      <p:grpSp>
        <p:nvGrpSpPr>
          <p:cNvPr id="168" name="组合 167"/>
          <p:cNvGrpSpPr/>
          <p:nvPr/>
        </p:nvGrpSpPr>
        <p:grpSpPr>
          <a:xfrm>
            <a:off x="7913208" y="3371474"/>
            <a:ext cx="1196710" cy="2087219"/>
            <a:chOff x="5854764" y="2518518"/>
            <a:chExt cx="897649" cy="1565414"/>
          </a:xfrm>
        </p:grpSpPr>
        <p:sp>
          <p:nvSpPr>
            <p:cNvPr id="169" name="饼形 3"/>
            <p:cNvSpPr/>
            <p:nvPr/>
          </p:nvSpPr>
          <p:spPr>
            <a:xfrm rot="380340" flipH="1">
              <a:off x="5854764" y="2518518"/>
              <a:ext cx="897649" cy="1565414"/>
            </a:xfrm>
            <a:custGeom>
              <a:avLst/>
              <a:gdLst>
                <a:gd name="connsiteX0" fmla="*/ 87711 w 1277741"/>
                <a:gd name="connsiteY0" fmla="*/ 961171 h 1276710"/>
                <a:gd name="connsiteX1" fmla="*/ 84709 w 1277741"/>
                <a:gd name="connsiteY1" fmla="*/ 320711 h 1276710"/>
                <a:gd name="connsiteX2" fmla="*/ 638871 w 1277741"/>
                <a:gd name="connsiteY2" fmla="*/ 0 h 1276710"/>
                <a:gd name="connsiteX3" fmla="*/ 638871 w 1277741"/>
                <a:gd name="connsiteY3" fmla="*/ 638355 h 1276710"/>
                <a:gd name="connsiteX4" fmla="*/ 87711 w 1277741"/>
                <a:gd name="connsiteY4" fmla="*/ 961171 h 1276710"/>
                <a:gd name="connsiteX0-1" fmla="*/ 0 w 551160"/>
                <a:gd name="connsiteY0-2" fmla="*/ 961171 h 961171"/>
                <a:gd name="connsiteX1-3" fmla="*/ 551160 w 551160"/>
                <a:gd name="connsiteY1-4" fmla="*/ 0 h 961171"/>
                <a:gd name="connsiteX2-5" fmla="*/ 551160 w 551160"/>
                <a:gd name="connsiteY2-6" fmla="*/ 638355 h 961171"/>
                <a:gd name="connsiteX3-7" fmla="*/ 0 w 551160"/>
                <a:gd name="connsiteY3-8" fmla="*/ 961171 h 961171"/>
                <a:gd name="connsiteX0-9" fmla="*/ 0 w 551160"/>
                <a:gd name="connsiteY0-10" fmla="*/ 961171 h 961171"/>
                <a:gd name="connsiteX1-11" fmla="*/ 551160 w 551160"/>
                <a:gd name="connsiteY1-12" fmla="*/ 0 h 961171"/>
                <a:gd name="connsiteX2-13" fmla="*/ 551160 w 551160"/>
                <a:gd name="connsiteY2-14" fmla="*/ 638355 h 961171"/>
                <a:gd name="connsiteX3-15" fmla="*/ 0 w 551160"/>
                <a:gd name="connsiteY3-16" fmla="*/ 961171 h 961171"/>
              </a:gdLst>
              <a:ahLst/>
              <a:cxnLst>
                <a:cxn ang="0">
                  <a:pos x="connsiteX0-1" y="connsiteY0-2"/>
                </a:cxn>
                <a:cxn ang="0">
                  <a:pos x="connsiteX1-3" y="connsiteY1-4"/>
                </a:cxn>
                <a:cxn ang="0">
                  <a:pos x="connsiteX2-5" y="connsiteY2-6"/>
                </a:cxn>
                <a:cxn ang="0">
                  <a:pos x="connsiteX3-7" y="connsiteY3-8"/>
                </a:cxn>
              </a:cxnLst>
              <a:rect l="l" t="t" r="r" b="b"/>
              <a:pathLst>
                <a:path w="551160" h="961171">
                  <a:moveTo>
                    <a:pt x="0" y="961171"/>
                  </a:moveTo>
                  <a:cubicBezTo>
                    <a:pt x="0" y="854779"/>
                    <a:pt x="66394" y="325266"/>
                    <a:pt x="551160" y="0"/>
                  </a:cubicBezTo>
                  <a:lnTo>
                    <a:pt x="551160" y="638355"/>
                  </a:lnTo>
                  <a:lnTo>
                    <a:pt x="0" y="961171"/>
                  </a:lnTo>
                  <a:close/>
                </a:path>
              </a:pathLst>
            </a:custGeom>
            <a:solidFill>
              <a:schemeClr val="accent2"/>
            </a:solidFill>
            <a:ln w="19050">
              <a:solidFill>
                <a:schemeClr val="accent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170" name="组合 169"/>
            <p:cNvGrpSpPr/>
            <p:nvPr/>
          </p:nvGrpSpPr>
          <p:grpSpPr>
            <a:xfrm>
              <a:off x="6105878" y="3224460"/>
              <a:ext cx="219875" cy="219466"/>
              <a:chOff x="4064000" y="6135688"/>
              <a:chExt cx="852488" cy="850900"/>
            </a:xfrm>
          </p:grpSpPr>
          <p:sp>
            <p:nvSpPr>
              <p:cNvPr id="171" name="Freeform 11"/>
              <p:cNvSpPr/>
              <p:nvPr/>
            </p:nvSpPr>
            <p:spPr bwMode="auto">
              <a:xfrm>
                <a:off x="4064000" y="6135688"/>
                <a:ext cx="852488" cy="850900"/>
              </a:xfrm>
              <a:custGeom>
                <a:avLst/>
                <a:gdLst>
                  <a:gd name="T0" fmla="*/ 529 w 537"/>
                  <a:gd name="T1" fmla="*/ 80 h 536"/>
                  <a:gd name="T2" fmla="*/ 456 w 537"/>
                  <a:gd name="T3" fmla="*/ 7 h 536"/>
                  <a:gd name="T4" fmla="*/ 456 w 537"/>
                  <a:gd name="T5" fmla="*/ 7 h 536"/>
                  <a:gd name="T6" fmla="*/ 452 w 537"/>
                  <a:gd name="T7" fmla="*/ 3 h 536"/>
                  <a:gd name="T8" fmla="*/ 447 w 537"/>
                  <a:gd name="T9" fmla="*/ 1 h 536"/>
                  <a:gd name="T10" fmla="*/ 442 w 537"/>
                  <a:gd name="T11" fmla="*/ 0 h 536"/>
                  <a:gd name="T12" fmla="*/ 437 w 537"/>
                  <a:gd name="T13" fmla="*/ 0 h 536"/>
                  <a:gd name="T14" fmla="*/ 432 w 537"/>
                  <a:gd name="T15" fmla="*/ 0 h 536"/>
                  <a:gd name="T16" fmla="*/ 427 w 537"/>
                  <a:gd name="T17" fmla="*/ 2 h 536"/>
                  <a:gd name="T18" fmla="*/ 422 w 537"/>
                  <a:gd name="T19" fmla="*/ 5 h 536"/>
                  <a:gd name="T20" fmla="*/ 417 w 537"/>
                  <a:gd name="T21" fmla="*/ 8 h 536"/>
                  <a:gd name="T22" fmla="*/ 367 w 537"/>
                  <a:gd name="T23" fmla="*/ 59 h 536"/>
                  <a:gd name="T24" fmla="*/ 43 w 537"/>
                  <a:gd name="T25" fmla="*/ 383 h 536"/>
                  <a:gd name="T26" fmla="*/ 0 w 537"/>
                  <a:gd name="T27" fmla="*/ 536 h 536"/>
                  <a:gd name="T28" fmla="*/ 153 w 537"/>
                  <a:gd name="T29" fmla="*/ 494 h 536"/>
                  <a:gd name="T30" fmla="*/ 478 w 537"/>
                  <a:gd name="T31" fmla="*/ 169 h 536"/>
                  <a:gd name="T32" fmla="*/ 528 w 537"/>
                  <a:gd name="T33" fmla="*/ 119 h 536"/>
                  <a:gd name="T34" fmla="*/ 528 w 537"/>
                  <a:gd name="T35" fmla="*/ 119 h 536"/>
                  <a:gd name="T36" fmla="*/ 531 w 537"/>
                  <a:gd name="T37" fmla="*/ 115 h 536"/>
                  <a:gd name="T38" fmla="*/ 534 w 537"/>
                  <a:gd name="T39" fmla="*/ 110 h 536"/>
                  <a:gd name="T40" fmla="*/ 536 w 537"/>
                  <a:gd name="T41" fmla="*/ 105 h 536"/>
                  <a:gd name="T42" fmla="*/ 537 w 537"/>
                  <a:gd name="T43" fmla="*/ 99 h 536"/>
                  <a:gd name="T44" fmla="*/ 536 w 537"/>
                  <a:gd name="T45" fmla="*/ 94 h 536"/>
                  <a:gd name="T46" fmla="*/ 535 w 537"/>
                  <a:gd name="T47" fmla="*/ 89 h 536"/>
                  <a:gd name="T48" fmla="*/ 533 w 537"/>
                  <a:gd name="T49" fmla="*/ 85 h 536"/>
                  <a:gd name="T50" fmla="*/ 529 w 537"/>
                  <a:gd name="T51" fmla="*/ 80 h 536"/>
                  <a:gd name="T52" fmla="*/ 529 w 537"/>
                  <a:gd name="T53" fmla="*/ 80 h 5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37" h="536">
                    <a:moveTo>
                      <a:pt x="529" y="80"/>
                    </a:moveTo>
                    <a:lnTo>
                      <a:pt x="456" y="7"/>
                    </a:lnTo>
                    <a:lnTo>
                      <a:pt x="456" y="7"/>
                    </a:lnTo>
                    <a:lnTo>
                      <a:pt x="452" y="3"/>
                    </a:lnTo>
                    <a:lnTo>
                      <a:pt x="447" y="1"/>
                    </a:lnTo>
                    <a:lnTo>
                      <a:pt x="442" y="0"/>
                    </a:lnTo>
                    <a:lnTo>
                      <a:pt x="437" y="0"/>
                    </a:lnTo>
                    <a:lnTo>
                      <a:pt x="432" y="0"/>
                    </a:lnTo>
                    <a:lnTo>
                      <a:pt x="427" y="2"/>
                    </a:lnTo>
                    <a:lnTo>
                      <a:pt x="422" y="5"/>
                    </a:lnTo>
                    <a:lnTo>
                      <a:pt x="417" y="8"/>
                    </a:lnTo>
                    <a:lnTo>
                      <a:pt x="367" y="59"/>
                    </a:lnTo>
                    <a:lnTo>
                      <a:pt x="43" y="383"/>
                    </a:lnTo>
                    <a:lnTo>
                      <a:pt x="0" y="536"/>
                    </a:lnTo>
                    <a:lnTo>
                      <a:pt x="153" y="494"/>
                    </a:lnTo>
                    <a:lnTo>
                      <a:pt x="478" y="169"/>
                    </a:lnTo>
                    <a:lnTo>
                      <a:pt x="528" y="119"/>
                    </a:lnTo>
                    <a:lnTo>
                      <a:pt x="528" y="119"/>
                    </a:lnTo>
                    <a:lnTo>
                      <a:pt x="531" y="115"/>
                    </a:lnTo>
                    <a:lnTo>
                      <a:pt x="534" y="110"/>
                    </a:lnTo>
                    <a:lnTo>
                      <a:pt x="536" y="105"/>
                    </a:lnTo>
                    <a:lnTo>
                      <a:pt x="537" y="99"/>
                    </a:lnTo>
                    <a:lnTo>
                      <a:pt x="536" y="94"/>
                    </a:lnTo>
                    <a:lnTo>
                      <a:pt x="535" y="89"/>
                    </a:lnTo>
                    <a:lnTo>
                      <a:pt x="533" y="85"/>
                    </a:lnTo>
                    <a:lnTo>
                      <a:pt x="529" y="80"/>
                    </a:lnTo>
                    <a:lnTo>
                      <a:pt x="529" y="80"/>
                    </a:lnTo>
                    <a:close/>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72" name="Line 12"/>
              <p:cNvSpPr>
                <a:spLocks noChangeShapeType="1"/>
              </p:cNvSpPr>
              <p:nvPr/>
            </p:nvSpPr>
            <p:spPr bwMode="auto">
              <a:xfrm>
                <a:off x="4646613" y="6229350"/>
                <a:ext cx="176213" cy="174625"/>
              </a:xfrm>
              <a:prstGeom prst="line">
                <a:avLst/>
              </a:prstGeom>
              <a:noFill/>
              <a:ln w="6350">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73" name="Line 13"/>
              <p:cNvSpPr>
                <a:spLocks noChangeShapeType="1"/>
              </p:cNvSpPr>
              <p:nvPr/>
            </p:nvSpPr>
            <p:spPr bwMode="auto">
              <a:xfrm flipH="1">
                <a:off x="4210050" y="6272213"/>
                <a:ext cx="479425" cy="481013"/>
              </a:xfrm>
              <a:prstGeom prst="line">
                <a:avLst/>
              </a:prstGeom>
              <a:noFill/>
              <a:ln w="6350">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74" name="Line 14"/>
              <p:cNvSpPr>
                <a:spLocks noChangeShapeType="1"/>
              </p:cNvSpPr>
              <p:nvPr/>
            </p:nvSpPr>
            <p:spPr bwMode="auto">
              <a:xfrm flipH="1">
                <a:off x="4297363" y="6361113"/>
                <a:ext cx="481013" cy="479425"/>
              </a:xfrm>
              <a:prstGeom prst="line">
                <a:avLst/>
              </a:prstGeom>
              <a:noFill/>
              <a:ln w="6350">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75" name="Freeform 15"/>
              <p:cNvSpPr/>
              <p:nvPr/>
            </p:nvSpPr>
            <p:spPr bwMode="auto">
              <a:xfrm>
                <a:off x="4132263" y="6743700"/>
                <a:ext cx="174625" cy="176213"/>
              </a:xfrm>
              <a:custGeom>
                <a:avLst/>
                <a:gdLst>
                  <a:gd name="T0" fmla="*/ 0 w 110"/>
                  <a:gd name="T1" fmla="*/ 0 h 111"/>
                  <a:gd name="T2" fmla="*/ 49 w 110"/>
                  <a:gd name="T3" fmla="*/ 6 h 111"/>
                  <a:gd name="T4" fmla="*/ 55 w 110"/>
                  <a:gd name="T5" fmla="*/ 55 h 111"/>
                  <a:gd name="T6" fmla="*/ 104 w 110"/>
                  <a:gd name="T7" fmla="*/ 61 h 111"/>
                  <a:gd name="T8" fmla="*/ 110 w 110"/>
                  <a:gd name="T9" fmla="*/ 111 h 111"/>
                </a:gdLst>
                <a:ahLst/>
                <a:cxnLst>
                  <a:cxn ang="0">
                    <a:pos x="T0" y="T1"/>
                  </a:cxn>
                  <a:cxn ang="0">
                    <a:pos x="T2" y="T3"/>
                  </a:cxn>
                  <a:cxn ang="0">
                    <a:pos x="T4" y="T5"/>
                  </a:cxn>
                  <a:cxn ang="0">
                    <a:pos x="T6" y="T7"/>
                  </a:cxn>
                  <a:cxn ang="0">
                    <a:pos x="T8" y="T9"/>
                  </a:cxn>
                </a:cxnLst>
                <a:rect l="0" t="0" r="r" b="b"/>
                <a:pathLst>
                  <a:path w="110" h="111">
                    <a:moveTo>
                      <a:pt x="0" y="0"/>
                    </a:moveTo>
                    <a:lnTo>
                      <a:pt x="49" y="6"/>
                    </a:lnTo>
                    <a:lnTo>
                      <a:pt x="55" y="55"/>
                    </a:lnTo>
                    <a:lnTo>
                      <a:pt x="104" y="61"/>
                    </a:lnTo>
                    <a:lnTo>
                      <a:pt x="110" y="111"/>
                    </a:lnTo>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76" name="Line 16"/>
              <p:cNvSpPr>
                <a:spLocks noChangeShapeType="1"/>
              </p:cNvSpPr>
              <p:nvPr/>
            </p:nvSpPr>
            <p:spPr bwMode="auto">
              <a:xfrm flipV="1">
                <a:off x="4149725" y="6269038"/>
                <a:ext cx="117475" cy="119063"/>
              </a:xfrm>
              <a:prstGeom prst="line">
                <a:avLst/>
              </a:prstGeom>
              <a:noFill/>
              <a:ln w="6350">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77" name="Line 17"/>
              <p:cNvSpPr>
                <a:spLocks noChangeShapeType="1"/>
              </p:cNvSpPr>
              <p:nvPr/>
            </p:nvSpPr>
            <p:spPr bwMode="auto">
              <a:xfrm flipV="1">
                <a:off x="4214813" y="6370638"/>
                <a:ext cx="82550" cy="82550"/>
              </a:xfrm>
              <a:prstGeom prst="line">
                <a:avLst/>
              </a:prstGeom>
              <a:noFill/>
              <a:ln w="6350">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78" name="Line 18"/>
              <p:cNvSpPr>
                <a:spLocks noChangeShapeType="1"/>
              </p:cNvSpPr>
              <p:nvPr/>
            </p:nvSpPr>
            <p:spPr bwMode="auto">
              <a:xfrm flipV="1">
                <a:off x="4662488" y="6783388"/>
                <a:ext cx="119063" cy="119063"/>
              </a:xfrm>
              <a:prstGeom prst="line">
                <a:avLst/>
              </a:prstGeom>
              <a:noFill/>
              <a:ln w="6350">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79" name="Line 19"/>
              <p:cNvSpPr>
                <a:spLocks noChangeShapeType="1"/>
              </p:cNvSpPr>
              <p:nvPr/>
            </p:nvSpPr>
            <p:spPr bwMode="auto">
              <a:xfrm flipV="1">
                <a:off x="4597400" y="6753225"/>
                <a:ext cx="82550" cy="82550"/>
              </a:xfrm>
              <a:prstGeom prst="line">
                <a:avLst/>
              </a:prstGeom>
              <a:noFill/>
              <a:ln w="6350">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80" name="Freeform 20"/>
              <p:cNvSpPr/>
              <p:nvPr/>
            </p:nvSpPr>
            <p:spPr bwMode="auto">
              <a:xfrm>
                <a:off x="4084638" y="6157913"/>
                <a:ext cx="369888" cy="368300"/>
              </a:xfrm>
              <a:custGeom>
                <a:avLst/>
                <a:gdLst>
                  <a:gd name="T0" fmla="*/ 233 w 233"/>
                  <a:gd name="T1" fmla="*/ 128 h 232"/>
                  <a:gd name="T2" fmla="*/ 111 w 233"/>
                  <a:gd name="T3" fmla="*/ 7 h 232"/>
                  <a:gd name="T4" fmla="*/ 111 w 233"/>
                  <a:gd name="T5" fmla="*/ 7 h 232"/>
                  <a:gd name="T6" fmla="*/ 107 w 233"/>
                  <a:gd name="T7" fmla="*/ 4 h 232"/>
                  <a:gd name="T8" fmla="*/ 103 w 233"/>
                  <a:gd name="T9" fmla="*/ 2 h 232"/>
                  <a:gd name="T10" fmla="*/ 98 w 233"/>
                  <a:gd name="T11" fmla="*/ 0 h 232"/>
                  <a:gd name="T12" fmla="*/ 94 w 233"/>
                  <a:gd name="T13" fmla="*/ 0 h 232"/>
                  <a:gd name="T14" fmla="*/ 89 w 233"/>
                  <a:gd name="T15" fmla="*/ 0 h 232"/>
                  <a:gd name="T16" fmla="*/ 84 w 233"/>
                  <a:gd name="T17" fmla="*/ 2 h 232"/>
                  <a:gd name="T18" fmla="*/ 80 w 233"/>
                  <a:gd name="T19" fmla="*/ 4 h 232"/>
                  <a:gd name="T20" fmla="*/ 76 w 233"/>
                  <a:gd name="T21" fmla="*/ 7 h 232"/>
                  <a:gd name="T22" fmla="*/ 7 w 233"/>
                  <a:gd name="T23" fmla="*/ 77 h 232"/>
                  <a:gd name="T24" fmla="*/ 7 w 233"/>
                  <a:gd name="T25" fmla="*/ 77 h 232"/>
                  <a:gd name="T26" fmla="*/ 4 w 233"/>
                  <a:gd name="T27" fmla="*/ 80 h 232"/>
                  <a:gd name="T28" fmla="*/ 2 w 233"/>
                  <a:gd name="T29" fmla="*/ 85 h 232"/>
                  <a:gd name="T30" fmla="*/ 0 w 233"/>
                  <a:gd name="T31" fmla="*/ 89 h 232"/>
                  <a:gd name="T32" fmla="*/ 0 w 233"/>
                  <a:gd name="T33" fmla="*/ 94 h 232"/>
                  <a:gd name="T34" fmla="*/ 0 w 233"/>
                  <a:gd name="T35" fmla="*/ 99 h 232"/>
                  <a:gd name="T36" fmla="*/ 2 w 233"/>
                  <a:gd name="T37" fmla="*/ 103 h 232"/>
                  <a:gd name="T38" fmla="*/ 4 w 233"/>
                  <a:gd name="T39" fmla="*/ 107 h 232"/>
                  <a:gd name="T40" fmla="*/ 7 w 233"/>
                  <a:gd name="T41" fmla="*/ 111 h 232"/>
                  <a:gd name="T42" fmla="*/ 128 w 233"/>
                  <a:gd name="T43" fmla="*/ 232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33" h="232">
                    <a:moveTo>
                      <a:pt x="233" y="128"/>
                    </a:moveTo>
                    <a:lnTo>
                      <a:pt x="111" y="7"/>
                    </a:lnTo>
                    <a:lnTo>
                      <a:pt x="111" y="7"/>
                    </a:lnTo>
                    <a:lnTo>
                      <a:pt x="107" y="4"/>
                    </a:lnTo>
                    <a:lnTo>
                      <a:pt x="103" y="2"/>
                    </a:lnTo>
                    <a:lnTo>
                      <a:pt x="98" y="0"/>
                    </a:lnTo>
                    <a:lnTo>
                      <a:pt x="94" y="0"/>
                    </a:lnTo>
                    <a:lnTo>
                      <a:pt x="89" y="0"/>
                    </a:lnTo>
                    <a:lnTo>
                      <a:pt x="84" y="2"/>
                    </a:lnTo>
                    <a:lnTo>
                      <a:pt x="80" y="4"/>
                    </a:lnTo>
                    <a:lnTo>
                      <a:pt x="76" y="7"/>
                    </a:lnTo>
                    <a:lnTo>
                      <a:pt x="7" y="77"/>
                    </a:lnTo>
                    <a:lnTo>
                      <a:pt x="7" y="77"/>
                    </a:lnTo>
                    <a:lnTo>
                      <a:pt x="4" y="80"/>
                    </a:lnTo>
                    <a:lnTo>
                      <a:pt x="2" y="85"/>
                    </a:lnTo>
                    <a:lnTo>
                      <a:pt x="0" y="89"/>
                    </a:lnTo>
                    <a:lnTo>
                      <a:pt x="0" y="94"/>
                    </a:lnTo>
                    <a:lnTo>
                      <a:pt x="0" y="99"/>
                    </a:lnTo>
                    <a:lnTo>
                      <a:pt x="2" y="103"/>
                    </a:lnTo>
                    <a:lnTo>
                      <a:pt x="4" y="107"/>
                    </a:lnTo>
                    <a:lnTo>
                      <a:pt x="7" y="111"/>
                    </a:lnTo>
                    <a:lnTo>
                      <a:pt x="128" y="232"/>
                    </a:lnTo>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81" name="Freeform 21"/>
              <p:cNvSpPr/>
              <p:nvPr/>
            </p:nvSpPr>
            <p:spPr bwMode="auto">
              <a:xfrm>
                <a:off x="4524375" y="6596063"/>
                <a:ext cx="368300" cy="369888"/>
              </a:xfrm>
              <a:custGeom>
                <a:avLst/>
                <a:gdLst>
                  <a:gd name="T0" fmla="*/ 0 w 232"/>
                  <a:gd name="T1" fmla="*/ 106 h 233"/>
                  <a:gd name="T2" fmla="*/ 121 w 232"/>
                  <a:gd name="T3" fmla="*/ 226 h 233"/>
                  <a:gd name="T4" fmla="*/ 121 w 232"/>
                  <a:gd name="T5" fmla="*/ 226 h 233"/>
                  <a:gd name="T6" fmla="*/ 125 w 232"/>
                  <a:gd name="T7" fmla="*/ 229 h 233"/>
                  <a:gd name="T8" fmla="*/ 129 w 232"/>
                  <a:gd name="T9" fmla="*/ 232 h 233"/>
                  <a:gd name="T10" fmla="*/ 134 w 232"/>
                  <a:gd name="T11" fmla="*/ 233 h 233"/>
                  <a:gd name="T12" fmla="*/ 138 w 232"/>
                  <a:gd name="T13" fmla="*/ 233 h 233"/>
                  <a:gd name="T14" fmla="*/ 143 w 232"/>
                  <a:gd name="T15" fmla="*/ 233 h 233"/>
                  <a:gd name="T16" fmla="*/ 148 w 232"/>
                  <a:gd name="T17" fmla="*/ 232 h 233"/>
                  <a:gd name="T18" fmla="*/ 152 w 232"/>
                  <a:gd name="T19" fmla="*/ 229 h 233"/>
                  <a:gd name="T20" fmla="*/ 156 w 232"/>
                  <a:gd name="T21" fmla="*/ 226 h 233"/>
                  <a:gd name="T22" fmla="*/ 225 w 232"/>
                  <a:gd name="T23" fmla="*/ 157 h 233"/>
                  <a:gd name="T24" fmla="*/ 225 w 232"/>
                  <a:gd name="T25" fmla="*/ 157 h 233"/>
                  <a:gd name="T26" fmla="*/ 228 w 232"/>
                  <a:gd name="T27" fmla="*/ 153 h 233"/>
                  <a:gd name="T28" fmla="*/ 230 w 232"/>
                  <a:gd name="T29" fmla="*/ 149 h 233"/>
                  <a:gd name="T30" fmla="*/ 232 w 232"/>
                  <a:gd name="T31" fmla="*/ 144 h 233"/>
                  <a:gd name="T32" fmla="*/ 232 w 232"/>
                  <a:gd name="T33" fmla="*/ 140 h 233"/>
                  <a:gd name="T34" fmla="*/ 232 w 232"/>
                  <a:gd name="T35" fmla="*/ 135 h 233"/>
                  <a:gd name="T36" fmla="*/ 230 w 232"/>
                  <a:gd name="T37" fmla="*/ 130 h 233"/>
                  <a:gd name="T38" fmla="*/ 228 w 232"/>
                  <a:gd name="T39" fmla="*/ 126 h 233"/>
                  <a:gd name="T40" fmla="*/ 225 w 232"/>
                  <a:gd name="T41" fmla="*/ 122 h 233"/>
                  <a:gd name="T42" fmla="*/ 104 w 232"/>
                  <a:gd name="T43" fmla="*/ 0 h 2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32" h="233">
                    <a:moveTo>
                      <a:pt x="0" y="106"/>
                    </a:moveTo>
                    <a:lnTo>
                      <a:pt x="121" y="226"/>
                    </a:lnTo>
                    <a:lnTo>
                      <a:pt x="121" y="226"/>
                    </a:lnTo>
                    <a:lnTo>
                      <a:pt x="125" y="229"/>
                    </a:lnTo>
                    <a:lnTo>
                      <a:pt x="129" y="232"/>
                    </a:lnTo>
                    <a:lnTo>
                      <a:pt x="134" y="233"/>
                    </a:lnTo>
                    <a:lnTo>
                      <a:pt x="138" y="233"/>
                    </a:lnTo>
                    <a:lnTo>
                      <a:pt x="143" y="233"/>
                    </a:lnTo>
                    <a:lnTo>
                      <a:pt x="148" y="232"/>
                    </a:lnTo>
                    <a:lnTo>
                      <a:pt x="152" y="229"/>
                    </a:lnTo>
                    <a:lnTo>
                      <a:pt x="156" y="226"/>
                    </a:lnTo>
                    <a:lnTo>
                      <a:pt x="225" y="157"/>
                    </a:lnTo>
                    <a:lnTo>
                      <a:pt x="225" y="157"/>
                    </a:lnTo>
                    <a:lnTo>
                      <a:pt x="228" y="153"/>
                    </a:lnTo>
                    <a:lnTo>
                      <a:pt x="230" y="149"/>
                    </a:lnTo>
                    <a:lnTo>
                      <a:pt x="232" y="144"/>
                    </a:lnTo>
                    <a:lnTo>
                      <a:pt x="232" y="140"/>
                    </a:lnTo>
                    <a:lnTo>
                      <a:pt x="232" y="135"/>
                    </a:lnTo>
                    <a:lnTo>
                      <a:pt x="230" y="130"/>
                    </a:lnTo>
                    <a:lnTo>
                      <a:pt x="228" y="126"/>
                    </a:lnTo>
                    <a:lnTo>
                      <a:pt x="225" y="122"/>
                    </a:lnTo>
                    <a:lnTo>
                      <a:pt x="104" y="0"/>
                    </a:lnTo>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grpSp>
      </p:grpSp>
      <p:grpSp>
        <p:nvGrpSpPr>
          <p:cNvPr id="182" name="组合 181"/>
          <p:cNvGrpSpPr/>
          <p:nvPr/>
        </p:nvGrpSpPr>
        <p:grpSpPr>
          <a:xfrm>
            <a:off x="7405989" y="3909275"/>
            <a:ext cx="904266" cy="1577160"/>
            <a:chOff x="5474300" y="2921869"/>
            <a:chExt cx="678288" cy="1182870"/>
          </a:xfrm>
        </p:grpSpPr>
        <p:sp>
          <p:nvSpPr>
            <p:cNvPr id="183" name="饼形 3"/>
            <p:cNvSpPr/>
            <p:nvPr/>
          </p:nvSpPr>
          <p:spPr>
            <a:xfrm rot="380340" flipH="1">
              <a:off x="5474300" y="2921869"/>
              <a:ext cx="678288" cy="1182870"/>
            </a:xfrm>
            <a:custGeom>
              <a:avLst/>
              <a:gdLst>
                <a:gd name="connsiteX0" fmla="*/ 87711 w 1277741"/>
                <a:gd name="connsiteY0" fmla="*/ 961171 h 1276710"/>
                <a:gd name="connsiteX1" fmla="*/ 84709 w 1277741"/>
                <a:gd name="connsiteY1" fmla="*/ 320711 h 1276710"/>
                <a:gd name="connsiteX2" fmla="*/ 638871 w 1277741"/>
                <a:gd name="connsiteY2" fmla="*/ 0 h 1276710"/>
                <a:gd name="connsiteX3" fmla="*/ 638871 w 1277741"/>
                <a:gd name="connsiteY3" fmla="*/ 638355 h 1276710"/>
                <a:gd name="connsiteX4" fmla="*/ 87711 w 1277741"/>
                <a:gd name="connsiteY4" fmla="*/ 961171 h 1276710"/>
                <a:gd name="connsiteX0-1" fmla="*/ 0 w 551160"/>
                <a:gd name="connsiteY0-2" fmla="*/ 961171 h 961171"/>
                <a:gd name="connsiteX1-3" fmla="*/ 551160 w 551160"/>
                <a:gd name="connsiteY1-4" fmla="*/ 0 h 961171"/>
                <a:gd name="connsiteX2-5" fmla="*/ 551160 w 551160"/>
                <a:gd name="connsiteY2-6" fmla="*/ 638355 h 961171"/>
                <a:gd name="connsiteX3-7" fmla="*/ 0 w 551160"/>
                <a:gd name="connsiteY3-8" fmla="*/ 961171 h 961171"/>
                <a:gd name="connsiteX0-9" fmla="*/ 0 w 551160"/>
                <a:gd name="connsiteY0-10" fmla="*/ 961171 h 961171"/>
                <a:gd name="connsiteX1-11" fmla="*/ 551160 w 551160"/>
                <a:gd name="connsiteY1-12" fmla="*/ 0 h 961171"/>
                <a:gd name="connsiteX2-13" fmla="*/ 551160 w 551160"/>
                <a:gd name="connsiteY2-14" fmla="*/ 638355 h 961171"/>
                <a:gd name="connsiteX3-15" fmla="*/ 0 w 551160"/>
                <a:gd name="connsiteY3-16" fmla="*/ 961171 h 961171"/>
              </a:gdLst>
              <a:ahLst/>
              <a:cxnLst>
                <a:cxn ang="0">
                  <a:pos x="connsiteX0-1" y="connsiteY0-2"/>
                </a:cxn>
                <a:cxn ang="0">
                  <a:pos x="connsiteX1-3" y="connsiteY1-4"/>
                </a:cxn>
                <a:cxn ang="0">
                  <a:pos x="connsiteX2-5" y="connsiteY2-6"/>
                </a:cxn>
                <a:cxn ang="0">
                  <a:pos x="connsiteX3-7" y="connsiteY3-8"/>
                </a:cxn>
              </a:cxnLst>
              <a:rect l="l" t="t" r="r" b="b"/>
              <a:pathLst>
                <a:path w="551160" h="961171">
                  <a:moveTo>
                    <a:pt x="0" y="961171"/>
                  </a:moveTo>
                  <a:cubicBezTo>
                    <a:pt x="0" y="854779"/>
                    <a:pt x="66394" y="325266"/>
                    <a:pt x="551160" y="0"/>
                  </a:cubicBezTo>
                  <a:lnTo>
                    <a:pt x="551160" y="638355"/>
                  </a:lnTo>
                  <a:lnTo>
                    <a:pt x="0" y="961171"/>
                  </a:lnTo>
                  <a:close/>
                </a:path>
              </a:pathLst>
            </a:custGeom>
            <a:solidFill>
              <a:schemeClr val="accent1"/>
            </a:solidFill>
            <a:ln w="19050">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184" name="组合 183"/>
            <p:cNvGrpSpPr/>
            <p:nvPr/>
          </p:nvGrpSpPr>
          <p:grpSpPr>
            <a:xfrm>
              <a:off x="5574703" y="3440000"/>
              <a:ext cx="220694" cy="219466"/>
              <a:chOff x="4083050" y="4826000"/>
              <a:chExt cx="855663" cy="850900"/>
            </a:xfrm>
          </p:grpSpPr>
          <p:sp>
            <p:nvSpPr>
              <p:cNvPr id="185" name="Freeform 25"/>
              <p:cNvSpPr/>
              <p:nvPr/>
            </p:nvSpPr>
            <p:spPr bwMode="auto">
              <a:xfrm>
                <a:off x="4083050" y="4826000"/>
                <a:ext cx="855663" cy="850900"/>
              </a:xfrm>
              <a:custGeom>
                <a:avLst/>
                <a:gdLst>
                  <a:gd name="T0" fmla="*/ 217 w 539"/>
                  <a:gd name="T1" fmla="*/ 202 h 536"/>
                  <a:gd name="T2" fmla="*/ 206 w 539"/>
                  <a:gd name="T3" fmla="*/ 199 h 536"/>
                  <a:gd name="T4" fmla="*/ 182 w 539"/>
                  <a:gd name="T5" fmla="*/ 196 h 536"/>
                  <a:gd name="T6" fmla="*/ 169 w 539"/>
                  <a:gd name="T7" fmla="*/ 195 h 536"/>
                  <a:gd name="T8" fmla="*/ 135 w 539"/>
                  <a:gd name="T9" fmla="*/ 199 h 536"/>
                  <a:gd name="T10" fmla="*/ 103 w 539"/>
                  <a:gd name="T11" fmla="*/ 209 h 536"/>
                  <a:gd name="T12" fmla="*/ 74 w 539"/>
                  <a:gd name="T13" fmla="*/ 224 h 536"/>
                  <a:gd name="T14" fmla="*/ 49 w 539"/>
                  <a:gd name="T15" fmla="*/ 246 h 536"/>
                  <a:gd name="T16" fmla="*/ 29 w 539"/>
                  <a:gd name="T17" fmla="*/ 271 h 536"/>
                  <a:gd name="T18" fmla="*/ 13 w 539"/>
                  <a:gd name="T19" fmla="*/ 300 h 536"/>
                  <a:gd name="T20" fmla="*/ 3 w 539"/>
                  <a:gd name="T21" fmla="*/ 332 h 536"/>
                  <a:gd name="T22" fmla="*/ 0 w 539"/>
                  <a:gd name="T23" fmla="*/ 366 h 536"/>
                  <a:gd name="T24" fmla="*/ 0 w 539"/>
                  <a:gd name="T25" fmla="*/ 383 h 536"/>
                  <a:gd name="T26" fmla="*/ 7 w 539"/>
                  <a:gd name="T27" fmla="*/ 417 h 536"/>
                  <a:gd name="T28" fmla="*/ 20 w 539"/>
                  <a:gd name="T29" fmla="*/ 447 h 536"/>
                  <a:gd name="T30" fmla="*/ 38 w 539"/>
                  <a:gd name="T31" fmla="*/ 474 h 536"/>
                  <a:gd name="T32" fmla="*/ 61 w 539"/>
                  <a:gd name="T33" fmla="*/ 497 h 536"/>
                  <a:gd name="T34" fmla="*/ 88 w 539"/>
                  <a:gd name="T35" fmla="*/ 516 h 536"/>
                  <a:gd name="T36" fmla="*/ 119 w 539"/>
                  <a:gd name="T37" fmla="*/ 528 h 536"/>
                  <a:gd name="T38" fmla="*/ 152 w 539"/>
                  <a:gd name="T39" fmla="*/ 535 h 536"/>
                  <a:gd name="T40" fmla="*/ 169 w 539"/>
                  <a:gd name="T41" fmla="*/ 536 h 536"/>
                  <a:gd name="T42" fmla="*/ 204 w 539"/>
                  <a:gd name="T43" fmla="*/ 533 h 536"/>
                  <a:gd name="T44" fmla="*/ 237 w 539"/>
                  <a:gd name="T45" fmla="*/ 523 h 536"/>
                  <a:gd name="T46" fmla="*/ 265 w 539"/>
                  <a:gd name="T47" fmla="*/ 507 h 536"/>
                  <a:gd name="T48" fmla="*/ 291 w 539"/>
                  <a:gd name="T49" fmla="*/ 486 h 536"/>
                  <a:gd name="T50" fmla="*/ 311 w 539"/>
                  <a:gd name="T51" fmla="*/ 461 h 536"/>
                  <a:gd name="T52" fmla="*/ 327 w 539"/>
                  <a:gd name="T53" fmla="*/ 432 h 536"/>
                  <a:gd name="T54" fmla="*/ 337 w 539"/>
                  <a:gd name="T55" fmla="*/ 400 h 536"/>
                  <a:gd name="T56" fmla="*/ 340 w 539"/>
                  <a:gd name="T57" fmla="*/ 366 h 536"/>
                  <a:gd name="T58" fmla="*/ 340 w 539"/>
                  <a:gd name="T59" fmla="*/ 354 h 536"/>
                  <a:gd name="T60" fmla="*/ 337 w 539"/>
                  <a:gd name="T61" fmla="*/ 332 h 536"/>
                  <a:gd name="T62" fmla="*/ 394 w 539"/>
                  <a:gd name="T63" fmla="*/ 261 h 536"/>
                  <a:gd name="T64" fmla="*/ 468 w 539"/>
                  <a:gd name="T65" fmla="*/ 189 h 536"/>
                  <a:gd name="T66" fmla="*/ 539 w 539"/>
                  <a:gd name="T67" fmla="*/ 108 h 536"/>
                  <a:gd name="T68" fmla="*/ 443 w 539"/>
                  <a:gd name="T69" fmla="*/ 0 h 5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539" h="536">
                    <a:moveTo>
                      <a:pt x="443" y="0"/>
                    </a:moveTo>
                    <a:lnTo>
                      <a:pt x="217" y="202"/>
                    </a:lnTo>
                    <a:lnTo>
                      <a:pt x="217" y="202"/>
                    </a:lnTo>
                    <a:lnTo>
                      <a:pt x="206" y="199"/>
                    </a:lnTo>
                    <a:lnTo>
                      <a:pt x="194" y="197"/>
                    </a:lnTo>
                    <a:lnTo>
                      <a:pt x="182" y="196"/>
                    </a:lnTo>
                    <a:lnTo>
                      <a:pt x="169" y="195"/>
                    </a:lnTo>
                    <a:lnTo>
                      <a:pt x="169" y="195"/>
                    </a:lnTo>
                    <a:lnTo>
                      <a:pt x="152" y="196"/>
                    </a:lnTo>
                    <a:lnTo>
                      <a:pt x="135" y="199"/>
                    </a:lnTo>
                    <a:lnTo>
                      <a:pt x="119" y="203"/>
                    </a:lnTo>
                    <a:lnTo>
                      <a:pt x="103" y="209"/>
                    </a:lnTo>
                    <a:lnTo>
                      <a:pt x="88" y="216"/>
                    </a:lnTo>
                    <a:lnTo>
                      <a:pt x="74" y="224"/>
                    </a:lnTo>
                    <a:lnTo>
                      <a:pt x="61" y="235"/>
                    </a:lnTo>
                    <a:lnTo>
                      <a:pt x="49" y="246"/>
                    </a:lnTo>
                    <a:lnTo>
                      <a:pt x="38" y="258"/>
                    </a:lnTo>
                    <a:lnTo>
                      <a:pt x="29" y="271"/>
                    </a:lnTo>
                    <a:lnTo>
                      <a:pt x="20" y="285"/>
                    </a:lnTo>
                    <a:lnTo>
                      <a:pt x="13" y="300"/>
                    </a:lnTo>
                    <a:lnTo>
                      <a:pt x="7" y="316"/>
                    </a:lnTo>
                    <a:lnTo>
                      <a:pt x="3" y="332"/>
                    </a:lnTo>
                    <a:lnTo>
                      <a:pt x="0" y="349"/>
                    </a:lnTo>
                    <a:lnTo>
                      <a:pt x="0" y="366"/>
                    </a:lnTo>
                    <a:lnTo>
                      <a:pt x="0" y="366"/>
                    </a:lnTo>
                    <a:lnTo>
                      <a:pt x="0" y="383"/>
                    </a:lnTo>
                    <a:lnTo>
                      <a:pt x="3" y="400"/>
                    </a:lnTo>
                    <a:lnTo>
                      <a:pt x="7" y="417"/>
                    </a:lnTo>
                    <a:lnTo>
                      <a:pt x="13" y="432"/>
                    </a:lnTo>
                    <a:lnTo>
                      <a:pt x="20" y="447"/>
                    </a:lnTo>
                    <a:lnTo>
                      <a:pt x="29" y="461"/>
                    </a:lnTo>
                    <a:lnTo>
                      <a:pt x="38" y="474"/>
                    </a:lnTo>
                    <a:lnTo>
                      <a:pt x="49" y="486"/>
                    </a:lnTo>
                    <a:lnTo>
                      <a:pt x="61" y="497"/>
                    </a:lnTo>
                    <a:lnTo>
                      <a:pt x="74" y="507"/>
                    </a:lnTo>
                    <a:lnTo>
                      <a:pt x="88" y="516"/>
                    </a:lnTo>
                    <a:lnTo>
                      <a:pt x="103" y="523"/>
                    </a:lnTo>
                    <a:lnTo>
                      <a:pt x="119" y="528"/>
                    </a:lnTo>
                    <a:lnTo>
                      <a:pt x="135" y="533"/>
                    </a:lnTo>
                    <a:lnTo>
                      <a:pt x="152" y="535"/>
                    </a:lnTo>
                    <a:lnTo>
                      <a:pt x="169" y="536"/>
                    </a:lnTo>
                    <a:lnTo>
                      <a:pt x="169" y="536"/>
                    </a:lnTo>
                    <a:lnTo>
                      <a:pt x="187" y="535"/>
                    </a:lnTo>
                    <a:lnTo>
                      <a:pt x="204" y="533"/>
                    </a:lnTo>
                    <a:lnTo>
                      <a:pt x="221" y="528"/>
                    </a:lnTo>
                    <a:lnTo>
                      <a:pt x="237" y="523"/>
                    </a:lnTo>
                    <a:lnTo>
                      <a:pt x="251" y="516"/>
                    </a:lnTo>
                    <a:lnTo>
                      <a:pt x="265" y="507"/>
                    </a:lnTo>
                    <a:lnTo>
                      <a:pt x="279" y="497"/>
                    </a:lnTo>
                    <a:lnTo>
                      <a:pt x="291" y="486"/>
                    </a:lnTo>
                    <a:lnTo>
                      <a:pt x="302" y="474"/>
                    </a:lnTo>
                    <a:lnTo>
                      <a:pt x="311" y="461"/>
                    </a:lnTo>
                    <a:lnTo>
                      <a:pt x="320" y="447"/>
                    </a:lnTo>
                    <a:lnTo>
                      <a:pt x="327" y="432"/>
                    </a:lnTo>
                    <a:lnTo>
                      <a:pt x="333" y="417"/>
                    </a:lnTo>
                    <a:lnTo>
                      <a:pt x="337" y="400"/>
                    </a:lnTo>
                    <a:lnTo>
                      <a:pt x="340" y="383"/>
                    </a:lnTo>
                    <a:lnTo>
                      <a:pt x="340" y="366"/>
                    </a:lnTo>
                    <a:lnTo>
                      <a:pt x="340" y="366"/>
                    </a:lnTo>
                    <a:lnTo>
                      <a:pt x="340" y="354"/>
                    </a:lnTo>
                    <a:lnTo>
                      <a:pt x="339" y="343"/>
                    </a:lnTo>
                    <a:lnTo>
                      <a:pt x="337" y="332"/>
                    </a:lnTo>
                    <a:lnTo>
                      <a:pt x="334" y="321"/>
                    </a:lnTo>
                    <a:lnTo>
                      <a:pt x="394" y="261"/>
                    </a:lnTo>
                    <a:lnTo>
                      <a:pt x="394" y="189"/>
                    </a:lnTo>
                    <a:lnTo>
                      <a:pt x="468" y="189"/>
                    </a:lnTo>
                    <a:lnTo>
                      <a:pt x="468" y="104"/>
                    </a:lnTo>
                    <a:lnTo>
                      <a:pt x="539" y="108"/>
                    </a:lnTo>
                    <a:lnTo>
                      <a:pt x="539" y="7"/>
                    </a:lnTo>
                    <a:lnTo>
                      <a:pt x="443" y="0"/>
                    </a:lnTo>
                    <a:close/>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86" name="Freeform 26"/>
              <p:cNvSpPr/>
              <p:nvPr/>
            </p:nvSpPr>
            <p:spPr bwMode="auto">
              <a:xfrm>
                <a:off x="4219575" y="5362575"/>
                <a:ext cx="184150" cy="184150"/>
              </a:xfrm>
              <a:custGeom>
                <a:avLst/>
                <a:gdLst>
                  <a:gd name="T0" fmla="*/ 116 w 116"/>
                  <a:gd name="T1" fmla="*/ 58 h 116"/>
                  <a:gd name="T2" fmla="*/ 116 w 116"/>
                  <a:gd name="T3" fmla="*/ 58 h 116"/>
                  <a:gd name="T4" fmla="*/ 116 w 116"/>
                  <a:gd name="T5" fmla="*/ 64 h 116"/>
                  <a:gd name="T6" fmla="*/ 115 w 116"/>
                  <a:gd name="T7" fmla="*/ 69 h 116"/>
                  <a:gd name="T8" fmla="*/ 111 w 116"/>
                  <a:gd name="T9" fmla="*/ 80 h 116"/>
                  <a:gd name="T10" fmla="*/ 106 w 116"/>
                  <a:gd name="T11" fmla="*/ 90 h 116"/>
                  <a:gd name="T12" fmla="*/ 99 w 116"/>
                  <a:gd name="T13" fmla="*/ 99 h 116"/>
                  <a:gd name="T14" fmla="*/ 90 w 116"/>
                  <a:gd name="T15" fmla="*/ 106 h 116"/>
                  <a:gd name="T16" fmla="*/ 81 w 116"/>
                  <a:gd name="T17" fmla="*/ 111 h 116"/>
                  <a:gd name="T18" fmla="*/ 70 w 116"/>
                  <a:gd name="T19" fmla="*/ 114 h 116"/>
                  <a:gd name="T20" fmla="*/ 64 w 116"/>
                  <a:gd name="T21" fmla="*/ 115 h 116"/>
                  <a:gd name="T22" fmla="*/ 58 w 116"/>
                  <a:gd name="T23" fmla="*/ 116 h 116"/>
                  <a:gd name="T24" fmla="*/ 58 w 116"/>
                  <a:gd name="T25" fmla="*/ 116 h 116"/>
                  <a:gd name="T26" fmla="*/ 52 w 116"/>
                  <a:gd name="T27" fmla="*/ 115 h 116"/>
                  <a:gd name="T28" fmla="*/ 46 w 116"/>
                  <a:gd name="T29" fmla="*/ 114 h 116"/>
                  <a:gd name="T30" fmla="*/ 36 w 116"/>
                  <a:gd name="T31" fmla="*/ 111 h 116"/>
                  <a:gd name="T32" fmla="*/ 26 w 116"/>
                  <a:gd name="T33" fmla="*/ 106 h 116"/>
                  <a:gd name="T34" fmla="*/ 17 w 116"/>
                  <a:gd name="T35" fmla="*/ 99 h 116"/>
                  <a:gd name="T36" fmla="*/ 10 w 116"/>
                  <a:gd name="T37" fmla="*/ 90 h 116"/>
                  <a:gd name="T38" fmla="*/ 5 w 116"/>
                  <a:gd name="T39" fmla="*/ 80 h 116"/>
                  <a:gd name="T40" fmla="*/ 1 w 116"/>
                  <a:gd name="T41" fmla="*/ 69 h 116"/>
                  <a:gd name="T42" fmla="*/ 1 w 116"/>
                  <a:gd name="T43" fmla="*/ 64 h 116"/>
                  <a:gd name="T44" fmla="*/ 0 w 116"/>
                  <a:gd name="T45" fmla="*/ 58 h 116"/>
                  <a:gd name="T46" fmla="*/ 0 w 116"/>
                  <a:gd name="T47" fmla="*/ 58 h 116"/>
                  <a:gd name="T48" fmla="*/ 1 w 116"/>
                  <a:gd name="T49" fmla="*/ 52 h 116"/>
                  <a:gd name="T50" fmla="*/ 1 w 116"/>
                  <a:gd name="T51" fmla="*/ 46 h 116"/>
                  <a:gd name="T52" fmla="*/ 5 w 116"/>
                  <a:gd name="T53" fmla="*/ 35 h 116"/>
                  <a:gd name="T54" fmla="*/ 10 w 116"/>
                  <a:gd name="T55" fmla="*/ 25 h 116"/>
                  <a:gd name="T56" fmla="*/ 17 w 116"/>
                  <a:gd name="T57" fmla="*/ 17 h 116"/>
                  <a:gd name="T58" fmla="*/ 26 w 116"/>
                  <a:gd name="T59" fmla="*/ 10 h 116"/>
                  <a:gd name="T60" fmla="*/ 36 w 116"/>
                  <a:gd name="T61" fmla="*/ 4 h 116"/>
                  <a:gd name="T62" fmla="*/ 46 w 116"/>
                  <a:gd name="T63" fmla="*/ 1 h 116"/>
                  <a:gd name="T64" fmla="*/ 52 w 116"/>
                  <a:gd name="T65" fmla="*/ 0 h 116"/>
                  <a:gd name="T66" fmla="*/ 58 w 116"/>
                  <a:gd name="T67" fmla="*/ 0 h 116"/>
                  <a:gd name="T68" fmla="*/ 58 w 116"/>
                  <a:gd name="T69" fmla="*/ 0 h 116"/>
                  <a:gd name="T70" fmla="*/ 64 w 116"/>
                  <a:gd name="T71" fmla="*/ 0 h 116"/>
                  <a:gd name="T72" fmla="*/ 70 w 116"/>
                  <a:gd name="T73" fmla="*/ 1 h 116"/>
                  <a:gd name="T74" fmla="*/ 81 w 116"/>
                  <a:gd name="T75" fmla="*/ 4 h 116"/>
                  <a:gd name="T76" fmla="*/ 90 w 116"/>
                  <a:gd name="T77" fmla="*/ 10 h 116"/>
                  <a:gd name="T78" fmla="*/ 99 w 116"/>
                  <a:gd name="T79" fmla="*/ 17 h 116"/>
                  <a:gd name="T80" fmla="*/ 106 w 116"/>
                  <a:gd name="T81" fmla="*/ 25 h 116"/>
                  <a:gd name="T82" fmla="*/ 111 w 116"/>
                  <a:gd name="T83" fmla="*/ 35 h 116"/>
                  <a:gd name="T84" fmla="*/ 115 w 116"/>
                  <a:gd name="T85" fmla="*/ 46 h 116"/>
                  <a:gd name="T86" fmla="*/ 116 w 116"/>
                  <a:gd name="T87" fmla="*/ 52 h 116"/>
                  <a:gd name="T88" fmla="*/ 116 w 116"/>
                  <a:gd name="T89" fmla="*/ 58 h 116"/>
                  <a:gd name="T90" fmla="*/ 116 w 116"/>
                  <a:gd name="T91" fmla="*/ 58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16" h="116">
                    <a:moveTo>
                      <a:pt x="116" y="58"/>
                    </a:moveTo>
                    <a:lnTo>
                      <a:pt x="116" y="58"/>
                    </a:lnTo>
                    <a:lnTo>
                      <a:pt x="116" y="64"/>
                    </a:lnTo>
                    <a:lnTo>
                      <a:pt x="115" y="69"/>
                    </a:lnTo>
                    <a:lnTo>
                      <a:pt x="111" y="80"/>
                    </a:lnTo>
                    <a:lnTo>
                      <a:pt x="106" y="90"/>
                    </a:lnTo>
                    <a:lnTo>
                      <a:pt x="99" y="99"/>
                    </a:lnTo>
                    <a:lnTo>
                      <a:pt x="90" y="106"/>
                    </a:lnTo>
                    <a:lnTo>
                      <a:pt x="81" y="111"/>
                    </a:lnTo>
                    <a:lnTo>
                      <a:pt x="70" y="114"/>
                    </a:lnTo>
                    <a:lnTo>
                      <a:pt x="64" y="115"/>
                    </a:lnTo>
                    <a:lnTo>
                      <a:pt x="58" y="116"/>
                    </a:lnTo>
                    <a:lnTo>
                      <a:pt x="58" y="116"/>
                    </a:lnTo>
                    <a:lnTo>
                      <a:pt x="52" y="115"/>
                    </a:lnTo>
                    <a:lnTo>
                      <a:pt x="46" y="114"/>
                    </a:lnTo>
                    <a:lnTo>
                      <a:pt x="36" y="111"/>
                    </a:lnTo>
                    <a:lnTo>
                      <a:pt x="26" y="106"/>
                    </a:lnTo>
                    <a:lnTo>
                      <a:pt x="17" y="99"/>
                    </a:lnTo>
                    <a:lnTo>
                      <a:pt x="10" y="90"/>
                    </a:lnTo>
                    <a:lnTo>
                      <a:pt x="5" y="80"/>
                    </a:lnTo>
                    <a:lnTo>
                      <a:pt x="1" y="69"/>
                    </a:lnTo>
                    <a:lnTo>
                      <a:pt x="1" y="64"/>
                    </a:lnTo>
                    <a:lnTo>
                      <a:pt x="0" y="58"/>
                    </a:lnTo>
                    <a:lnTo>
                      <a:pt x="0" y="58"/>
                    </a:lnTo>
                    <a:lnTo>
                      <a:pt x="1" y="52"/>
                    </a:lnTo>
                    <a:lnTo>
                      <a:pt x="1" y="46"/>
                    </a:lnTo>
                    <a:lnTo>
                      <a:pt x="5" y="35"/>
                    </a:lnTo>
                    <a:lnTo>
                      <a:pt x="10" y="25"/>
                    </a:lnTo>
                    <a:lnTo>
                      <a:pt x="17" y="17"/>
                    </a:lnTo>
                    <a:lnTo>
                      <a:pt x="26" y="10"/>
                    </a:lnTo>
                    <a:lnTo>
                      <a:pt x="36" y="4"/>
                    </a:lnTo>
                    <a:lnTo>
                      <a:pt x="46" y="1"/>
                    </a:lnTo>
                    <a:lnTo>
                      <a:pt x="52" y="0"/>
                    </a:lnTo>
                    <a:lnTo>
                      <a:pt x="58" y="0"/>
                    </a:lnTo>
                    <a:lnTo>
                      <a:pt x="58" y="0"/>
                    </a:lnTo>
                    <a:lnTo>
                      <a:pt x="64" y="0"/>
                    </a:lnTo>
                    <a:lnTo>
                      <a:pt x="70" y="1"/>
                    </a:lnTo>
                    <a:lnTo>
                      <a:pt x="81" y="4"/>
                    </a:lnTo>
                    <a:lnTo>
                      <a:pt x="90" y="10"/>
                    </a:lnTo>
                    <a:lnTo>
                      <a:pt x="99" y="17"/>
                    </a:lnTo>
                    <a:lnTo>
                      <a:pt x="106" y="25"/>
                    </a:lnTo>
                    <a:lnTo>
                      <a:pt x="111" y="35"/>
                    </a:lnTo>
                    <a:lnTo>
                      <a:pt x="115" y="46"/>
                    </a:lnTo>
                    <a:lnTo>
                      <a:pt x="116" y="52"/>
                    </a:lnTo>
                    <a:lnTo>
                      <a:pt x="116" y="58"/>
                    </a:lnTo>
                    <a:lnTo>
                      <a:pt x="116" y="58"/>
                    </a:lnTo>
                    <a:close/>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87" name="Line 27"/>
              <p:cNvSpPr>
                <a:spLocks noChangeShapeType="1"/>
              </p:cNvSpPr>
              <p:nvPr/>
            </p:nvSpPr>
            <p:spPr bwMode="auto">
              <a:xfrm flipH="1">
                <a:off x="4481513" y="4926013"/>
                <a:ext cx="303213" cy="274638"/>
              </a:xfrm>
              <a:prstGeom prst="line">
                <a:avLst/>
              </a:prstGeom>
              <a:noFill/>
              <a:ln w="6350">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grpSp>
      </p:grpSp>
      <p:grpSp>
        <p:nvGrpSpPr>
          <p:cNvPr id="188" name="组合 187"/>
          <p:cNvGrpSpPr/>
          <p:nvPr/>
        </p:nvGrpSpPr>
        <p:grpSpPr>
          <a:xfrm>
            <a:off x="882940" y="2657812"/>
            <a:ext cx="612206" cy="612283"/>
            <a:chOff x="4293355" y="3074389"/>
            <a:chExt cx="440084" cy="440084"/>
          </a:xfrm>
        </p:grpSpPr>
        <p:sp>
          <p:nvSpPr>
            <p:cNvPr id="189" name="椭圆 188"/>
            <p:cNvSpPr/>
            <p:nvPr/>
          </p:nvSpPr>
          <p:spPr>
            <a:xfrm>
              <a:off x="4293355" y="3074389"/>
              <a:ext cx="440084" cy="440084"/>
            </a:xfrm>
            <a:prstGeom prst="ellipse">
              <a:avLst/>
            </a:prstGeom>
            <a:solidFill>
              <a:schemeClr val="accent3"/>
            </a:solidFill>
            <a:ln w="19050">
              <a:solidFill>
                <a:schemeClr val="accent3">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90" name="组合 189"/>
            <p:cNvGrpSpPr/>
            <p:nvPr/>
          </p:nvGrpSpPr>
          <p:grpSpPr>
            <a:xfrm>
              <a:off x="4437444" y="3184699"/>
              <a:ext cx="151907" cy="219466"/>
              <a:chOff x="6689725" y="4826000"/>
              <a:chExt cx="588963" cy="850901"/>
            </a:xfrm>
          </p:grpSpPr>
          <p:sp>
            <p:nvSpPr>
              <p:cNvPr id="191" name="Freeform 5"/>
              <p:cNvSpPr/>
              <p:nvPr/>
            </p:nvSpPr>
            <p:spPr bwMode="auto">
              <a:xfrm>
                <a:off x="6689725" y="4826000"/>
                <a:ext cx="588963" cy="706438"/>
              </a:xfrm>
              <a:custGeom>
                <a:avLst/>
                <a:gdLst>
                  <a:gd name="T0" fmla="*/ 101 w 371"/>
                  <a:gd name="T1" fmla="*/ 410 h 445"/>
                  <a:gd name="T2" fmla="*/ 101 w 371"/>
                  <a:gd name="T3" fmla="*/ 351 h 445"/>
                  <a:gd name="T4" fmla="*/ 80 w 371"/>
                  <a:gd name="T5" fmla="*/ 338 h 445"/>
                  <a:gd name="T6" fmla="*/ 60 w 371"/>
                  <a:gd name="T7" fmla="*/ 322 h 445"/>
                  <a:gd name="T8" fmla="*/ 43 w 371"/>
                  <a:gd name="T9" fmla="*/ 304 h 445"/>
                  <a:gd name="T10" fmla="*/ 28 w 371"/>
                  <a:gd name="T11" fmla="*/ 284 h 445"/>
                  <a:gd name="T12" fmla="*/ 16 w 371"/>
                  <a:gd name="T13" fmla="*/ 262 h 445"/>
                  <a:gd name="T14" fmla="*/ 7 w 371"/>
                  <a:gd name="T15" fmla="*/ 238 h 445"/>
                  <a:gd name="T16" fmla="*/ 2 w 371"/>
                  <a:gd name="T17" fmla="*/ 212 h 445"/>
                  <a:gd name="T18" fmla="*/ 0 w 371"/>
                  <a:gd name="T19" fmla="*/ 185 h 445"/>
                  <a:gd name="T20" fmla="*/ 1 w 371"/>
                  <a:gd name="T21" fmla="*/ 166 h 445"/>
                  <a:gd name="T22" fmla="*/ 8 w 371"/>
                  <a:gd name="T23" fmla="*/ 130 h 445"/>
                  <a:gd name="T24" fmla="*/ 22 w 371"/>
                  <a:gd name="T25" fmla="*/ 97 h 445"/>
                  <a:gd name="T26" fmla="*/ 42 w 371"/>
                  <a:gd name="T27" fmla="*/ 67 h 445"/>
                  <a:gd name="T28" fmla="*/ 67 w 371"/>
                  <a:gd name="T29" fmla="*/ 42 h 445"/>
                  <a:gd name="T30" fmla="*/ 97 w 371"/>
                  <a:gd name="T31" fmla="*/ 22 h 445"/>
                  <a:gd name="T32" fmla="*/ 130 w 371"/>
                  <a:gd name="T33" fmla="*/ 8 h 445"/>
                  <a:gd name="T34" fmla="*/ 166 w 371"/>
                  <a:gd name="T35" fmla="*/ 1 h 445"/>
                  <a:gd name="T36" fmla="*/ 186 w 371"/>
                  <a:gd name="T37" fmla="*/ 0 h 445"/>
                  <a:gd name="T38" fmla="*/ 224 w 371"/>
                  <a:gd name="T39" fmla="*/ 4 h 445"/>
                  <a:gd name="T40" fmla="*/ 258 w 371"/>
                  <a:gd name="T41" fmla="*/ 14 h 445"/>
                  <a:gd name="T42" fmla="*/ 290 w 371"/>
                  <a:gd name="T43" fmla="*/ 32 h 445"/>
                  <a:gd name="T44" fmla="*/ 317 w 371"/>
                  <a:gd name="T45" fmla="*/ 54 h 445"/>
                  <a:gd name="T46" fmla="*/ 340 w 371"/>
                  <a:gd name="T47" fmla="*/ 82 h 445"/>
                  <a:gd name="T48" fmla="*/ 357 w 371"/>
                  <a:gd name="T49" fmla="*/ 113 h 445"/>
                  <a:gd name="T50" fmla="*/ 368 w 371"/>
                  <a:gd name="T51" fmla="*/ 148 h 445"/>
                  <a:gd name="T52" fmla="*/ 371 w 371"/>
                  <a:gd name="T53" fmla="*/ 185 h 445"/>
                  <a:gd name="T54" fmla="*/ 371 w 371"/>
                  <a:gd name="T55" fmla="*/ 199 h 445"/>
                  <a:gd name="T56" fmla="*/ 367 w 371"/>
                  <a:gd name="T57" fmla="*/ 225 h 445"/>
                  <a:gd name="T58" fmla="*/ 360 w 371"/>
                  <a:gd name="T59" fmla="*/ 250 h 445"/>
                  <a:gd name="T60" fmla="*/ 349 w 371"/>
                  <a:gd name="T61" fmla="*/ 274 h 445"/>
                  <a:gd name="T62" fmla="*/ 336 w 371"/>
                  <a:gd name="T63" fmla="*/ 295 h 445"/>
                  <a:gd name="T64" fmla="*/ 320 w 371"/>
                  <a:gd name="T65" fmla="*/ 314 h 445"/>
                  <a:gd name="T66" fmla="*/ 301 w 371"/>
                  <a:gd name="T67" fmla="*/ 331 h 445"/>
                  <a:gd name="T68" fmla="*/ 280 w 371"/>
                  <a:gd name="T69" fmla="*/ 346 h 445"/>
                  <a:gd name="T70" fmla="*/ 269 w 371"/>
                  <a:gd name="T71" fmla="*/ 394 h 4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71" h="445">
                    <a:moveTo>
                      <a:pt x="260" y="445"/>
                    </a:moveTo>
                    <a:lnTo>
                      <a:pt x="101" y="410"/>
                    </a:lnTo>
                    <a:lnTo>
                      <a:pt x="101" y="351"/>
                    </a:lnTo>
                    <a:lnTo>
                      <a:pt x="101" y="351"/>
                    </a:lnTo>
                    <a:lnTo>
                      <a:pt x="90" y="345"/>
                    </a:lnTo>
                    <a:lnTo>
                      <a:pt x="80" y="338"/>
                    </a:lnTo>
                    <a:lnTo>
                      <a:pt x="70" y="331"/>
                    </a:lnTo>
                    <a:lnTo>
                      <a:pt x="60" y="322"/>
                    </a:lnTo>
                    <a:lnTo>
                      <a:pt x="51" y="314"/>
                    </a:lnTo>
                    <a:lnTo>
                      <a:pt x="43" y="304"/>
                    </a:lnTo>
                    <a:lnTo>
                      <a:pt x="35" y="294"/>
                    </a:lnTo>
                    <a:lnTo>
                      <a:pt x="28" y="284"/>
                    </a:lnTo>
                    <a:lnTo>
                      <a:pt x="22" y="273"/>
                    </a:lnTo>
                    <a:lnTo>
                      <a:pt x="16" y="262"/>
                    </a:lnTo>
                    <a:lnTo>
                      <a:pt x="11" y="250"/>
                    </a:lnTo>
                    <a:lnTo>
                      <a:pt x="7" y="238"/>
                    </a:lnTo>
                    <a:lnTo>
                      <a:pt x="4" y="224"/>
                    </a:lnTo>
                    <a:lnTo>
                      <a:pt x="2" y="212"/>
                    </a:lnTo>
                    <a:lnTo>
                      <a:pt x="1" y="198"/>
                    </a:lnTo>
                    <a:lnTo>
                      <a:pt x="0" y="185"/>
                    </a:lnTo>
                    <a:lnTo>
                      <a:pt x="0" y="185"/>
                    </a:lnTo>
                    <a:lnTo>
                      <a:pt x="1" y="166"/>
                    </a:lnTo>
                    <a:lnTo>
                      <a:pt x="4" y="148"/>
                    </a:lnTo>
                    <a:lnTo>
                      <a:pt x="8" y="130"/>
                    </a:lnTo>
                    <a:lnTo>
                      <a:pt x="15" y="113"/>
                    </a:lnTo>
                    <a:lnTo>
                      <a:pt x="22" y="97"/>
                    </a:lnTo>
                    <a:lnTo>
                      <a:pt x="32" y="82"/>
                    </a:lnTo>
                    <a:lnTo>
                      <a:pt x="42" y="67"/>
                    </a:lnTo>
                    <a:lnTo>
                      <a:pt x="54" y="54"/>
                    </a:lnTo>
                    <a:lnTo>
                      <a:pt x="67" y="42"/>
                    </a:lnTo>
                    <a:lnTo>
                      <a:pt x="82" y="32"/>
                    </a:lnTo>
                    <a:lnTo>
                      <a:pt x="97" y="22"/>
                    </a:lnTo>
                    <a:lnTo>
                      <a:pt x="113" y="14"/>
                    </a:lnTo>
                    <a:lnTo>
                      <a:pt x="130" y="8"/>
                    </a:lnTo>
                    <a:lnTo>
                      <a:pt x="148" y="4"/>
                    </a:lnTo>
                    <a:lnTo>
                      <a:pt x="166" y="1"/>
                    </a:lnTo>
                    <a:lnTo>
                      <a:pt x="186" y="0"/>
                    </a:lnTo>
                    <a:lnTo>
                      <a:pt x="186" y="0"/>
                    </a:lnTo>
                    <a:lnTo>
                      <a:pt x="205" y="1"/>
                    </a:lnTo>
                    <a:lnTo>
                      <a:pt x="224" y="4"/>
                    </a:lnTo>
                    <a:lnTo>
                      <a:pt x="241" y="8"/>
                    </a:lnTo>
                    <a:lnTo>
                      <a:pt x="258" y="14"/>
                    </a:lnTo>
                    <a:lnTo>
                      <a:pt x="274" y="22"/>
                    </a:lnTo>
                    <a:lnTo>
                      <a:pt x="290" y="32"/>
                    </a:lnTo>
                    <a:lnTo>
                      <a:pt x="304" y="42"/>
                    </a:lnTo>
                    <a:lnTo>
                      <a:pt x="317" y="54"/>
                    </a:lnTo>
                    <a:lnTo>
                      <a:pt x="329" y="67"/>
                    </a:lnTo>
                    <a:lnTo>
                      <a:pt x="340" y="82"/>
                    </a:lnTo>
                    <a:lnTo>
                      <a:pt x="349" y="97"/>
                    </a:lnTo>
                    <a:lnTo>
                      <a:pt x="357" y="113"/>
                    </a:lnTo>
                    <a:lnTo>
                      <a:pt x="363" y="130"/>
                    </a:lnTo>
                    <a:lnTo>
                      <a:pt x="368" y="148"/>
                    </a:lnTo>
                    <a:lnTo>
                      <a:pt x="370" y="166"/>
                    </a:lnTo>
                    <a:lnTo>
                      <a:pt x="371" y="185"/>
                    </a:lnTo>
                    <a:lnTo>
                      <a:pt x="371" y="185"/>
                    </a:lnTo>
                    <a:lnTo>
                      <a:pt x="371" y="199"/>
                    </a:lnTo>
                    <a:lnTo>
                      <a:pt x="369" y="212"/>
                    </a:lnTo>
                    <a:lnTo>
                      <a:pt x="367" y="225"/>
                    </a:lnTo>
                    <a:lnTo>
                      <a:pt x="364" y="238"/>
                    </a:lnTo>
                    <a:lnTo>
                      <a:pt x="360" y="250"/>
                    </a:lnTo>
                    <a:lnTo>
                      <a:pt x="355" y="262"/>
                    </a:lnTo>
                    <a:lnTo>
                      <a:pt x="349" y="274"/>
                    </a:lnTo>
                    <a:lnTo>
                      <a:pt x="343" y="285"/>
                    </a:lnTo>
                    <a:lnTo>
                      <a:pt x="336" y="295"/>
                    </a:lnTo>
                    <a:lnTo>
                      <a:pt x="328" y="305"/>
                    </a:lnTo>
                    <a:lnTo>
                      <a:pt x="320" y="314"/>
                    </a:lnTo>
                    <a:lnTo>
                      <a:pt x="311" y="323"/>
                    </a:lnTo>
                    <a:lnTo>
                      <a:pt x="301" y="331"/>
                    </a:lnTo>
                    <a:lnTo>
                      <a:pt x="291" y="339"/>
                    </a:lnTo>
                    <a:lnTo>
                      <a:pt x="280" y="346"/>
                    </a:lnTo>
                    <a:lnTo>
                      <a:pt x="269" y="352"/>
                    </a:lnTo>
                    <a:lnTo>
                      <a:pt x="269" y="394"/>
                    </a:lnTo>
                    <a:lnTo>
                      <a:pt x="176" y="371"/>
                    </a:lnTo>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92" name="Line 6"/>
              <p:cNvSpPr>
                <a:spLocks noChangeShapeType="1"/>
              </p:cNvSpPr>
              <p:nvPr/>
            </p:nvSpPr>
            <p:spPr bwMode="auto">
              <a:xfrm flipH="1" flipV="1">
                <a:off x="6850063" y="5551488"/>
                <a:ext cx="252413" cy="55563"/>
              </a:xfrm>
              <a:prstGeom prst="line">
                <a:avLst/>
              </a:prstGeom>
              <a:noFill/>
              <a:ln w="6350">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93" name="Line 7"/>
              <p:cNvSpPr>
                <a:spLocks noChangeShapeType="1"/>
              </p:cNvSpPr>
              <p:nvPr/>
            </p:nvSpPr>
            <p:spPr bwMode="auto">
              <a:xfrm flipH="1" flipV="1">
                <a:off x="6870700" y="5630863"/>
                <a:ext cx="211138" cy="46038"/>
              </a:xfrm>
              <a:prstGeom prst="line">
                <a:avLst/>
              </a:prstGeom>
              <a:noFill/>
              <a:ln w="6350">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grpSp>
      </p:grpSp>
      <p:grpSp>
        <p:nvGrpSpPr>
          <p:cNvPr id="194" name="组合 193"/>
          <p:cNvGrpSpPr/>
          <p:nvPr/>
        </p:nvGrpSpPr>
        <p:grpSpPr>
          <a:xfrm>
            <a:off x="882940" y="3795568"/>
            <a:ext cx="612206" cy="612283"/>
            <a:chOff x="5380050" y="2166450"/>
            <a:chExt cx="440084" cy="440084"/>
          </a:xfrm>
        </p:grpSpPr>
        <p:sp>
          <p:nvSpPr>
            <p:cNvPr id="195" name="椭圆 194"/>
            <p:cNvSpPr/>
            <p:nvPr/>
          </p:nvSpPr>
          <p:spPr>
            <a:xfrm>
              <a:off x="5380050" y="2166450"/>
              <a:ext cx="440084" cy="440084"/>
            </a:xfrm>
            <a:prstGeom prst="ellipse">
              <a:avLst/>
            </a:prstGeom>
            <a:solidFill>
              <a:schemeClr val="accent4"/>
            </a:solidFill>
            <a:ln w="19050">
              <a:solidFill>
                <a:schemeClr val="accent4">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96" name="组合 195"/>
            <p:cNvGrpSpPr/>
            <p:nvPr/>
          </p:nvGrpSpPr>
          <p:grpSpPr>
            <a:xfrm>
              <a:off x="5495477" y="2276760"/>
              <a:ext cx="209229" cy="219466"/>
              <a:chOff x="2847975" y="6135688"/>
              <a:chExt cx="811213" cy="850900"/>
            </a:xfrm>
          </p:grpSpPr>
          <p:sp>
            <p:nvSpPr>
              <p:cNvPr id="197" name="Freeform 8"/>
              <p:cNvSpPr/>
              <p:nvPr/>
            </p:nvSpPr>
            <p:spPr bwMode="auto">
              <a:xfrm>
                <a:off x="2847975" y="6135688"/>
                <a:ext cx="811213" cy="463550"/>
              </a:xfrm>
              <a:custGeom>
                <a:avLst/>
                <a:gdLst>
                  <a:gd name="T0" fmla="*/ 245 w 511"/>
                  <a:gd name="T1" fmla="*/ 2 h 292"/>
                  <a:gd name="T2" fmla="*/ 10 w 511"/>
                  <a:gd name="T3" fmla="*/ 129 h 292"/>
                  <a:gd name="T4" fmla="*/ 10 w 511"/>
                  <a:gd name="T5" fmla="*/ 129 h 292"/>
                  <a:gd name="T6" fmla="*/ 6 w 511"/>
                  <a:gd name="T7" fmla="*/ 132 h 292"/>
                  <a:gd name="T8" fmla="*/ 2 w 511"/>
                  <a:gd name="T9" fmla="*/ 136 h 292"/>
                  <a:gd name="T10" fmla="*/ 0 w 511"/>
                  <a:gd name="T11" fmla="*/ 141 h 292"/>
                  <a:gd name="T12" fmla="*/ 0 w 511"/>
                  <a:gd name="T13" fmla="*/ 146 h 292"/>
                  <a:gd name="T14" fmla="*/ 0 w 511"/>
                  <a:gd name="T15" fmla="*/ 151 h 292"/>
                  <a:gd name="T16" fmla="*/ 2 w 511"/>
                  <a:gd name="T17" fmla="*/ 155 h 292"/>
                  <a:gd name="T18" fmla="*/ 6 w 511"/>
                  <a:gd name="T19" fmla="*/ 159 h 292"/>
                  <a:gd name="T20" fmla="*/ 10 w 511"/>
                  <a:gd name="T21" fmla="*/ 163 h 292"/>
                  <a:gd name="T22" fmla="*/ 245 w 511"/>
                  <a:gd name="T23" fmla="*/ 289 h 292"/>
                  <a:gd name="T24" fmla="*/ 245 w 511"/>
                  <a:gd name="T25" fmla="*/ 289 h 292"/>
                  <a:gd name="T26" fmla="*/ 250 w 511"/>
                  <a:gd name="T27" fmla="*/ 291 h 292"/>
                  <a:gd name="T28" fmla="*/ 256 w 511"/>
                  <a:gd name="T29" fmla="*/ 292 h 292"/>
                  <a:gd name="T30" fmla="*/ 261 w 511"/>
                  <a:gd name="T31" fmla="*/ 291 h 292"/>
                  <a:gd name="T32" fmla="*/ 267 w 511"/>
                  <a:gd name="T33" fmla="*/ 289 h 292"/>
                  <a:gd name="T34" fmla="*/ 500 w 511"/>
                  <a:gd name="T35" fmla="*/ 163 h 292"/>
                  <a:gd name="T36" fmla="*/ 500 w 511"/>
                  <a:gd name="T37" fmla="*/ 163 h 292"/>
                  <a:gd name="T38" fmla="*/ 505 w 511"/>
                  <a:gd name="T39" fmla="*/ 159 h 292"/>
                  <a:gd name="T40" fmla="*/ 508 w 511"/>
                  <a:gd name="T41" fmla="*/ 155 h 292"/>
                  <a:gd name="T42" fmla="*/ 510 w 511"/>
                  <a:gd name="T43" fmla="*/ 151 h 292"/>
                  <a:gd name="T44" fmla="*/ 511 w 511"/>
                  <a:gd name="T45" fmla="*/ 146 h 292"/>
                  <a:gd name="T46" fmla="*/ 510 w 511"/>
                  <a:gd name="T47" fmla="*/ 141 h 292"/>
                  <a:gd name="T48" fmla="*/ 508 w 511"/>
                  <a:gd name="T49" fmla="*/ 136 h 292"/>
                  <a:gd name="T50" fmla="*/ 505 w 511"/>
                  <a:gd name="T51" fmla="*/ 132 h 292"/>
                  <a:gd name="T52" fmla="*/ 500 w 511"/>
                  <a:gd name="T53" fmla="*/ 129 h 292"/>
                  <a:gd name="T54" fmla="*/ 267 w 511"/>
                  <a:gd name="T55" fmla="*/ 2 h 292"/>
                  <a:gd name="T56" fmla="*/ 267 w 511"/>
                  <a:gd name="T57" fmla="*/ 2 h 292"/>
                  <a:gd name="T58" fmla="*/ 261 w 511"/>
                  <a:gd name="T59" fmla="*/ 0 h 292"/>
                  <a:gd name="T60" fmla="*/ 256 w 511"/>
                  <a:gd name="T61" fmla="*/ 0 h 292"/>
                  <a:gd name="T62" fmla="*/ 250 w 511"/>
                  <a:gd name="T63" fmla="*/ 0 h 292"/>
                  <a:gd name="T64" fmla="*/ 245 w 511"/>
                  <a:gd name="T65" fmla="*/ 2 h 292"/>
                  <a:gd name="T66" fmla="*/ 245 w 511"/>
                  <a:gd name="T67" fmla="*/ 2 h 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11" h="292">
                    <a:moveTo>
                      <a:pt x="245" y="2"/>
                    </a:moveTo>
                    <a:lnTo>
                      <a:pt x="10" y="129"/>
                    </a:lnTo>
                    <a:lnTo>
                      <a:pt x="10" y="129"/>
                    </a:lnTo>
                    <a:lnTo>
                      <a:pt x="6" y="132"/>
                    </a:lnTo>
                    <a:lnTo>
                      <a:pt x="2" y="136"/>
                    </a:lnTo>
                    <a:lnTo>
                      <a:pt x="0" y="141"/>
                    </a:lnTo>
                    <a:lnTo>
                      <a:pt x="0" y="146"/>
                    </a:lnTo>
                    <a:lnTo>
                      <a:pt x="0" y="151"/>
                    </a:lnTo>
                    <a:lnTo>
                      <a:pt x="2" y="155"/>
                    </a:lnTo>
                    <a:lnTo>
                      <a:pt x="6" y="159"/>
                    </a:lnTo>
                    <a:lnTo>
                      <a:pt x="10" y="163"/>
                    </a:lnTo>
                    <a:lnTo>
                      <a:pt x="245" y="289"/>
                    </a:lnTo>
                    <a:lnTo>
                      <a:pt x="245" y="289"/>
                    </a:lnTo>
                    <a:lnTo>
                      <a:pt x="250" y="291"/>
                    </a:lnTo>
                    <a:lnTo>
                      <a:pt x="256" y="292"/>
                    </a:lnTo>
                    <a:lnTo>
                      <a:pt x="261" y="291"/>
                    </a:lnTo>
                    <a:lnTo>
                      <a:pt x="267" y="289"/>
                    </a:lnTo>
                    <a:lnTo>
                      <a:pt x="500" y="163"/>
                    </a:lnTo>
                    <a:lnTo>
                      <a:pt x="500" y="163"/>
                    </a:lnTo>
                    <a:lnTo>
                      <a:pt x="505" y="159"/>
                    </a:lnTo>
                    <a:lnTo>
                      <a:pt x="508" y="155"/>
                    </a:lnTo>
                    <a:lnTo>
                      <a:pt x="510" y="151"/>
                    </a:lnTo>
                    <a:lnTo>
                      <a:pt x="511" y="146"/>
                    </a:lnTo>
                    <a:lnTo>
                      <a:pt x="510" y="141"/>
                    </a:lnTo>
                    <a:lnTo>
                      <a:pt x="508" y="136"/>
                    </a:lnTo>
                    <a:lnTo>
                      <a:pt x="505" y="132"/>
                    </a:lnTo>
                    <a:lnTo>
                      <a:pt x="500" y="129"/>
                    </a:lnTo>
                    <a:lnTo>
                      <a:pt x="267" y="2"/>
                    </a:lnTo>
                    <a:lnTo>
                      <a:pt x="267" y="2"/>
                    </a:lnTo>
                    <a:lnTo>
                      <a:pt x="261" y="0"/>
                    </a:lnTo>
                    <a:lnTo>
                      <a:pt x="256" y="0"/>
                    </a:lnTo>
                    <a:lnTo>
                      <a:pt x="250" y="0"/>
                    </a:lnTo>
                    <a:lnTo>
                      <a:pt x="245" y="2"/>
                    </a:lnTo>
                    <a:lnTo>
                      <a:pt x="245" y="2"/>
                    </a:lnTo>
                    <a:close/>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98" name="Freeform 9"/>
              <p:cNvSpPr/>
              <p:nvPr/>
            </p:nvSpPr>
            <p:spPr bwMode="auto">
              <a:xfrm>
                <a:off x="2847975" y="6505575"/>
                <a:ext cx="811213" cy="295275"/>
              </a:xfrm>
              <a:custGeom>
                <a:avLst/>
                <a:gdLst>
                  <a:gd name="T0" fmla="*/ 51 w 511"/>
                  <a:gd name="T1" fmla="*/ 0 h 186"/>
                  <a:gd name="T2" fmla="*/ 10 w 511"/>
                  <a:gd name="T3" fmla="*/ 22 h 186"/>
                  <a:gd name="T4" fmla="*/ 10 w 511"/>
                  <a:gd name="T5" fmla="*/ 22 h 186"/>
                  <a:gd name="T6" fmla="*/ 6 w 511"/>
                  <a:gd name="T7" fmla="*/ 25 h 186"/>
                  <a:gd name="T8" fmla="*/ 2 w 511"/>
                  <a:gd name="T9" fmla="*/ 30 h 186"/>
                  <a:gd name="T10" fmla="*/ 0 w 511"/>
                  <a:gd name="T11" fmla="*/ 34 h 186"/>
                  <a:gd name="T12" fmla="*/ 0 w 511"/>
                  <a:gd name="T13" fmla="*/ 39 h 186"/>
                  <a:gd name="T14" fmla="*/ 0 w 511"/>
                  <a:gd name="T15" fmla="*/ 44 h 186"/>
                  <a:gd name="T16" fmla="*/ 2 w 511"/>
                  <a:gd name="T17" fmla="*/ 49 h 186"/>
                  <a:gd name="T18" fmla="*/ 6 w 511"/>
                  <a:gd name="T19" fmla="*/ 53 h 186"/>
                  <a:gd name="T20" fmla="*/ 10 w 511"/>
                  <a:gd name="T21" fmla="*/ 56 h 186"/>
                  <a:gd name="T22" fmla="*/ 245 w 511"/>
                  <a:gd name="T23" fmla="*/ 183 h 186"/>
                  <a:gd name="T24" fmla="*/ 245 w 511"/>
                  <a:gd name="T25" fmla="*/ 183 h 186"/>
                  <a:gd name="T26" fmla="*/ 250 w 511"/>
                  <a:gd name="T27" fmla="*/ 185 h 186"/>
                  <a:gd name="T28" fmla="*/ 256 w 511"/>
                  <a:gd name="T29" fmla="*/ 186 h 186"/>
                  <a:gd name="T30" fmla="*/ 261 w 511"/>
                  <a:gd name="T31" fmla="*/ 185 h 186"/>
                  <a:gd name="T32" fmla="*/ 267 w 511"/>
                  <a:gd name="T33" fmla="*/ 183 h 186"/>
                  <a:gd name="T34" fmla="*/ 500 w 511"/>
                  <a:gd name="T35" fmla="*/ 56 h 186"/>
                  <a:gd name="T36" fmla="*/ 500 w 511"/>
                  <a:gd name="T37" fmla="*/ 56 h 186"/>
                  <a:gd name="T38" fmla="*/ 505 w 511"/>
                  <a:gd name="T39" fmla="*/ 53 h 186"/>
                  <a:gd name="T40" fmla="*/ 508 w 511"/>
                  <a:gd name="T41" fmla="*/ 49 h 186"/>
                  <a:gd name="T42" fmla="*/ 510 w 511"/>
                  <a:gd name="T43" fmla="*/ 44 h 186"/>
                  <a:gd name="T44" fmla="*/ 511 w 511"/>
                  <a:gd name="T45" fmla="*/ 39 h 186"/>
                  <a:gd name="T46" fmla="*/ 510 w 511"/>
                  <a:gd name="T47" fmla="*/ 34 h 186"/>
                  <a:gd name="T48" fmla="*/ 508 w 511"/>
                  <a:gd name="T49" fmla="*/ 30 h 186"/>
                  <a:gd name="T50" fmla="*/ 505 w 511"/>
                  <a:gd name="T51" fmla="*/ 25 h 186"/>
                  <a:gd name="T52" fmla="*/ 500 w 511"/>
                  <a:gd name="T53" fmla="*/ 22 h 186"/>
                  <a:gd name="T54" fmla="*/ 459 w 511"/>
                  <a:gd name="T55" fmla="*/ 0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511" h="186">
                    <a:moveTo>
                      <a:pt x="51" y="0"/>
                    </a:moveTo>
                    <a:lnTo>
                      <a:pt x="10" y="22"/>
                    </a:lnTo>
                    <a:lnTo>
                      <a:pt x="10" y="22"/>
                    </a:lnTo>
                    <a:lnTo>
                      <a:pt x="6" y="25"/>
                    </a:lnTo>
                    <a:lnTo>
                      <a:pt x="2" y="30"/>
                    </a:lnTo>
                    <a:lnTo>
                      <a:pt x="0" y="34"/>
                    </a:lnTo>
                    <a:lnTo>
                      <a:pt x="0" y="39"/>
                    </a:lnTo>
                    <a:lnTo>
                      <a:pt x="0" y="44"/>
                    </a:lnTo>
                    <a:lnTo>
                      <a:pt x="2" y="49"/>
                    </a:lnTo>
                    <a:lnTo>
                      <a:pt x="6" y="53"/>
                    </a:lnTo>
                    <a:lnTo>
                      <a:pt x="10" y="56"/>
                    </a:lnTo>
                    <a:lnTo>
                      <a:pt x="245" y="183"/>
                    </a:lnTo>
                    <a:lnTo>
                      <a:pt x="245" y="183"/>
                    </a:lnTo>
                    <a:lnTo>
                      <a:pt x="250" y="185"/>
                    </a:lnTo>
                    <a:lnTo>
                      <a:pt x="256" y="186"/>
                    </a:lnTo>
                    <a:lnTo>
                      <a:pt x="261" y="185"/>
                    </a:lnTo>
                    <a:lnTo>
                      <a:pt x="267" y="183"/>
                    </a:lnTo>
                    <a:lnTo>
                      <a:pt x="500" y="56"/>
                    </a:lnTo>
                    <a:lnTo>
                      <a:pt x="500" y="56"/>
                    </a:lnTo>
                    <a:lnTo>
                      <a:pt x="505" y="53"/>
                    </a:lnTo>
                    <a:lnTo>
                      <a:pt x="508" y="49"/>
                    </a:lnTo>
                    <a:lnTo>
                      <a:pt x="510" y="44"/>
                    </a:lnTo>
                    <a:lnTo>
                      <a:pt x="511" y="39"/>
                    </a:lnTo>
                    <a:lnTo>
                      <a:pt x="510" y="34"/>
                    </a:lnTo>
                    <a:lnTo>
                      <a:pt x="508" y="30"/>
                    </a:lnTo>
                    <a:lnTo>
                      <a:pt x="505" y="25"/>
                    </a:lnTo>
                    <a:lnTo>
                      <a:pt x="500" y="22"/>
                    </a:lnTo>
                    <a:lnTo>
                      <a:pt x="459" y="0"/>
                    </a:lnTo>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99" name="Freeform 10"/>
              <p:cNvSpPr/>
              <p:nvPr/>
            </p:nvSpPr>
            <p:spPr bwMode="auto">
              <a:xfrm>
                <a:off x="2847975" y="6692900"/>
                <a:ext cx="811213" cy="293688"/>
              </a:xfrm>
              <a:custGeom>
                <a:avLst/>
                <a:gdLst>
                  <a:gd name="T0" fmla="*/ 51 w 511"/>
                  <a:gd name="T1" fmla="*/ 0 h 185"/>
                  <a:gd name="T2" fmla="*/ 10 w 511"/>
                  <a:gd name="T3" fmla="*/ 22 h 185"/>
                  <a:gd name="T4" fmla="*/ 10 w 511"/>
                  <a:gd name="T5" fmla="*/ 22 h 185"/>
                  <a:gd name="T6" fmla="*/ 6 w 511"/>
                  <a:gd name="T7" fmla="*/ 25 h 185"/>
                  <a:gd name="T8" fmla="*/ 2 w 511"/>
                  <a:gd name="T9" fmla="*/ 29 h 185"/>
                  <a:gd name="T10" fmla="*/ 0 w 511"/>
                  <a:gd name="T11" fmla="*/ 34 h 185"/>
                  <a:gd name="T12" fmla="*/ 0 w 511"/>
                  <a:gd name="T13" fmla="*/ 39 h 185"/>
                  <a:gd name="T14" fmla="*/ 0 w 511"/>
                  <a:gd name="T15" fmla="*/ 44 h 185"/>
                  <a:gd name="T16" fmla="*/ 2 w 511"/>
                  <a:gd name="T17" fmla="*/ 48 h 185"/>
                  <a:gd name="T18" fmla="*/ 6 w 511"/>
                  <a:gd name="T19" fmla="*/ 52 h 185"/>
                  <a:gd name="T20" fmla="*/ 10 w 511"/>
                  <a:gd name="T21" fmla="*/ 56 h 185"/>
                  <a:gd name="T22" fmla="*/ 245 w 511"/>
                  <a:gd name="T23" fmla="*/ 182 h 185"/>
                  <a:gd name="T24" fmla="*/ 245 w 511"/>
                  <a:gd name="T25" fmla="*/ 182 h 185"/>
                  <a:gd name="T26" fmla="*/ 250 w 511"/>
                  <a:gd name="T27" fmla="*/ 184 h 185"/>
                  <a:gd name="T28" fmla="*/ 256 w 511"/>
                  <a:gd name="T29" fmla="*/ 185 h 185"/>
                  <a:gd name="T30" fmla="*/ 261 w 511"/>
                  <a:gd name="T31" fmla="*/ 184 h 185"/>
                  <a:gd name="T32" fmla="*/ 267 w 511"/>
                  <a:gd name="T33" fmla="*/ 182 h 185"/>
                  <a:gd name="T34" fmla="*/ 500 w 511"/>
                  <a:gd name="T35" fmla="*/ 56 h 185"/>
                  <a:gd name="T36" fmla="*/ 500 w 511"/>
                  <a:gd name="T37" fmla="*/ 56 h 185"/>
                  <a:gd name="T38" fmla="*/ 505 w 511"/>
                  <a:gd name="T39" fmla="*/ 52 h 185"/>
                  <a:gd name="T40" fmla="*/ 508 w 511"/>
                  <a:gd name="T41" fmla="*/ 48 h 185"/>
                  <a:gd name="T42" fmla="*/ 510 w 511"/>
                  <a:gd name="T43" fmla="*/ 44 h 185"/>
                  <a:gd name="T44" fmla="*/ 511 w 511"/>
                  <a:gd name="T45" fmla="*/ 39 h 185"/>
                  <a:gd name="T46" fmla="*/ 510 w 511"/>
                  <a:gd name="T47" fmla="*/ 34 h 185"/>
                  <a:gd name="T48" fmla="*/ 508 w 511"/>
                  <a:gd name="T49" fmla="*/ 29 h 185"/>
                  <a:gd name="T50" fmla="*/ 505 w 511"/>
                  <a:gd name="T51" fmla="*/ 25 h 185"/>
                  <a:gd name="T52" fmla="*/ 500 w 511"/>
                  <a:gd name="T53" fmla="*/ 22 h 185"/>
                  <a:gd name="T54" fmla="*/ 459 w 511"/>
                  <a:gd name="T55" fmla="*/ 0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511" h="185">
                    <a:moveTo>
                      <a:pt x="51" y="0"/>
                    </a:moveTo>
                    <a:lnTo>
                      <a:pt x="10" y="22"/>
                    </a:lnTo>
                    <a:lnTo>
                      <a:pt x="10" y="22"/>
                    </a:lnTo>
                    <a:lnTo>
                      <a:pt x="6" y="25"/>
                    </a:lnTo>
                    <a:lnTo>
                      <a:pt x="2" y="29"/>
                    </a:lnTo>
                    <a:lnTo>
                      <a:pt x="0" y="34"/>
                    </a:lnTo>
                    <a:lnTo>
                      <a:pt x="0" y="39"/>
                    </a:lnTo>
                    <a:lnTo>
                      <a:pt x="0" y="44"/>
                    </a:lnTo>
                    <a:lnTo>
                      <a:pt x="2" y="48"/>
                    </a:lnTo>
                    <a:lnTo>
                      <a:pt x="6" y="52"/>
                    </a:lnTo>
                    <a:lnTo>
                      <a:pt x="10" y="56"/>
                    </a:lnTo>
                    <a:lnTo>
                      <a:pt x="245" y="182"/>
                    </a:lnTo>
                    <a:lnTo>
                      <a:pt x="245" y="182"/>
                    </a:lnTo>
                    <a:lnTo>
                      <a:pt x="250" y="184"/>
                    </a:lnTo>
                    <a:lnTo>
                      <a:pt x="256" y="185"/>
                    </a:lnTo>
                    <a:lnTo>
                      <a:pt x="261" y="184"/>
                    </a:lnTo>
                    <a:lnTo>
                      <a:pt x="267" y="182"/>
                    </a:lnTo>
                    <a:lnTo>
                      <a:pt x="500" y="56"/>
                    </a:lnTo>
                    <a:lnTo>
                      <a:pt x="500" y="56"/>
                    </a:lnTo>
                    <a:lnTo>
                      <a:pt x="505" y="52"/>
                    </a:lnTo>
                    <a:lnTo>
                      <a:pt x="508" y="48"/>
                    </a:lnTo>
                    <a:lnTo>
                      <a:pt x="510" y="44"/>
                    </a:lnTo>
                    <a:lnTo>
                      <a:pt x="511" y="39"/>
                    </a:lnTo>
                    <a:lnTo>
                      <a:pt x="510" y="34"/>
                    </a:lnTo>
                    <a:lnTo>
                      <a:pt x="508" y="29"/>
                    </a:lnTo>
                    <a:lnTo>
                      <a:pt x="505" y="25"/>
                    </a:lnTo>
                    <a:lnTo>
                      <a:pt x="500" y="22"/>
                    </a:lnTo>
                    <a:lnTo>
                      <a:pt x="459" y="0"/>
                    </a:lnTo>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grpSp>
      </p:grpSp>
      <p:grpSp>
        <p:nvGrpSpPr>
          <p:cNvPr id="200" name="组合 199"/>
          <p:cNvGrpSpPr/>
          <p:nvPr/>
        </p:nvGrpSpPr>
        <p:grpSpPr>
          <a:xfrm>
            <a:off x="4968243" y="1526357"/>
            <a:ext cx="612206" cy="612283"/>
            <a:chOff x="3225712" y="2624053"/>
            <a:chExt cx="440084" cy="440084"/>
          </a:xfrm>
        </p:grpSpPr>
        <p:sp>
          <p:nvSpPr>
            <p:cNvPr id="201" name="椭圆 200"/>
            <p:cNvSpPr/>
            <p:nvPr/>
          </p:nvSpPr>
          <p:spPr>
            <a:xfrm>
              <a:off x="3225712" y="2624053"/>
              <a:ext cx="440084" cy="440084"/>
            </a:xfrm>
            <a:prstGeom prst="ellipse">
              <a:avLst/>
            </a:prstGeom>
            <a:solidFill>
              <a:schemeClr val="accent2"/>
            </a:solidFill>
            <a:ln w="19050">
              <a:solidFill>
                <a:schemeClr val="accent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02" name="组合 201"/>
            <p:cNvGrpSpPr/>
            <p:nvPr/>
          </p:nvGrpSpPr>
          <p:grpSpPr>
            <a:xfrm>
              <a:off x="3335817" y="2734363"/>
              <a:ext cx="219875" cy="219466"/>
              <a:chOff x="4064000" y="6135688"/>
              <a:chExt cx="852488" cy="850900"/>
            </a:xfrm>
          </p:grpSpPr>
          <p:sp>
            <p:nvSpPr>
              <p:cNvPr id="203" name="Freeform 11"/>
              <p:cNvSpPr/>
              <p:nvPr/>
            </p:nvSpPr>
            <p:spPr bwMode="auto">
              <a:xfrm>
                <a:off x="4064000" y="6135688"/>
                <a:ext cx="852488" cy="850900"/>
              </a:xfrm>
              <a:custGeom>
                <a:avLst/>
                <a:gdLst>
                  <a:gd name="T0" fmla="*/ 529 w 537"/>
                  <a:gd name="T1" fmla="*/ 80 h 536"/>
                  <a:gd name="T2" fmla="*/ 456 w 537"/>
                  <a:gd name="T3" fmla="*/ 7 h 536"/>
                  <a:gd name="T4" fmla="*/ 456 w 537"/>
                  <a:gd name="T5" fmla="*/ 7 h 536"/>
                  <a:gd name="T6" fmla="*/ 452 w 537"/>
                  <a:gd name="T7" fmla="*/ 3 h 536"/>
                  <a:gd name="T8" fmla="*/ 447 w 537"/>
                  <a:gd name="T9" fmla="*/ 1 h 536"/>
                  <a:gd name="T10" fmla="*/ 442 w 537"/>
                  <a:gd name="T11" fmla="*/ 0 h 536"/>
                  <a:gd name="T12" fmla="*/ 437 w 537"/>
                  <a:gd name="T13" fmla="*/ 0 h 536"/>
                  <a:gd name="T14" fmla="*/ 432 w 537"/>
                  <a:gd name="T15" fmla="*/ 0 h 536"/>
                  <a:gd name="T16" fmla="*/ 427 w 537"/>
                  <a:gd name="T17" fmla="*/ 2 h 536"/>
                  <a:gd name="T18" fmla="*/ 422 w 537"/>
                  <a:gd name="T19" fmla="*/ 5 h 536"/>
                  <a:gd name="T20" fmla="*/ 417 w 537"/>
                  <a:gd name="T21" fmla="*/ 8 h 536"/>
                  <a:gd name="T22" fmla="*/ 367 w 537"/>
                  <a:gd name="T23" fmla="*/ 59 h 536"/>
                  <a:gd name="T24" fmla="*/ 43 w 537"/>
                  <a:gd name="T25" fmla="*/ 383 h 536"/>
                  <a:gd name="T26" fmla="*/ 0 w 537"/>
                  <a:gd name="T27" fmla="*/ 536 h 536"/>
                  <a:gd name="T28" fmla="*/ 153 w 537"/>
                  <a:gd name="T29" fmla="*/ 494 h 536"/>
                  <a:gd name="T30" fmla="*/ 478 w 537"/>
                  <a:gd name="T31" fmla="*/ 169 h 536"/>
                  <a:gd name="T32" fmla="*/ 528 w 537"/>
                  <a:gd name="T33" fmla="*/ 119 h 536"/>
                  <a:gd name="T34" fmla="*/ 528 w 537"/>
                  <a:gd name="T35" fmla="*/ 119 h 536"/>
                  <a:gd name="T36" fmla="*/ 531 w 537"/>
                  <a:gd name="T37" fmla="*/ 115 h 536"/>
                  <a:gd name="T38" fmla="*/ 534 w 537"/>
                  <a:gd name="T39" fmla="*/ 110 h 536"/>
                  <a:gd name="T40" fmla="*/ 536 w 537"/>
                  <a:gd name="T41" fmla="*/ 105 h 536"/>
                  <a:gd name="T42" fmla="*/ 537 w 537"/>
                  <a:gd name="T43" fmla="*/ 99 h 536"/>
                  <a:gd name="T44" fmla="*/ 536 w 537"/>
                  <a:gd name="T45" fmla="*/ 94 h 536"/>
                  <a:gd name="T46" fmla="*/ 535 w 537"/>
                  <a:gd name="T47" fmla="*/ 89 h 536"/>
                  <a:gd name="T48" fmla="*/ 533 w 537"/>
                  <a:gd name="T49" fmla="*/ 85 h 536"/>
                  <a:gd name="T50" fmla="*/ 529 w 537"/>
                  <a:gd name="T51" fmla="*/ 80 h 536"/>
                  <a:gd name="T52" fmla="*/ 529 w 537"/>
                  <a:gd name="T53" fmla="*/ 80 h 5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37" h="536">
                    <a:moveTo>
                      <a:pt x="529" y="80"/>
                    </a:moveTo>
                    <a:lnTo>
                      <a:pt x="456" y="7"/>
                    </a:lnTo>
                    <a:lnTo>
                      <a:pt x="456" y="7"/>
                    </a:lnTo>
                    <a:lnTo>
                      <a:pt x="452" y="3"/>
                    </a:lnTo>
                    <a:lnTo>
                      <a:pt x="447" y="1"/>
                    </a:lnTo>
                    <a:lnTo>
                      <a:pt x="442" y="0"/>
                    </a:lnTo>
                    <a:lnTo>
                      <a:pt x="437" y="0"/>
                    </a:lnTo>
                    <a:lnTo>
                      <a:pt x="432" y="0"/>
                    </a:lnTo>
                    <a:lnTo>
                      <a:pt x="427" y="2"/>
                    </a:lnTo>
                    <a:lnTo>
                      <a:pt x="422" y="5"/>
                    </a:lnTo>
                    <a:lnTo>
                      <a:pt x="417" y="8"/>
                    </a:lnTo>
                    <a:lnTo>
                      <a:pt x="367" y="59"/>
                    </a:lnTo>
                    <a:lnTo>
                      <a:pt x="43" y="383"/>
                    </a:lnTo>
                    <a:lnTo>
                      <a:pt x="0" y="536"/>
                    </a:lnTo>
                    <a:lnTo>
                      <a:pt x="153" y="494"/>
                    </a:lnTo>
                    <a:lnTo>
                      <a:pt x="478" y="169"/>
                    </a:lnTo>
                    <a:lnTo>
                      <a:pt x="528" y="119"/>
                    </a:lnTo>
                    <a:lnTo>
                      <a:pt x="528" y="119"/>
                    </a:lnTo>
                    <a:lnTo>
                      <a:pt x="531" y="115"/>
                    </a:lnTo>
                    <a:lnTo>
                      <a:pt x="534" y="110"/>
                    </a:lnTo>
                    <a:lnTo>
                      <a:pt x="536" y="105"/>
                    </a:lnTo>
                    <a:lnTo>
                      <a:pt x="537" y="99"/>
                    </a:lnTo>
                    <a:lnTo>
                      <a:pt x="536" y="94"/>
                    </a:lnTo>
                    <a:lnTo>
                      <a:pt x="535" y="89"/>
                    </a:lnTo>
                    <a:lnTo>
                      <a:pt x="533" y="85"/>
                    </a:lnTo>
                    <a:lnTo>
                      <a:pt x="529" y="80"/>
                    </a:lnTo>
                    <a:lnTo>
                      <a:pt x="529" y="80"/>
                    </a:lnTo>
                    <a:close/>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04" name="Line 12"/>
              <p:cNvSpPr>
                <a:spLocks noChangeShapeType="1"/>
              </p:cNvSpPr>
              <p:nvPr/>
            </p:nvSpPr>
            <p:spPr bwMode="auto">
              <a:xfrm>
                <a:off x="4646613" y="6229350"/>
                <a:ext cx="176213" cy="174625"/>
              </a:xfrm>
              <a:prstGeom prst="line">
                <a:avLst/>
              </a:prstGeom>
              <a:noFill/>
              <a:ln w="6350">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205" name="Line 13"/>
              <p:cNvSpPr>
                <a:spLocks noChangeShapeType="1"/>
              </p:cNvSpPr>
              <p:nvPr/>
            </p:nvSpPr>
            <p:spPr bwMode="auto">
              <a:xfrm flipH="1">
                <a:off x="4210050" y="6272213"/>
                <a:ext cx="479425" cy="481013"/>
              </a:xfrm>
              <a:prstGeom prst="line">
                <a:avLst/>
              </a:prstGeom>
              <a:noFill/>
              <a:ln w="6350">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206" name="Line 14"/>
              <p:cNvSpPr>
                <a:spLocks noChangeShapeType="1"/>
              </p:cNvSpPr>
              <p:nvPr/>
            </p:nvSpPr>
            <p:spPr bwMode="auto">
              <a:xfrm flipH="1">
                <a:off x="4297363" y="6361113"/>
                <a:ext cx="481013" cy="479425"/>
              </a:xfrm>
              <a:prstGeom prst="line">
                <a:avLst/>
              </a:prstGeom>
              <a:noFill/>
              <a:ln w="6350">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207" name="Freeform 15"/>
              <p:cNvSpPr/>
              <p:nvPr/>
            </p:nvSpPr>
            <p:spPr bwMode="auto">
              <a:xfrm>
                <a:off x="4132263" y="6743700"/>
                <a:ext cx="174625" cy="176213"/>
              </a:xfrm>
              <a:custGeom>
                <a:avLst/>
                <a:gdLst>
                  <a:gd name="T0" fmla="*/ 0 w 110"/>
                  <a:gd name="T1" fmla="*/ 0 h 111"/>
                  <a:gd name="T2" fmla="*/ 49 w 110"/>
                  <a:gd name="T3" fmla="*/ 6 h 111"/>
                  <a:gd name="T4" fmla="*/ 55 w 110"/>
                  <a:gd name="T5" fmla="*/ 55 h 111"/>
                  <a:gd name="T6" fmla="*/ 104 w 110"/>
                  <a:gd name="T7" fmla="*/ 61 h 111"/>
                  <a:gd name="T8" fmla="*/ 110 w 110"/>
                  <a:gd name="T9" fmla="*/ 111 h 111"/>
                </a:gdLst>
                <a:ahLst/>
                <a:cxnLst>
                  <a:cxn ang="0">
                    <a:pos x="T0" y="T1"/>
                  </a:cxn>
                  <a:cxn ang="0">
                    <a:pos x="T2" y="T3"/>
                  </a:cxn>
                  <a:cxn ang="0">
                    <a:pos x="T4" y="T5"/>
                  </a:cxn>
                  <a:cxn ang="0">
                    <a:pos x="T6" y="T7"/>
                  </a:cxn>
                  <a:cxn ang="0">
                    <a:pos x="T8" y="T9"/>
                  </a:cxn>
                </a:cxnLst>
                <a:rect l="0" t="0" r="r" b="b"/>
                <a:pathLst>
                  <a:path w="110" h="111">
                    <a:moveTo>
                      <a:pt x="0" y="0"/>
                    </a:moveTo>
                    <a:lnTo>
                      <a:pt x="49" y="6"/>
                    </a:lnTo>
                    <a:lnTo>
                      <a:pt x="55" y="55"/>
                    </a:lnTo>
                    <a:lnTo>
                      <a:pt x="104" y="61"/>
                    </a:lnTo>
                    <a:lnTo>
                      <a:pt x="110" y="111"/>
                    </a:lnTo>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08" name="Line 16"/>
              <p:cNvSpPr>
                <a:spLocks noChangeShapeType="1"/>
              </p:cNvSpPr>
              <p:nvPr/>
            </p:nvSpPr>
            <p:spPr bwMode="auto">
              <a:xfrm flipV="1">
                <a:off x="4149725" y="6269038"/>
                <a:ext cx="117475" cy="119063"/>
              </a:xfrm>
              <a:prstGeom prst="line">
                <a:avLst/>
              </a:prstGeom>
              <a:noFill/>
              <a:ln w="6350">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209" name="Line 17"/>
              <p:cNvSpPr>
                <a:spLocks noChangeShapeType="1"/>
              </p:cNvSpPr>
              <p:nvPr/>
            </p:nvSpPr>
            <p:spPr bwMode="auto">
              <a:xfrm flipV="1">
                <a:off x="4214813" y="6370638"/>
                <a:ext cx="82550" cy="82550"/>
              </a:xfrm>
              <a:prstGeom prst="line">
                <a:avLst/>
              </a:prstGeom>
              <a:noFill/>
              <a:ln w="6350">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210" name="Line 18"/>
              <p:cNvSpPr>
                <a:spLocks noChangeShapeType="1"/>
              </p:cNvSpPr>
              <p:nvPr/>
            </p:nvSpPr>
            <p:spPr bwMode="auto">
              <a:xfrm flipV="1">
                <a:off x="4662488" y="6783388"/>
                <a:ext cx="119063" cy="119063"/>
              </a:xfrm>
              <a:prstGeom prst="line">
                <a:avLst/>
              </a:prstGeom>
              <a:noFill/>
              <a:ln w="6350">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211" name="Line 19"/>
              <p:cNvSpPr>
                <a:spLocks noChangeShapeType="1"/>
              </p:cNvSpPr>
              <p:nvPr/>
            </p:nvSpPr>
            <p:spPr bwMode="auto">
              <a:xfrm flipV="1">
                <a:off x="4597400" y="6753225"/>
                <a:ext cx="82550" cy="82550"/>
              </a:xfrm>
              <a:prstGeom prst="line">
                <a:avLst/>
              </a:prstGeom>
              <a:noFill/>
              <a:ln w="6350">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212" name="Freeform 20"/>
              <p:cNvSpPr/>
              <p:nvPr/>
            </p:nvSpPr>
            <p:spPr bwMode="auto">
              <a:xfrm>
                <a:off x="4084638" y="6157913"/>
                <a:ext cx="369888" cy="368300"/>
              </a:xfrm>
              <a:custGeom>
                <a:avLst/>
                <a:gdLst>
                  <a:gd name="T0" fmla="*/ 233 w 233"/>
                  <a:gd name="T1" fmla="*/ 128 h 232"/>
                  <a:gd name="T2" fmla="*/ 111 w 233"/>
                  <a:gd name="T3" fmla="*/ 7 h 232"/>
                  <a:gd name="T4" fmla="*/ 111 w 233"/>
                  <a:gd name="T5" fmla="*/ 7 h 232"/>
                  <a:gd name="T6" fmla="*/ 107 w 233"/>
                  <a:gd name="T7" fmla="*/ 4 h 232"/>
                  <a:gd name="T8" fmla="*/ 103 w 233"/>
                  <a:gd name="T9" fmla="*/ 2 h 232"/>
                  <a:gd name="T10" fmla="*/ 98 w 233"/>
                  <a:gd name="T11" fmla="*/ 0 h 232"/>
                  <a:gd name="T12" fmla="*/ 94 w 233"/>
                  <a:gd name="T13" fmla="*/ 0 h 232"/>
                  <a:gd name="T14" fmla="*/ 89 w 233"/>
                  <a:gd name="T15" fmla="*/ 0 h 232"/>
                  <a:gd name="T16" fmla="*/ 84 w 233"/>
                  <a:gd name="T17" fmla="*/ 2 h 232"/>
                  <a:gd name="T18" fmla="*/ 80 w 233"/>
                  <a:gd name="T19" fmla="*/ 4 h 232"/>
                  <a:gd name="T20" fmla="*/ 76 w 233"/>
                  <a:gd name="T21" fmla="*/ 7 h 232"/>
                  <a:gd name="T22" fmla="*/ 7 w 233"/>
                  <a:gd name="T23" fmla="*/ 77 h 232"/>
                  <a:gd name="T24" fmla="*/ 7 w 233"/>
                  <a:gd name="T25" fmla="*/ 77 h 232"/>
                  <a:gd name="T26" fmla="*/ 4 w 233"/>
                  <a:gd name="T27" fmla="*/ 80 h 232"/>
                  <a:gd name="T28" fmla="*/ 2 w 233"/>
                  <a:gd name="T29" fmla="*/ 85 h 232"/>
                  <a:gd name="T30" fmla="*/ 0 w 233"/>
                  <a:gd name="T31" fmla="*/ 89 h 232"/>
                  <a:gd name="T32" fmla="*/ 0 w 233"/>
                  <a:gd name="T33" fmla="*/ 94 h 232"/>
                  <a:gd name="T34" fmla="*/ 0 w 233"/>
                  <a:gd name="T35" fmla="*/ 99 h 232"/>
                  <a:gd name="T36" fmla="*/ 2 w 233"/>
                  <a:gd name="T37" fmla="*/ 103 h 232"/>
                  <a:gd name="T38" fmla="*/ 4 w 233"/>
                  <a:gd name="T39" fmla="*/ 107 h 232"/>
                  <a:gd name="T40" fmla="*/ 7 w 233"/>
                  <a:gd name="T41" fmla="*/ 111 h 232"/>
                  <a:gd name="T42" fmla="*/ 128 w 233"/>
                  <a:gd name="T43" fmla="*/ 232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33" h="232">
                    <a:moveTo>
                      <a:pt x="233" y="128"/>
                    </a:moveTo>
                    <a:lnTo>
                      <a:pt x="111" y="7"/>
                    </a:lnTo>
                    <a:lnTo>
                      <a:pt x="111" y="7"/>
                    </a:lnTo>
                    <a:lnTo>
                      <a:pt x="107" y="4"/>
                    </a:lnTo>
                    <a:lnTo>
                      <a:pt x="103" y="2"/>
                    </a:lnTo>
                    <a:lnTo>
                      <a:pt x="98" y="0"/>
                    </a:lnTo>
                    <a:lnTo>
                      <a:pt x="94" y="0"/>
                    </a:lnTo>
                    <a:lnTo>
                      <a:pt x="89" y="0"/>
                    </a:lnTo>
                    <a:lnTo>
                      <a:pt x="84" y="2"/>
                    </a:lnTo>
                    <a:lnTo>
                      <a:pt x="80" y="4"/>
                    </a:lnTo>
                    <a:lnTo>
                      <a:pt x="76" y="7"/>
                    </a:lnTo>
                    <a:lnTo>
                      <a:pt x="7" y="77"/>
                    </a:lnTo>
                    <a:lnTo>
                      <a:pt x="7" y="77"/>
                    </a:lnTo>
                    <a:lnTo>
                      <a:pt x="4" y="80"/>
                    </a:lnTo>
                    <a:lnTo>
                      <a:pt x="2" y="85"/>
                    </a:lnTo>
                    <a:lnTo>
                      <a:pt x="0" y="89"/>
                    </a:lnTo>
                    <a:lnTo>
                      <a:pt x="0" y="94"/>
                    </a:lnTo>
                    <a:lnTo>
                      <a:pt x="0" y="99"/>
                    </a:lnTo>
                    <a:lnTo>
                      <a:pt x="2" y="103"/>
                    </a:lnTo>
                    <a:lnTo>
                      <a:pt x="4" y="107"/>
                    </a:lnTo>
                    <a:lnTo>
                      <a:pt x="7" y="111"/>
                    </a:lnTo>
                    <a:lnTo>
                      <a:pt x="128" y="232"/>
                    </a:lnTo>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13" name="Freeform 21"/>
              <p:cNvSpPr/>
              <p:nvPr/>
            </p:nvSpPr>
            <p:spPr bwMode="auto">
              <a:xfrm>
                <a:off x="4524375" y="6596063"/>
                <a:ext cx="368300" cy="369888"/>
              </a:xfrm>
              <a:custGeom>
                <a:avLst/>
                <a:gdLst>
                  <a:gd name="T0" fmla="*/ 0 w 232"/>
                  <a:gd name="T1" fmla="*/ 106 h 233"/>
                  <a:gd name="T2" fmla="*/ 121 w 232"/>
                  <a:gd name="T3" fmla="*/ 226 h 233"/>
                  <a:gd name="T4" fmla="*/ 121 w 232"/>
                  <a:gd name="T5" fmla="*/ 226 h 233"/>
                  <a:gd name="T6" fmla="*/ 125 w 232"/>
                  <a:gd name="T7" fmla="*/ 229 h 233"/>
                  <a:gd name="T8" fmla="*/ 129 w 232"/>
                  <a:gd name="T9" fmla="*/ 232 h 233"/>
                  <a:gd name="T10" fmla="*/ 134 w 232"/>
                  <a:gd name="T11" fmla="*/ 233 h 233"/>
                  <a:gd name="T12" fmla="*/ 138 w 232"/>
                  <a:gd name="T13" fmla="*/ 233 h 233"/>
                  <a:gd name="T14" fmla="*/ 143 w 232"/>
                  <a:gd name="T15" fmla="*/ 233 h 233"/>
                  <a:gd name="T16" fmla="*/ 148 w 232"/>
                  <a:gd name="T17" fmla="*/ 232 h 233"/>
                  <a:gd name="T18" fmla="*/ 152 w 232"/>
                  <a:gd name="T19" fmla="*/ 229 h 233"/>
                  <a:gd name="T20" fmla="*/ 156 w 232"/>
                  <a:gd name="T21" fmla="*/ 226 h 233"/>
                  <a:gd name="T22" fmla="*/ 225 w 232"/>
                  <a:gd name="T23" fmla="*/ 157 h 233"/>
                  <a:gd name="T24" fmla="*/ 225 w 232"/>
                  <a:gd name="T25" fmla="*/ 157 h 233"/>
                  <a:gd name="T26" fmla="*/ 228 w 232"/>
                  <a:gd name="T27" fmla="*/ 153 h 233"/>
                  <a:gd name="T28" fmla="*/ 230 w 232"/>
                  <a:gd name="T29" fmla="*/ 149 h 233"/>
                  <a:gd name="T30" fmla="*/ 232 w 232"/>
                  <a:gd name="T31" fmla="*/ 144 h 233"/>
                  <a:gd name="T32" fmla="*/ 232 w 232"/>
                  <a:gd name="T33" fmla="*/ 140 h 233"/>
                  <a:gd name="T34" fmla="*/ 232 w 232"/>
                  <a:gd name="T35" fmla="*/ 135 h 233"/>
                  <a:gd name="T36" fmla="*/ 230 w 232"/>
                  <a:gd name="T37" fmla="*/ 130 h 233"/>
                  <a:gd name="T38" fmla="*/ 228 w 232"/>
                  <a:gd name="T39" fmla="*/ 126 h 233"/>
                  <a:gd name="T40" fmla="*/ 225 w 232"/>
                  <a:gd name="T41" fmla="*/ 122 h 233"/>
                  <a:gd name="T42" fmla="*/ 104 w 232"/>
                  <a:gd name="T43" fmla="*/ 0 h 2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32" h="233">
                    <a:moveTo>
                      <a:pt x="0" y="106"/>
                    </a:moveTo>
                    <a:lnTo>
                      <a:pt x="121" y="226"/>
                    </a:lnTo>
                    <a:lnTo>
                      <a:pt x="121" y="226"/>
                    </a:lnTo>
                    <a:lnTo>
                      <a:pt x="125" y="229"/>
                    </a:lnTo>
                    <a:lnTo>
                      <a:pt x="129" y="232"/>
                    </a:lnTo>
                    <a:lnTo>
                      <a:pt x="134" y="233"/>
                    </a:lnTo>
                    <a:lnTo>
                      <a:pt x="138" y="233"/>
                    </a:lnTo>
                    <a:lnTo>
                      <a:pt x="143" y="233"/>
                    </a:lnTo>
                    <a:lnTo>
                      <a:pt x="148" y="232"/>
                    </a:lnTo>
                    <a:lnTo>
                      <a:pt x="152" y="229"/>
                    </a:lnTo>
                    <a:lnTo>
                      <a:pt x="156" y="226"/>
                    </a:lnTo>
                    <a:lnTo>
                      <a:pt x="225" y="157"/>
                    </a:lnTo>
                    <a:lnTo>
                      <a:pt x="225" y="157"/>
                    </a:lnTo>
                    <a:lnTo>
                      <a:pt x="228" y="153"/>
                    </a:lnTo>
                    <a:lnTo>
                      <a:pt x="230" y="149"/>
                    </a:lnTo>
                    <a:lnTo>
                      <a:pt x="232" y="144"/>
                    </a:lnTo>
                    <a:lnTo>
                      <a:pt x="232" y="140"/>
                    </a:lnTo>
                    <a:lnTo>
                      <a:pt x="232" y="135"/>
                    </a:lnTo>
                    <a:lnTo>
                      <a:pt x="230" y="130"/>
                    </a:lnTo>
                    <a:lnTo>
                      <a:pt x="228" y="126"/>
                    </a:lnTo>
                    <a:lnTo>
                      <a:pt x="225" y="122"/>
                    </a:lnTo>
                    <a:lnTo>
                      <a:pt x="104" y="0"/>
                    </a:lnTo>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grpSp>
      </p:grpSp>
      <p:grpSp>
        <p:nvGrpSpPr>
          <p:cNvPr id="214" name="组合 213"/>
          <p:cNvGrpSpPr/>
          <p:nvPr/>
        </p:nvGrpSpPr>
        <p:grpSpPr>
          <a:xfrm>
            <a:off x="882940" y="1526357"/>
            <a:ext cx="612206" cy="612283"/>
            <a:chOff x="2139017" y="3437940"/>
            <a:chExt cx="440084" cy="440084"/>
          </a:xfrm>
        </p:grpSpPr>
        <p:sp>
          <p:nvSpPr>
            <p:cNvPr id="215" name="椭圆 214"/>
            <p:cNvSpPr/>
            <p:nvPr/>
          </p:nvSpPr>
          <p:spPr>
            <a:xfrm>
              <a:off x="2139017" y="3437940"/>
              <a:ext cx="440084" cy="440084"/>
            </a:xfrm>
            <a:prstGeom prst="ellipse">
              <a:avLst/>
            </a:prstGeom>
            <a:solidFill>
              <a:schemeClr val="accent1"/>
            </a:solidFill>
            <a:ln w="19050">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16" name="组合 215"/>
            <p:cNvGrpSpPr/>
            <p:nvPr/>
          </p:nvGrpSpPr>
          <p:grpSpPr>
            <a:xfrm>
              <a:off x="2248713" y="3548250"/>
              <a:ext cx="220694" cy="219466"/>
              <a:chOff x="4083050" y="4826000"/>
              <a:chExt cx="855663" cy="850900"/>
            </a:xfrm>
          </p:grpSpPr>
          <p:sp>
            <p:nvSpPr>
              <p:cNvPr id="217" name="Freeform 25"/>
              <p:cNvSpPr/>
              <p:nvPr/>
            </p:nvSpPr>
            <p:spPr bwMode="auto">
              <a:xfrm>
                <a:off x="4083050" y="4826000"/>
                <a:ext cx="855663" cy="850900"/>
              </a:xfrm>
              <a:custGeom>
                <a:avLst/>
                <a:gdLst>
                  <a:gd name="T0" fmla="*/ 217 w 539"/>
                  <a:gd name="T1" fmla="*/ 202 h 536"/>
                  <a:gd name="T2" fmla="*/ 206 w 539"/>
                  <a:gd name="T3" fmla="*/ 199 h 536"/>
                  <a:gd name="T4" fmla="*/ 182 w 539"/>
                  <a:gd name="T5" fmla="*/ 196 h 536"/>
                  <a:gd name="T6" fmla="*/ 169 w 539"/>
                  <a:gd name="T7" fmla="*/ 195 h 536"/>
                  <a:gd name="T8" fmla="*/ 135 w 539"/>
                  <a:gd name="T9" fmla="*/ 199 h 536"/>
                  <a:gd name="T10" fmla="*/ 103 w 539"/>
                  <a:gd name="T11" fmla="*/ 209 h 536"/>
                  <a:gd name="T12" fmla="*/ 74 w 539"/>
                  <a:gd name="T13" fmla="*/ 224 h 536"/>
                  <a:gd name="T14" fmla="*/ 49 w 539"/>
                  <a:gd name="T15" fmla="*/ 246 h 536"/>
                  <a:gd name="T16" fmla="*/ 29 w 539"/>
                  <a:gd name="T17" fmla="*/ 271 h 536"/>
                  <a:gd name="T18" fmla="*/ 13 w 539"/>
                  <a:gd name="T19" fmla="*/ 300 h 536"/>
                  <a:gd name="T20" fmla="*/ 3 w 539"/>
                  <a:gd name="T21" fmla="*/ 332 h 536"/>
                  <a:gd name="T22" fmla="*/ 0 w 539"/>
                  <a:gd name="T23" fmla="*/ 366 h 536"/>
                  <a:gd name="T24" fmla="*/ 0 w 539"/>
                  <a:gd name="T25" fmla="*/ 383 h 536"/>
                  <a:gd name="T26" fmla="*/ 7 w 539"/>
                  <a:gd name="T27" fmla="*/ 417 h 536"/>
                  <a:gd name="T28" fmla="*/ 20 w 539"/>
                  <a:gd name="T29" fmla="*/ 447 h 536"/>
                  <a:gd name="T30" fmla="*/ 38 w 539"/>
                  <a:gd name="T31" fmla="*/ 474 h 536"/>
                  <a:gd name="T32" fmla="*/ 61 w 539"/>
                  <a:gd name="T33" fmla="*/ 497 h 536"/>
                  <a:gd name="T34" fmla="*/ 88 w 539"/>
                  <a:gd name="T35" fmla="*/ 516 h 536"/>
                  <a:gd name="T36" fmla="*/ 119 w 539"/>
                  <a:gd name="T37" fmla="*/ 528 h 536"/>
                  <a:gd name="T38" fmla="*/ 152 w 539"/>
                  <a:gd name="T39" fmla="*/ 535 h 536"/>
                  <a:gd name="T40" fmla="*/ 169 w 539"/>
                  <a:gd name="T41" fmla="*/ 536 h 536"/>
                  <a:gd name="T42" fmla="*/ 204 w 539"/>
                  <a:gd name="T43" fmla="*/ 533 h 536"/>
                  <a:gd name="T44" fmla="*/ 237 w 539"/>
                  <a:gd name="T45" fmla="*/ 523 h 536"/>
                  <a:gd name="T46" fmla="*/ 265 w 539"/>
                  <a:gd name="T47" fmla="*/ 507 h 536"/>
                  <a:gd name="T48" fmla="*/ 291 w 539"/>
                  <a:gd name="T49" fmla="*/ 486 h 536"/>
                  <a:gd name="T50" fmla="*/ 311 w 539"/>
                  <a:gd name="T51" fmla="*/ 461 h 536"/>
                  <a:gd name="T52" fmla="*/ 327 w 539"/>
                  <a:gd name="T53" fmla="*/ 432 h 536"/>
                  <a:gd name="T54" fmla="*/ 337 w 539"/>
                  <a:gd name="T55" fmla="*/ 400 h 536"/>
                  <a:gd name="T56" fmla="*/ 340 w 539"/>
                  <a:gd name="T57" fmla="*/ 366 h 536"/>
                  <a:gd name="T58" fmla="*/ 340 w 539"/>
                  <a:gd name="T59" fmla="*/ 354 h 536"/>
                  <a:gd name="T60" fmla="*/ 337 w 539"/>
                  <a:gd name="T61" fmla="*/ 332 h 536"/>
                  <a:gd name="T62" fmla="*/ 394 w 539"/>
                  <a:gd name="T63" fmla="*/ 261 h 536"/>
                  <a:gd name="T64" fmla="*/ 468 w 539"/>
                  <a:gd name="T65" fmla="*/ 189 h 536"/>
                  <a:gd name="T66" fmla="*/ 539 w 539"/>
                  <a:gd name="T67" fmla="*/ 108 h 536"/>
                  <a:gd name="T68" fmla="*/ 443 w 539"/>
                  <a:gd name="T69" fmla="*/ 0 h 5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539" h="536">
                    <a:moveTo>
                      <a:pt x="443" y="0"/>
                    </a:moveTo>
                    <a:lnTo>
                      <a:pt x="217" y="202"/>
                    </a:lnTo>
                    <a:lnTo>
                      <a:pt x="217" y="202"/>
                    </a:lnTo>
                    <a:lnTo>
                      <a:pt x="206" y="199"/>
                    </a:lnTo>
                    <a:lnTo>
                      <a:pt x="194" y="197"/>
                    </a:lnTo>
                    <a:lnTo>
                      <a:pt x="182" y="196"/>
                    </a:lnTo>
                    <a:lnTo>
                      <a:pt x="169" y="195"/>
                    </a:lnTo>
                    <a:lnTo>
                      <a:pt x="169" y="195"/>
                    </a:lnTo>
                    <a:lnTo>
                      <a:pt x="152" y="196"/>
                    </a:lnTo>
                    <a:lnTo>
                      <a:pt x="135" y="199"/>
                    </a:lnTo>
                    <a:lnTo>
                      <a:pt x="119" y="203"/>
                    </a:lnTo>
                    <a:lnTo>
                      <a:pt x="103" y="209"/>
                    </a:lnTo>
                    <a:lnTo>
                      <a:pt x="88" y="216"/>
                    </a:lnTo>
                    <a:lnTo>
                      <a:pt x="74" y="224"/>
                    </a:lnTo>
                    <a:lnTo>
                      <a:pt x="61" y="235"/>
                    </a:lnTo>
                    <a:lnTo>
                      <a:pt x="49" y="246"/>
                    </a:lnTo>
                    <a:lnTo>
                      <a:pt x="38" y="258"/>
                    </a:lnTo>
                    <a:lnTo>
                      <a:pt x="29" y="271"/>
                    </a:lnTo>
                    <a:lnTo>
                      <a:pt x="20" y="285"/>
                    </a:lnTo>
                    <a:lnTo>
                      <a:pt x="13" y="300"/>
                    </a:lnTo>
                    <a:lnTo>
                      <a:pt x="7" y="316"/>
                    </a:lnTo>
                    <a:lnTo>
                      <a:pt x="3" y="332"/>
                    </a:lnTo>
                    <a:lnTo>
                      <a:pt x="0" y="349"/>
                    </a:lnTo>
                    <a:lnTo>
                      <a:pt x="0" y="366"/>
                    </a:lnTo>
                    <a:lnTo>
                      <a:pt x="0" y="366"/>
                    </a:lnTo>
                    <a:lnTo>
                      <a:pt x="0" y="383"/>
                    </a:lnTo>
                    <a:lnTo>
                      <a:pt x="3" y="400"/>
                    </a:lnTo>
                    <a:lnTo>
                      <a:pt x="7" y="417"/>
                    </a:lnTo>
                    <a:lnTo>
                      <a:pt x="13" y="432"/>
                    </a:lnTo>
                    <a:lnTo>
                      <a:pt x="20" y="447"/>
                    </a:lnTo>
                    <a:lnTo>
                      <a:pt x="29" y="461"/>
                    </a:lnTo>
                    <a:lnTo>
                      <a:pt x="38" y="474"/>
                    </a:lnTo>
                    <a:lnTo>
                      <a:pt x="49" y="486"/>
                    </a:lnTo>
                    <a:lnTo>
                      <a:pt x="61" y="497"/>
                    </a:lnTo>
                    <a:lnTo>
                      <a:pt x="74" y="507"/>
                    </a:lnTo>
                    <a:lnTo>
                      <a:pt x="88" y="516"/>
                    </a:lnTo>
                    <a:lnTo>
                      <a:pt x="103" y="523"/>
                    </a:lnTo>
                    <a:lnTo>
                      <a:pt x="119" y="528"/>
                    </a:lnTo>
                    <a:lnTo>
                      <a:pt x="135" y="533"/>
                    </a:lnTo>
                    <a:lnTo>
                      <a:pt x="152" y="535"/>
                    </a:lnTo>
                    <a:lnTo>
                      <a:pt x="169" y="536"/>
                    </a:lnTo>
                    <a:lnTo>
                      <a:pt x="169" y="536"/>
                    </a:lnTo>
                    <a:lnTo>
                      <a:pt x="187" y="535"/>
                    </a:lnTo>
                    <a:lnTo>
                      <a:pt x="204" y="533"/>
                    </a:lnTo>
                    <a:lnTo>
                      <a:pt x="221" y="528"/>
                    </a:lnTo>
                    <a:lnTo>
                      <a:pt x="237" y="523"/>
                    </a:lnTo>
                    <a:lnTo>
                      <a:pt x="251" y="516"/>
                    </a:lnTo>
                    <a:lnTo>
                      <a:pt x="265" y="507"/>
                    </a:lnTo>
                    <a:lnTo>
                      <a:pt x="279" y="497"/>
                    </a:lnTo>
                    <a:lnTo>
                      <a:pt x="291" y="486"/>
                    </a:lnTo>
                    <a:lnTo>
                      <a:pt x="302" y="474"/>
                    </a:lnTo>
                    <a:lnTo>
                      <a:pt x="311" y="461"/>
                    </a:lnTo>
                    <a:lnTo>
                      <a:pt x="320" y="447"/>
                    </a:lnTo>
                    <a:lnTo>
                      <a:pt x="327" y="432"/>
                    </a:lnTo>
                    <a:lnTo>
                      <a:pt x="333" y="417"/>
                    </a:lnTo>
                    <a:lnTo>
                      <a:pt x="337" y="400"/>
                    </a:lnTo>
                    <a:lnTo>
                      <a:pt x="340" y="383"/>
                    </a:lnTo>
                    <a:lnTo>
                      <a:pt x="340" y="366"/>
                    </a:lnTo>
                    <a:lnTo>
                      <a:pt x="340" y="366"/>
                    </a:lnTo>
                    <a:lnTo>
                      <a:pt x="340" y="354"/>
                    </a:lnTo>
                    <a:lnTo>
                      <a:pt x="339" y="343"/>
                    </a:lnTo>
                    <a:lnTo>
                      <a:pt x="337" y="332"/>
                    </a:lnTo>
                    <a:lnTo>
                      <a:pt x="334" y="321"/>
                    </a:lnTo>
                    <a:lnTo>
                      <a:pt x="394" y="261"/>
                    </a:lnTo>
                    <a:lnTo>
                      <a:pt x="394" y="189"/>
                    </a:lnTo>
                    <a:lnTo>
                      <a:pt x="468" y="189"/>
                    </a:lnTo>
                    <a:lnTo>
                      <a:pt x="468" y="104"/>
                    </a:lnTo>
                    <a:lnTo>
                      <a:pt x="539" y="108"/>
                    </a:lnTo>
                    <a:lnTo>
                      <a:pt x="539" y="7"/>
                    </a:lnTo>
                    <a:lnTo>
                      <a:pt x="443" y="0"/>
                    </a:lnTo>
                    <a:close/>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18" name="Freeform 26"/>
              <p:cNvSpPr/>
              <p:nvPr/>
            </p:nvSpPr>
            <p:spPr bwMode="auto">
              <a:xfrm>
                <a:off x="4219575" y="5362575"/>
                <a:ext cx="184150" cy="184150"/>
              </a:xfrm>
              <a:custGeom>
                <a:avLst/>
                <a:gdLst>
                  <a:gd name="T0" fmla="*/ 116 w 116"/>
                  <a:gd name="T1" fmla="*/ 58 h 116"/>
                  <a:gd name="T2" fmla="*/ 116 w 116"/>
                  <a:gd name="T3" fmla="*/ 58 h 116"/>
                  <a:gd name="T4" fmla="*/ 116 w 116"/>
                  <a:gd name="T5" fmla="*/ 64 h 116"/>
                  <a:gd name="T6" fmla="*/ 115 w 116"/>
                  <a:gd name="T7" fmla="*/ 69 h 116"/>
                  <a:gd name="T8" fmla="*/ 111 w 116"/>
                  <a:gd name="T9" fmla="*/ 80 h 116"/>
                  <a:gd name="T10" fmla="*/ 106 w 116"/>
                  <a:gd name="T11" fmla="*/ 90 h 116"/>
                  <a:gd name="T12" fmla="*/ 99 w 116"/>
                  <a:gd name="T13" fmla="*/ 99 h 116"/>
                  <a:gd name="T14" fmla="*/ 90 w 116"/>
                  <a:gd name="T15" fmla="*/ 106 h 116"/>
                  <a:gd name="T16" fmla="*/ 81 w 116"/>
                  <a:gd name="T17" fmla="*/ 111 h 116"/>
                  <a:gd name="T18" fmla="*/ 70 w 116"/>
                  <a:gd name="T19" fmla="*/ 114 h 116"/>
                  <a:gd name="T20" fmla="*/ 64 w 116"/>
                  <a:gd name="T21" fmla="*/ 115 h 116"/>
                  <a:gd name="T22" fmla="*/ 58 w 116"/>
                  <a:gd name="T23" fmla="*/ 116 h 116"/>
                  <a:gd name="T24" fmla="*/ 58 w 116"/>
                  <a:gd name="T25" fmla="*/ 116 h 116"/>
                  <a:gd name="T26" fmla="*/ 52 w 116"/>
                  <a:gd name="T27" fmla="*/ 115 h 116"/>
                  <a:gd name="T28" fmla="*/ 46 w 116"/>
                  <a:gd name="T29" fmla="*/ 114 h 116"/>
                  <a:gd name="T30" fmla="*/ 36 w 116"/>
                  <a:gd name="T31" fmla="*/ 111 h 116"/>
                  <a:gd name="T32" fmla="*/ 26 w 116"/>
                  <a:gd name="T33" fmla="*/ 106 h 116"/>
                  <a:gd name="T34" fmla="*/ 17 w 116"/>
                  <a:gd name="T35" fmla="*/ 99 h 116"/>
                  <a:gd name="T36" fmla="*/ 10 w 116"/>
                  <a:gd name="T37" fmla="*/ 90 h 116"/>
                  <a:gd name="T38" fmla="*/ 5 w 116"/>
                  <a:gd name="T39" fmla="*/ 80 h 116"/>
                  <a:gd name="T40" fmla="*/ 1 w 116"/>
                  <a:gd name="T41" fmla="*/ 69 h 116"/>
                  <a:gd name="T42" fmla="*/ 1 w 116"/>
                  <a:gd name="T43" fmla="*/ 64 h 116"/>
                  <a:gd name="T44" fmla="*/ 0 w 116"/>
                  <a:gd name="T45" fmla="*/ 58 h 116"/>
                  <a:gd name="T46" fmla="*/ 0 w 116"/>
                  <a:gd name="T47" fmla="*/ 58 h 116"/>
                  <a:gd name="T48" fmla="*/ 1 w 116"/>
                  <a:gd name="T49" fmla="*/ 52 h 116"/>
                  <a:gd name="T50" fmla="*/ 1 w 116"/>
                  <a:gd name="T51" fmla="*/ 46 h 116"/>
                  <a:gd name="T52" fmla="*/ 5 w 116"/>
                  <a:gd name="T53" fmla="*/ 35 h 116"/>
                  <a:gd name="T54" fmla="*/ 10 w 116"/>
                  <a:gd name="T55" fmla="*/ 25 h 116"/>
                  <a:gd name="T56" fmla="*/ 17 w 116"/>
                  <a:gd name="T57" fmla="*/ 17 h 116"/>
                  <a:gd name="T58" fmla="*/ 26 w 116"/>
                  <a:gd name="T59" fmla="*/ 10 h 116"/>
                  <a:gd name="T60" fmla="*/ 36 w 116"/>
                  <a:gd name="T61" fmla="*/ 4 h 116"/>
                  <a:gd name="T62" fmla="*/ 46 w 116"/>
                  <a:gd name="T63" fmla="*/ 1 h 116"/>
                  <a:gd name="T64" fmla="*/ 52 w 116"/>
                  <a:gd name="T65" fmla="*/ 0 h 116"/>
                  <a:gd name="T66" fmla="*/ 58 w 116"/>
                  <a:gd name="T67" fmla="*/ 0 h 116"/>
                  <a:gd name="T68" fmla="*/ 58 w 116"/>
                  <a:gd name="T69" fmla="*/ 0 h 116"/>
                  <a:gd name="T70" fmla="*/ 64 w 116"/>
                  <a:gd name="T71" fmla="*/ 0 h 116"/>
                  <a:gd name="T72" fmla="*/ 70 w 116"/>
                  <a:gd name="T73" fmla="*/ 1 h 116"/>
                  <a:gd name="T74" fmla="*/ 81 w 116"/>
                  <a:gd name="T75" fmla="*/ 4 h 116"/>
                  <a:gd name="T76" fmla="*/ 90 w 116"/>
                  <a:gd name="T77" fmla="*/ 10 h 116"/>
                  <a:gd name="T78" fmla="*/ 99 w 116"/>
                  <a:gd name="T79" fmla="*/ 17 h 116"/>
                  <a:gd name="T80" fmla="*/ 106 w 116"/>
                  <a:gd name="T81" fmla="*/ 25 h 116"/>
                  <a:gd name="T82" fmla="*/ 111 w 116"/>
                  <a:gd name="T83" fmla="*/ 35 h 116"/>
                  <a:gd name="T84" fmla="*/ 115 w 116"/>
                  <a:gd name="T85" fmla="*/ 46 h 116"/>
                  <a:gd name="T86" fmla="*/ 116 w 116"/>
                  <a:gd name="T87" fmla="*/ 52 h 116"/>
                  <a:gd name="T88" fmla="*/ 116 w 116"/>
                  <a:gd name="T89" fmla="*/ 58 h 116"/>
                  <a:gd name="T90" fmla="*/ 116 w 116"/>
                  <a:gd name="T91" fmla="*/ 58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16" h="116">
                    <a:moveTo>
                      <a:pt x="116" y="58"/>
                    </a:moveTo>
                    <a:lnTo>
                      <a:pt x="116" y="58"/>
                    </a:lnTo>
                    <a:lnTo>
                      <a:pt x="116" y="64"/>
                    </a:lnTo>
                    <a:lnTo>
                      <a:pt x="115" y="69"/>
                    </a:lnTo>
                    <a:lnTo>
                      <a:pt x="111" y="80"/>
                    </a:lnTo>
                    <a:lnTo>
                      <a:pt x="106" y="90"/>
                    </a:lnTo>
                    <a:lnTo>
                      <a:pt x="99" y="99"/>
                    </a:lnTo>
                    <a:lnTo>
                      <a:pt x="90" y="106"/>
                    </a:lnTo>
                    <a:lnTo>
                      <a:pt x="81" y="111"/>
                    </a:lnTo>
                    <a:lnTo>
                      <a:pt x="70" y="114"/>
                    </a:lnTo>
                    <a:lnTo>
                      <a:pt x="64" y="115"/>
                    </a:lnTo>
                    <a:lnTo>
                      <a:pt x="58" y="116"/>
                    </a:lnTo>
                    <a:lnTo>
                      <a:pt x="58" y="116"/>
                    </a:lnTo>
                    <a:lnTo>
                      <a:pt x="52" y="115"/>
                    </a:lnTo>
                    <a:lnTo>
                      <a:pt x="46" y="114"/>
                    </a:lnTo>
                    <a:lnTo>
                      <a:pt x="36" y="111"/>
                    </a:lnTo>
                    <a:lnTo>
                      <a:pt x="26" y="106"/>
                    </a:lnTo>
                    <a:lnTo>
                      <a:pt x="17" y="99"/>
                    </a:lnTo>
                    <a:lnTo>
                      <a:pt x="10" y="90"/>
                    </a:lnTo>
                    <a:lnTo>
                      <a:pt x="5" y="80"/>
                    </a:lnTo>
                    <a:lnTo>
                      <a:pt x="1" y="69"/>
                    </a:lnTo>
                    <a:lnTo>
                      <a:pt x="1" y="64"/>
                    </a:lnTo>
                    <a:lnTo>
                      <a:pt x="0" y="58"/>
                    </a:lnTo>
                    <a:lnTo>
                      <a:pt x="0" y="58"/>
                    </a:lnTo>
                    <a:lnTo>
                      <a:pt x="1" y="52"/>
                    </a:lnTo>
                    <a:lnTo>
                      <a:pt x="1" y="46"/>
                    </a:lnTo>
                    <a:lnTo>
                      <a:pt x="5" y="35"/>
                    </a:lnTo>
                    <a:lnTo>
                      <a:pt x="10" y="25"/>
                    </a:lnTo>
                    <a:lnTo>
                      <a:pt x="17" y="17"/>
                    </a:lnTo>
                    <a:lnTo>
                      <a:pt x="26" y="10"/>
                    </a:lnTo>
                    <a:lnTo>
                      <a:pt x="36" y="4"/>
                    </a:lnTo>
                    <a:lnTo>
                      <a:pt x="46" y="1"/>
                    </a:lnTo>
                    <a:lnTo>
                      <a:pt x="52" y="0"/>
                    </a:lnTo>
                    <a:lnTo>
                      <a:pt x="58" y="0"/>
                    </a:lnTo>
                    <a:lnTo>
                      <a:pt x="58" y="0"/>
                    </a:lnTo>
                    <a:lnTo>
                      <a:pt x="64" y="0"/>
                    </a:lnTo>
                    <a:lnTo>
                      <a:pt x="70" y="1"/>
                    </a:lnTo>
                    <a:lnTo>
                      <a:pt x="81" y="4"/>
                    </a:lnTo>
                    <a:lnTo>
                      <a:pt x="90" y="10"/>
                    </a:lnTo>
                    <a:lnTo>
                      <a:pt x="99" y="17"/>
                    </a:lnTo>
                    <a:lnTo>
                      <a:pt x="106" y="25"/>
                    </a:lnTo>
                    <a:lnTo>
                      <a:pt x="111" y="35"/>
                    </a:lnTo>
                    <a:lnTo>
                      <a:pt x="115" y="46"/>
                    </a:lnTo>
                    <a:lnTo>
                      <a:pt x="116" y="52"/>
                    </a:lnTo>
                    <a:lnTo>
                      <a:pt x="116" y="58"/>
                    </a:lnTo>
                    <a:lnTo>
                      <a:pt x="116" y="58"/>
                    </a:lnTo>
                    <a:close/>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19" name="Line 27"/>
              <p:cNvSpPr>
                <a:spLocks noChangeShapeType="1"/>
              </p:cNvSpPr>
              <p:nvPr/>
            </p:nvSpPr>
            <p:spPr bwMode="auto">
              <a:xfrm flipH="1">
                <a:off x="4481513" y="4926013"/>
                <a:ext cx="303213" cy="274638"/>
              </a:xfrm>
              <a:prstGeom prst="line">
                <a:avLst/>
              </a:prstGeom>
              <a:noFill/>
              <a:ln w="6350">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grpSp>
      </p:grpSp>
      <p:grpSp>
        <p:nvGrpSpPr>
          <p:cNvPr id="220" name="组合 219"/>
          <p:cNvGrpSpPr/>
          <p:nvPr/>
        </p:nvGrpSpPr>
        <p:grpSpPr>
          <a:xfrm>
            <a:off x="878866" y="4944728"/>
            <a:ext cx="612206" cy="612283"/>
            <a:chOff x="6438167" y="2632898"/>
            <a:chExt cx="440084" cy="440084"/>
          </a:xfrm>
        </p:grpSpPr>
        <p:sp>
          <p:nvSpPr>
            <p:cNvPr id="221" name="椭圆 220"/>
            <p:cNvSpPr/>
            <p:nvPr/>
          </p:nvSpPr>
          <p:spPr>
            <a:xfrm>
              <a:off x="6438167" y="2632898"/>
              <a:ext cx="440084" cy="440084"/>
            </a:xfrm>
            <a:prstGeom prst="ellipse">
              <a:avLst/>
            </a:prstGeom>
            <a:solidFill>
              <a:schemeClr val="accent5"/>
            </a:solidFill>
            <a:ln w="19050">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22" name="组合 221"/>
            <p:cNvGrpSpPr/>
            <p:nvPr/>
          </p:nvGrpSpPr>
          <p:grpSpPr>
            <a:xfrm>
              <a:off x="6546634" y="2743208"/>
              <a:ext cx="223152" cy="219466"/>
              <a:chOff x="5294313" y="6135688"/>
              <a:chExt cx="865188" cy="850900"/>
            </a:xfrm>
          </p:grpSpPr>
          <p:sp>
            <p:nvSpPr>
              <p:cNvPr id="223" name="Freeform 28"/>
              <p:cNvSpPr/>
              <p:nvPr/>
            </p:nvSpPr>
            <p:spPr bwMode="auto">
              <a:xfrm>
                <a:off x="5495925" y="6199188"/>
                <a:ext cx="463550" cy="544513"/>
              </a:xfrm>
              <a:custGeom>
                <a:avLst/>
                <a:gdLst>
                  <a:gd name="T0" fmla="*/ 292 w 292"/>
                  <a:gd name="T1" fmla="*/ 0 h 343"/>
                  <a:gd name="T2" fmla="*/ 292 w 292"/>
                  <a:gd name="T3" fmla="*/ 0 h 343"/>
                  <a:gd name="T4" fmla="*/ 292 w 292"/>
                  <a:gd name="T5" fmla="*/ 170 h 343"/>
                  <a:gd name="T6" fmla="*/ 292 w 292"/>
                  <a:gd name="T7" fmla="*/ 170 h 343"/>
                  <a:gd name="T8" fmla="*/ 291 w 292"/>
                  <a:gd name="T9" fmla="*/ 177 h 343"/>
                  <a:gd name="T10" fmla="*/ 290 w 292"/>
                  <a:gd name="T11" fmla="*/ 186 h 343"/>
                  <a:gd name="T12" fmla="*/ 287 w 292"/>
                  <a:gd name="T13" fmla="*/ 195 h 343"/>
                  <a:gd name="T14" fmla="*/ 283 w 292"/>
                  <a:gd name="T15" fmla="*/ 206 h 343"/>
                  <a:gd name="T16" fmla="*/ 278 w 292"/>
                  <a:gd name="T17" fmla="*/ 217 h 343"/>
                  <a:gd name="T18" fmla="*/ 272 w 292"/>
                  <a:gd name="T19" fmla="*/ 229 h 343"/>
                  <a:gd name="T20" fmla="*/ 264 w 292"/>
                  <a:gd name="T21" fmla="*/ 242 h 343"/>
                  <a:gd name="T22" fmla="*/ 256 w 292"/>
                  <a:gd name="T23" fmla="*/ 255 h 343"/>
                  <a:gd name="T24" fmla="*/ 246 w 292"/>
                  <a:gd name="T25" fmla="*/ 267 h 343"/>
                  <a:gd name="T26" fmla="*/ 235 w 292"/>
                  <a:gd name="T27" fmla="*/ 281 h 343"/>
                  <a:gd name="T28" fmla="*/ 223 w 292"/>
                  <a:gd name="T29" fmla="*/ 293 h 343"/>
                  <a:gd name="T30" fmla="*/ 210 w 292"/>
                  <a:gd name="T31" fmla="*/ 305 h 343"/>
                  <a:gd name="T32" fmla="*/ 196 w 292"/>
                  <a:gd name="T33" fmla="*/ 316 h 343"/>
                  <a:gd name="T34" fmla="*/ 180 w 292"/>
                  <a:gd name="T35" fmla="*/ 326 h 343"/>
                  <a:gd name="T36" fmla="*/ 164 w 292"/>
                  <a:gd name="T37" fmla="*/ 335 h 343"/>
                  <a:gd name="T38" fmla="*/ 146 w 292"/>
                  <a:gd name="T39" fmla="*/ 343 h 343"/>
                  <a:gd name="T40" fmla="*/ 146 w 292"/>
                  <a:gd name="T41" fmla="*/ 343 h 343"/>
                  <a:gd name="T42" fmla="*/ 129 w 292"/>
                  <a:gd name="T43" fmla="*/ 335 h 343"/>
                  <a:gd name="T44" fmla="*/ 111 w 292"/>
                  <a:gd name="T45" fmla="*/ 326 h 343"/>
                  <a:gd name="T46" fmla="*/ 96 w 292"/>
                  <a:gd name="T47" fmla="*/ 316 h 343"/>
                  <a:gd name="T48" fmla="*/ 82 w 292"/>
                  <a:gd name="T49" fmla="*/ 305 h 343"/>
                  <a:gd name="T50" fmla="*/ 69 w 292"/>
                  <a:gd name="T51" fmla="*/ 293 h 343"/>
                  <a:gd name="T52" fmla="*/ 57 w 292"/>
                  <a:gd name="T53" fmla="*/ 281 h 343"/>
                  <a:gd name="T54" fmla="*/ 46 w 292"/>
                  <a:gd name="T55" fmla="*/ 267 h 343"/>
                  <a:gd name="T56" fmla="*/ 36 w 292"/>
                  <a:gd name="T57" fmla="*/ 255 h 343"/>
                  <a:gd name="T58" fmla="*/ 28 w 292"/>
                  <a:gd name="T59" fmla="*/ 242 h 343"/>
                  <a:gd name="T60" fmla="*/ 20 w 292"/>
                  <a:gd name="T61" fmla="*/ 229 h 343"/>
                  <a:gd name="T62" fmla="*/ 14 w 292"/>
                  <a:gd name="T63" fmla="*/ 217 h 343"/>
                  <a:gd name="T64" fmla="*/ 9 w 292"/>
                  <a:gd name="T65" fmla="*/ 206 h 343"/>
                  <a:gd name="T66" fmla="*/ 5 w 292"/>
                  <a:gd name="T67" fmla="*/ 195 h 343"/>
                  <a:gd name="T68" fmla="*/ 2 w 292"/>
                  <a:gd name="T69" fmla="*/ 186 h 343"/>
                  <a:gd name="T70" fmla="*/ 0 w 292"/>
                  <a:gd name="T71" fmla="*/ 177 h 343"/>
                  <a:gd name="T72" fmla="*/ 0 w 292"/>
                  <a:gd name="T73" fmla="*/ 170 h 343"/>
                  <a:gd name="T74" fmla="*/ 0 w 292"/>
                  <a:gd name="T75" fmla="*/ 170 h 343"/>
                  <a:gd name="T76" fmla="*/ 0 w 292"/>
                  <a:gd name="T77" fmla="*/ 0 h 3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92" h="343">
                    <a:moveTo>
                      <a:pt x="292" y="0"/>
                    </a:moveTo>
                    <a:lnTo>
                      <a:pt x="292" y="0"/>
                    </a:lnTo>
                    <a:lnTo>
                      <a:pt x="292" y="170"/>
                    </a:lnTo>
                    <a:lnTo>
                      <a:pt x="292" y="170"/>
                    </a:lnTo>
                    <a:lnTo>
                      <a:pt x="291" y="177"/>
                    </a:lnTo>
                    <a:lnTo>
                      <a:pt x="290" y="186"/>
                    </a:lnTo>
                    <a:lnTo>
                      <a:pt x="287" y="195"/>
                    </a:lnTo>
                    <a:lnTo>
                      <a:pt x="283" y="206"/>
                    </a:lnTo>
                    <a:lnTo>
                      <a:pt x="278" y="217"/>
                    </a:lnTo>
                    <a:lnTo>
                      <a:pt x="272" y="229"/>
                    </a:lnTo>
                    <a:lnTo>
                      <a:pt x="264" y="242"/>
                    </a:lnTo>
                    <a:lnTo>
                      <a:pt x="256" y="255"/>
                    </a:lnTo>
                    <a:lnTo>
                      <a:pt x="246" y="267"/>
                    </a:lnTo>
                    <a:lnTo>
                      <a:pt x="235" y="281"/>
                    </a:lnTo>
                    <a:lnTo>
                      <a:pt x="223" y="293"/>
                    </a:lnTo>
                    <a:lnTo>
                      <a:pt x="210" y="305"/>
                    </a:lnTo>
                    <a:lnTo>
                      <a:pt x="196" y="316"/>
                    </a:lnTo>
                    <a:lnTo>
                      <a:pt x="180" y="326"/>
                    </a:lnTo>
                    <a:lnTo>
                      <a:pt x="164" y="335"/>
                    </a:lnTo>
                    <a:lnTo>
                      <a:pt x="146" y="343"/>
                    </a:lnTo>
                    <a:lnTo>
                      <a:pt x="146" y="343"/>
                    </a:lnTo>
                    <a:lnTo>
                      <a:pt x="129" y="335"/>
                    </a:lnTo>
                    <a:lnTo>
                      <a:pt x="111" y="326"/>
                    </a:lnTo>
                    <a:lnTo>
                      <a:pt x="96" y="316"/>
                    </a:lnTo>
                    <a:lnTo>
                      <a:pt x="82" y="305"/>
                    </a:lnTo>
                    <a:lnTo>
                      <a:pt x="69" y="293"/>
                    </a:lnTo>
                    <a:lnTo>
                      <a:pt x="57" y="281"/>
                    </a:lnTo>
                    <a:lnTo>
                      <a:pt x="46" y="267"/>
                    </a:lnTo>
                    <a:lnTo>
                      <a:pt x="36" y="255"/>
                    </a:lnTo>
                    <a:lnTo>
                      <a:pt x="28" y="242"/>
                    </a:lnTo>
                    <a:lnTo>
                      <a:pt x="20" y="229"/>
                    </a:lnTo>
                    <a:lnTo>
                      <a:pt x="14" y="217"/>
                    </a:lnTo>
                    <a:lnTo>
                      <a:pt x="9" y="206"/>
                    </a:lnTo>
                    <a:lnTo>
                      <a:pt x="5" y="195"/>
                    </a:lnTo>
                    <a:lnTo>
                      <a:pt x="2" y="186"/>
                    </a:lnTo>
                    <a:lnTo>
                      <a:pt x="0" y="177"/>
                    </a:lnTo>
                    <a:lnTo>
                      <a:pt x="0" y="170"/>
                    </a:lnTo>
                    <a:lnTo>
                      <a:pt x="0" y="170"/>
                    </a:lnTo>
                    <a:lnTo>
                      <a:pt x="0" y="0"/>
                    </a:lnTo>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24" name="Freeform 29"/>
              <p:cNvSpPr/>
              <p:nvPr/>
            </p:nvSpPr>
            <p:spPr bwMode="auto">
              <a:xfrm>
                <a:off x="5294313" y="6199188"/>
                <a:ext cx="865188" cy="334963"/>
              </a:xfrm>
              <a:custGeom>
                <a:avLst/>
                <a:gdLst>
                  <a:gd name="T0" fmla="*/ 447 w 545"/>
                  <a:gd name="T1" fmla="*/ 211 h 211"/>
                  <a:gd name="T2" fmla="*/ 447 w 545"/>
                  <a:gd name="T3" fmla="*/ 211 h 211"/>
                  <a:gd name="T4" fmla="*/ 462 w 545"/>
                  <a:gd name="T5" fmla="*/ 200 h 211"/>
                  <a:gd name="T6" fmla="*/ 478 w 545"/>
                  <a:gd name="T7" fmla="*/ 187 h 211"/>
                  <a:gd name="T8" fmla="*/ 496 w 545"/>
                  <a:gd name="T9" fmla="*/ 170 h 211"/>
                  <a:gd name="T10" fmla="*/ 505 w 545"/>
                  <a:gd name="T11" fmla="*/ 160 h 211"/>
                  <a:gd name="T12" fmla="*/ 514 w 545"/>
                  <a:gd name="T13" fmla="*/ 150 h 211"/>
                  <a:gd name="T14" fmla="*/ 523 w 545"/>
                  <a:gd name="T15" fmla="*/ 138 h 211"/>
                  <a:gd name="T16" fmla="*/ 530 w 545"/>
                  <a:gd name="T17" fmla="*/ 126 h 211"/>
                  <a:gd name="T18" fmla="*/ 536 w 545"/>
                  <a:gd name="T19" fmla="*/ 114 h 211"/>
                  <a:gd name="T20" fmla="*/ 541 w 545"/>
                  <a:gd name="T21" fmla="*/ 101 h 211"/>
                  <a:gd name="T22" fmla="*/ 544 w 545"/>
                  <a:gd name="T23" fmla="*/ 87 h 211"/>
                  <a:gd name="T24" fmla="*/ 545 w 545"/>
                  <a:gd name="T25" fmla="*/ 74 h 211"/>
                  <a:gd name="T26" fmla="*/ 545 w 545"/>
                  <a:gd name="T27" fmla="*/ 74 h 211"/>
                  <a:gd name="T28" fmla="*/ 544 w 545"/>
                  <a:gd name="T29" fmla="*/ 60 h 211"/>
                  <a:gd name="T30" fmla="*/ 541 w 545"/>
                  <a:gd name="T31" fmla="*/ 49 h 211"/>
                  <a:gd name="T32" fmla="*/ 536 w 545"/>
                  <a:gd name="T33" fmla="*/ 39 h 211"/>
                  <a:gd name="T34" fmla="*/ 530 w 545"/>
                  <a:gd name="T35" fmla="*/ 30 h 211"/>
                  <a:gd name="T36" fmla="*/ 522 w 545"/>
                  <a:gd name="T37" fmla="*/ 23 h 211"/>
                  <a:gd name="T38" fmla="*/ 512 w 545"/>
                  <a:gd name="T39" fmla="*/ 17 h 211"/>
                  <a:gd name="T40" fmla="*/ 502 w 545"/>
                  <a:gd name="T41" fmla="*/ 12 h 211"/>
                  <a:gd name="T42" fmla="*/ 491 w 545"/>
                  <a:gd name="T43" fmla="*/ 9 h 211"/>
                  <a:gd name="T44" fmla="*/ 479 w 545"/>
                  <a:gd name="T45" fmla="*/ 6 h 211"/>
                  <a:gd name="T46" fmla="*/ 467 w 545"/>
                  <a:gd name="T47" fmla="*/ 3 h 211"/>
                  <a:gd name="T48" fmla="*/ 442 w 545"/>
                  <a:gd name="T49" fmla="*/ 1 h 211"/>
                  <a:gd name="T50" fmla="*/ 418 w 545"/>
                  <a:gd name="T51" fmla="*/ 0 h 211"/>
                  <a:gd name="T52" fmla="*/ 395 w 545"/>
                  <a:gd name="T53" fmla="*/ 0 h 211"/>
                  <a:gd name="T54" fmla="*/ 395 w 545"/>
                  <a:gd name="T55" fmla="*/ 0 h 211"/>
                  <a:gd name="T56" fmla="*/ 273 w 545"/>
                  <a:gd name="T57" fmla="*/ 0 h 211"/>
                  <a:gd name="T58" fmla="*/ 273 w 545"/>
                  <a:gd name="T59" fmla="*/ 0 h 211"/>
                  <a:gd name="T60" fmla="*/ 150 w 545"/>
                  <a:gd name="T61" fmla="*/ 0 h 211"/>
                  <a:gd name="T62" fmla="*/ 150 w 545"/>
                  <a:gd name="T63" fmla="*/ 0 h 211"/>
                  <a:gd name="T64" fmla="*/ 128 w 545"/>
                  <a:gd name="T65" fmla="*/ 0 h 211"/>
                  <a:gd name="T66" fmla="*/ 104 w 545"/>
                  <a:gd name="T67" fmla="*/ 1 h 211"/>
                  <a:gd name="T68" fmla="*/ 79 w 545"/>
                  <a:gd name="T69" fmla="*/ 3 h 211"/>
                  <a:gd name="T70" fmla="*/ 67 w 545"/>
                  <a:gd name="T71" fmla="*/ 6 h 211"/>
                  <a:gd name="T72" fmla="*/ 55 w 545"/>
                  <a:gd name="T73" fmla="*/ 9 h 211"/>
                  <a:gd name="T74" fmla="*/ 44 w 545"/>
                  <a:gd name="T75" fmla="*/ 12 h 211"/>
                  <a:gd name="T76" fmla="*/ 33 w 545"/>
                  <a:gd name="T77" fmla="*/ 17 h 211"/>
                  <a:gd name="T78" fmla="*/ 24 w 545"/>
                  <a:gd name="T79" fmla="*/ 23 h 211"/>
                  <a:gd name="T80" fmla="*/ 16 w 545"/>
                  <a:gd name="T81" fmla="*/ 30 h 211"/>
                  <a:gd name="T82" fmla="*/ 9 w 545"/>
                  <a:gd name="T83" fmla="*/ 39 h 211"/>
                  <a:gd name="T84" fmla="*/ 4 w 545"/>
                  <a:gd name="T85" fmla="*/ 49 h 211"/>
                  <a:gd name="T86" fmla="*/ 1 w 545"/>
                  <a:gd name="T87" fmla="*/ 60 h 211"/>
                  <a:gd name="T88" fmla="*/ 0 w 545"/>
                  <a:gd name="T89" fmla="*/ 74 h 211"/>
                  <a:gd name="T90" fmla="*/ 0 w 545"/>
                  <a:gd name="T91" fmla="*/ 74 h 211"/>
                  <a:gd name="T92" fmla="*/ 1 w 545"/>
                  <a:gd name="T93" fmla="*/ 87 h 211"/>
                  <a:gd name="T94" fmla="*/ 5 w 545"/>
                  <a:gd name="T95" fmla="*/ 101 h 211"/>
                  <a:gd name="T96" fmla="*/ 9 w 545"/>
                  <a:gd name="T97" fmla="*/ 114 h 211"/>
                  <a:gd name="T98" fmla="*/ 16 w 545"/>
                  <a:gd name="T99" fmla="*/ 126 h 211"/>
                  <a:gd name="T100" fmla="*/ 23 w 545"/>
                  <a:gd name="T101" fmla="*/ 138 h 211"/>
                  <a:gd name="T102" fmla="*/ 32 w 545"/>
                  <a:gd name="T103" fmla="*/ 150 h 211"/>
                  <a:gd name="T104" fmla="*/ 40 w 545"/>
                  <a:gd name="T105" fmla="*/ 160 h 211"/>
                  <a:gd name="T106" fmla="*/ 50 w 545"/>
                  <a:gd name="T107" fmla="*/ 170 h 211"/>
                  <a:gd name="T108" fmla="*/ 68 w 545"/>
                  <a:gd name="T109" fmla="*/ 187 h 211"/>
                  <a:gd name="T110" fmla="*/ 84 w 545"/>
                  <a:gd name="T111" fmla="*/ 200 h 211"/>
                  <a:gd name="T112" fmla="*/ 99 w 545"/>
                  <a:gd name="T113" fmla="*/ 211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545" h="211">
                    <a:moveTo>
                      <a:pt x="447" y="211"/>
                    </a:moveTo>
                    <a:lnTo>
                      <a:pt x="447" y="211"/>
                    </a:lnTo>
                    <a:lnTo>
                      <a:pt x="462" y="200"/>
                    </a:lnTo>
                    <a:lnTo>
                      <a:pt x="478" y="187"/>
                    </a:lnTo>
                    <a:lnTo>
                      <a:pt x="496" y="170"/>
                    </a:lnTo>
                    <a:lnTo>
                      <a:pt x="505" y="160"/>
                    </a:lnTo>
                    <a:lnTo>
                      <a:pt x="514" y="150"/>
                    </a:lnTo>
                    <a:lnTo>
                      <a:pt x="523" y="138"/>
                    </a:lnTo>
                    <a:lnTo>
                      <a:pt x="530" y="126"/>
                    </a:lnTo>
                    <a:lnTo>
                      <a:pt x="536" y="114"/>
                    </a:lnTo>
                    <a:lnTo>
                      <a:pt x="541" y="101"/>
                    </a:lnTo>
                    <a:lnTo>
                      <a:pt x="544" y="87"/>
                    </a:lnTo>
                    <a:lnTo>
                      <a:pt x="545" y="74"/>
                    </a:lnTo>
                    <a:lnTo>
                      <a:pt x="545" y="74"/>
                    </a:lnTo>
                    <a:lnTo>
                      <a:pt x="544" y="60"/>
                    </a:lnTo>
                    <a:lnTo>
                      <a:pt x="541" y="49"/>
                    </a:lnTo>
                    <a:lnTo>
                      <a:pt x="536" y="39"/>
                    </a:lnTo>
                    <a:lnTo>
                      <a:pt x="530" y="30"/>
                    </a:lnTo>
                    <a:lnTo>
                      <a:pt x="522" y="23"/>
                    </a:lnTo>
                    <a:lnTo>
                      <a:pt x="512" y="17"/>
                    </a:lnTo>
                    <a:lnTo>
                      <a:pt x="502" y="12"/>
                    </a:lnTo>
                    <a:lnTo>
                      <a:pt x="491" y="9"/>
                    </a:lnTo>
                    <a:lnTo>
                      <a:pt x="479" y="6"/>
                    </a:lnTo>
                    <a:lnTo>
                      <a:pt x="467" y="3"/>
                    </a:lnTo>
                    <a:lnTo>
                      <a:pt x="442" y="1"/>
                    </a:lnTo>
                    <a:lnTo>
                      <a:pt x="418" y="0"/>
                    </a:lnTo>
                    <a:lnTo>
                      <a:pt x="395" y="0"/>
                    </a:lnTo>
                    <a:lnTo>
                      <a:pt x="395" y="0"/>
                    </a:lnTo>
                    <a:lnTo>
                      <a:pt x="273" y="0"/>
                    </a:lnTo>
                    <a:lnTo>
                      <a:pt x="273" y="0"/>
                    </a:lnTo>
                    <a:lnTo>
                      <a:pt x="150" y="0"/>
                    </a:lnTo>
                    <a:lnTo>
                      <a:pt x="150" y="0"/>
                    </a:lnTo>
                    <a:lnTo>
                      <a:pt x="128" y="0"/>
                    </a:lnTo>
                    <a:lnTo>
                      <a:pt x="104" y="1"/>
                    </a:lnTo>
                    <a:lnTo>
                      <a:pt x="79" y="3"/>
                    </a:lnTo>
                    <a:lnTo>
                      <a:pt x="67" y="6"/>
                    </a:lnTo>
                    <a:lnTo>
                      <a:pt x="55" y="9"/>
                    </a:lnTo>
                    <a:lnTo>
                      <a:pt x="44" y="12"/>
                    </a:lnTo>
                    <a:lnTo>
                      <a:pt x="33" y="17"/>
                    </a:lnTo>
                    <a:lnTo>
                      <a:pt x="24" y="23"/>
                    </a:lnTo>
                    <a:lnTo>
                      <a:pt x="16" y="30"/>
                    </a:lnTo>
                    <a:lnTo>
                      <a:pt x="9" y="39"/>
                    </a:lnTo>
                    <a:lnTo>
                      <a:pt x="4" y="49"/>
                    </a:lnTo>
                    <a:lnTo>
                      <a:pt x="1" y="60"/>
                    </a:lnTo>
                    <a:lnTo>
                      <a:pt x="0" y="74"/>
                    </a:lnTo>
                    <a:lnTo>
                      <a:pt x="0" y="74"/>
                    </a:lnTo>
                    <a:lnTo>
                      <a:pt x="1" y="87"/>
                    </a:lnTo>
                    <a:lnTo>
                      <a:pt x="5" y="101"/>
                    </a:lnTo>
                    <a:lnTo>
                      <a:pt x="9" y="114"/>
                    </a:lnTo>
                    <a:lnTo>
                      <a:pt x="16" y="126"/>
                    </a:lnTo>
                    <a:lnTo>
                      <a:pt x="23" y="138"/>
                    </a:lnTo>
                    <a:lnTo>
                      <a:pt x="32" y="150"/>
                    </a:lnTo>
                    <a:lnTo>
                      <a:pt x="40" y="160"/>
                    </a:lnTo>
                    <a:lnTo>
                      <a:pt x="50" y="170"/>
                    </a:lnTo>
                    <a:lnTo>
                      <a:pt x="68" y="187"/>
                    </a:lnTo>
                    <a:lnTo>
                      <a:pt x="84" y="200"/>
                    </a:lnTo>
                    <a:lnTo>
                      <a:pt x="99" y="211"/>
                    </a:lnTo>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25" name="Line 30"/>
              <p:cNvSpPr>
                <a:spLocks noChangeShapeType="1"/>
              </p:cNvSpPr>
              <p:nvPr/>
            </p:nvSpPr>
            <p:spPr bwMode="auto">
              <a:xfrm>
                <a:off x="5495925" y="6135688"/>
                <a:ext cx="463550" cy="0"/>
              </a:xfrm>
              <a:prstGeom prst="line">
                <a:avLst/>
              </a:prstGeom>
              <a:noFill/>
              <a:ln w="6350">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226" name="Line 31"/>
              <p:cNvSpPr>
                <a:spLocks noChangeShapeType="1"/>
              </p:cNvSpPr>
              <p:nvPr/>
            </p:nvSpPr>
            <p:spPr bwMode="auto">
              <a:xfrm>
                <a:off x="5727700" y="6743700"/>
                <a:ext cx="0" cy="92075"/>
              </a:xfrm>
              <a:prstGeom prst="line">
                <a:avLst/>
              </a:prstGeom>
              <a:noFill/>
              <a:ln w="6350">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227" name="Freeform 32"/>
              <p:cNvSpPr/>
              <p:nvPr/>
            </p:nvSpPr>
            <p:spPr bwMode="auto">
              <a:xfrm>
                <a:off x="5549900" y="6878638"/>
                <a:ext cx="355600" cy="107950"/>
              </a:xfrm>
              <a:custGeom>
                <a:avLst/>
                <a:gdLst>
                  <a:gd name="T0" fmla="*/ 0 w 224"/>
                  <a:gd name="T1" fmla="*/ 68 h 68"/>
                  <a:gd name="T2" fmla="*/ 0 w 224"/>
                  <a:gd name="T3" fmla="*/ 32 h 68"/>
                  <a:gd name="T4" fmla="*/ 0 w 224"/>
                  <a:gd name="T5" fmla="*/ 32 h 68"/>
                  <a:gd name="T6" fmla="*/ 0 w 224"/>
                  <a:gd name="T7" fmla="*/ 25 h 68"/>
                  <a:gd name="T8" fmla="*/ 2 w 224"/>
                  <a:gd name="T9" fmla="*/ 19 h 68"/>
                  <a:gd name="T10" fmla="*/ 5 w 224"/>
                  <a:gd name="T11" fmla="*/ 14 h 68"/>
                  <a:gd name="T12" fmla="*/ 9 w 224"/>
                  <a:gd name="T13" fmla="*/ 10 h 68"/>
                  <a:gd name="T14" fmla="*/ 13 w 224"/>
                  <a:gd name="T15" fmla="*/ 6 h 68"/>
                  <a:gd name="T16" fmla="*/ 19 w 224"/>
                  <a:gd name="T17" fmla="*/ 3 h 68"/>
                  <a:gd name="T18" fmla="*/ 24 w 224"/>
                  <a:gd name="T19" fmla="*/ 1 h 68"/>
                  <a:gd name="T20" fmla="*/ 31 w 224"/>
                  <a:gd name="T21" fmla="*/ 0 h 68"/>
                  <a:gd name="T22" fmla="*/ 193 w 224"/>
                  <a:gd name="T23" fmla="*/ 0 h 68"/>
                  <a:gd name="T24" fmla="*/ 193 w 224"/>
                  <a:gd name="T25" fmla="*/ 0 h 68"/>
                  <a:gd name="T26" fmla="*/ 199 w 224"/>
                  <a:gd name="T27" fmla="*/ 1 h 68"/>
                  <a:gd name="T28" fmla="*/ 205 w 224"/>
                  <a:gd name="T29" fmla="*/ 3 h 68"/>
                  <a:gd name="T30" fmla="*/ 210 w 224"/>
                  <a:gd name="T31" fmla="*/ 6 h 68"/>
                  <a:gd name="T32" fmla="*/ 215 w 224"/>
                  <a:gd name="T33" fmla="*/ 10 h 68"/>
                  <a:gd name="T34" fmla="*/ 219 w 224"/>
                  <a:gd name="T35" fmla="*/ 14 h 68"/>
                  <a:gd name="T36" fmla="*/ 222 w 224"/>
                  <a:gd name="T37" fmla="*/ 19 h 68"/>
                  <a:gd name="T38" fmla="*/ 224 w 224"/>
                  <a:gd name="T39" fmla="*/ 25 h 68"/>
                  <a:gd name="T40" fmla="*/ 224 w 224"/>
                  <a:gd name="T41" fmla="*/ 32 h 68"/>
                  <a:gd name="T42" fmla="*/ 224 w 224"/>
                  <a:gd name="T43" fmla="*/ 68 h 68"/>
                  <a:gd name="T44" fmla="*/ 0 w 224"/>
                  <a:gd name="T45" fmla="*/ 68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24" h="68">
                    <a:moveTo>
                      <a:pt x="0" y="68"/>
                    </a:moveTo>
                    <a:lnTo>
                      <a:pt x="0" y="32"/>
                    </a:lnTo>
                    <a:lnTo>
                      <a:pt x="0" y="32"/>
                    </a:lnTo>
                    <a:lnTo>
                      <a:pt x="0" y="25"/>
                    </a:lnTo>
                    <a:lnTo>
                      <a:pt x="2" y="19"/>
                    </a:lnTo>
                    <a:lnTo>
                      <a:pt x="5" y="14"/>
                    </a:lnTo>
                    <a:lnTo>
                      <a:pt x="9" y="10"/>
                    </a:lnTo>
                    <a:lnTo>
                      <a:pt x="13" y="6"/>
                    </a:lnTo>
                    <a:lnTo>
                      <a:pt x="19" y="3"/>
                    </a:lnTo>
                    <a:lnTo>
                      <a:pt x="24" y="1"/>
                    </a:lnTo>
                    <a:lnTo>
                      <a:pt x="31" y="0"/>
                    </a:lnTo>
                    <a:lnTo>
                      <a:pt x="193" y="0"/>
                    </a:lnTo>
                    <a:lnTo>
                      <a:pt x="193" y="0"/>
                    </a:lnTo>
                    <a:lnTo>
                      <a:pt x="199" y="1"/>
                    </a:lnTo>
                    <a:lnTo>
                      <a:pt x="205" y="3"/>
                    </a:lnTo>
                    <a:lnTo>
                      <a:pt x="210" y="6"/>
                    </a:lnTo>
                    <a:lnTo>
                      <a:pt x="215" y="10"/>
                    </a:lnTo>
                    <a:lnTo>
                      <a:pt x="219" y="14"/>
                    </a:lnTo>
                    <a:lnTo>
                      <a:pt x="222" y="19"/>
                    </a:lnTo>
                    <a:lnTo>
                      <a:pt x="224" y="25"/>
                    </a:lnTo>
                    <a:lnTo>
                      <a:pt x="224" y="32"/>
                    </a:lnTo>
                    <a:lnTo>
                      <a:pt x="224" y="68"/>
                    </a:lnTo>
                    <a:lnTo>
                      <a:pt x="0" y="68"/>
                    </a:lnTo>
                    <a:close/>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grpSp>
      </p:grpSp>
      <p:sp>
        <p:nvSpPr>
          <p:cNvPr id="228" name="内容占位符 2"/>
          <p:cNvSpPr txBox="1"/>
          <p:nvPr/>
        </p:nvSpPr>
        <p:spPr>
          <a:xfrm>
            <a:off x="1452474" y="4846802"/>
            <a:ext cx="2947011" cy="978972"/>
          </a:xfrm>
          <a:prstGeom prst="rect">
            <a:avLst/>
          </a:prstGeom>
        </p:spPr>
        <p:txBody>
          <a:bodyPr vert="horz" lIns="121908" tIns="60954" rIns="121908" bIns="60954" rtlCol="0" anchor="t">
            <a:normAutofit/>
          </a:bodyPr>
          <a:lstStyle>
            <a:lvl1pPr marL="177800" indent="-177800" algn="l" defTabSz="685800" rtl="0" eaLnBrk="1" latinLnBrk="0" hangingPunct="1">
              <a:lnSpc>
                <a:spcPct val="90000"/>
              </a:lnSpc>
              <a:spcBef>
                <a:spcPts val="750"/>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1pPr>
            <a:lvl2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2pPr>
            <a:lvl3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3pPr>
            <a:lvl4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4pPr>
            <a:lvl5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30000"/>
              </a:lnSpc>
              <a:spcBef>
                <a:spcPts val="0"/>
              </a:spcBef>
              <a:spcAft>
                <a:spcPts val="800"/>
              </a:spcAft>
              <a:buNone/>
            </a:pPr>
            <a:r>
              <a:rPr lang="zh-CN" altLang="en-US" sz="1300" dirty="0"/>
              <a:t>在此输入您的文字标题</a:t>
            </a:r>
            <a:endParaRPr lang="en-US" altLang="zh-CN" sz="1300" dirty="0"/>
          </a:p>
          <a:p>
            <a:pPr marL="0" indent="0">
              <a:lnSpc>
                <a:spcPct val="130000"/>
              </a:lnSpc>
              <a:spcBef>
                <a:spcPts val="0"/>
              </a:spcBef>
              <a:spcAft>
                <a:spcPts val="800"/>
              </a:spcAft>
              <a:buNone/>
            </a:pPr>
            <a:r>
              <a:rPr lang="zh-CN" altLang="en-US" sz="1100" dirty="0"/>
              <a:t>在此输入您的图表说明文字，在此输入您的图表说明文字，在此输入您的图表说明文字</a:t>
            </a:r>
            <a:endParaRPr lang="zh-CN" altLang="en-US" sz="1100" dirty="0"/>
          </a:p>
        </p:txBody>
      </p:sp>
      <p:sp>
        <p:nvSpPr>
          <p:cNvPr id="229" name="内容占位符 2"/>
          <p:cNvSpPr txBox="1"/>
          <p:nvPr/>
        </p:nvSpPr>
        <p:spPr>
          <a:xfrm>
            <a:off x="1456548" y="3696405"/>
            <a:ext cx="2947011" cy="978972"/>
          </a:xfrm>
          <a:prstGeom prst="rect">
            <a:avLst/>
          </a:prstGeom>
        </p:spPr>
        <p:txBody>
          <a:bodyPr vert="horz" lIns="121908" tIns="60954" rIns="121908" bIns="60954" rtlCol="0" anchor="t">
            <a:normAutofit/>
          </a:bodyPr>
          <a:lstStyle>
            <a:lvl1pPr marL="177800" indent="-177800" algn="l" defTabSz="685800" rtl="0" eaLnBrk="1" latinLnBrk="0" hangingPunct="1">
              <a:lnSpc>
                <a:spcPct val="90000"/>
              </a:lnSpc>
              <a:spcBef>
                <a:spcPts val="750"/>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1pPr>
            <a:lvl2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2pPr>
            <a:lvl3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3pPr>
            <a:lvl4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4pPr>
            <a:lvl5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30000"/>
              </a:lnSpc>
              <a:spcBef>
                <a:spcPts val="0"/>
              </a:spcBef>
              <a:spcAft>
                <a:spcPts val="800"/>
              </a:spcAft>
              <a:buNone/>
            </a:pPr>
            <a:r>
              <a:rPr lang="zh-CN" altLang="en-US" sz="1300" dirty="0"/>
              <a:t>在此输入您的文字标题</a:t>
            </a:r>
            <a:endParaRPr lang="en-US" altLang="zh-CN" sz="1300" dirty="0"/>
          </a:p>
          <a:p>
            <a:pPr marL="0" indent="0">
              <a:lnSpc>
                <a:spcPct val="130000"/>
              </a:lnSpc>
              <a:spcBef>
                <a:spcPts val="0"/>
              </a:spcBef>
              <a:spcAft>
                <a:spcPts val="800"/>
              </a:spcAft>
              <a:buNone/>
            </a:pPr>
            <a:r>
              <a:rPr lang="zh-CN" altLang="en-US" sz="1100" dirty="0"/>
              <a:t>在此输入您的图表说明文字，在此输入您的图表说明文字，在此输入您的图表说明文字</a:t>
            </a:r>
            <a:endParaRPr lang="zh-CN" altLang="en-US" sz="1100" dirty="0"/>
          </a:p>
        </p:txBody>
      </p:sp>
      <p:sp>
        <p:nvSpPr>
          <p:cNvPr id="230" name="内容占位符 2"/>
          <p:cNvSpPr txBox="1"/>
          <p:nvPr/>
        </p:nvSpPr>
        <p:spPr>
          <a:xfrm>
            <a:off x="1456548" y="2557413"/>
            <a:ext cx="2947011" cy="978972"/>
          </a:xfrm>
          <a:prstGeom prst="rect">
            <a:avLst/>
          </a:prstGeom>
        </p:spPr>
        <p:txBody>
          <a:bodyPr vert="horz" lIns="121908" tIns="60954" rIns="121908" bIns="60954" rtlCol="0" anchor="t">
            <a:normAutofit/>
          </a:bodyPr>
          <a:lstStyle>
            <a:lvl1pPr marL="177800" indent="-177800" algn="l" defTabSz="685800" rtl="0" eaLnBrk="1" latinLnBrk="0" hangingPunct="1">
              <a:lnSpc>
                <a:spcPct val="90000"/>
              </a:lnSpc>
              <a:spcBef>
                <a:spcPts val="750"/>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1pPr>
            <a:lvl2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2pPr>
            <a:lvl3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3pPr>
            <a:lvl4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4pPr>
            <a:lvl5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30000"/>
              </a:lnSpc>
              <a:spcBef>
                <a:spcPts val="0"/>
              </a:spcBef>
              <a:spcAft>
                <a:spcPts val="800"/>
              </a:spcAft>
              <a:buNone/>
            </a:pPr>
            <a:r>
              <a:rPr lang="zh-CN" altLang="en-US" sz="1300" dirty="0"/>
              <a:t>在此输入您的文字标题</a:t>
            </a:r>
            <a:endParaRPr lang="en-US" altLang="zh-CN" sz="1300" dirty="0"/>
          </a:p>
          <a:p>
            <a:pPr marL="0" indent="0">
              <a:lnSpc>
                <a:spcPct val="130000"/>
              </a:lnSpc>
              <a:spcBef>
                <a:spcPts val="0"/>
              </a:spcBef>
              <a:spcAft>
                <a:spcPts val="800"/>
              </a:spcAft>
              <a:buNone/>
            </a:pPr>
            <a:r>
              <a:rPr lang="zh-CN" altLang="en-US" sz="1100" dirty="0"/>
              <a:t>在此输入您的图表说明文字，在此输入您的图表说明文字，在此输入您的图表说明文字</a:t>
            </a:r>
            <a:endParaRPr lang="zh-CN" altLang="en-US" sz="1100" dirty="0"/>
          </a:p>
        </p:txBody>
      </p:sp>
      <p:sp>
        <p:nvSpPr>
          <p:cNvPr id="231" name="内容占位符 2"/>
          <p:cNvSpPr txBox="1"/>
          <p:nvPr/>
        </p:nvSpPr>
        <p:spPr>
          <a:xfrm>
            <a:off x="5541851" y="1423486"/>
            <a:ext cx="2947011" cy="978972"/>
          </a:xfrm>
          <a:prstGeom prst="rect">
            <a:avLst/>
          </a:prstGeom>
        </p:spPr>
        <p:txBody>
          <a:bodyPr vert="horz" lIns="121908" tIns="60954" rIns="121908" bIns="60954" rtlCol="0" anchor="t">
            <a:normAutofit/>
          </a:bodyPr>
          <a:lstStyle>
            <a:lvl1pPr marL="177800" indent="-177800" algn="l" defTabSz="685800" rtl="0" eaLnBrk="1" latinLnBrk="0" hangingPunct="1">
              <a:lnSpc>
                <a:spcPct val="90000"/>
              </a:lnSpc>
              <a:spcBef>
                <a:spcPts val="750"/>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1pPr>
            <a:lvl2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2pPr>
            <a:lvl3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3pPr>
            <a:lvl4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4pPr>
            <a:lvl5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30000"/>
              </a:lnSpc>
              <a:spcBef>
                <a:spcPts val="0"/>
              </a:spcBef>
              <a:spcAft>
                <a:spcPts val="800"/>
              </a:spcAft>
              <a:buNone/>
            </a:pPr>
            <a:r>
              <a:rPr lang="zh-CN" altLang="en-US" sz="1300" dirty="0"/>
              <a:t>在此输入您的文字标题</a:t>
            </a:r>
            <a:endParaRPr lang="en-US" altLang="zh-CN" sz="1300" dirty="0"/>
          </a:p>
          <a:p>
            <a:pPr marL="0" indent="0">
              <a:lnSpc>
                <a:spcPct val="130000"/>
              </a:lnSpc>
              <a:spcBef>
                <a:spcPts val="0"/>
              </a:spcBef>
              <a:spcAft>
                <a:spcPts val="800"/>
              </a:spcAft>
              <a:buNone/>
            </a:pPr>
            <a:r>
              <a:rPr lang="zh-CN" altLang="en-US" sz="1100" dirty="0"/>
              <a:t>在此输入您的图表说明文字，在此输入您的图表说明文字，在此输入您的图表说明文字</a:t>
            </a:r>
            <a:endParaRPr lang="zh-CN" altLang="en-US" sz="1100" dirty="0"/>
          </a:p>
        </p:txBody>
      </p:sp>
      <p:sp>
        <p:nvSpPr>
          <p:cNvPr id="2" name="标题 1"/>
          <p:cNvSpPr>
            <a:spLocks noGrp="1"/>
          </p:cNvSpPr>
          <p:nvPr>
            <p:ph type="title"/>
          </p:nvPr>
        </p:nvSpPr>
        <p:spPr/>
        <p:txBody>
          <a:bodyPr>
            <a:normAutofit fontScale="90000"/>
          </a:bodyPr>
          <a:lstStyle/>
          <a:p>
            <a:r>
              <a:rPr lang="zh-CN" altLang="en-US" dirty="0"/>
              <a:t>单击此处添加标题</a:t>
            </a:r>
            <a:endParaRPr lang="zh-CN" altLang="en-US" dirty="0"/>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142"/>
                                        </p:tgtEl>
                                        <p:attrNameLst>
                                          <p:attrName>style.visibility</p:attrName>
                                        </p:attrNameLst>
                                      </p:cBhvr>
                                      <p:to>
                                        <p:strVal val="visible"/>
                                      </p:to>
                                    </p:set>
                                    <p:anim calcmode="lin" valueType="num">
                                      <p:cBhvr>
                                        <p:cTn id="7" dur="300" fill="hold"/>
                                        <p:tgtEl>
                                          <p:spTgt spid="142"/>
                                        </p:tgtEl>
                                        <p:attrNameLst>
                                          <p:attrName>ppt_w</p:attrName>
                                        </p:attrNameLst>
                                      </p:cBhvr>
                                      <p:tavLst>
                                        <p:tav tm="0">
                                          <p:val>
                                            <p:fltVal val="0"/>
                                          </p:val>
                                        </p:tav>
                                        <p:tav tm="100000">
                                          <p:val>
                                            <p:strVal val="#ppt_w"/>
                                          </p:val>
                                        </p:tav>
                                      </p:tavLst>
                                    </p:anim>
                                    <p:anim calcmode="lin" valueType="num">
                                      <p:cBhvr>
                                        <p:cTn id="8" dur="300" fill="hold"/>
                                        <p:tgtEl>
                                          <p:spTgt spid="142"/>
                                        </p:tgtEl>
                                        <p:attrNameLst>
                                          <p:attrName>ppt_h</p:attrName>
                                        </p:attrNameLst>
                                      </p:cBhvr>
                                      <p:tavLst>
                                        <p:tav tm="0">
                                          <p:val>
                                            <p:fltVal val="0"/>
                                          </p:val>
                                        </p:tav>
                                        <p:tav tm="100000">
                                          <p:val>
                                            <p:strVal val="#ppt_h"/>
                                          </p:val>
                                        </p:tav>
                                      </p:tavLst>
                                    </p:anim>
                                    <p:animEffect transition="in" filter="fade">
                                      <p:cBhvr>
                                        <p:cTn id="9" dur="300"/>
                                        <p:tgtEl>
                                          <p:spTgt spid="142"/>
                                        </p:tgtEl>
                                      </p:cBhvr>
                                    </p:animEffect>
                                  </p:childTnLst>
                                </p:cTn>
                              </p:par>
                            </p:childTnLst>
                          </p:cTn>
                        </p:par>
                        <p:par>
                          <p:cTn id="10" fill="hold">
                            <p:stCondLst>
                              <p:cond delay="500"/>
                            </p:stCondLst>
                            <p:childTnLst>
                              <p:par>
                                <p:cTn id="11" presetID="22" presetClass="entr" presetSubtype="8" fill="hold" nodeType="afterEffect">
                                  <p:stCondLst>
                                    <p:cond delay="0"/>
                                  </p:stCondLst>
                                  <p:childTnLst>
                                    <p:set>
                                      <p:cBhvr>
                                        <p:cTn id="12" dur="1" fill="hold">
                                          <p:stCondLst>
                                            <p:cond delay="0"/>
                                          </p:stCondLst>
                                        </p:cTn>
                                        <p:tgtEl>
                                          <p:spTgt spid="138"/>
                                        </p:tgtEl>
                                        <p:attrNameLst>
                                          <p:attrName>style.visibility</p:attrName>
                                        </p:attrNameLst>
                                      </p:cBhvr>
                                      <p:to>
                                        <p:strVal val="visible"/>
                                      </p:to>
                                    </p:set>
                                    <p:animEffect transition="in" filter="wipe(left)">
                                      <p:cBhvr>
                                        <p:cTn id="13" dur="300"/>
                                        <p:tgtEl>
                                          <p:spTgt spid="138"/>
                                        </p:tgtEl>
                                      </p:cBhvr>
                                    </p:animEffect>
                                  </p:childTnLst>
                                </p:cTn>
                              </p:par>
                            </p:childTnLst>
                          </p:cTn>
                        </p:par>
                        <p:par>
                          <p:cTn id="14" fill="hold">
                            <p:stCondLst>
                              <p:cond delay="1000"/>
                            </p:stCondLst>
                            <p:childTnLst>
                              <p:par>
                                <p:cTn id="15" presetID="53" presetClass="entr" presetSubtype="16" fill="hold" nodeType="afterEffect">
                                  <p:stCondLst>
                                    <p:cond delay="0"/>
                                  </p:stCondLst>
                                  <p:childTnLst>
                                    <p:set>
                                      <p:cBhvr>
                                        <p:cTn id="16" dur="1" fill="hold">
                                          <p:stCondLst>
                                            <p:cond delay="0"/>
                                          </p:stCondLst>
                                        </p:cTn>
                                        <p:tgtEl>
                                          <p:spTgt spid="182"/>
                                        </p:tgtEl>
                                        <p:attrNameLst>
                                          <p:attrName>style.visibility</p:attrName>
                                        </p:attrNameLst>
                                      </p:cBhvr>
                                      <p:to>
                                        <p:strVal val="visible"/>
                                      </p:to>
                                    </p:set>
                                    <p:anim calcmode="lin" valueType="num">
                                      <p:cBhvr>
                                        <p:cTn id="17" dur="300" fill="hold"/>
                                        <p:tgtEl>
                                          <p:spTgt spid="182"/>
                                        </p:tgtEl>
                                        <p:attrNameLst>
                                          <p:attrName>ppt_w</p:attrName>
                                        </p:attrNameLst>
                                      </p:cBhvr>
                                      <p:tavLst>
                                        <p:tav tm="0">
                                          <p:val>
                                            <p:fltVal val="0"/>
                                          </p:val>
                                        </p:tav>
                                        <p:tav tm="100000">
                                          <p:val>
                                            <p:strVal val="#ppt_w"/>
                                          </p:val>
                                        </p:tav>
                                      </p:tavLst>
                                    </p:anim>
                                    <p:anim calcmode="lin" valueType="num">
                                      <p:cBhvr>
                                        <p:cTn id="18" dur="300" fill="hold"/>
                                        <p:tgtEl>
                                          <p:spTgt spid="182"/>
                                        </p:tgtEl>
                                        <p:attrNameLst>
                                          <p:attrName>ppt_h</p:attrName>
                                        </p:attrNameLst>
                                      </p:cBhvr>
                                      <p:tavLst>
                                        <p:tav tm="0">
                                          <p:val>
                                            <p:fltVal val="0"/>
                                          </p:val>
                                        </p:tav>
                                        <p:tav tm="100000">
                                          <p:val>
                                            <p:strVal val="#ppt_h"/>
                                          </p:val>
                                        </p:tav>
                                      </p:tavLst>
                                    </p:anim>
                                    <p:animEffect transition="in" filter="fade">
                                      <p:cBhvr>
                                        <p:cTn id="19" dur="300"/>
                                        <p:tgtEl>
                                          <p:spTgt spid="182"/>
                                        </p:tgtEl>
                                      </p:cBhvr>
                                    </p:animEffect>
                                  </p:childTnLst>
                                </p:cTn>
                              </p:par>
                            </p:childTnLst>
                          </p:cTn>
                        </p:par>
                        <p:par>
                          <p:cTn id="20" fill="hold">
                            <p:stCondLst>
                              <p:cond delay="1500"/>
                            </p:stCondLst>
                            <p:childTnLst>
                              <p:par>
                                <p:cTn id="21" presetID="53" presetClass="entr" presetSubtype="16" fill="hold" nodeType="afterEffect">
                                  <p:stCondLst>
                                    <p:cond delay="0"/>
                                  </p:stCondLst>
                                  <p:childTnLst>
                                    <p:set>
                                      <p:cBhvr>
                                        <p:cTn id="22" dur="1" fill="hold">
                                          <p:stCondLst>
                                            <p:cond delay="0"/>
                                          </p:stCondLst>
                                        </p:cTn>
                                        <p:tgtEl>
                                          <p:spTgt spid="168"/>
                                        </p:tgtEl>
                                        <p:attrNameLst>
                                          <p:attrName>style.visibility</p:attrName>
                                        </p:attrNameLst>
                                      </p:cBhvr>
                                      <p:to>
                                        <p:strVal val="visible"/>
                                      </p:to>
                                    </p:set>
                                    <p:anim calcmode="lin" valueType="num">
                                      <p:cBhvr>
                                        <p:cTn id="23" dur="300" fill="hold"/>
                                        <p:tgtEl>
                                          <p:spTgt spid="168"/>
                                        </p:tgtEl>
                                        <p:attrNameLst>
                                          <p:attrName>ppt_w</p:attrName>
                                        </p:attrNameLst>
                                      </p:cBhvr>
                                      <p:tavLst>
                                        <p:tav tm="0">
                                          <p:val>
                                            <p:fltVal val="0"/>
                                          </p:val>
                                        </p:tav>
                                        <p:tav tm="100000">
                                          <p:val>
                                            <p:strVal val="#ppt_w"/>
                                          </p:val>
                                        </p:tav>
                                      </p:tavLst>
                                    </p:anim>
                                    <p:anim calcmode="lin" valueType="num">
                                      <p:cBhvr>
                                        <p:cTn id="24" dur="300" fill="hold"/>
                                        <p:tgtEl>
                                          <p:spTgt spid="168"/>
                                        </p:tgtEl>
                                        <p:attrNameLst>
                                          <p:attrName>ppt_h</p:attrName>
                                        </p:attrNameLst>
                                      </p:cBhvr>
                                      <p:tavLst>
                                        <p:tav tm="0">
                                          <p:val>
                                            <p:fltVal val="0"/>
                                          </p:val>
                                        </p:tav>
                                        <p:tav tm="100000">
                                          <p:val>
                                            <p:strVal val="#ppt_h"/>
                                          </p:val>
                                        </p:tav>
                                      </p:tavLst>
                                    </p:anim>
                                    <p:animEffect transition="in" filter="fade">
                                      <p:cBhvr>
                                        <p:cTn id="25" dur="300"/>
                                        <p:tgtEl>
                                          <p:spTgt spid="168"/>
                                        </p:tgtEl>
                                      </p:cBhvr>
                                    </p:animEffect>
                                  </p:childTnLst>
                                </p:cTn>
                              </p:par>
                            </p:childTnLst>
                          </p:cTn>
                        </p:par>
                        <p:par>
                          <p:cTn id="26" fill="hold">
                            <p:stCondLst>
                              <p:cond delay="2000"/>
                            </p:stCondLst>
                            <p:childTnLst>
                              <p:par>
                                <p:cTn id="27" presetID="53" presetClass="entr" presetSubtype="16" fill="hold" nodeType="afterEffect">
                                  <p:stCondLst>
                                    <p:cond delay="0"/>
                                  </p:stCondLst>
                                  <p:childTnLst>
                                    <p:set>
                                      <p:cBhvr>
                                        <p:cTn id="28" dur="1" fill="hold">
                                          <p:stCondLst>
                                            <p:cond delay="0"/>
                                          </p:stCondLst>
                                        </p:cTn>
                                        <p:tgtEl>
                                          <p:spTgt spid="162"/>
                                        </p:tgtEl>
                                        <p:attrNameLst>
                                          <p:attrName>style.visibility</p:attrName>
                                        </p:attrNameLst>
                                      </p:cBhvr>
                                      <p:to>
                                        <p:strVal val="visible"/>
                                      </p:to>
                                    </p:set>
                                    <p:anim calcmode="lin" valueType="num">
                                      <p:cBhvr>
                                        <p:cTn id="29" dur="300" fill="hold"/>
                                        <p:tgtEl>
                                          <p:spTgt spid="162"/>
                                        </p:tgtEl>
                                        <p:attrNameLst>
                                          <p:attrName>ppt_w</p:attrName>
                                        </p:attrNameLst>
                                      </p:cBhvr>
                                      <p:tavLst>
                                        <p:tav tm="0">
                                          <p:val>
                                            <p:fltVal val="0"/>
                                          </p:val>
                                        </p:tav>
                                        <p:tav tm="100000">
                                          <p:val>
                                            <p:strVal val="#ppt_w"/>
                                          </p:val>
                                        </p:tav>
                                      </p:tavLst>
                                    </p:anim>
                                    <p:anim calcmode="lin" valueType="num">
                                      <p:cBhvr>
                                        <p:cTn id="30" dur="300" fill="hold"/>
                                        <p:tgtEl>
                                          <p:spTgt spid="162"/>
                                        </p:tgtEl>
                                        <p:attrNameLst>
                                          <p:attrName>ppt_h</p:attrName>
                                        </p:attrNameLst>
                                      </p:cBhvr>
                                      <p:tavLst>
                                        <p:tav tm="0">
                                          <p:val>
                                            <p:fltVal val="0"/>
                                          </p:val>
                                        </p:tav>
                                        <p:tav tm="100000">
                                          <p:val>
                                            <p:strVal val="#ppt_h"/>
                                          </p:val>
                                        </p:tav>
                                      </p:tavLst>
                                    </p:anim>
                                    <p:animEffect transition="in" filter="fade">
                                      <p:cBhvr>
                                        <p:cTn id="31" dur="300"/>
                                        <p:tgtEl>
                                          <p:spTgt spid="162"/>
                                        </p:tgtEl>
                                      </p:cBhvr>
                                    </p:animEffect>
                                  </p:childTnLst>
                                </p:cTn>
                              </p:par>
                            </p:childTnLst>
                          </p:cTn>
                        </p:par>
                        <p:par>
                          <p:cTn id="32" fill="hold">
                            <p:stCondLst>
                              <p:cond delay="2500"/>
                            </p:stCondLst>
                            <p:childTnLst>
                              <p:par>
                                <p:cTn id="33" presetID="53" presetClass="entr" presetSubtype="16" fill="hold" nodeType="afterEffect">
                                  <p:stCondLst>
                                    <p:cond delay="0"/>
                                  </p:stCondLst>
                                  <p:childTnLst>
                                    <p:set>
                                      <p:cBhvr>
                                        <p:cTn id="34" dur="1" fill="hold">
                                          <p:stCondLst>
                                            <p:cond delay="0"/>
                                          </p:stCondLst>
                                        </p:cTn>
                                        <p:tgtEl>
                                          <p:spTgt spid="155"/>
                                        </p:tgtEl>
                                        <p:attrNameLst>
                                          <p:attrName>style.visibility</p:attrName>
                                        </p:attrNameLst>
                                      </p:cBhvr>
                                      <p:to>
                                        <p:strVal val="visible"/>
                                      </p:to>
                                    </p:set>
                                    <p:anim calcmode="lin" valueType="num">
                                      <p:cBhvr>
                                        <p:cTn id="35" dur="300" fill="hold"/>
                                        <p:tgtEl>
                                          <p:spTgt spid="155"/>
                                        </p:tgtEl>
                                        <p:attrNameLst>
                                          <p:attrName>ppt_w</p:attrName>
                                        </p:attrNameLst>
                                      </p:cBhvr>
                                      <p:tavLst>
                                        <p:tav tm="0">
                                          <p:val>
                                            <p:fltVal val="0"/>
                                          </p:val>
                                        </p:tav>
                                        <p:tav tm="100000">
                                          <p:val>
                                            <p:strVal val="#ppt_w"/>
                                          </p:val>
                                        </p:tav>
                                      </p:tavLst>
                                    </p:anim>
                                    <p:anim calcmode="lin" valueType="num">
                                      <p:cBhvr>
                                        <p:cTn id="36" dur="300" fill="hold"/>
                                        <p:tgtEl>
                                          <p:spTgt spid="155"/>
                                        </p:tgtEl>
                                        <p:attrNameLst>
                                          <p:attrName>ppt_h</p:attrName>
                                        </p:attrNameLst>
                                      </p:cBhvr>
                                      <p:tavLst>
                                        <p:tav tm="0">
                                          <p:val>
                                            <p:fltVal val="0"/>
                                          </p:val>
                                        </p:tav>
                                        <p:tav tm="100000">
                                          <p:val>
                                            <p:strVal val="#ppt_h"/>
                                          </p:val>
                                        </p:tav>
                                      </p:tavLst>
                                    </p:anim>
                                    <p:animEffect transition="in" filter="fade">
                                      <p:cBhvr>
                                        <p:cTn id="37" dur="300"/>
                                        <p:tgtEl>
                                          <p:spTgt spid="155"/>
                                        </p:tgtEl>
                                      </p:cBhvr>
                                    </p:animEffect>
                                  </p:childTnLst>
                                </p:cTn>
                              </p:par>
                            </p:childTnLst>
                          </p:cTn>
                        </p:par>
                        <p:par>
                          <p:cTn id="38" fill="hold">
                            <p:stCondLst>
                              <p:cond delay="3000"/>
                            </p:stCondLst>
                            <p:childTnLst>
                              <p:par>
                                <p:cTn id="39" presetID="53" presetClass="entr" presetSubtype="16" fill="hold" nodeType="afterEffect">
                                  <p:stCondLst>
                                    <p:cond delay="0"/>
                                  </p:stCondLst>
                                  <p:childTnLst>
                                    <p:set>
                                      <p:cBhvr>
                                        <p:cTn id="40" dur="1" fill="hold">
                                          <p:stCondLst>
                                            <p:cond delay="0"/>
                                          </p:stCondLst>
                                        </p:cTn>
                                        <p:tgtEl>
                                          <p:spTgt spid="147"/>
                                        </p:tgtEl>
                                        <p:attrNameLst>
                                          <p:attrName>style.visibility</p:attrName>
                                        </p:attrNameLst>
                                      </p:cBhvr>
                                      <p:to>
                                        <p:strVal val="visible"/>
                                      </p:to>
                                    </p:set>
                                    <p:anim calcmode="lin" valueType="num">
                                      <p:cBhvr>
                                        <p:cTn id="41" dur="300" fill="hold"/>
                                        <p:tgtEl>
                                          <p:spTgt spid="147"/>
                                        </p:tgtEl>
                                        <p:attrNameLst>
                                          <p:attrName>ppt_w</p:attrName>
                                        </p:attrNameLst>
                                      </p:cBhvr>
                                      <p:tavLst>
                                        <p:tav tm="0">
                                          <p:val>
                                            <p:fltVal val="0"/>
                                          </p:val>
                                        </p:tav>
                                        <p:tav tm="100000">
                                          <p:val>
                                            <p:strVal val="#ppt_w"/>
                                          </p:val>
                                        </p:tav>
                                      </p:tavLst>
                                    </p:anim>
                                    <p:anim calcmode="lin" valueType="num">
                                      <p:cBhvr>
                                        <p:cTn id="42" dur="300" fill="hold"/>
                                        <p:tgtEl>
                                          <p:spTgt spid="147"/>
                                        </p:tgtEl>
                                        <p:attrNameLst>
                                          <p:attrName>ppt_h</p:attrName>
                                        </p:attrNameLst>
                                      </p:cBhvr>
                                      <p:tavLst>
                                        <p:tav tm="0">
                                          <p:val>
                                            <p:fltVal val="0"/>
                                          </p:val>
                                        </p:tav>
                                        <p:tav tm="100000">
                                          <p:val>
                                            <p:strVal val="#ppt_h"/>
                                          </p:val>
                                        </p:tav>
                                      </p:tavLst>
                                    </p:anim>
                                    <p:animEffect transition="in" filter="fade">
                                      <p:cBhvr>
                                        <p:cTn id="43" dur="300"/>
                                        <p:tgtEl>
                                          <p:spTgt spid="147"/>
                                        </p:tgtEl>
                                      </p:cBhvr>
                                    </p:animEffect>
                                  </p:childTnLst>
                                </p:cTn>
                              </p:par>
                            </p:childTnLst>
                          </p:cTn>
                        </p:par>
                        <p:par>
                          <p:cTn id="44" fill="hold">
                            <p:stCondLst>
                              <p:cond delay="3500"/>
                            </p:stCondLst>
                            <p:childTnLst>
                              <p:par>
                                <p:cTn id="45" presetID="53" presetClass="entr" presetSubtype="16" fill="hold" nodeType="afterEffect">
                                  <p:stCondLst>
                                    <p:cond delay="0"/>
                                  </p:stCondLst>
                                  <p:childTnLst>
                                    <p:set>
                                      <p:cBhvr>
                                        <p:cTn id="46" dur="1" fill="hold">
                                          <p:stCondLst>
                                            <p:cond delay="0"/>
                                          </p:stCondLst>
                                        </p:cTn>
                                        <p:tgtEl>
                                          <p:spTgt spid="214"/>
                                        </p:tgtEl>
                                        <p:attrNameLst>
                                          <p:attrName>style.visibility</p:attrName>
                                        </p:attrNameLst>
                                      </p:cBhvr>
                                      <p:to>
                                        <p:strVal val="visible"/>
                                      </p:to>
                                    </p:set>
                                    <p:anim calcmode="lin" valueType="num">
                                      <p:cBhvr>
                                        <p:cTn id="47" dur="300" fill="hold"/>
                                        <p:tgtEl>
                                          <p:spTgt spid="214"/>
                                        </p:tgtEl>
                                        <p:attrNameLst>
                                          <p:attrName>ppt_w</p:attrName>
                                        </p:attrNameLst>
                                      </p:cBhvr>
                                      <p:tavLst>
                                        <p:tav tm="0">
                                          <p:val>
                                            <p:fltVal val="0"/>
                                          </p:val>
                                        </p:tav>
                                        <p:tav tm="100000">
                                          <p:val>
                                            <p:strVal val="#ppt_w"/>
                                          </p:val>
                                        </p:tav>
                                      </p:tavLst>
                                    </p:anim>
                                    <p:anim calcmode="lin" valueType="num">
                                      <p:cBhvr>
                                        <p:cTn id="48" dur="300" fill="hold"/>
                                        <p:tgtEl>
                                          <p:spTgt spid="214"/>
                                        </p:tgtEl>
                                        <p:attrNameLst>
                                          <p:attrName>ppt_h</p:attrName>
                                        </p:attrNameLst>
                                      </p:cBhvr>
                                      <p:tavLst>
                                        <p:tav tm="0">
                                          <p:val>
                                            <p:fltVal val="0"/>
                                          </p:val>
                                        </p:tav>
                                        <p:tav tm="100000">
                                          <p:val>
                                            <p:strVal val="#ppt_h"/>
                                          </p:val>
                                        </p:tav>
                                      </p:tavLst>
                                    </p:anim>
                                    <p:animEffect transition="in" filter="fade">
                                      <p:cBhvr>
                                        <p:cTn id="49" dur="300"/>
                                        <p:tgtEl>
                                          <p:spTgt spid="214"/>
                                        </p:tgtEl>
                                      </p:cBhvr>
                                    </p:animEffect>
                                  </p:childTnLst>
                                </p:cTn>
                              </p:par>
                            </p:childTnLst>
                          </p:cTn>
                        </p:par>
                        <p:par>
                          <p:cTn id="50" fill="hold">
                            <p:stCondLst>
                              <p:cond delay="4000"/>
                            </p:stCondLst>
                            <p:childTnLst>
                              <p:par>
                                <p:cTn id="51" presetID="10" presetClass="entr" presetSubtype="0" fill="hold" grpId="0" nodeType="afterEffect">
                                  <p:stCondLst>
                                    <p:cond delay="0"/>
                                  </p:stCondLst>
                                  <p:childTnLst>
                                    <p:set>
                                      <p:cBhvr>
                                        <p:cTn id="52" dur="1" fill="hold">
                                          <p:stCondLst>
                                            <p:cond delay="0"/>
                                          </p:stCondLst>
                                        </p:cTn>
                                        <p:tgtEl>
                                          <p:spTgt spid="161"/>
                                        </p:tgtEl>
                                        <p:attrNameLst>
                                          <p:attrName>style.visibility</p:attrName>
                                        </p:attrNameLst>
                                      </p:cBhvr>
                                      <p:to>
                                        <p:strVal val="visible"/>
                                      </p:to>
                                    </p:set>
                                    <p:animEffect transition="in" filter="fade">
                                      <p:cBhvr>
                                        <p:cTn id="53" dur="300"/>
                                        <p:tgtEl>
                                          <p:spTgt spid="161"/>
                                        </p:tgtEl>
                                      </p:cBhvr>
                                    </p:animEffect>
                                  </p:childTnLst>
                                </p:cTn>
                              </p:par>
                            </p:childTnLst>
                          </p:cTn>
                        </p:par>
                        <p:par>
                          <p:cTn id="54" fill="hold">
                            <p:stCondLst>
                              <p:cond delay="4500"/>
                            </p:stCondLst>
                            <p:childTnLst>
                              <p:par>
                                <p:cTn id="55" presetID="53" presetClass="entr" presetSubtype="16" fill="hold" nodeType="afterEffect">
                                  <p:stCondLst>
                                    <p:cond delay="0"/>
                                  </p:stCondLst>
                                  <p:childTnLst>
                                    <p:set>
                                      <p:cBhvr>
                                        <p:cTn id="56" dur="1" fill="hold">
                                          <p:stCondLst>
                                            <p:cond delay="0"/>
                                          </p:stCondLst>
                                        </p:cTn>
                                        <p:tgtEl>
                                          <p:spTgt spid="200"/>
                                        </p:tgtEl>
                                        <p:attrNameLst>
                                          <p:attrName>style.visibility</p:attrName>
                                        </p:attrNameLst>
                                      </p:cBhvr>
                                      <p:to>
                                        <p:strVal val="visible"/>
                                      </p:to>
                                    </p:set>
                                    <p:anim calcmode="lin" valueType="num">
                                      <p:cBhvr>
                                        <p:cTn id="57" dur="300" fill="hold"/>
                                        <p:tgtEl>
                                          <p:spTgt spid="200"/>
                                        </p:tgtEl>
                                        <p:attrNameLst>
                                          <p:attrName>ppt_w</p:attrName>
                                        </p:attrNameLst>
                                      </p:cBhvr>
                                      <p:tavLst>
                                        <p:tav tm="0">
                                          <p:val>
                                            <p:fltVal val="0"/>
                                          </p:val>
                                        </p:tav>
                                        <p:tav tm="100000">
                                          <p:val>
                                            <p:strVal val="#ppt_w"/>
                                          </p:val>
                                        </p:tav>
                                      </p:tavLst>
                                    </p:anim>
                                    <p:anim calcmode="lin" valueType="num">
                                      <p:cBhvr>
                                        <p:cTn id="58" dur="300" fill="hold"/>
                                        <p:tgtEl>
                                          <p:spTgt spid="200"/>
                                        </p:tgtEl>
                                        <p:attrNameLst>
                                          <p:attrName>ppt_h</p:attrName>
                                        </p:attrNameLst>
                                      </p:cBhvr>
                                      <p:tavLst>
                                        <p:tav tm="0">
                                          <p:val>
                                            <p:fltVal val="0"/>
                                          </p:val>
                                        </p:tav>
                                        <p:tav tm="100000">
                                          <p:val>
                                            <p:strVal val="#ppt_h"/>
                                          </p:val>
                                        </p:tav>
                                      </p:tavLst>
                                    </p:anim>
                                    <p:animEffect transition="in" filter="fade">
                                      <p:cBhvr>
                                        <p:cTn id="59" dur="300"/>
                                        <p:tgtEl>
                                          <p:spTgt spid="200"/>
                                        </p:tgtEl>
                                      </p:cBhvr>
                                    </p:animEffect>
                                  </p:childTnLst>
                                </p:cTn>
                              </p:par>
                            </p:childTnLst>
                          </p:cTn>
                        </p:par>
                        <p:par>
                          <p:cTn id="60" fill="hold">
                            <p:stCondLst>
                              <p:cond delay="5000"/>
                            </p:stCondLst>
                            <p:childTnLst>
                              <p:par>
                                <p:cTn id="61" presetID="10" presetClass="entr" presetSubtype="0" fill="hold" grpId="0" nodeType="afterEffect">
                                  <p:stCondLst>
                                    <p:cond delay="0"/>
                                  </p:stCondLst>
                                  <p:childTnLst>
                                    <p:set>
                                      <p:cBhvr>
                                        <p:cTn id="62" dur="1" fill="hold">
                                          <p:stCondLst>
                                            <p:cond delay="0"/>
                                          </p:stCondLst>
                                        </p:cTn>
                                        <p:tgtEl>
                                          <p:spTgt spid="231"/>
                                        </p:tgtEl>
                                        <p:attrNameLst>
                                          <p:attrName>style.visibility</p:attrName>
                                        </p:attrNameLst>
                                      </p:cBhvr>
                                      <p:to>
                                        <p:strVal val="visible"/>
                                      </p:to>
                                    </p:set>
                                    <p:animEffect transition="in" filter="fade">
                                      <p:cBhvr>
                                        <p:cTn id="63" dur="300"/>
                                        <p:tgtEl>
                                          <p:spTgt spid="231"/>
                                        </p:tgtEl>
                                      </p:cBhvr>
                                    </p:animEffect>
                                  </p:childTnLst>
                                </p:cTn>
                              </p:par>
                            </p:childTnLst>
                          </p:cTn>
                        </p:par>
                        <p:par>
                          <p:cTn id="64" fill="hold">
                            <p:stCondLst>
                              <p:cond delay="5500"/>
                            </p:stCondLst>
                            <p:childTnLst>
                              <p:par>
                                <p:cTn id="65" presetID="53" presetClass="entr" presetSubtype="16" fill="hold" nodeType="afterEffect">
                                  <p:stCondLst>
                                    <p:cond delay="0"/>
                                  </p:stCondLst>
                                  <p:childTnLst>
                                    <p:set>
                                      <p:cBhvr>
                                        <p:cTn id="66" dur="1" fill="hold">
                                          <p:stCondLst>
                                            <p:cond delay="0"/>
                                          </p:stCondLst>
                                        </p:cTn>
                                        <p:tgtEl>
                                          <p:spTgt spid="188"/>
                                        </p:tgtEl>
                                        <p:attrNameLst>
                                          <p:attrName>style.visibility</p:attrName>
                                        </p:attrNameLst>
                                      </p:cBhvr>
                                      <p:to>
                                        <p:strVal val="visible"/>
                                      </p:to>
                                    </p:set>
                                    <p:anim calcmode="lin" valueType="num">
                                      <p:cBhvr>
                                        <p:cTn id="67" dur="300" fill="hold"/>
                                        <p:tgtEl>
                                          <p:spTgt spid="188"/>
                                        </p:tgtEl>
                                        <p:attrNameLst>
                                          <p:attrName>ppt_w</p:attrName>
                                        </p:attrNameLst>
                                      </p:cBhvr>
                                      <p:tavLst>
                                        <p:tav tm="0">
                                          <p:val>
                                            <p:fltVal val="0"/>
                                          </p:val>
                                        </p:tav>
                                        <p:tav tm="100000">
                                          <p:val>
                                            <p:strVal val="#ppt_w"/>
                                          </p:val>
                                        </p:tav>
                                      </p:tavLst>
                                    </p:anim>
                                    <p:anim calcmode="lin" valueType="num">
                                      <p:cBhvr>
                                        <p:cTn id="68" dur="300" fill="hold"/>
                                        <p:tgtEl>
                                          <p:spTgt spid="188"/>
                                        </p:tgtEl>
                                        <p:attrNameLst>
                                          <p:attrName>ppt_h</p:attrName>
                                        </p:attrNameLst>
                                      </p:cBhvr>
                                      <p:tavLst>
                                        <p:tav tm="0">
                                          <p:val>
                                            <p:fltVal val="0"/>
                                          </p:val>
                                        </p:tav>
                                        <p:tav tm="100000">
                                          <p:val>
                                            <p:strVal val="#ppt_h"/>
                                          </p:val>
                                        </p:tav>
                                      </p:tavLst>
                                    </p:anim>
                                    <p:animEffect transition="in" filter="fade">
                                      <p:cBhvr>
                                        <p:cTn id="69" dur="300"/>
                                        <p:tgtEl>
                                          <p:spTgt spid="188"/>
                                        </p:tgtEl>
                                      </p:cBhvr>
                                    </p:animEffect>
                                  </p:childTnLst>
                                </p:cTn>
                              </p:par>
                            </p:childTnLst>
                          </p:cTn>
                        </p:par>
                        <p:par>
                          <p:cTn id="70" fill="hold">
                            <p:stCondLst>
                              <p:cond delay="6000"/>
                            </p:stCondLst>
                            <p:childTnLst>
                              <p:par>
                                <p:cTn id="71" presetID="10" presetClass="entr" presetSubtype="0" fill="hold" grpId="0" nodeType="afterEffect">
                                  <p:stCondLst>
                                    <p:cond delay="0"/>
                                  </p:stCondLst>
                                  <p:childTnLst>
                                    <p:set>
                                      <p:cBhvr>
                                        <p:cTn id="72" dur="1" fill="hold">
                                          <p:stCondLst>
                                            <p:cond delay="0"/>
                                          </p:stCondLst>
                                        </p:cTn>
                                        <p:tgtEl>
                                          <p:spTgt spid="230"/>
                                        </p:tgtEl>
                                        <p:attrNameLst>
                                          <p:attrName>style.visibility</p:attrName>
                                        </p:attrNameLst>
                                      </p:cBhvr>
                                      <p:to>
                                        <p:strVal val="visible"/>
                                      </p:to>
                                    </p:set>
                                    <p:animEffect transition="in" filter="fade">
                                      <p:cBhvr>
                                        <p:cTn id="73" dur="300"/>
                                        <p:tgtEl>
                                          <p:spTgt spid="230"/>
                                        </p:tgtEl>
                                      </p:cBhvr>
                                    </p:animEffect>
                                  </p:childTnLst>
                                </p:cTn>
                              </p:par>
                            </p:childTnLst>
                          </p:cTn>
                        </p:par>
                        <p:par>
                          <p:cTn id="74" fill="hold">
                            <p:stCondLst>
                              <p:cond delay="6500"/>
                            </p:stCondLst>
                            <p:childTnLst>
                              <p:par>
                                <p:cTn id="75" presetID="53" presetClass="entr" presetSubtype="16" fill="hold" nodeType="afterEffect">
                                  <p:stCondLst>
                                    <p:cond delay="0"/>
                                  </p:stCondLst>
                                  <p:childTnLst>
                                    <p:set>
                                      <p:cBhvr>
                                        <p:cTn id="76" dur="1" fill="hold">
                                          <p:stCondLst>
                                            <p:cond delay="0"/>
                                          </p:stCondLst>
                                        </p:cTn>
                                        <p:tgtEl>
                                          <p:spTgt spid="194"/>
                                        </p:tgtEl>
                                        <p:attrNameLst>
                                          <p:attrName>style.visibility</p:attrName>
                                        </p:attrNameLst>
                                      </p:cBhvr>
                                      <p:to>
                                        <p:strVal val="visible"/>
                                      </p:to>
                                    </p:set>
                                    <p:anim calcmode="lin" valueType="num">
                                      <p:cBhvr>
                                        <p:cTn id="77" dur="300" fill="hold"/>
                                        <p:tgtEl>
                                          <p:spTgt spid="194"/>
                                        </p:tgtEl>
                                        <p:attrNameLst>
                                          <p:attrName>ppt_w</p:attrName>
                                        </p:attrNameLst>
                                      </p:cBhvr>
                                      <p:tavLst>
                                        <p:tav tm="0">
                                          <p:val>
                                            <p:fltVal val="0"/>
                                          </p:val>
                                        </p:tav>
                                        <p:tav tm="100000">
                                          <p:val>
                                            <p:strVal val="#ppt_w"/>
                                          </p:val>
                                        </p:tav>
                                      </p:tavLst>
                                    </p:anim>
                                    <p:anim calcmode="lin" valueType="num">
                                      <p:cBhvr>
                                        <p:cTn id="78" dur="300" fill="hold"/>
                                        <p:tgtEl>
                                          <p:spTgt spid="194"/>
                                        </p:tgtEl>
                                        <p:attrNameLst>
                                          <p:attrName>ppt_h</p:attrName>
                                        </p:attrNameLst>
                                      </p:cBhvr>
                                      <p:tavLst>
                                        <p:tav tm="0">
                                          <p:val>
                                            <p:fltVal val="0"/>
                                          </p:val>
                                        </p:tav>
                                        <p:tav tm="100000">
                                          <p:val>
                                            <p:strVal val="#ppt_h"/>
                                          </p:val>
                                        </p:tav>
                                      </p:tavLst>
                                    </p:anim>
                                    <p:animEffect transition="in" filter="fade">
                                      <p:cBhvr>
                                        <p:cTn id="79" dur="300"/>
                                        <p:tgtEl>
                                          <p:spTgt spid="194"/>
                                        </p:tgtEl>
                                      </p:cBhvr>
                                    </p:animEffect>
                                  </p:childTnLst>
                                </p:cTn>
                              </p:par>
                            </p:childTnLst>
                          </p:cTn>
                        </p:par>
                        <p:par>
                          <p:cTn id="80" fill="hold">
                            <p:stCondLst>
                              <p:cond delay="7000"/>
                            </p:stCondLst>
                            <p:childTnLst>
                              <p:par>
                                <p:cTn id="81" presetID="10" presetClass="entr" presetSubtype="0" fill="hold" grpId="0" nodeType="afterEffect">
                                  <p:stCondLst>
                                    <p:cond delay="0"/>
                                  </p:stCondLst>
                                  <p:childTnLst>
                                    <p:set>
                                      <p:cBhvr>
                                        <p:cTn id="82" dur="1" fill="hold">
                                          <p:stCondLst>
                                            <p:cond delay="0"/>
                                          </p:stCondLst>
                                        </p:cTn>
                                        <p:tgtEl>
                                          <p:spTgt spid="229"/>
                                        </p:tgtEl>
                                        <p:attrNameLst>
                                          <p:attrName>style.visibility</p:attrName>
                                        </p:attrNameLst>
                                      </p:cBhvr>
                                      <p:to>
                                        <p:strVal val="visible"/>
                                      </p:to>
                                    </p:set>
                                    <p:animEffect transition="in" filter="fade">
                                      <p:cBhvr>
                                        <p:cTn id="83" dur="300"/>
                                        <p:tgtEl>
                                          <p:spTgt spid="229"/>
                                        </p:tgtEl>
                                      </p:cBhvr>
                                    </p:animEffect>
                                  </p:childTnLst>
                                </p:cTn>
                              </p:par>
                            </p:childTnLst>
                          </p:cTn>
                        </p:par>
                        <p:par>
                          <p:cTn id="84" fill="hold">
                            <p:stCondLst>
                              <p:cond delay="7500"/>
                            </p:stCondLst>
                            <p:childTnLst>
                              <p:par>
                                <p:cTn id="85" presetID="53" presetClass="entr" presetSubtype="16" fill="hold" nodeType="afterEffect">
                                  <p:stCondLst>
                                    <p:cond delay="0"/>
                                  </p:stCondLst>
                                  <p:childTnLst>
                                    <p:set>
                                      <p:cBhvr>
                                        <p:cTn id="86" dur="1" fill="hold">
                                          <p:stCondLst>
                                            <p:cond delay="0"/>
                                          </p:stCondLst>
                                        </p:cTn>
                                        <p:tgtEl>
                                          <p:spTgt spid="220"/>
                                        </p:tgtEl>
                                        <p:attrNameLst>
                                          <p:attrName>style.visibility</p:attrName>
                                        </p:attrNameLst>
                                      </p:cBhvr>
                                      <p:to>
                                        <p:strVal val="visible"/>
                                      </p:to>
                                    </p:set>
                                    <p:anim calcmode="lin" valueType="num">
                                      <p:cBhvr>
                                        <p:cTn id="87" dur="300" fill="hold"/>
                                        <p:tgtEl>
                                          <p:spTgt spid="220"/>
                                        </p:tgtEl>
                                        <p:attrNameLst>
                                          <p:attrName>ppt_w</p:attrName>
                                        </p:attrNameLst>
                                      </p:cBhvr>
                                      <p:tavLst>
                                        <p:tav tm="0">
                                          <p:val>
                                            <p:fltVal val="0"/>
                                          </p:val>
                                        </p:tav>
                                        <p:tav tm="100000">
                                          <p:val>
                                            <p:strVal val="#ppt_w"/>
                                          </p:val>
                                        </p:tav>
                                      </p:tavLst>
                                    </p:anim>
                                    <p:anim calcmode="lin" valueType="num">
                                      <p:cBhvr>
                                        <p:cTn id="88" dur="300" fill="hold"/>
                                        <p:tgtEl>
                                          <p:spTgt spid="220"/>
                                        </p:tgtEl>
                                        <p:attrNameLst>
                                          <p:attrName>ppt_h</p:attrName>
                                        </p:attrNameLst>
                                      </p:cBhvr>
                                      <p:tavLst>
                                        <p:tav tm="0">
                                          <p:val>
                                            <p:fltVal val="0"/>
                                          </p:val>
                                        </p:tav>
                                        <p:tav tm="100000">
                                          <p:val>
                                            <p:strVal val="#ppt_h"/>
                                          </p:val>
                                        </p:tav>
                                      </p:tavLst>
                                    </p:anim>
                                    <p:animEffect transition="in" filter="fade">
                                      <p:cBhvr>
                                        <p:cTn id="89" dur="300"/>
                                        <p:tgtEl>
                                          <p:spTgt spid="220"/>
                                        </p:tgtEl>
                                      </p:cBhvr>
                                    </p:animEffect>
                                  </p:childTnLst>
                                </p:cTn>
                              </p:par>
                            </p:childTnLst>
                          </p:cTn>
                        </p:par>
                        <p:par>
                          <p:cTn id="90" fill="hold">
                            <p:stCondLst>
                              <p:cond delay="8000"/>
                            </p:stCondLst>
                            <p:childTnLst>
                              <p:par>
                                <p:cTn id="91" presetID="10" presetClass="entr" presetSubtype="0" fill="hold" grpId="0" nodeType="afterEffect">
                                  <p:stCondLst>
                                    <p:cond delay="0"/>
                                  </p:stCondLst>
                                  <p:childTnLst>
                                    <p:set>
                                      <p:cBhvr>
                                        <p:cTn id="92" dur="1" fill="hold">
                                          <p:stCondLst>
                                            <p:cond delay="0"/>
                                          </p:stCondLst>
                                        </p:cTn>
                                        <p:tgtEl>
                                          <p:spTgt spid="228"/>
                                        </p:tgtEl>
                                        <p:attrNameLst>
                                          <p:attrName>style.visibility</p:attrName>
                                        </p:attrNameLst>
                                      </p:cBhvr>
                                      <p:to>
                                        <p:strVal val="visible"/>
                                      </p:to>
                                    </p:set>
                                    <p:animEffect transition="in" filter="fade">
                                      <p:cBhvr>
                                        <p:cTn id="93" dur="300"/>
                                        <p:tgtEl>
                                          <p:spTgt spid="2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1" grpId="0"/>
      <p:bldP spid="228" grpId="0"/>
      <p:bldP spid="229" grpId="0"/>
      <p:bldP spid="230" grpId="0"/>
      <p:bldP spid="231"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p:cNvSpPr/>
          <p:nvPr/>
        </p:nvSpPr>
        <p:spPr>
          <a:xfrm>
            <a:off x="534467" y="3977737"/>
            <a:ext cx="2847240" cy="1043350"/>
          </a:xfrm>
          <a:prstGeom prst="rect">
            <a:avLst/>
          </a:prstGeom>
        </p:spPr>
        <p:txBody>
          <a:bodyPr wrap="square" lIns="121908" tIns="60954" rIns="121908" bIns="60954">
            <a:spAutoFit/>
          </a:bodyPr>
          <a:lstStyle/>
          <a:p>
            <a:pPr algn="r">
              <a:lnSpc>
                <a:spcPct val="130000"/>
              </a:lnSpc>
            </a:pPr>
            <a:r>
              <a:rPr lang="zh-CN" altLang="en-US" sz="1300" dirty="0">
                <a:solidFill>
                  <a:schemeClr val="accent2"/>
                </a:solidFill>
                <a:latin typeface="微软雅黑" panose="020B0503020204020204" pitchFamily="34" charset="-122"/>
                <a:ea typeface="微软雅黑" panose="020B0503020204020204" pitchFamily="34" charset="-122"/>
              </a:rPr>
              <a:t>在此输入您的标题</a:t>
            </a:r>
            <a:endParaRPr lang="en-US" altLang="zh-CN" sz="1300" dirty="0">
              <a:solidFill>
                <a:schemeClr val="accent2"/>
              </a:solidFill>
              <a:latin typeface="微软雅黑" panose="020B0503020204020204" pitchFamily="34" charset="-122"/>
              <a:ea typeface="微软雅黑" panose="020B0503020204020204" pitchFamily="34" charset="-122"/>
            </a:endParaRPr>
          </a:p>
          <a:p>
            <a:pPr algn="r">
              <a:lnSpc>
                <a:spcPct val="130000"/>
              </a:lnSpc>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在此输入您的文字，在此输入您的文字，在此输入您的文字在此输入您的文字，在此输入您的文字</a:t>
            </a:r>
            <a:endParaRPr lang="zh-CN" altLang="en-US" sz="1100" dirty="0">
              <a:solidFill>
                <a:schemeClr val="bg1">
                  <a:lumMod val="65000"/>
                </a:schemeClr>
              </a:solidFill>
              <a:latin typeface="微软雅黑" panose="020B0503020204020204" pitchFamily="34" charset="-122"/>
              <a:ea typeface="微软雅黑" panose="020B0503020204020204" pitchFamily="34" charset="-122"/>
            </a:endParaRPr>
          </a:p>
        </p:txBody>
      </p:sp>
      <p:grpSp>
        <p:nvGrpSpPr>
          <p:cNvPr id="24" name="组合 23"/>
          <p:cNvGrpSpPr/>
          <p:nvPr/>
        </p:nvGrpSpPr>
        <p:grpSpPr>
          <a:xfrm>
            <a:off x="3393562" y="4154291"/>
            <a:ext cx="535214" cy="535284"/>
            <a:chOff x="5835317" y="2123703"/>
            <a:chExt cx="756000" cy="756000"/>
          </a:xfrm>
        </p:grpSpPr>
        <p:sp>
          <p:nvSpPr>
            <p:cNvPr id="25" name="椭圆 24"/>
            <p:cNvSpPr/>
            <p:nvPr/>
          </p:nvSpPr>
          <p:spPr>
            <a:xfrm>
              <a:off x="5835317" y="2123703"/>
              <a:ext cx="756000" cy="756000"/>
            </a:xfrm>
            <a:prstGeom prst="ellipse">
              <a:avLst/>
            </a:prstGeom>
            <a:solidFill>
              <a:schemeClr val="accent2"/>
            </a:solidFill>
            <a:ln w="19050">
              <a:solidFill>
                <a:schemeClr val="accent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26" name="组合 25"/>
            <p:cNvGrpSpPr/>
            <p:nvPr/>
          </p:nvGrpSpPr>
          <p:grpSpPr>
            <a:xfrm>
              <a:off x="6046413" y="2333066"/>
              <a:ext cx="333808" cy="298641"/>
              <a:chOff x="4987925" y="414338"/>
              <a:chExt cx="1898650" cy="1698625"/>
            </a:xfrm>
          </p:grpSpPr>
          <p:sp>
            <p:nvSpPr>
              <p:cNvPr id="27" name="Freeform 22"/>
              <p:cNvSpPr/>
              <p:nvPr/>
            </p:nvSpPr>
            <p:spPr bwMode="auto">
              <a:xfrm>
                <a:off x="4987925" y="414338"/>
                <a:ext cx="1898650" cy="1698625"/>
              </a:xfrm>
              <a:custGeom>
                <a:avLst/>
                <a:gdLst>
                  <a:gd name="T0" fmla="*/ 18 w 1196"/>
                  <a:gd name="T1" fmla="*/ 876 h 1070"/>
                  <a:gd name="T2" fmla="*/ 486 w 1196"/>
                  <a:gd name="T3" fmla="*/ 64 h 1070"/>
                  <a:gd name="T4" fmla="*/ 486 w 1196"/>
                  <a:gd name="T5" fmla="*/ 64 h 1070"/>
                  <a:gd name="T6" fmla="*/ 496 w 1196"/>
                  <a:gd name="T7" fmla="*/ 50 h 1070"/>
                  <a:gd name="T8" fmla="*/ 508 w 1196"/>
                  <a:gd name="T9" fmla="*/ 36 h 1070"/>
                  <a:gd name="T10" fmla="*/ 520 w 1196"/>
                  <a:gd name="T11" fmla="*/ 26 h 1070"/>
                  <a:gd name="T12" fmla="*/ 534 w 1196"/>
                  <a:gd name="T13" fmla="*/ 16 h 1070"/>
                  <a:gd name="T14" fmla="*/ 550 w 1196"/>
                  <a:gd name="T15" fmla="*/ 8 h 1070"/>
                  <a:gd name="T16" fmla="*/ 566 w 1196"/>
                  <a:gd name="T17" fmla="*/ 4 h 1070"/>
                  <a:gd name="T18" fmla="*/ 582 w 1196"/>
                  <a:gd name="T19" fmla="*/ 0 h 1070"/>
                  <a:gd name="T20" fmla="*/ 598 w 1196"/>
                  <a:gd name="T21" fmla="*/ 0 h 1070"/>
                  <a:gd name="T22" fmla="*/ 614 w 1196"/>
                  <a:gd name="T23" fmla="*/ 0 h 1070"/>
                  <a:gd name="T24" fmla="*/ 630 w 1196"/>
                  <a:gd name="T25" fmla="*/ 4 h 1070"/>
                  <a:gd name="T26" fmla="*/ 646 w 1196"/>
                  <a:gd name="T27" fmla="*/ 8 h 1070"/>
                  <a:gd name="T28" fmla="*/ 660 w 1196"/>
                  <a:gd name="T29" fmla="*/ 16 h 1070"/>
                  <a:gd name="T30" fmla="*/ 674 w 1196"/>
                  <a:gd name="T31" fmla="*/ 26 h 1070"/>
                  <a:gd name="T32" fmla="*/ 688 w 1196"/>
                  <a:gd name="T33" fmla="*/ 36 h 1070"/>
                  <a:gd name="T34" fmla="*/ 700 w 1196"/>
                  <a:gd name="T35" fmla="*/ 50 h 1070"/>
                  <a:gd name="T36" fmla="*/ 710 w 1196"/>
                  <a:gd name="T37" fmla="*/ 64 h 1070"/>
                  <a:gd name="T38" fmla="*/ 1178 w 1196"/>
                  <a:gd name="T39" fmla="*/ 876 h 1070"/>
                  <a:gd name="T40" fmla="*/ 1178 w 1196"/>
                  <a:gd name="T41" fmla="*/ 876 h 1070"/>
                  <a:gd name="T42" fmla="*/ 1186 w 1196"/>
                  <a:gd name="T43" fmla="*/ 892 h 1070"/>
                  <a:gd name="T44" fmla="*/ 1192 w 1196"/>
                  <a:gd name="T45" fmla="*/ 910 h 1070"/>
                  <a:gd name="T46" fmla="*/ 1196 w 1196"/>
                  <a:gd name="T47" fmla="*/ 926 h 1070"/>
                  <a:gd name="T48" fmla="*/ 1196 w 1196"/>
                  <a:gd name="T49" fmla="*/ 944 h 1070"/>
                  <a:gd name="T50" fmla="*/ 1194 w 1196"/>
                  <a:gd name="T51" fmla="*/ 960 h 1070"/>
                  <a:gd name="T52" fmla="*/ 1192 w 1196"/>
                  <a:gd name="T53" fmla="*/ 976 h 1070"/>
                  <a:gd name="T54" fmla="*/ 1186 w 1196"/>
                  <a:gd name="T55" fmla="*/ 990 h 1070"/>
                  <a:gd name="T56" fmla="*/ 1178 w 1196"/>
                  <a:gd name="T57" fmla="*/ 1006 h 1070"/>
                  <a:gd name="T58" fmla="*/ 1170 w 1196"/>
                  <a:gd name="T59" fmla="*/ 1020 h 1070"/>
                  <a:gd name="T60" fmla="*/ 1158 w 1196"/>
                  <a:gd name="T61" fmla="*/ 1032 h 1070"/>
                  <a:gd name="T62" fmla="*/ 1146 w 1196"/>
                  <a:gd name="T63" fmla="*/ 1042 h 1070"/>
                  <a:gd name="T64" fmla="*/ 1132 w 1196"/>
                  <a:gd name="T65" fmla="*/ 1052 h 1070"/>
                  <a:gd name="T66" fmla="*/ 1118 w 1196"/>
                  <a:gd name="T67" fmla="*/ 1060 h 1070"/>
                  <a:gd name="T68" fmla="*/ 1102 w 1196"/>
                  <a:gd name="T69" fmla="*/ 1066 h 1070"/>
                  <a:gd name="T70" fmla="*/ 1084 w 1196"/>
                  <a:gd name="T71" fmla="*/ 1068 h 1070"/>
                  <a:gd name="T72" fmla="*/ 1066 w 1196"/>
                  <a:gd name="T73" fmla="*/ 1070 h 1070"/>
                  <a:gd name="T74" fmla="*/ 128 w 1196"/>
                  <a:gd name="T75" fmla="*/ 1070 h 1070"/>
                  <a:gd name="T76" fmla="*/ 128 w 1196"/>
                  <a:gd name="T77" fmla="*/ 1070 h 1070"/>
                  <a:gd name="T78" fmla="*/ 110 w 1196"/>
                  <a:gd name="T79" fmla="*/ 1068 h 1070"/>
                  <a:gd name="T80" fmla="*/ 94 w 1196"/>
                  <a:gd name="T81" fmla="*/ 1066 h 1070"/>
                  <a:gd name="T82" fmla="*/ 78 w 1196"/>
                  <a:gd name="T83" fmla="*/ 1060 h 1070"/>
                  <a:gd name="T84" fmla="*/ 62 w 1196"/>
                  <a:gd name="T85" fmla="*/ 1052 h 1070"/>
                  <a:gd name="T86" fmla="*/ 48 w 1196"/>
                  <a:gd name="T87" fmla="*/ 1042 h 1070"/>
                  <a:gd name="T88" fmla="*/ 36 w 1196"/>
                  <a:gd name="T89" fmla="*/ 1032 h 1070"/>
                  <a:gd name="T90" fmla="*/ 26 w 1196"/>
                  <a:gd name="T91" fmla="*/ 1020 h 1070"/>
                  <a:gd name="T92" fmla="*/ 18 w 1196"/>
                  <a:gd name="T93" fmla="*/ 1006 h 1070"/>
                  <a:gd name="T94" fmla="*/ 10 w 1196"/>
                  <a:gd name="T95" fmla="*/ 990 h 1070"/>
                  <a:gd name="T96" fmla="*/ 4 w 1196"/>
                  <a:gd name="T97" fmla="*/ 976 h 1070"/>
                  <a:gd name="T98" fmla="*/ 2 w 1196"/>
                  <a:gd name="T99" fmla="*/ 960 h 1070"/>
                  <a:gd name="T100" fmla="*/ 0 w 1196"/>
                  <a:gd name="T101" fmla="*/ 944 h 1070"/>
                  <a:gd name="T102" fmla="*/ 0 w 1196"/>
                  <a:gd name="T103" fmla="*/ 926 h 1070"/>
                  <a:gd name="T104" fmla="*/ 4 w 1196"/>
                  <a:gd name="T105" fmla="*/ 910 h 1070"/>
                  <a:gd name="T106" fmla="*/ 10 w 1196"/>
                  <a:gd name="T107" fmla="*/ 892 h 1070"/>
                  <a:gd name="T108" fmla="*/ 18 w 1196"/>
                  <a:gd name="T109" fmla="*/ 876 h 1070"/>
                  <a:gd name="T110" fmla="*/ 18 w 1196"/>
                  <a:gd name="T111" fmla="*/ 876 h 10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196" h="1070">
                    <a:moveTo>
                      <a:pt x="18" y="876"/>
                    </a:moveTo>
                    <a:lnTo>
                      <a:pt x="486" y="64"/>
                    </a:lnTo>
                    <a:lnTo>
                      <a:pt x="486" y="64"/>
                    </a:lnTo>
                    <a:lnTo>
                      <a:pt x="496" y="50"/>
                    </a:lnTo>
                    <a:lnTo>
                      <a:pt x="508" y="36"/>
                    </a:lnTo>
                    <a:lnTo>
                      <a:pt x="520" y="26"/>
                    </a:lnTo>
                    <a:lnTo>
                      <a:pt x="534" y="16"/>
                    </a:lnTo>
                    <a:lnTo>
                      <a:pt x="550" y="8"/>
                    </a:lnTo>
                    <a:lnTo>
                      <a:pt x="566" y="4"/>
                    </a:lnTo>
                    <a:lnTo>
                      <a:pt x="582" y="0"/>
                    </a:lnTo>
                    <a:lnTo>
                      <a:pt x="598" y="0"/>
                    </a:lnTo>
                    <a:lnTo>
                      <a:pt x="614" y="0"/>
                    </a:lnTo>
                    <a:lnTo>
                      <a:pt x="630" y="4"/>
                    </a:lnTo>
                    <a:lnTo>
                      <a:pt x="646" y="8"/>
                    </a:lnTo>
                    <a:lnTo>
                      <a:pt x="660" y="16"/>
                    </a:lnTo>
                    <a:lnTo>
                      <a:pt x="674" y="26"/>
                    </a:lnTo>
                    <a:lnTo>
                      <a:pt x="688" y="36"/>
                    </a:lnTo>
                    <a:lnTo>
                      <a:pt x="700" y="50"/>
                    </a:lnTo>
                    <a:lnTo>
                      <a:pt x="710" y="64"/>
                    </a:lnTo>
                    <a:lnTo>
                      <a:pt x="1178" y="876"/>
                    </a:lnTo>
                    <a:lnTo>
                      <a:pt x="1178" y="876"/>
                    </a:lnTo>
                    <a:lnTo>
                      <a:pt x="1186" y="892"/>
                    </a:lnTo>
                    <a:lnTo>
                      <a:pt x="1192" y="910"/>
                    </a:lnTo>
                    <a:lnTo>
                      <a:pt x="1196" y="926"/>
                    </a:lnTo>
                    <a:lnTo>
                      <a:pt x="1196" y="944"/>
                    </a:lnTo>
                    <a:lnTo>
                      <a:pt x="1194" y="960"/>
                    </a:lnTo>
                    <a:lnTo>
                      <a:pt x="1192" y="976"/>
                    </a:lnTo>
                    <a:lnTo>
                      <a:pt x="1186" y="990"/>
                    </a:lnTo>
                    <a:lnTo>
                      <a:pt x="1178" y="1006"/>
                    </a:lnTo>
                    <a:lnTo>
                      <a:pt x="1170" y="1020"/>
                    </a:lnTo>
                    <a:lnTo>
                      <a:pt x="1158" y="1032"/>
                    </a:lnTo>
                    <a:lnTo>
                      <a:pt x="1146" y="1042"/>
                    </a:lnTo>
                    <a:lnTo>
                      <a:pt x="1132" y="1052"/>
                    </a:lnTo>
                    <a:lnTo>
                      <a:pt x="1118" y="1060"/>
                    </a:lnTo>
                    <a:lnTo>
                      <a:pt x="1102" y="1066"/>
                    </a:lnTo>
                    <a:lnTo>
                      <a:pt x="1084" y="1068"/>
                    </a:lnTo>
                    <a:lnTo>
                      <a:pt x="1066" y="1070"/>
                    </a:lnTo>
                    <a:lnTo>
                      <a:pt x="128" y="1070"/>
                    </a:lnTo>
                    <a:lnTo>
                      <a:pt x="128" y="1070"/>
                    </a:lnTo>
                    <a:lnTo>
                      <a:pt x="110" y="1068"/>
                    </a:lnTo>
                    <a:lnTo>
                      <a:pt x="94" y="1066"/>
                    </a:lnTo>
                    <a:lnTo>
                      <a:pt x="78" y="1060"/>
                    </a:lnTo>
                    <a:lnTo>
                      <a:pt x="62" y="1052"/>
                    </a:lnTo>
                    <a:lnTo>
                      <a:pt x="48" y="1042"/>
                    </a:lnTo>
                    <a:lnTo>
                      <a:pt x="36" y="1032"/>
                    </a:lnTo>
                    <a:lnTo>
                      <a:pt x="26" y="1020"/>
                    </a:lnTo>
                    <a:lnTo>
                      <a:pt x="18" y="1006"/>
                    </a:lnTo>
                    <a:lnTo>
                      <a:pt x="10" y="990"/>
                    </a:lnTo>
                    <a:lnTo>
                      <a:pt x="4" y="976"/>
                    </a:lnTo>
                    <a:lnTo>
                      <a:pt x="2" y="960"/>
                    </a:lnTo>
                    <a:lnTo>
                      <a:pt x="0" y="944"/>
                    </a:lnTo>
                    <a:lnTo>
                      <a:pt x="0" y="926"/>
                    </a:lnTo>
                    <a:lnTo>
                      <a:pt x="4" y="910"/>
                    </a:lnTo>
                    <a:lnTo>
                      <a:pt x="10" y="892"/>
                    </a:lnTo>
                    <a:lnTo>
                      <a:pt x="18" y="876"/>
                    </a:lnTo>
                    <a:lnTo>
                      <a:pt x="18" y="876"/>
                    </a:lnTo>
                    <a:close/>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8" name="Line 23"/>
              <p:cNvSpPr>
                <a:spLocks noChangeShapeType="1"/>
              </p:cNvSpPr>
              <p:nvPr/>
            </p:nvSpPr>
            <p:spPr bwMode="auto">
              <a:xfrm>
                <a:off x="5937250" y="893763"/>
                <a:ext cx="0" cy="568325"/>
              </a:xfrm>
              <a:prstGeom prst="line">
                <a:avLst/>
              </a:prstGeom>
              <a:noFill/>
              <a:ln w="6350">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29" name="Freeform 24"/>
              <p:cNvSpPr/>
              <p:nvPr/>
            </p:nvSpPr>
            <p:spPr bwMode="auto">
              <a:xfrm>
                <a:off x="5829300" y="1614488"/>
                <a:ext cx="215900" cy="219075"/>
              </a:xfrm>
              <a:custGeom>
                <a:avLst/>
                <a:gdLst>
                  <a:gd name="T0" fmla="*/ 136 w 136"/>
                  <a:gd name="T1" fmla="*/ 68 h 138"/>
                  <a:gd name="T2" fmla="*/ 136 w 136"/>
                  <a:gd name="T3" fmla="*/ 68 h 138"/>
                  <a:gd name="T4" fmla="*/ 134 w 136"/>
                  <a:gd name="T5" fmla="*/ 82 h 138"/>
                  <a:gd name="T6" fmla="*/ 130 w 136"/>
                  <a:gd name="T7" fmla="*/ 96 h 138"/>
                  <a:gd name="T8" fmla="*/ 124 w 136"/>
                  <a:gd name="T9" fmla="*/ 108 h 138"/>
                  <a:gd name="T10" fmla="*/ 116 w 136"/>
                  <a:gd name="T11" fmla="*/ 118 h 138"/>
                  <a:gd name="T12" fmla="*/ 106 w 136"/>
                  <a:gd name="T13" fmla="*/ 126 h 138"/>
                  <a:gd name="T14" fmla="*/ 94 w 136"/>
                  <a:gd name="T15" fmla="*/ 132 h 138"/>
                  <a:gd name="T16" fmla="*/ 82 w 136"/>
                  <a:gd name="T17" fmla="*/ 136 h 138"/>
                  <a:gd name="T18" fmla="*/ 68 w 136"/>
                  <a:gd name="T19" fmla="*/ 138 h 138"/>
                  <a:gd name="T20" fmla="*/ 68 w 136"/>
                  <a:gd name="T21" fmla="*/ 138 h 138"/>
                  <a:gd name="T22" fmla="*/ 54 w 136"/>
                  <a:gd name="T23" fmla="*/ 136 h 138"/>
                  <a:gd name="T24" fmla="*/ 42 w 136"/>
                  <a:gd name="T25" fmla="*/ 132 h 138"/>
                  <a:gd name="T26" fmla="*/ 30 w 136"/>
                  <a:gd name="T27" fmla="*/ 126 h 138"/>
                  <a:gd name="T28" fmla="*/ 20 w 136"/>
                  <a:gd name="T29" fmla="*/ 118 h 138"/>
                  <a:gd name="T30" fmla="*/ 10 w 136"/>
                  <a:gd name="T31" fmla="*/ 108 h 138"/>
                  <a:gd name="T32" fmla="*/ 4 w 136"/>
                  <a:gd name="T33" fmla="*/ 96 h 138"/>
                  <a:gd name="T34" fmla="*/ 0 w 136"/>
                  <a:gd name="T35" fmla="*/ 82 h 138"/>
                  <a:gd name="T36" fmla="*/ 0 w 136"/>
                  <a:gd name="T37" fmla="*/ 68 h 138"/>
                  <a:gd name="T38" fmla="*/ 0 w 136"/>
                  <a:gd name="T39" fmla="*/ 68 h 138"/>
                  <a:gd name="T40" fmla="*/ 0 w 136"/>
                  <a:gd name="T41" fmla="*/ 56 h 138"/>
                  <a:gd name="T42" fmla="*/ 4 w 136"/>
                  <a:gd name="T43" fmla="*/ 42 h 138"/>
                  <a:gd name="T44" fmla="*/ 10 w 136"/>
                  <a:gd name="T45" fmla="*/ 30 h 138"/>
                  <a:gd name="T46" fmla="*/ 20 w 136"/>
                  <a:gd name="T47" fmla="*/ 20 h 138"/>
                  <a:gd name="T48" fmla="*/ 30 w 136"/>
                  <a:gd name="T49" fmla="*/ 12 h 138"/>
                  <a:gd name="T50" fmla="*/ 42 w 136"/>
                  <a:gd name="T51" fmla="*/ 6 h 138"/>
                  <a:gd name="T52" fmla="*/ 54 w 136"/>
                  <a:gd name="T53" fmla="*/ 2 h 138"/>
                  <a:gd name="T54" fmla="*/ 68 w 136"/>
                  <a:gd name="T55" fmla="*/ 0 h 138"/>
                  <a:gd name="T56" fmla="*/ 68 w 136"/>
                  <a:gd name="T57" fmla="*/ 0 h 138"/>
                  <a:gd name="T58" fmla="*/ 82 w 136"/>
                  <a:gd name="T59" fmla="*/ 2 h 138"/>
                  <a:gd name="T60" fmla="*/ 94 w 136"/>
                  <a:gd name="T61" fmla="*/ 6 h 138"/>
                  <a:gd name="T62" fmla="*/ 106 w 136"/>
                  <a:gd name="T63" fmla="*/ 12 h 138"/>
                  <a:gd name="T64" fmla="*/ 116 w 136"/>
                  <a:gd name="T65" fmla="*/ 20 h 138"/>
                  <a:gd name="T66" fmla="*/ 124 w 136"/>
                  <a:gd name="T67" fmla="*/ 30 h 138"/>
                  <a:gd name="T68" fmla="*/ 130 w 136"/>
                  <a:gd name="T69" fmla="*/ 42 h 138"/>
                  <a:gd name="T70" fmla="*/ 134 w 136"/>
                  <a:gd name="T71" fmla="*/ 56 h 138"/>
                  <a:gd name="T72" fmla="*/ 136 w 136"/>
                  <a:gd name="T73" fmla="*/ 68 h 138"/>
                  <a:gd name="T74" fmla="*/ 136 w 136"/>
                  <a:gd name="T75" fmla="*/ 6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6" h="138">
                    <a:moveTo>
                      <a:pt x="136" y="68"/>
                    </a:moveTo>
                    <a:lnTo>
                      <a:pt x="136" y="68"/>
                    </a:lnTo>
                    <a:lnTo>
                      <a:pt x="134" y="82"/>
                    </a:lnTo>
                    <a:lnTo>
                      <a:pt x="130" y="96"/>
                    </a:lnTo>
                    <a:lnTo>
                      <a:pt x="124" y="108"/>
                    </a:lnTo>
                    <a:lnTo>
                      <a:pt x="116" y="118"/>
                    </a:lnTo>
                    <a:lnTo>
                      <a:pt x="106" y="126"/>
                    </a:lnTo>
                    <a:lnTo>
                      <a:pt x="94" y="132"/>
                    </a:lnTo>
                    <a:lnTo>
                      <a:pt x="82" y="136"/>
                    </a:lnTo>
                    <a:lnTo>
                      <a:pt x="68" y="138"/>
                    </a:lnTo>
                    <a:lnTo>
                      <a:pt x="68" y="138"/>
                    </a:lnTo>
                    <a:lnTo>
                      <a:pt x="54" y="136"/>
                    </a:lnTo>
                    <a:lnTo>
                      <a:pt x="42" y="132"/>
                    </a:lnTo>
                    <a:lnTo>
                      <a:pt x="30" y="126"/>
                    </a:lnTo>
                    <a:lnTo>
                      <a:pt x="20" y="118"/>
                    </a:lnTo>
                    <a:lnTo>
                      <a:pt x="10" y="108"/>
                    </a:lnTo>
                    <a:lnTo>
                      <a:pt x="4" y="96"/>
                    </a:lnTo>
                    <a:lnTo>
                      <a:pt x="0" y="82"/>
                    </a:lnTo>
                    <a:lnTo>
                      <a:pt x="0" y="68"/>
                    </a:lnTo>
                    <a:lnTo>
                      <a:pt x="0" y="68"/>
                    </a:lnTo>
                    <a:lnTo>
                      <a:pt x="0" y="56"/>
                    </a:lnTo>
                    <a:lnTo>
                      <a:pt x="4" y="42"/>
                    </a:lnTo>
                    <a:lnTo>
                      <a:pt x="10" y="30"/>
                    </a:lnTo>
                    <a:lnTo>
                      <a:pt x="20" y="20"/>
                    </a:lnTo>
                    <a:lnTo>
                      <a:pt x="30" y="12"/>
                    </a:lnTo>
                    <a:lnTo>
                      <a:pt x="42" y="6"/>
                    </a:lnTo>
                    <a:lnTo>
                      <a:pt x="54" y="2"/>
                    </a:lnTo>
                    <a:lnTo>
                      <a:pt x="68" y="0"/>
                    </a:lnTo>
                    <a:lnTo>
                      <a:pt x="68" y="0"/>
                    </a:lnTo>
                    <a:lnTo>
                      <a:pt x="82" y="2"/>
                    </a:lnTo>
                    <a:lnTo>
                      <a:pt x="94" y="6"/>
                    </a:lnTo>
                    <a:lnTo>
                      <a:pt x="106" y="12"/>
                    </a:lnTo>
                    <a:lnTo>
                      <a:pt x="116" y="20"/>
                    </a:lnTo>
                    <a:lnTo>
                      <a:pt x="124" y="30"/>
                    </a:lnTo>
                    <a:lnTo>
                      <a:pt x="130" y="42"/>
                    </a:lnTo>
                    <a:lnTo>
                      <a:pt x="134" y="56"/>
                    </a:lnTo>
                    <a:lnTo>
                      <a:pt x="136" y="68"/>
                    </a:lnTo>
                    <a:lnTo>
                      <a:pt x="136" y="68"/>
                    </a:lnTo>
                    <a:close/>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grpSp>
      </p:grpSp>
      <p:sp>
        <p:nvSpPr>
          <p:cNvPr id="30" name="矩形 29"/>
          <p:cNvSpPr/>
          <p:nvPr/>
        </p:nvSpPr>
        <p:spPr>
          <a:xfrm>
            <a:off x="8752388" y="3977737"/>
            <a:ext cx="2837705" cy="1043350"/>
          </a:xfrm>
          <a:prstGeom prst="rect">
            <a:avLst/>
          </a:prstGeom>
        </p:spPr>
        <p:txBody>
          <a:bodyPr wrap="square" lIns="121908" tIns="60954" rIns="121908" bIns="60954">
            <a:spAutoFit/>
          </a:bodyPr>
          <a:lstStyle/>
          <a:p>
            <a:pPr>
              <a:lnSpc>
                <a:spcPct val="130000"/>
              </a:lnSpc>
            </a:pPr>
            <a:r>
              <a:rPr lang="zh-CN" altLang="en-US" sz="1300" dirty="0">
                <a:solidFill>
                  <a:schemeClr val="accent3"/>
                </a:solidFill>
                <a:latin typeface="微软雅黑" panose="020B0503020204020204" pitchFamily="34" charset="-122"/>
                <a:ea typeface="微软雅黑" panose="020B0503020204020204" pitchFamily="34" charset="-122"/>
              </a:rPr>
              <a:t>在此输入您的标题</a:t>
            </a:r>
            <a:endParaRPr lang="en-US" altLang="zh-CN" sz="1300" dirty="0">
              <a:solidFill>
                <a:schemeClr val="accent3"/>
              </a:solidFill>
              <a:latin typeface="微软雅黑" panose="020B0503020204020204" pitchFamily="34" charset="-122"/>
              <a:ea typeface="微软雅黑" panose="020B0503020204020204" pitchFamily="34" charset="-122"/>
            </a:endParaRPr>
          </a:p>
          <a:p>
            <a:pPr>
              <a:lnSpc>
                <a:spcPct val="130000"/>
              </a:lnSpc>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在此输入您的文字，在此输入您的文字，在此输入您的文字在此输入您的文字，在此输入您的文字</a:t>
            </a:r>
            <a:endParaRPr lang="zh-CN" altLang="en-US" sz="1100" dirty="0">
              <a:solidFill>
                <a:schemeClr val="bg1">
                  <a:lumMod val="65000"/>
                </a:schemeClr>
              </a:solidFill>
              <a:latin typeface="微软雅黑" panose="020B0503020204020204" pitchFamily="34" charset="-122"/>
              <a:ea typeface="微软雅黑" panose="020B0503020204020204" pitchFamily="34" charset="-122"/>
            </a:endParaRPr>
          </a:p>
        </p:txBody>
      </p:sp>
      <p:grpSp>
        <p:nvGrpSpPr>
          <p:cNvPr id="31" name="组合 30"/>
          <p:cNvGrpSpPr/>
          <p:nvPr/>
        </p:nvGrpSpPr>
        <p:grpSpPr>
          <a:xfrm>
            <a:off x="8183187" y="4145429"/>
            <a:ext cx="535214" cy="535284"/>
            <a:chOff x="2552681" y="2123703"/>
            <a:chExt cx="756000" cy="756000"/>
          </a:xfrm>
        </p:grpSpPr>
        <p:sp>
          <p:nvSpPr>
            <p:cNvPr id="32" name="椭圆 31"/>
            <p:cNvSpPr/>
            <p:nvPr/>
          </p:nvSpPr>
          <p:spPr>
            <a:xfrm>
              <a:off x="2552681" y="2123703"/>
              <a:ext cx="756000" cy="756000"/>
            </a:xfrm>
            <a:prstGeom prst="ellipse">
              <a:avLst/>
            </a:prstGeom>
            <a:solidFill>
              <a:schemeClr val="accent3"/>
            </a:solidFill>
            <a:ln w="19050">
              <a:solidFill>
                <a:schemeClr val="accent3">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33" name="组合 32"/>
            <p:cNvGrpSpPr/>
            <p:nvPr/>
          </p:nvGrpSpPr>
          <p:grpSpPr>
            <a:xfrm>
              <a:off x="2780523" y="2352383"/>
              <a:ext cx="300316" cy="298641"/>
              <a:chOff x="2616200" y="414338"/>
              <a:chExt cx="1708150" cy="1698625"/>
            </a:xfrm>
          </p:grpSpPr>
          <p:sp>
            <p:nvSpPr>
              <p:cNvPr id="34" name="Freeform 25"/>
              <p:cNvSpPr/>
              <p:nvPr/>
            </p:nvSpPr>
            <p:spPr bwMode="auto">
              <a:xfrm>
                <a:off x="2616200" y="414338"/>
                <a:ext cx="1708150" cy="1698625"/>
              </a:xfrm>
              <a:custGeom>
                <a:avLst/>
                <a:gdLst>
                  <a:gd name="T0" fmla="*/ 434 w 1076"/>
                  <a:gd name="T1" fmla="*/ 404 h 1070"/>
                  <a:gd name="T2" fmla="*/ 412 w 1076"/>
                  <a:gd name="T3" fmla="*/ 398 h 1070"/>
                  <a:gd name="T4" fmla="*/ 364 w 1076"/>
                  <a:gd name="T5" fmla="*/ 392 h 1070"/>
                  <a:gd name="T6" fmla="*/ 338 w 1076"/>
                  <a:gd name="T7" fmla="*/ 390 h 1070"/>
                  <a:gd name="T8" fmla="*/ 270 w 1076"/>
                  <a:gd name="T9" fmla="*/ 398 h 1070"/>
                  <a:gd name="T10" fmla="*/ 206 w 1076"/>
                  <a:gd name="T11" fmla="*/ 418 h 1070"/>
                  <a:gd name="T12" fmla="*/ 148 w 1076"/>
                  <a:gd name="T13" fmla="*/ 448 h 1070"/>
                  <a:gd name="T14" fmla="*/ 98 w 1076"/>
                  <a:gd name="T15" fmla="*/ 490 h 1070"/>
                  <a:gd name="T16" fmla="*/ 58 w 1076"/>
                  <a:gd name="T17" fmla="*/ 540 h 1070"/>
                  <a:gd name="T18" fmla="*/ 26 w 1076"/>
                  <a:gd name="T19" fmla="*/ 598 h 1070"/>
                  <a:gd name="T20" fmla="*/ 6 w 1076"/>
                  <a:gd name="T21" fmla="*/ 662 h 1070"/>
                  <a:gd name="T22" fmla="*/ 0 w 1076"/>
                  <a:gd name="T23" fmla="*/ 730 h 1070"/>
                  <a:gd name="T24" fmla="*/ 0 w 1076"/>
                  <a:gd name="T25" fmla="*/ 764 h 1070"/>
                  <a:gd name="T26" fmla="*/ 14 w 1076"/>
                  <a:gd name="T27" fmla="*/ 832 h 1070"/>
                  <a:gd name="T28" fmla="*/ 40 w 1076"/>
                  <a:gd name="T29" fmla="*/ 892 h 1070"/>
                  <a:gd name="T30" fmla="*/ 76 w 1076"/>
                  <a:gd name="T31" fmla="*/ 946 h 1070"/>
                  <a:gd name="T32" fmla="*/ 122 w 1076"/>
                  <a:gd name="T33" fmla="*/ 992 h 1070"/>
                  <a:gd name="T34" fmla="*/ 176 w 1076"/>
                  <a:gd name="T35" fmla="*/ 1030 h 1070"/>
                  <a:gd name="T36" fmla="*/ 238 w 1076"/>
                  <a:gd name="T37" fmla="*/ 1054 h 1070"/>
                  <a:gd name="T38" fmla="*/ 304 w 1076"/>
                  <a:gd name="T39" fmla="*/ 1068 h 1070"/>
                  <a:gd name="T40" fmla="*/ 338 w 1076"/>
                  <a:gd name="T41" fmla="*/ 1070 h 1070"/>
                  <a:gd name="T42" fmla="*/ 408 w 1076"/>
                  <a:gd name="T43" fmla="*/ 1064 h 1070"/>
                  <a:gd name="T44" fmla="*/ 472 w 1076"/>
                  <a:gd name="T45" fmla="*/ 1044 h 1070"/>
                  <a:gd name="T46" fmla="*/ 528 w 1076"/>
                  <a:gd name="T47" fmla="*/ 1012 h 1070"/>
                  <a:gd name="T48" fmla="*/ 580 w 1076"/>
                  <a:gd name="T49" fmla="*/ 970 h 1070"/>
                  <a:gd name="T50" fmla="*/ 620 w 1076"/>
                  <a:gd name="T51" fmla="*/ 920 h 1070"/>
                  <a:gd name="T52" fmla="*/ 652 w 1076"/>
                  <a:gd name="T53" fmla="*/ 862 h 1070"/>
                  <a:gd name="T54" fmla="*/ 672 w 1076"/>
                  <a:gd name="T55" fmla="*/ 798 h 1070"/>
                  <a:gd name="T56" fmla="*/ 678 w 1076"/>
                  <a:gd name="T57" fmla="*/ 730 h 1070"/>
                  <a:gd name="T58" fmla="*/ 678 w 1076"/>
                  <a:gd name="T59" fmla="*/ 706 h 1070"/>
                  <a:gd name="T60" fmla="*/ 672 w 1076"/>
                  <a:gd name="T61" fmla="*/ 662 h 1070"/>
                  <a:gd name="T62" fmla="*/ 786 w 1076"/>
                  <a:gd name="T63" fmla="*/ 520 h 1070"/>
                  <a:gd name="T64" fmla="*/ 934 w 1076"/>
                  <a:gd name="T65" fmla="*/ 378 h 1070"/>
                  <a:gd name="T66" fmla="*/ 1076 w 1076"/>
                  <a:gd name="T67" fmla="*/ 216 h 1070"/>
                  <a:gd name="T68" fmla="*/ 884 w 1076"/>
                  <a:gd name="T69" fmla="*/ 0 h 10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076" h="1070">
                    <a:moveTo>
                      <a:pt x="884" y="0"/>
                    </a:moveTo>
                    <a:lnTo>
                      <a:pt x="434" y="404"/>
                    </a:lnTo>
                    <a:lnTo>
                      <a:pt x="434" y="404"/>
                    </a:lnTo>
                    <a:lnTo>
                      <a:pt x="412" y="398"/>
                    </a:lnTo>
                    <a:lnTo>
                      <a:pt x="388" y="394"/>
                    </a:lnTo>
                    <a:lnTo>
                      <a:pt x="364" y="392"/>
                    </a:lnTo>
                    <a:lnTo>
                      <a:pt x="338" y="390"/>
                    </a:lnTo>
                    <a:lnTo>
                      <a:pt x="338" y="390"/>
                    </a:lnTo>
                    <a:lnTo>
                      <a:pt x="304" y="392"/>
                    </a:lnTo>
                    <a:lnTo>
                      <a:pt x="270" y="398"/>
                    </a:lnTo>
                    <a:lnTo>
                      <a:pt x="238" y="406"/>
                    </a:lnTo>
                    <a:lnTo>
                      <a:pt x="206" y="418"/>
                    </a:lnTo>
                    <a:lnTo>
                      <a:pt x="176" y="432"/>
                    </a:lnTo>
                    <a:lnTo>
                      <a:pt x="148" y="448"/>
                    </a:lnTo>
                    <a:lnTo>
                      <a:pt x="122" y="468"/>
                    </a:lnTo>
                    <a:lnTo>
                      <a:pt x="98" y="490"/>
                    </a:lnTo>
                    <a:lnTo>
                      <a:pt x="76" y="514"/>
                    </a:lnTo>
                    <a:lnTo>
                      <a:pt x="58" y="540"/>
                    </a:lnTo>
                    <a:lnTo>
                      <a:pt x="40" y="568"/>
                    </a:lnTo>
                    <a:lnTo>
                      <a:pt x="26" y="598"/>
                    </a:lnTo>
                    <a:lnTo>
                      <a:pt x="14" y="630"/>
                    </a:lnTo>
                    <a:lnTo>
                      <a:pt x="6" y="662"/>
                    </a:lnTo>
                    <a:lnTo>
                      <a:pt x="0" y="696"/>
                    </a:lnTo>
                    <a:lnTo>
                      <a:pt x="0" y="730"/>
                    </a:lnTo>
                    <a:lnTo>
                      <a:pt x="0" y="730"/>
                    </a:lnTo>
                    <a:lnTo>
                      <a:pt x="0" y="764"/>
                    </a:lnTo>
                    <a:lnTo>
                      <a:pt x="6" y="798"/>
                    </a:lnTo>
                    <a:lnTo>
                      <a:pt x="14" y="832"/>
                    </a:lnTo>
                    <a:lnTo>
                      <a:pt x="26" y="862"/>
                    </a:lnTo>
                    <a:lnTo>
                      <a:pt x="40" y="892"/>
                    </a:lnTo>
                    <a:lnTo>
                      <a:pt x="58" y="920"/>
                    </a:lnTo>
                    <a:lnTo>
                      <a:pt x="76" y="946"/>
                    </a:lnTo>
                    <a:lnTo>
                      <a:pt x="98" y="970"/>
                    </a:lnTo>
                    <a:lnTo>
                      <a:pt x="122" y="992"/>
                    </a:lnTo>
                    <a:lnTo>
                      <a:pt x="148" y="1012"/>
                    </a:lnTo>
                    <a:lnTo>
                      <a:pt x="176" y="1030"/>
                    </a:lnTo>
                    <a:lnTo>
                      <a:pt x="206" y="1044"/>
                    </a:lnTo>
                    <a:lnTo>
                      <a:pt x="238" y="1054"/>
                    </a:lnTo>
                    <a:lnTo>
                      <a:pt x="270" y="1064"/>
                    </a:lnTo>
                    <a:lnTo>
                      <a:pt x="304" y="1068"/>
                    </a:lnTo>
                    <a:lnTo>
                      <a:pt x="338" y="1070"/>
                    </a:lnTo>
                    <a:lnTo>
                      <a:pt x="338" y="1070"/>
                    </a:lnTo>
                    <a:lnTo>
                      <a:pt x="374" y="1068"/>
                    </a:lnTo>
                    <a:lnTo>
                      <a:pt x="408" y="1064"/>
                    </a:lnTo>
                    <a:lnTo>
                      <a:pt x="440" y="1054"/>
                    </a:lnTo>
                    <a:lnTo>
                      <a:pt x="472" y="1044"/>
                    </a:lnTo>
                    <a:lnTo>
                      <a:pt x="500" y="1030"/>
                    </a:lnTo>
                    <a:lnTo>
                      <a:pt x="528" y="1012"/>
                    </a:lnTo>
                    <a:lnTo>
                      <a:pt x="556" y="992"/>
                    </a:lnTo>
                    <a:lnTo>
                      <a:pt x="580" y="970"/>
                    </a:lnTo>
                    <a:lnTo>
                      <a:pt x="602" y="946"/>
                    </a:lnTo>
                    <a:lnTo>
                      <a:pt x="620" y="920"/>
                    </a:lnTo>
                    <a:lnTo>
                      <a:pt x="638" y="892"/>
                    </a:lnTo>
                    <a:lnTo>
                      <a:pt x="652" y="862"/>
                    </a:lnTo>
                    <a:lnTo>
                      <a:pt x="664" y="832"/>
                    </a:lnTo>
                    <a:lnTo>
                      <a:pt x="672" y="798"/>
                    </a:lnTo>
                    <a:lnTo>
                      <a:pt x="678" y="764"/>
                    </a:lnTo>
                    <a:lnTo>
                      <a:pt x="678" y="730"/>
                    </a:lnTo>
                    <a:lnTo>
                      <a:pt x="678" y="730"/>
                    </a:lnTo>
                    <a:lnTo>
                      <a:pt x="678" y="706"/>
                    </a:lnTo>
                    <a:lnTo>
                      <a:pt x="676" y="684"/>
                    </a:lnTo>
                    <a:lnTo>
                      <a:pt x="672" y="662"/>
                    </a:lnTo>
                    <a:lnTo>
                      <a:pt x="666" y="640"/>
                    </a:lnTo>
                    <a:lnTo>
                      <a:pt x="786" y="520"/>
                    </a:lnTo>
                    <a:lnTo>
                      <a:pt x="786" y="378"/>
                    </a:lnTo>
                    <a:lnTo>
                      <a:pt x="934" y="378"/>
                    </a:lnTo>
                    <a:lnTo>
                      <a:pt x="934" y="208"/>
                    </a:lnTo>
                    <a:lnTo>
                      <a:pt x="1076" y="216"/>
                    </a:lnTo>
                    <a:lnTo>
                      <a:pt x="1076" y="14"/>
                    </a:lnTo>
                    <a:lnTo>
                      <a:pt x="884" y="0"/>
                    </a:lnTo>
                    <a:close/>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35" name="Freeform 26"/>
              <p:cNvSpPr/>
              <p:nvPr/>
            </p:nvSpPr>
            <p:spPr bwMode="auto">
              <a:xfrm>
                <a:off x="2889250" y="1484313"/>
                <a:ext cx="368300" cy="368300"/>
              </a:xfrm>
              <a:custGeom>
                <a:avLst/>
                <a:gdLst>
                  <a:gd name="T0" fmla="*/ 232 w 232"/>
                  <a:gd name="T1" fmla="*/ 116 h 232"/>
                  <a:gd name="T2" fmla="*/ 232 w 232"/>
                  <a:gd name="T3" fmla="*/ 116 h 232"/>
                  <a:gd name="T4" fmla="*/ 232 w 232"/>
                  <a:gd name="T5" fmla="*/ 128 h 232"/>
                  <a:gd name="T6" fmla="*/ 230 w 232"/>
                  <a:gd name="T7" fmla="*/ 138 h 232"/>
                  <a:gd name="T8" fmla="*/ 222 w 232"/>
                  <a:gd name="T9" fmla="*/ 160 h 232"/>
                  <a:gd name="T10" fmla="*/ 212 w 232"/>
                  <a:gd name="T11" fmla="*/ 180 h 232"/>
                  <a:gd name="T12" fmla="*/ 198 w 232"/>
                  <a:gd name="T13" fmla="*/ 198 h 232"/>
                  <a:gd name="T14" fmla="*/ 180 w 232"/>
                  <a:gd name="T15" fmla="*/ 212 h 232"/>
                  <a:gd name="T16" fmla="*/ 162 w 232"/>
                  <a:gd name="T17" fmla="*/ 222 h 232"/>
                  <a:gd name="T18" fmla="*/ 140 w 232"/>
                  <a:gd name="T19" fmla="*/ 228 h 232"/>
                  <a:gd name="T20" fmla="*/ 128 w 232"/>
                  <a:gd name="T21" fmla="*/ 230 h 232"/>
                  <a:gd name="T22" fmla="*/ 116 w 232"/>
                  <a:gd name="T23" fmla="*/ 232 h 232"/>
                  <a:gd name="T24" fmla="*/ 116 w 232"/>
                  <a:gd name="T25" fmla="*/ 232 h 232"/>
                  <a:gd name="T26" fmla="*/ 104 w 232"/>
                  <a:gd name="T27" fmla="*/ 230 h 232"/>
                  <a:gd name="T28" fmla="*/ 92 w 232"/>
                  <a:gd name="T29" fmla="*/ 228 h 232"/>
                  <a:gd name="T30" fmla="*/ 72 w 232"/>
                  <a:gd name="T31" fmla="*/ 222 h 232"/>
                  <a:gd name="T32" fmla="*/ 52 w 232"/>
                  <a:gd name="T33" fmla="*/ 212 h 232"/>
                  <a:gd name="T34" fmla="*/ 34 w 232"/>
                  <a:gd name="T35" fmla="*/ 198 h 232"/>
                  <a:gd name="T36" fmla="*/ 20 w 232"/>
                  <a:gd name="T37" fmla="*/ 180 h 232"/>
                  <a:gd name="T38" fmla="*/ 10 w 232"/>
                  <a:gd name="T39" fmla="*/ 160 h 232"/>
                  <a:gd name="T40" fmla="*/ 2 w 232"/>
                  <a:gd name="T41" fmla="*/ 138 h 232"/>
                  <a:gd name="T42" fmla="*/ 2 w 232"/>
                  <a:gd name="T43" fmla="*/ 128 h 232"/>
                  <a:gd name="T44" fmla="*/ 0 w 232"/>
                  <a:gd name="T45" fmla="*/ 116 h 232"/>
                  <a:gd name="T46" fmla="*/ 0 w 232"/>
                  <a:gd name="T47" fmla="*/ 116 h 232"/>
                  <a:gd name="T48" fmla="*/ 2 w 232"/>
                  <a:gd name="T49" fmla="*/ 104 h 232"/>
                  <a:gd name="T50" fmla="*/ 2 w 232"/>
                  <a:gd name="T51" fmla="*/ 92 h 232"/>
                  <a:gd name="T52" fmla="*/ 10 w 232"/>
                  <a:gd name="T53" fmla="*/ 70 h 232"/>
                  <a:gd name="T54" fmla="*/ 20 w 232"/>
                  <a:gd name="T55" fmla="*/ 50 h 232"/>
                  <a:gd name="T56" fmla="*/ 34 w 232"/>
                  <a:gd name="T57" fmla="*/ 34 h 232"/>
                  <a:gd name="T58" fmla="*/ 52 w 232"/>
                  <a:gd name="T59" fmla="*/ 20 h 232"/>
                  <a:gd name="T60" fmla="*/ 72 w 232"/>
                  <a:gd name="T61" fmla="*/ 8 h 232"/>
                  <a:gd name="T62" fmla="*/ 92 w 232"/>
                  <a:gd name="T63" fmla="*/ 2 h 232"/>
                  <a:gd name="T64" fmla="*/ 104 w 232"/>
                  <a:gd name="T65" fmla="*/ 0 h 232"/>
                  <a:gd name="T66" fmla="*/ 116 w 232"/>
                  <a:gd name="T67" fmla="*/ 0 h 232"/>
                  <a:gd name="T68" fmla="*/ 116 w 232"/>
                  <a:gd name="T69" fmla="*/ 0 h 232"/>
                  <a:gd name="T70" fmla="*/ 128 w 232"/>
                  <a:gd name="T71" fmla="*/ 0 h 232"/>
                  <a:gd name="T72" fmla="*/ 140 w 232"/>
                  <a:gd name="T73" fmla="*/ 2 h 232"/>
                  <a:gd name="T74" fmla="*/ 162 w 232"/>
                  <a:gd name="T75" fmla="*/ 8 h 232"/>
                  <a:gd name="T76" fmla="*/ 180 w 232"/>
                  <a:gd name="T77" fmla="*/ 20 h 232"/>
                  <a:gd name="T78" fmla="*/ 198 w 232"/>
                  <a:gd name="T79" fmla="*/ 34 h 232"/>
                  <a:gd name="T80" fmla="*/ 212 w 232"/>
                  <a:gd name="T81" fmla="*/ 50 h 232"/>
                  <a:gd name="T82" fmla="*/ 222 w 232"/>
                  <a:gd name="T83" fmla="*/ 70 h 232"/>
                  <a:gd name="T84" fmla="*/ 230 w 232"/>
                  <a:gd name="T85" fmla="*/ 92 h 232"/>
                  <a:gd name="T86" fmla="*/ 232 w 232"/>
                  <a:gd name="T87" fmla="*/ 104 h 232"/>
                  <a:gd name="T88" fmla="*/ 232 w 232"/>
                  <a:gd name="T89" fmla="*/ 116 h 232"/>
                  <a:gd name="T90" fmla="*/ 232 w 232"/>
                  <a:gd name="T91" fmla="*/ 116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32" h="232">
                    <a:moveTo>
                      <a:pt x="232" y="116"/>
                    </a:moveTo>
                    <a:lnTo>
                      <a:pt x="232" y="116"/>
                    </a:lnTo>
                    <a:lnTo>
                      <a:pt x="232" y="128"/>
                    </a:lnTo>
                    <a:lnTo>
                      <a:pt x="230" y="138"/>
                    </a:lnTo>
                    <a:lnTo>
                      <a:pt x="222" y="160"/>
                    </a:lnTo>
                    <a:lnTo>
                      <a:pt x="212" y="180"/>
                    </a:lnTo>
                    <a:lnTo>
                      <a:pt x="198" y="198"/>
                    </a:lnTo>
                    <a:lnTo>
                      <a:pt x="180" y="212"/>
                    </a:lnTo>
                    <a:lnTo>
                      <a:pt x="162" y="222"/>
                    </a:lnTo>
                    <a:lnTo>
                      <a:pt x="140" y="228"/>
                    </a:lnTo>
                    <a:lnTo>
                      <a:pt x="128" y="230"/>
                    </a:lnTo>
                    <a:lnTo>
                      <a:pt x="116" y="232"/>
                    </a:lnTo>
                    <a:lnTo>
                      <a:pt x="116" y="232"/>
                    </a:lnTo>
                    <a:lnTo>
                      <a:pt x="104" y="230"/>
                    </a:lnTo>
                    <a:lnTo>
                      <a:pt x="92" y="228"/>
                    </a:lnTo>
                    <a:lnTo>
                      <a:pt x="72" y="222"/>
                    </a:lnTo>
                    <a:lnTo>
                      <a:pt x="52" y="212"/>
                    </a:lnTo>
                    <a:lnTo>
                      <a:pt x="34" y="198"/>
                    </a:lnTo>
                    <a:lnTo>
                      <a:pt x="20" y="180"/>
                    </a:lnTo>
                    <a:lnTo>
                      <a:pt x="10" y="160"/>
                    </a:lnTo>
                    <a:lnTo>
                      <a:pt x="2" y="138"/>
                    </a:lnTo>
                    <a:lnTo>
                      <a:pt x="2" y="128"/>
                    </a:lnTo>
                    <a:lnTo>
                      <a:pt x="0" y="116"/>
                    </a:lnTo>
                    <a:lnTo>
                      <a:pt x="0" y="116"/>
                    </a:lnTo>
                    <a:lnTo>
                      <a:pt x="2" y="104"/>
                    </a:lnTo>
                    <a:lnTo>
                      <a:pt x="2" y="92"/>
                    </a:lnTo>
                    <a:lnTo>
                      <a:pt x="10" y="70"/>
                    </a:lnTo>
                    <a:lnTo>
                      <a:pt x="20" y="50"/>
                    </a:lnTo>
                    <a:lnTo>
                      <a:pt x="34" y="34"/>
                    </a:lnTo>
                    <a:lnTo>
                      <a:pt x="52" y="20"/>
                    </a:lnTo>
                    <a:lnTo>
                      <a:pt x="72" y="8"/>
                    </a:lnTo>
                    <a:lnTo>
                      <a:pt x="92" y="2"/>
                    </a:lnTo>
                    <a:lnTo>
                      <a:pt x="104" y="0"/>
                    </a:lnTo>
                    <a:lnTo>
                      <a:pt x="116" y="0"/>
                    </a:lnTo>
                    <a:lnTo>
                      <a:pt x="116" y="0"/>
                    </a:lnTo>
                    <a:lnTo>
                      <a:pt x="128" y="0"/>
                    </a:lnTo>
                    <a:lnTo>
                      <a:pt x="140" y="2"/>
                    </a:lnTo>
                    <a:lnTo>
                      <a:pt x="162" y="8"/>
                    </a:lnTo>
                    <a:lnTo>
                      <a:pt x="180" y="20"/>
                    </a:lnTo>
                    <a:lnTo>
                      <a:pt x="198" y="34"/>
                    </a:lnTo>
                    <a:lnTo>
                      <a:pt x="212" y="50"/>
                    </a:lnTo>
                    <a:lnTo>
                      <a:pt x="222" y="70"/>
                    </a:lnTo>
                    <a:lnTo>
                      <a:pt x="230" y="92"/>
                    </a:lnTo>
                    <a:lnTo>
                      <a:pt x="232" y="104"/>
                    </a:lnTo>
                    <a:lnTo>
                      <a:pt x="232" y="116"/>
                    </a:lnTo>
                    <a:lnTo>
                      <a:pt x="232" y="116"/>
                    </a:lnTo>
                    <a:close/>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36" name="Line 27"/>
              <p:cNvSpPr>
                <a:spLocks noChangeShapeType="1"/>
              </p:cNvSpPr>
              <p:nvPr/>
            </p:nvSpPr>
            <p:spPr bwMode="auto">
              <a:xfrm flipH="1">
                <a:off x="3409950" y="614363"/>
                <a:ext cx="606425" cy="546100"/>
              </a:xfrm>
              <a:prstGeom prst="line">
                <a:avLst/>
              </a:prstGeom>
              <a:noFill/>
              <a:ln w="6350">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grpSp>
      </p:grpSp>
      <p:sp>
        <p:nvSpPr>
          <p:cNvPr id="37" name="矩形 36"/>
          <p:cNvSpPr/>
          <p:nvPr/>
        </p:nvSpPr>
        <p:spPr>
          <a:xfrm>
            <a:off x="534467" y="2320053"/>
            <a:ext cx="2847240" cy="1043350"/>
          </a:xfrm>
          <a:prstGeom prst="rect">
            <a:avLst/>
          </a:prstGeom>
        </p:spPr>
        <p:txBody>
          <a:bodyPr wrap="square" lIns="121908" tIns="60954" rIns="121908" bIns="60954">
            <a:spAutoFit/>
          </a:bodyPr>
          <a:lstStyle/>
          <a:p>
            <a:pPr algn="r">
              <a:lnSpc>
                <a:spcPct val="130000"/>
              </a:lnSpc>
            </a:pPr>
            <a:r>
              <a:rPr lang="zh-CN" altLang="en-US" sz="1300" dirty="0">
                <a:solidFill>
                  <a:schemeClr val="accent5"/>
                </a:solidFill>
                <a:latin typeface="微软雅黑" panose="020B0503020204020204" pitchFamily="34" charset="-122"/>
                <a:ea typeface="微软雅黑" panose="020B0503020204020204" pitchFamily="34" charset="-122"/>
              </a:rPr>
              <a:t>在此输入您的标题</a:t>
            </a:r>
            <a:endParaRPr lang="en-US" altLang="zh-CN" sz="1300" dirty="0">
              <a:solidFill>
                <a:schemeClr val="accent5"/>
              </a:solidFill>
              <a:latin typeface="微软雅黑" panose="020B0503020204020204" pitchFamily="34" charset="-122"/>
              <a:ea typeface="微软雅黑" panose="020B0503020204020204" pitchFamily="34" charset="-122"/>
            </a:endParaRPr>
          </a:p>
          <a:p>
            <a:pPr algn="r">
              <a:lnSpc>
                <a:spcPct val="130000"/>
              </a:lnSpc>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在此输入您的文字，在此输入您的文字，在此输入您的文字在此输入您的文字，在此输入您的文字</a:t>
            </a:r>
            <a:endParaRPr lang="zh-CN" altLang="en-US" sz="1100" dirty="0">
              <a:solidFill>
                <a:schemeClr val="bg1">
                  <a:lumMod val="65000"/>
                </a:schemeClr>
              </a:solidFill>
              <a:latin typeface="微软雅黑" panose="020B0503020204020204" pitchFamily="34" charset="-122"/>
              <a:ea typeface="微软雅黑" panose="020B0503020204020204" pitchFamily="34" charset="-122"/>
            </a:endParaRPr>
          </a:p>
        </p:txBody>
      </p:sp>
      <p:grpSp>
        <p:nvGrpSpPr>
          <p:cNvPr id="38" name="组合 37"/>
          <p:cNvGrpSpPr/>
          <p:nvPr/>
        </p:nvGrpSpPr>
        <p:grpSpPr>
          <a:xfrm>
            <a:off x="3400852" y="2498602"/>
            <a:ext cx="535214" cy="535284"/>
            <a:chOff x="4193999" y="2123703"/>
            <a:chExt cx="756000" cy="756000"/>
          </a:xfrm>
        </p:grpSpPr>
        <p:sp>
          <p:nvSpPr>
            <p:cNvPr id="39" name="椭圆 38"/>
            <p:cNvSpPr/>
            <p:nvPr/>
          </p:nvSpPr>
          <p:spPr>
            <a:xfrm>
              <a:off x="4193999" y="2123703"/>
              <a:ext cx="756000" cy="756000"/>
            </a:xfrm>
            <a:prstGeom prst="ellipse">
              <a:avLst/>
            </a:prstGeom>
            <a:solidFill>
              <a:schemeClr val="accent5"/>
            </a:solidFill>
            <a:ln w="19050">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40" name="组合 39"/>
            <p:cNvGrpSpPr/>
            <p:nvPr/>
          </p:nvGrpSpPr>
          <p:grpSpPr>
            <a:xfrm>
              <a:off x="4420167" y="2352383"/>
              <a:ext cx="303665" cy="298641"/>
              <a:chOff x="5032375" y="3027363"/>
              <a:chExt cx="1727200" cy="1698625"/>
            </a:xfrm>
          </p:grpSpPr>
          <p:sp>
            <p:nvSpPr>
              <p:cNvPr id="41" name="Freeform 28"/>
              <p:cNvSpPr/>
              <p:nvPr/>
            </p:nvSpPr>
            <p:spPr bwMode="auto">
              <a:xfrm>
                <a:off x="5435600" y="3154363"/>
                <a:ext cx="923925" cy="1085850"/>
              </a:xfrm>
              <a:custGeom>
                <a:avLst/>
                <a:gdLst>
                  <a:gd name="T0" fmla="*/ 582 w 582"/>
                  <a:gd name="T1" fmla="*/ 0 h 684"/>
                  <a:gd name="T2" fmla="*/ 582 w 582"/>
                  <a:gd name="T3" fmla="*/ 0 h 684"/>
                  <a:gd name="T4" fmla="*/ 582 w 582"/>
                  <a:gd name="T5" fmla="*/ 340 h 684"/>
                  <a:gd name="T6" fmla="*/ 582 w 582"/>
                  <a:gd name="T7" fmla="*/ 340 h 684"/>
                  <a:gd name="T8" fmla="*/ 580 w 582"/>
                  <a:gd name="T9" fmla="*/ 354 h 684"/>
                  <a:gd name="T10" fmla="*/ 578 w 582"/>
                  <a:gd name="T11" fmla="*/ 372 h 684"/>
                  <a:gd name="T12" fmla="*/ 572 w 582"/>
                  <a:gd name="T13" fmla="*/ 390 h 684"/>
                  <a:gd name="T14" fmla="*/ 564 w 582"/>
                  <a:gd name="T15" fmla="*/ 412 h 684"/>
                  <a:gd name="T16" fmla="*/ 554 w 582"/>
                  <a:gd name="T17" fmla="*/ 434 h 684"/>
                  <a:gd name="T18" fmla="*/ 542 w 582"/>
                  <a:gd name="T19" fmla="*/ 458 h 684"/>
                  <a:gd name="T20" fmla="*/ 526 w 582"/>
                  <a:gd name="T21" fmla="*/ 484 h 684"/>
                  <a:gd name="T22" fmla="*/ 510 w 582"/>
                  <a:gd name="T23" fmla="*/ 510 h 684"/>
                  <a:gd name="T24" fmla="*/ 490 w 582"/>
                  <a:gd name="T25" fmla="*/ 534 h 684"/>
                  <a:gd name="T26" fmla="*/ 468 w 582"/>
                  <a:gd name="T27" fmla="*/ 560 h 684"/>
                  <a:gd name="T28" fmla="*/ 444 w 582"/>
                  <a:gd name="T29" fmla="*/ 584 h 684"/>
                  <a:gd name="T30" fmla="*/ 418 w 582"/>
                  <a:gd name="T31" fmla="*/ 608 h 684"/>
                  <a:gd name="T32" fmla="*/ 390 w 582"/>
                  <a:gd name="T33" fmla="*/ 630 h 684"/>
                  <a:gd name="T34" fmla="*/ 358 w 582"/>
                  <a:gd name="T35" fmla="*/ 650 h 684"/>
                  <a:gd name="T36" fmla="*/ 326 w 582"/>
                  <a:gd name="T37" fmla="*/ 668 h 684"/>
                  <a:gd name="T38" fmla="*/ 290 w 582"/>
                  <a:gd name="T39" fmla="*/ 684 h 684"/>
                  <a:gd name="T40" fmla="*/ 290 w 582"/>
                  <a:gd name="T41" fmla="*/ 684 h 684"/>
                  <a:gd name="T42" fmla="*/ 256 w 582"/>
                  <a:gd name="T43" fmla="*/ 668 h 684"/>
                  <a:gd name="T44" fmla="*/ 222 w 582"/>
                  <a:gd name="T45" fmla="*/ 650 h 684"/>
                  <a:gd name="T46" fmla="*/ 192 w 582"/>
                  <a:gd name="T47" fmla="*/ 630 h 684"/>
                  <a:gd name="T48" fmla="*/ 164 w 582"/>
                  <a:gd name="T49" fmla="*/ 608 h 684"/>
                  <a:gd name="T50" fmla="*/ 138 w 582"/>
                  <a:gd name="T51" fmla="*/ 584 h 684"/>
                  <a:gd name="T52" fmla="*/ 114 w 582"/>
                  <a:gd name="T53" fmla="*/ 560 h 684"/>
                  <a:gd name="T54" fmla="*/ 92 w 582"/>
                  <a:gd name="T55" fmla="*/ 534 h 684"/>
                  <a:gd name="T56" fmla="*/ 72 w 582"/>
                  <a:gd name="T57" fmla="*/ 510 h 684"/>
                  <a:gd name="T58" fmla="*/ 56 w 582"/>
                  <a:gd name="T59" fmla="*/ 484 h 684"/>
                  <a:gd name="T60" fmla="*/ 40 w 582"/>
                  <a:gd name="T61" fmla="*/ 458 h 684"/>
                  <a:gd name="T62" fmla="*/ 28 w 582"/>
                  <a:gd name="T63" fmla="*/ 434 h 684"/>
                  <a:gd name="T64" fmla="*/ 18 w 582"/>
                  <a:gd name="T65" fmla="*/ 412 h 684"/>
                  <a:gd name="T66" fmla="*/ 10 w 582"/>
                  <a:gd name="T67" fmla="*/ 390 h 684"/>
                  <a:gd name="T68" fmla="*/ 4 w 582"/>
                  <a:gd name="T69" fmla="*/ 372 h 684"/>
                  <a:gd name="T70" fmla="*/ 0 w 582"/>
                  <a:gd name="T71" fmla="*/ 354 h 684"/>
                  <a:gd name="T72" fmla="*/ 0 w 582"/>
                  <a:gd name="T73" fmla="*/ 340 h 684"/>
                  <a:gd name="T74" fmla="*/ 0 w 582"/>
                  <a:gd name="T75" fmla="*/ 340 h 684"/>
                  <a:gd name="T76" fmla="*/ 0 w 582"/>
                  <a:gd name="T77" fmla="*/ 0 h 6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82" h="684">
                    <a:moveTo>
                      <a:pt x="582" y="0"/>
                    </a:moveTo>
                    <a:lnTo>
                      <a:pt x="582" y="0"/>
                    </a:lnTo>
                    <a:lnTo>
                      <a:pt x="582" y="340"/>
                    </a:lnTo>
                    <a:lnTo>
                      <a:pt x="582" y="340"/>
                    </a:lnTo>
                    <a:lnTo>
                      <a:pt x="580" y="354"/>
                    </a:lnTo>
                    <a:lnTo>
                      <a:pt x="578" y="372"/>
                    </a:lnTo>
                    <a:lnTo>
                      <a:pt x="572" y="390"/>
                    </a:lnTo>
                    <a:lnTo>
                      <a:pt x="564" y="412"/>
                    </a:lnTo>
                    <a:lnTo>
                      <a:pt x="554" y="434"/>
                    </a:lnTo>
                    <a:lnTo>
                      <a:pt x="542" y="458"/>
                    </a:lnTo>
                    <a:lnTo>
                      <a:pt x="526" y="484"/>
                    </a:lnTo>
                    <a:lnTo>
                      <a:pt x="510" y="510"/>
                    </a:lnTo>
                    <a:lnTo>
                      <a:pt x="490" y="534"/>
                    </a:lnTo>
                    <a:lnTo>
                      <a:pt x="468" y="560"/>
                    </a:lnTo>
                    <a:lnTo>
                      <a:pt x="444" y="584"/>
                    </a:lnTo>
                    <a:lnTo>
                      <a:pt x="418" y="608"/>
                    </a:lnTo>
                    <a:lnTo>
                      <a:pt x="390" y="630"/>
                    </a:lnTo>
                    <a:lnTo>
                      <a:pt x="358" y="650"/>
                    </a:lnTo>
                    <a:lnTo>
                      <a:pt x="326" y="668"/>
                    </a:lnTo>
                    <a:lnTo>
                      <a:pt x="290" y="684"/>
                    </a:lnTo>
                    <a:lnTo>
                      <a:pt x="290" y="684"/>
                    </a:lnTo>
                    <a:lnTo>
                      <a:pt x="256" y="668"/>
                    </a:lnTo>
                    <a:lnTo>
                      <a:pt x="222" y="650"/>
                    </a:lnTo>
                    <a:lnTo>
                      <a:pt x="192" y="630"/>
                    </a:lnTo>
                    <a:lnTo>
                      <a:pt x="164" y="608"/>
                    </a:lnTo>
                    <a:lnTo>
                      <a:pt x="138" y="584"/>
                    </a:lnTo>
                    <a:lnTo>
                      <a:pt x="114" y="560"/>
                    </a:lnTo>
                    <a:lnTo>
                      <a:pt x="92" y="534"/>
                    </a:lnTo>
                    <a:lnTo>
                      <a:pt x="72" y="510"/>
                    </a:lnTo>
                    <a:lnTo>
                      <a:pt x="56" y="484"/>
                    </a:lnTo>
                    <a:lnTo>
                      <a:pt x="40" y="458"/>
                    </a:lnTo>
                    <a:lnTo>
                      <a:pt x="28" y="434"/>
                    </a:lnTo>
                    <a:lnTo>
                      <a:pt x="18" y="412"/>
                    </a:lnTo>
                    <a:lnTo>
                      <a:pt x="10" y="390"/>
                    </a:lnTo>
                    <a:lnTo>
                      <a:pt x="4" y="372"/>
                    </a:lnTo>
                    <a:lnTo>
                      <a:pt x="0" y="354"/>
                    </a:lnTo>
                    <a:lnTo>
                      <a:pt x="0" y="340"/>
                    </a:lnTo>
                    <a:lnTo>
                      <a:pt x="0" y="340"/>
                    </a:lnTo>
                    <a:lnTo>
                      <a:pt x="0" y="0"/>
                    </a:lnTo>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42" name="Freeform 29"/>
              <p:cNvSpPr/>
              <p:nvPr/>
            </p:nvSpPr>
            <p:spPr bwMode="auto">
              <a:xfrm>
                <a:off x="5032375" y="3154363"/>
                <a:ext cx="1727200" cy="669925"/>
              </a:xfrm>
              <a:custGeom>
                <a:avLst/>
                <a:gdLst>
                  <a:gd name="T0" fmla="*/ 892 w 1088"/>
                  <a:gd name="T1" fmla="*/ 422 h 422"/>
                  <a:gd name="T2" fmla="*/ 892 w 1088"/>
                  <a:gd name="T3" fmla="*/ 422 h 422"/>
                  <a:gd name="T4" fmla="*/ 922 w 1088"/>
                  <a:gd name="T5" fmla="*/ 400 h 422"/>
                  <a:gd name="T6" fmla="*/ 954 w 1088"/>
                  <a:gd name="T7" fmla="*/ 374 h 422"/>
                  <a:gd name="T8" fmla="*/ 990 w 1088"/>
                  <a:gd name="T9" fmla="*/ 340 h 422"/>
                  <a:gd name="T10" fmla="*/ 1008 w 1088"/>
                  <a:gd name="T11" fmla="*/ 320 h 422"/>
                  <a:gd name="T12" fmla="*/ 1026 w 1088"/>
                  <a:gd name="T13" fmla="*/ 300 h 422"/>
                  <a:gd name="T14" fmla="*/ 1044 w 1088"/>
                  <a:gd name="T15" fmla="*/ 276 h 422"/>
                  <a:gd name="T16" fmla="*/ 1058 w 1088"/>
                  <a:gd name="T17" fmla="*/ 252 h 422"/>
                  <a:gd name="T18" fmla="*/ 1070 w 1088"/>
                  <a:gd name="T19" fmla="*/ 228 h 422"/>
                  <a:gd name="T20" fmla="*/ 1080 w 1088"/>
                  <a:gd name="T21" fmla="*/ 202 h 422"/>
                  <a:gd name="T22" fmla="*/ 1086 w 1088"/>
                  <a:gd name="T23" fmla="*/ 174 h 422"/>
                  <a:gd name="T24" fmla="*/ 1088 w 1088"/>
                  <a:gd name="T25" fmla="*/ 148 h 422"/>
                  <a:gd name="T26" fmla="*/ 1088 w 1088"/>
                  <a:gd name="T27" fmla="*/ 148 h 422"/>
                  <a:gd name="T28" fmla="*/ 1086 w 1088"/>
                  <a:gd name="T29" fmla="*/ 120 h 422"/>
                  <a:gd name="T30" fmla="*/ 1080 w 1088"/>
                  <a:gd name="T31" fmla="*/ 98 h 422"/>
                  <a:gd name="T32" fmla="*/ 1070 w 1088"/>
                  <a:gd name="T33" fmla="*/ 78 h 422"/>
                  <a:gd name="T34" fmla="*/ 1058 w 1088"/>
                  <a:gd name="T35" fmla="*/ 60 h 422"/>
                  <a:gd name="T36" fmla="*/ 1042 w 1088"/>
                  <a:gd name="T37" fmla="*/ 46 h 422"/>
                  <a:gd name="T38" fmla="*/ 1022 w 1088"/>
                  <a:gd name="T39" fmla="*/ 34 h 422"/>
                  <a:gd name="T40" fmla="*/ 1002 w 1088"/>
                  <a:gd name="T41" fmla="*/ 24 h 422"/>
                  <a:gd name="T42" fmla="*/ 980 w 1088"/>
                  <a:gd name="T43" fmla="*/ 18 h 422"/>
                  <a:gd name="T44" fmla="*/ 956 w 1088"/>
                  <a:gd name="T45" fmla="*/ 12 h 422"/>
                  <a:gd name="T46" fmla="*/ 932 w 1088"/>
                  <a:gd name="T47" fmla="*/ 6 h 422"/>
                  <a:gd name="T48" fmla="*/ 882 w 1088"/>
                  <a:gd name="T49" fmla="*/ 2 h 422"/>
                  <a:gd name="T50" fmla="*/ 834 w 1088"/>
                  <a:gd name="T51" fmla="*/ 0 h 422"/>
                  <a:gd name="T52" fmla="*/ 788 w 1088"/>
                  <a:gd name="T53" fmla="*/ 0 h 422"/>
                  <a:gd name="T54" fmla="*/ 788 w 1088"/>
                  <a:gd name="T55" fmla="*/ 0 h 422"/>
                  <a:gd name="T56" fmla="*/ 544 w 1088"/>
                  <a:gd name="T57" fmla="*/ 0 h 422"/>
                  <a:gd name="T58" fmla="*/ 544 w 1088"/>
                  <a:gd name="T59" fmla="*/ 0 h 422"/>
                  <a:gd name="T60" fmla="*/ 300 w 1088"/>
                  <a:gd name="T61" fmla="*/ 0 h 422"/>
                  <a:gd name="T62" fmla="*/ 300 w 1088"/>
                  <a:gd name="T63" fmla="*/ 0 h 422"/>
                  <a:gd name="T64" fmla="*/ 256 w 1088"/>
                  <a:gd name="T65" fmla="*/ 0 h 422"/>
                  <a:gd name="T66" fmla="*/ 208 w 1088"/>
                  <a:gd name="T67" fmla="*/ 2 h 422"/>
                  <a:gd name="T68" fmla="*/ 158 w 1088"/>
                  <a:gd name="T69" fmla="*/ 6 h 422"/>
                  <a:gd name="T70" fmla="*/ 134 w 1088"/>
                  <a:gd name="T71" fmla="*/ 12 h 422"/>
                  <a:gd name="T72" fmla="*/ 110 w 1088"/>
                  <a:gd name="T73" fmla="*/ 18 h 422"/>
                  <a:gd name="T74" fmla="*/ 88 w 1088"/>
                  <a:gd name="T75" fmla="*/ 24 h 422"/>
                  <a:gd name="T76" fmla="*/ 66 w 1088"/>
                  <a:gd name="T77" fmla="*/ 34 h 422"/>
                  <a:gd name="T78" fmla="*/ 48 w 1088"/>
                  <a:gd name="T79" fmla="*/ 46 h 422"/>
                  <a:gd name="T80" fmla="*/ 32 w 1088"/>
                  <a:gd name="T81" fmla="*/ 60 h 422"/>
                  <a:gd name="T82" fmla="*/ 18 w 1088"/>
                  <a:gd name="T83" fmla="*/ 78 h 422"/>
                  <a:gd name="T84" fmla="*/ 8 w 1088"/>
                  <a:gd name="T85" fmla="*/ 98 h 422"/>
                  <a:gd name="T86" fmla="*/ 2 w 1088"/>
                  <a:gd name="T87" fmla="*/ 120 h 422"/>
                  <a:gd name="T88" fmla="*/ 0 w 1088"/>
                  <a:gd name="T89" fmla="*/ 148 h 422"/>
                  <a:gd name="T90" fmla="*/ 0 w 1088"/>
                  <a:gd name="T91" fmla="*/ 148 h 422"/>
                  <a:gd name="T92" fmla="*/ 2 w 1088"/>
                  <a:gd name="T93" fmla="*/ 174 h 422"/>
                  <a:gd name="T94" fmla="*/ 10 w 1088"/>
                  <a:gd name="T95" fmla="*/ 202 h 422"/>
                  <a:gd name="T96" fmla="*/ 18 w 1088"/>
                  <a:gd name="T97" fmla="*/ 228 h 422"/>
                  <a:gd name="T98" fmla="*/ 32 w 1088"/>
                  <a:gd name="T99" fmla="*/ 252 h 422"/>
                  <a:gd name="T100" fmla="*/ 46 w 1088"/>
                  <a:gd name="T101" fmla="*/ 276 h 422"/>
                  <a:gd name="T102" fmla="*/ 64 w 1088"/>
                  <a:gd name="T103" fmla="*/ 300 h 422"/>
                  <a:gd name="T104" fmla="*/ 80 w 1088"/>
                  <a:gd name="T105" fmla="*/ 320 h 422"/>
                  <a:gd name="T106" fmla="*/ 100 w 1088"/>
                  <a:gd name="T107" fmla="*/ 340 h 422"/>
                  <a:gd name="T108" fmla="*/ 136 w 1088"/>
                  <a:gd name="T109" fmla="*/ 374 h 422"/>
                  <a:gd name="T110" fmla="*/ 168 w 1088"/>
                  <a:gd name="T111" fmla="*/ 400 h 422"/>
                  <a:gd name="T112" fmla="*/ 198 w 1088"/>
                  <a:gd name="T113" fmla="*/ 422 h 4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088" h="422">
                    <a:moveTo>
                      <a:pt x="892" y="422"/>
                    </a:moveTo>
                    <a:lnTo>
                      <a:pt x="892" y="422"/>
                    </a:lnTo>
                    <a:lnTo>
                      <a:pt x="922" y="400"/>
                    </a:lnTo>
                    <a:lnTo>
                      <a:pt x="954" y="374"/>
                    </a:lnTo>
                    <a:lnTo>
                      <a:pt x="990" y="340"/>
                    </a:lnTo>
                    <a:lnTo>
                      <a:pt x="1008" y="320"/>
                    </a:lnTo>
                    <a:lnTo>
                      <a:pt x="1026" y="300"/>
                    </a:lnTo>
                    <a:lnTo>
                      <a:pt x="1044" y="276"/>
                    </a:lnTo>
                    <a:lnTo>
                      <a:pt x="1058" y="252"/>
                    </a:lnTo>
                    <a:lnTo>
                      <a:pt x="1070" y="228"/>
                    </a:lnTo>
                    <a:lnTo>
                      <a:pt x="1080" y="202"/>
                    </a:lnTo>
                    <a:lnTo>
                      <a:pt x="1086" y="174"/>
                    </a:lnTo>
                    <a:lnTo>
                      <a:pt x="1088" y="148"/>
                    </a:lnTo>
                    <a:lnTo>
                      <a:pt x="1088" y="148"/>
                    </a:lnTo>
                    <a:lnTo>
                      <a:pt x="1086" y="120"/>
                    </a:lnTo>
                    <a:lnTo>
                      <a:pt x="1080" y="98"/>
                    </a:lnTo>
                    <a:lnTo>
                      <a:pt x="1070" y="78"/>
                    </a:lnTo>
                    <a:lnTo>
                      <a:pt x="1058" y="60"/>
                    </a:lnTo>
                    <a:lnTo>
                      <a:pt x="1042" y="46"/>
                    </a:lnTo>
                    <a:lnTo>
                      <a:pt x="1022" y="34"/>
                    </a:lnTo>
                    <a:lnTo>
                      <a:pt x="1002" y="24"/>
                    </a:lnTo>
                    <a:lnTo>
                      <a:pt x="980" y="18"/>
                    </a:lnTo>
                    <a:lnTo>
                      <a:pt x="956" y="12"/>
                    </a:lnTo>
                    <a:lnTo>
                      <a:pt x="932" y="6"/>
                    </a:lnTo>
                    <a:lnTo>
                      <a:pt x="882" y="2"/>
                    </a:lnTo>
                    <a:lnTo>
                      <a:pt x="834" y="0"/>
                    </a:lnTo>
                    <a:lnTo>
                      <a:pt x="788" y="0"/>
                    </a:lnTo>
                    <a:lnTo>
                      <a:pt x="788" y="0"/>
                    </a:lnTo>
                    <a:lnTo>
                      <a:pt x="544" y="0"/>
                    </a:lnTo>
                    <a:lnTo>
                      <a:pt x="544" y="0"/>
                    </a:lnTo>
                    <a:lnTo>
                      <a:pt x="300" y="0"/>
                    </a:lnTo>
                    <a:lnTo>
                      <a:pt x="300" y="0"/>
                    </a:lnTo>
                    <a:lnTo>
                      <a:pt x="256" y="0"/>
                    </a:lnTo>
                    <a:lnTo>
                      <a:pt x="208" y="2"/>
                    </a:lnTo>
                    <a:lnTo>
                      <a:pt x="158" y="6"/>
                    </a:lnTo>
                    <a:lnTo>
                      <a:pt x="134" y="12"/>
                    </a:lnTo>
                    <a:lnTo>
                      <a:pt x="110" y="18"/>
                    </a:lnTo>
                    <a:lnTo>
                      <a:pt x="88" y="24"/>
                    </a:lnTo>
                    <a:lnTo>
                      <a:pt x="66" y="34"/>
                    </a:lnTo>
                    <a:lnTo>
                      <a:pt x="48" y="46"/>
                    </a:lnTo>
                    <a:lnTo>
                      <a:pt x="32" y="60"/>
                    </a:lnTo>
                    <a:lnTo>
                      <a:pt x="18" y="78"/>
                    </a:lnTo>
                    <a:lnTo>
                      <a:pt x="8" y="98"/>
                    </a:lnTo>
                    <a:lnTo>
                      <a:pt x="2" y="120"/>
                    </a:lnTo>
                    <a:lnTo>
                      <a:pt x="0" y="148"/>
                    </a:lnTo>
                    <a:lnTo>
                      <a:pt x="0" y="148"/>
                    </a:lnTo>
                    <a:lnTo>
                      <a:pt x="2" y="174"/>
                    </a:lnTo>
                    <a:lnTo>
                      <a:pt x="10" y="202"/>
                    </a:lnTo>
                    <a:lnTo>
                      <a:pt x="18" y="228"/>
                    </a:lnTo>
                    <a:lnTo>
                      <a:pt x="32" y="252"/>
                    </a:lnTo>
                    <a:lnTo>
                      <a:pt x="46" y="276"/>
                    </a:lnTo>
                    <a:lnTo>
                      <a:pt x="64" y="300"/>
                    </a:lnTo>
                    <a:lnTo>
                      <a:pt x="80" y="320"/>
                    </a:lnTo>
                    <a:lnTo>
                      <a:pt x="100" y="340"/>
                    </a:lnTo>
                    <a:lnTo>
                      <a:pt x="136" y="374"/>
                    </a:lnTo>
                    <a:lnTo>
                      <a:pt x="168" y="400"/>
                    </a:lnTo>
                    <a:lnTo>
                      <a:pt x="198" y="422"/>
                    </a:lnTo>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43" name="Line 30"/>
              <p:cNvSpPr>
                <a:spLocks noChangeShapeType="1"/>
              </p:cNvSpPr>
              <p:nvPr/>
            </p:nvSpPr>
            <p:spPr bwMode="auto">
              <a:xfrm>
                <a:off x="5435600" y="3027363"/>
                <a:ext cx="923925" cy="0"/>
              </a:xfrm>
              <a:prstGeom prst="line">
                <a:avLst/>
              </a:prstGeom>
              <a:noFill/>
              <a:ln w="6350">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44" name="Line 31"/>
              <p:cNvSpPr>
                <a:spLocks noChangeShapeType="1"/>
              </p:cNvSpPr>
              <p:nvPr/>
            </p:nvSpPr>
            <p:spPr bwMode="auto">
              <a:xfrm>
                <a:off x="5895975" y="4240213"/>
                <a:ext cx="0" cy="184150"/>
              </a:xfrm>
              <a:prstGeom prst="line">
                <a:avLst/>
              </a:prstGeom>
              <a:noFill/>
              <a:ln w="6350">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45" name="Freeform 32"/>
              <p:cNvSpPr/>
              <p:nvPr/>
            </p:nvSpPr>
            <p:spPr bwMode="auto">
              <a:xfrm>
                <a:off x="5543550" y="4510088"/>
                <a:ext cx="708025" cy="215900"/>
              </a:xfrm>
              <a:custGeom>
                <a:avLst/>
                <a:gdLst>
                  <a:gd name="T0" fmla="*/ 0 w 446"/>
                  <a:gd name="T1" fmla="*/ 136 h 136"/>
                  <a:gd name="T2" fmla="*/ 0 w 446"/>
                  <a:gd name="T3" fmla="*/ 64 h 136"/>
                  <a:gd name="T4" fmla="*/ 0 w 446"/>
                  <a:gd name="T5" fmla="*/ 64 h 136"/>
                  <a:gd name="T6" fmla="*/ 0 w 446"/>
                  <a:gd name="T7" fmla="*/ 50 h 136"/>
                  <a:gd name="T8" fmla="*/ 4 w 446"/>
                  <a:gd name="T9" fmla="*/ 38 h 136"/>
                  <a:gd name="T10" fmla="*/ 10 w 446"/>
                  <a:gd name="T11" fmla="*/ 28 h 136"/>
                  <a:gd name="T12" fmla="*/ 18 w 446"/>
                  <a:gd name="T13" fmla="*/ 20 h 136"/>
                  <a:gd name="T14" fmla="*/ 26 w 446"/>
                  <a:gd name="T15" fmla="*/ 12 h 136"/>
                  <a:gd name="T16" fmla="*/ 38 w 446"/>
                  <a:gd name="T17" fmla="*/ 6 h 136"/>
                  <a:gd name="T18" fmla="*/ 48 w 446"/>
                  <a:gd name="T19" fmla="*/ 2 h 136"/>
                  <a:gd name="T20" fmla="*/ 62 w 446"/>
                  <a:gd name="T21" fmla="*/ 0 h 136"/>
                  <a:gd name="T22" fmla="*/ 384 w 446"/>
                  <a:gd name="T23" fmla="*/ 0 h 136"/>
                  <a:gd name="T24" fmla="*/ 384 w 446"/>
                  <a:gd name="T25" fmla="*/ 0 h 136"/>
                  <a:gd name="T26" fmla="*/ 396 w 446"/>
                  <a:gd name="T27" fmla="*/ 2 h 136"/>
                  <a:gd name="T28" fmla="*/ 408 w 446"/>
                  <a:gd name="T29" fmla="*/ 6 h 136"/>
                  <a:gd name="T30" fmla="*/ 418 w 446"/>
                  <a:gd name="T31" fmla="*/ 12 h 136"/>
                  <a:gd name="T32" fmla="*/ 428 w 446"/>
                  <a:gd name="T33" fmla="*/ 20 h 136"/>
                  <a:gd name="T34" fmla="*/ 436 w 446"/>
                  <a:gd name="T35" fmla="*/ 28 h 136"/>
                  <a:gd name="T36" fmla="*/ 442 w 446"/>
                  <a:gd name="T37" fmla="*/ 38 h 136"/>
                  <a:gd name="T38" fmla="*/ 446 w 446"/>
                  <a:gd name="T39" fmla="*/ 50 h 136"/>
                  <a:gd name="T40" fmla="*/ 446 w 446"/>
                  <a:gd name="T41" fmla="*/ 64 h 136"/>
                  <a:gd name="T42" fmla="*/ 446 w 446"/>
                  <a:gd name="T43" fmla="*/ 136 h 136"/>
                  <a:gd name="T44" fmla="*/ 0 w 446"/>
                  <a:gd name="T45" fmla="*/ 136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46" h="136">
                    <a:moveTo>
                      <a:pt x="0" y="136"/>
                    </a:moveTo>
                    <a:lnTo>
                      <a:pt x="0" y="64"/>
                    </a:lnTo>
                    <a:lnTo>
                      <a:pt x="0" y="64"/>
                    </a:lnTo>
                    <a:lnTo>
                      <a:pt x="0" y="50"/>
                    </a:lnTo>
                    <a:lnTo>
                      <a:pt x="4" y="38"/>
                    </a:lnTo>
                    <a:lnTo>
                      <a:pt x="10" y="28"/>
                    </a:lnTo>
                    <a:lnTo>
                      <a:pt x="18" y="20"/>
                    </a:lnTo>
                    <a:lnTo>
                      <a:pt x="26" y="12"/>
                    </a:lnTo>
                    <a:lnTo>
                      <a:pt x="38" y="6"/>
                    </a:lnTo>
                    <a:lnTo>
                      <a:pt x="48" y="2"/>
                    </a:lnTo>
                    <a:lnTo>
                      <a:pt x="62" y="0"/>
                    </a:lnTo>
                    <a:lnTo>
                      <a:pt x="384" y="0"/>
                    </a:lnTo>
                    <a:lnTo>
                      <a:pt x="384" y="0"/>
                    </a:lnTo>
                    <a:lnTo>
                      <a:pt x="396" y="2"/>
                    </a:lnTo>
                    <a:lnTo>
                      <a:pt x="408" y="6"/>
                    </a:lnTo>
                    <a:lnTo>
                      <a:pt x="418" y="12"/>
                    </a:lnTo>
                    <a:lnTo>
                      <a:pt x="428" y="20"/>
                    </a:lnTo>
                    <a:lnTo>
                      <a:pt x="436" y="28"/>
                    </a:lnTo>
                    <a:lnTo>
                      <a:pt x="442" y="38"/>
                    </a:lnTo>
                    <a:lnTo>
                      <a:pt x="446" y="50"/>
                    </a:lnTo>
                    <a:lnTo>
                      <a:pt x="446" y="64"/>
                    </a:lnTo>
                    <a:lnTo>
                      <a:pt x="446" y="136"/>
                    </a:lnTo>
                    <a:lnTo>
                      <a:pt x="0" y="136"/>
                    </a:lnTo>
                    <a:close/>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grpSp>
      </p:grpSp>
      <p:sp>
        <p:nvSpPr>
          <p:cNvPr id="46" name="矩形 45"/>
          <p:cNvSpPr/>
          <p:nvPr/>
        </p:nvSpPr>
        <p:spPr>
          <a:xfrm>
            <a:off x="8752388" y="2320053"/>
            <a:ext cx="2837705" cy="1043350"/>
          </a:xfrm>
          <a:prstGeom prst="rect">
            <a:avLst/>
          </a:prstGeom>
        </p:spPr>
        <p:txBody>
          <a:bodyPr wrap="square" lIns="121908" tIns="60954" rIns="121908" bIns="60954">
            <a:spAutoFit/>
          </a:bodyPr>
          <a:lstStyle/>
          <a:p>
            <a:pPr>
              <a:lnSpc>
                <a:spcPct val="130000"/>
              </a:lnSpc>
            </a:pPr>
            <a:r>
              <a:rPr lang="zh-CN" altLang="en-US" sz="1300" dirty="0">
                <a:solidFill>
                  <a:schemeClr val="accent4"/>
                </a:solidFill>
                <a:latin typeface="微软雅黑" panose="020B0503020204020204" pitchFamily="34" charset="-122"/>
                <a:ea typeface="微软雅黑" panose="020B0503020204020204" pitchFamily="34" charset="-122"/>
              </a:rPr>
              <a:t>在此输入您的标题</a:t>
            </a:r>
            <a:endParaRPr lang="en-US" altLang="zh-CN" sz="1300" dirty="0">
              <a:solidFill>
                <a:schemeClr val="accent4"/>
              </a:solidFill>
              <a:latin typeface="微软雅黑" panose="020B0503020204020204" pitchFamily="34" charset="-122"/>
              <a:ea typeface="微软雅黑" panose="020B0503020204020204" pitchFamily="34" charset="-122"/>
            </a:endParaRPr>
          </a:p>
          <a:p>
            <a:pPr>
              <a:lnSpc>
                <a:spcPct val="130000"/>
              </a:lnSpc>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在此输入您的文字，在此输入您的文字，在此输入您的文字在此输入您的文字，在此输入您的文字</a:t>
            </a:r>
            <a:endParaRPr lang="zh-CN" altLang="en-US" sz="1100" dirty="0">
              <a:solidFill>
                <a:schemeClr val="bg1">
                  <a:lumMod val="65000"/>
                </a:schemeClr>
              </a:solidFill>
              <a:latin typeface="微软雅黑" panose="020B0503020204020204" pitchFamily="34" charset="-122"/>
              <a:ea typeface="微软雅黑" panose="020B0503020204020204" pitchFamily="34" charset="-122"/>
            </a:endParaRPr>
          </a:p>
        </p:txBody>
      </p:sp>
      <p:grpSp>
        <p:nvGrpSpPr>
          <p:cNvPr id="47" name="组合 46"/>
          <p:cNvGrpSpPr/>
          <p:nvPr/>
        </p:nvGrpSpPr>
        <p:grpSpPr>
          <a:xfrm>
            <a:off x="8177616" y="2454985"/>
            <a:ext cx="535214" cy="535284"/>
            <a:chOff x="911363" y="2123703"/>
            <a:chExt cx="756000" cy="756000"/>
          </a:xfrm>
        </p:grpSpPr>
        <p:sp>
          <p:nvSpPr>
            <p:cNvPr id="48" name="椭圆 47"/>
            <p:cNvSpPr/>
            <p:nvPr/>
          </p:nvSpPr>
          <p:spPr>
            <a:xfrm>
              <a:off x="911363" y="2123703"/>
              <a:ext cx="756000" cy="756000"/>
            </a:xfrm>
            <a:prstGeom prst="ellipse">
              <a:avLst/>
            </a:prstGeom>
            <a:solidFill>
              <a:schemeClr val="accent4"/>
            </a:solidFill>
            <a:ln w="19050">
              <a:solidFill>
                <a:schemeClr val="accent4">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49" name="组合 48"/>
            <p:cNvGrpSpPr/>
            <p:nvPr/>
          </p:nvGrpSpPr>
          <p:grpSpPr>
            <a:xfrm>
              <a:off x="1140043" y="2352383"/>
              <a:ext cx="298641" cy="298641"/>
              <a:chOff x="152400" y="414338"/>
              <a:chExt cx="1698625" cy="1698625"/>
            </a:xfrm>
          </p:grpSpPr>
          <p:sp>
            <p:nvSpPr>
              <p:cNvPr id="50" name="Freeform 41"/>
              <p:cNvSpPr/>
              <p:nvPr/>
            </p:nvSpPr>
            <p:spPr bwMode="auto">
              <a:xfrm>
                <a:off x="152400" y="414338"/>
                <a:ext cx="1698625" cy="1698625"/>
              </a:xfrm>
              <a:custGeom>
                <a:avLst/>
                <a:gdLst>
                  <a:gd name="T0" fmla="*/ 954 w 1070"/>
                  <a:gd name="T1" fmla="*/ 434 h 1070"/>
                  <a:gd name="T2" fmla="*/ 906 w 1070"/>
                  <a:gd name="T3" fmla="*/ 394 h 1070"/>
                  <a:gd name="T4" fmla="*/ 896 w 1070"/>
                  <a:gd name="T5" fmla="*/ 334 h 1070"/>
                  <a:gd name="T6" fmla="*/ 920 w 1070"/>
                  <a:gd name="T7" fmla="*/ 288 h 1070"/>
                  <a:gd name="T8" fmla="*/ 946 w 1070"/>
                  <a:gd name="T9" fmla="*/ 226 h 1070"/>
                  <a:gd name="T10" fmla="*/ 906 w 1070"/>
                  <a:gd name="T11" fmla="*/ 150 h 1070"/>
                  <a:gd name="T12" fmla="*/ 844 w 1070"/>
                  <a:gd name="T13" fmla="*/ 124 h 1070"/>
                  <a:gd name="T14" fmla="*/ 782 w 1070"/>
                  <a:gd name="T15" fmla="*/ 150 h 1070"/>
                  <a:gd name="T16" fmla="*/ 734 w 1070"/>
                  <a:gd name="T17" fmla="*/ 174 h 1070"/>
                  <a:gd name="T18" fmla="*/ 676 w 1070"/>
                  <a:gd name="T19" fmla="*/ 164 h 1070"/>
                  <a:gd name="T20" fmla="*/ 636 w 1070"/>
                  <a:gd name="T21" fmla="*/ 114 h 1070"/>
                  <a:gd name="T22" fmla="*/ 630 w 1070"/>
                  <a:gd name="T23" fmla="*/ 70 h 1070"/>
                  <a:gd name="T24" fmla="*/ 578 w 1070"/>
                  <a:gd name="T25" fmla="*/ 6 h 1070"/>
                  <a:gd name="T26" fmla="*/ 506 w 1070"/>
                  <a:gd name="T27" fmla="*/ 2 h 1070"/>
                  <a:gd name="T28" fmla="*/ 444 w 1070"/>
                  <a:gd name="T29" fmla="*/ 54 h 1070"/>
                  <a:gd name="T30" fmla="*/ 436 w 1070"/>
                  <a:gd name="T31" fmla="*/ 102 h 1070"/>
                  <a:gd name="T32" fmla="*/ 404 w 1070"/>
                  <a:gd name="T33" fmla="*/ 156 h 1070"/>
                  <a:gd name="T34" fmla="*/ 346 w 1070"/>
                  <a:gd name="T35" fmla="*/ 176 h 1070"/>
                  <a:gd name="T36" fmla="*/ 288 w 1070"/>
                  <a:gd name="T37" fmla="*/ 150 h 1070"/>
                  <a:gd name="T38" fmla="*/ 242 w 1070"/>
                  <a:gd name="T39" fmla="*/ 126 h 1070"/>
                  <a:gd name="T40" fmla="*/ 162 w 1070"/>
                  <a:gd name="T41" fmla="*/ 150 h 1070"/>
                  <a:gd name="T42" fmla="*/ 124 w 1070"/>
                  <a:gd name="T43" fmla="*/ 208 h 1070"/>
                  <a:gd name="T44" fmla="*/ 148 w 1070"/>
                  <a:gd name="T45" fmla="*/ 288 h 1070"/>
                  <a:gd name="T46" fmla="*/ 170 w 1070"/>
                  <a:gd name="T47" fmla="*/ 322 h 1070"/>
                  <a:gd name="T48" fmla="*/ 168 w 1070"/>
                  <a:gd name="T49" fmla="*/ 384 h 1070"/>
                  <a:gd name="T50" fmla="*/ 126 w 1070"/>
                  <a:gd name="T51" fmla="*/ 428 h 1070"/>
                  <a:gd name="T52" fmla="*/ 86 w 1070"/>
                  <a:gd name="T53" fmla="*/ 438 h 1070"/>
                  <a:gd name="T54" fmla="*/ 14 w 1070"/>
                  <a:gd name="T55" fmla="*/ 476 h 1070"/>
                  <a:gd name="T56" fmla="*/ 0 w 1070"/>
                  <a:gd name="T57" fmla="*/ 544 h 1070"/>
                  <a:gd name="T58" fmla="*/ 38 w 1070"/>
                  <a:gd name="T59" fmla="*/ 618 h 1070"/>
                  <a:gd name="T60" fmla="*/ 86 w 1070"/>
                  <a:gd name="T61" fmla="*/ 632 h 1070"/>
                  <a:gd name="T62" fmla="*/ 148 w 1070"/>
                  <a:gd name="T63" fmla="*/ 656 h 1070"/>
                  <a:gd name="T64" fmla="*/ 174 w 1070"/>
                  <a:gd name="T65" fmla="*/ 710 h 1070"/>
                  <a:gd name="T66" fmla="*/ 158 w 1070"/>
                  <a:gd name="T67" fmla="*/ 772 h 1070"/>
                  <a:gd name="T68" fmla="*/ 130 w 1070"/>
                  <a:gd name="T69" fmla="*/ 812 h 1070"/>
                  <a:gd name="T70" fmla="*/ 138 w 1070"/>
                  <a:gd name="T71" fmla="*/ 892 h 1070"/>
                  <a:gd name="T72" fmla="*/ 192 w 1070"/>
                  <a:gd name="T73" fmla="*/ 940 h 1070"/>
                  <a:gd name="T74" fmla="*/ 274 w 1070"/>
                  <a:gd name="T75" fmla="*/ 932 h 1070"/>
                  <a:gd name="T76" fmla="*/ 310 w 1070"/>
                  <a:gd name="T77" fmla="*/ 904 h 1070"/>
                  <a:gd name="T78" fmla="*/ 370 w 1070"/>
                  <a:gd name="T79" fmla="*/ 898 h 1070"/>
                  <a:gd name="T80" fmla="*/ 422 w 1070"/>
                  <a:gd name="T81" fmla="*/ 932 h 1070"/>
                  <a:gd name="T82" fmla="*/ 436 w 1070"/>
                  <a:gd name="T83" fmla="*/ 982 h 1070"/>
                  <a:gd name="T84" fmla="*/ 462 w 1070"/>
                  <a:gd name="T85" fmla="*/ 1044 h 1070"/>
                  <a:gd name="T86" fmla="*/ 544 w 1070"/>
                  <a:gd name="T87" fmla="*/ 1070 h 1070"/>
                  <a:gd name="T88" fmla="*/ 606 w 1070"/>
                  <a:gd name="T89" fmla="*/ 1044 h 1070"/>
                  <a:gd name="T90" fmla="*/ 632 w 1070"/>
                  <a:gd name="T91" fmla="*/ 982 h 1070"/>
                  <a:gd name="T92" fmla="*/ 648 w 1070"/>
                  <a:gd name="T93" fmla="*/ 932 h 1070"/>
                  <a:gd name="T94" fmla="*/ 698 w 1070"/>
                  <a:gd name="T95" fmla="*/ 898 h 1070"/>
                  <a:gd name="T96" fmla="*/ 760 w 1070"/>
                  <a:gd name="T97" fmla="*/ 904 h 1070"/>
                  <a:gd name="T98" fmla="*/ 796 w 1070"/>
                  <a:gd name="T99" fmla="*/ 932 h 1070"/>
                  <a:gd name="T100" fmla="*/ 876 w 1070"/>
                  <a:gd name="T101" fmla="*/ 940 h 1070"/>
                  <a:gd name="T102" fmla="*/ 930 w 1070"/>
                  <a:gd name="T103" fmla="*/ 892 h 1070"/>
                  <a:gd name="T104" fmla="*/ 940 w 1070"/>
                  <a:gd name="T105" fmla="*/ 812 h 1070"/>
                  <a:gd name="T106" fmla="*/ 910 w 1070"/>
                  <a:gd name="T107" fmla="*/ 772 h 1070"/>
                  <a:gd name="T108" fmla="*/ 894 w 1070"/>
                  <a:gd name="T109" fmla="*/ 710 h 1070"/>
                  <a:gd name="T110" fmla="*/ 922 w 1070"/>
                  <a:gd name="T111" fmla="*/ 656 h 1070"/>
                  <a:gd name="T112" fmla="*/ 982 w 1070"/>
                  <a:gd name="T113" fmla="*/ 632 h 1070"/>
                  <a:gd name="T114" fmla="*/ 1030 w 1070"/>
                  <a:gd name="T115" fmla="*/ 618 h 1070"/>
                  <a:gd name="T116" fmla="*/ 1070 w 1070"/>
                  <a:gd name="T117" fmla="*/ 544 h 1070"/>
                  <a:gd name="T118" fmla="*/ 1054 w 1070"/>
                  <a:gd name="T119" fmla="*/ 476 h 1070"/>
                  <a:gd name="T120" fmla="*/ 982 w 1070"/>
                  <a:gd name="T121" fmla="*/ 438 h 10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070" h="1070">
                    <a:moveTo>
                      <a:pt x="982" y="438"/>
                    </a:moveTo>
                    <a:lnTo>
                      <a:pt x="982" y="438"/>
                    </a:lnTo>
                    <a:lnTo>
                      <a:pt x="982" y="438"/>
                    </a:lnTo>
                    <a:lnTo>
                      <a:pt x="968" y="436"/>
                    </a:lnTo>
                    <a:lnTo>
                      <a:pt x="954" y="434"/>
                    </a:lnTo>
                    <a:lnTo>
                      <a:pt x="942" y="428"/>
                    </a:lnTo>
                    <a:lnTo>
                      <a:pt x="932" y="422"/>
                    </a:lnTo>
                    <a:lnTo>
                      <a:pt x="922" y="414"/>
                    </a:lnTo>
                    <a:lnTo>
                      <a:pt x="914" y="404"/>
                    </a:lnTo>
                    <a:lnTo>
                      <a:pt x="906" y="394"/>
                    </a:lnTo>
                    <a:lnTo>
                      <a:pt x="900" y="384"/>
                    </a:lnTo>
                    <a:lnTo>
                      <a:pt x="896" y="372"/>
                    </a:lnTo>
                    <a:lnTo>
                      <a:pt x="894" y="360"/>
                    </a:lnTo>
                    <a:lnTo>
                      <a:pt x="894" y="346"/>
                    </a:lnTo>
                    <a:lnTo>
                      <a:pt x="896" y="334"/>
                    </a:lnTo>
                    <a:lnTo>
                      <a:pt x="898" y="322"/>
                    </a:lnTo>
                    <a:lnTo>
                      <a:pt x="904" y="310"/>
                    </a:lnTo>
                    <a:lnTo>
                      <a:pt x="910" y="298"/>
                    </a:lnTo>
                    <a:lnTo>
                      <a:pt x="920" y="288"/>
                    </a:lnTo>
                    <a:lnTo>
                      <a:pt x="920" y="288"/>
                    </a:lnTo>
                    <a:lnTo>
                      <a:pt x="920" y="288"/>
                    </a:lnTo>
                    <a:lnTo>
                      <a:pt x="930" y="274"/>
                    </a:lnTo>
                    <a:lnTo>
                      <a:pt x="940" y="258"/>
                    </a:lnTo>
                    <a:lnTo>
                      <a:pt x="944" y="242"/>
                    </a:lnTo>
                    <a:lnTo>
                      <a:pt x="946" y="226"/>
                    </a:lnTo>
                    <a:lnTo>
                      <a:pt x="944" y="208"/>
                    </a:lnTo>
                    <a:lnTo>
                      <a:pt x="940" y="192"/>
                    </a:lnTo>
                    <a:lnTo>
                      <a:pt x="930" y="178"/>
                    </a:lnTo>
                    <a:lnTo>
                      <a:pt x="920" y="164"/>
                    </a:lnTo>
                    <a:lnTo>
                      <a:pt x="906" y="150"/>
                    </a:lnTo>
                    <a:lnTo>
                      <a:pt x="906" y="150"/>
                    </a:lnTo>
                    <a:lnTo>
                      <a:pt x="892" y="138"/>
                    </a:lnTo>
                    <a:lnTo>
                      <a:pt x="876" y="130"/>
                    </a:lnTo>
                    <a:lnTo>
                      <a:pt x="860" y="126"/>
                    </a:lnTo>
                    <a:lnTo>
                      <a:pt x="844" y="124"/>
                    </a:lnTo>
                    <a:lnTo>
                      <a:pt x="826" y="126"/>
                    </a:lnTo>
                    <a:lnTo>
                      <a:pt x="810" y="130"/>
                    </a:lnTo>
                    <a:lnTo>
                      <a:pt x="796" y="138"/>
                    </a:lnTo>
                    <a:lnTo>
                      <a:pt x="782" y="150"/>
                    </a:lnTo>
                    <a:lnTo>
                      <a:pt x="782" y="150"/>
                    </a:lnTo>
                    <a:lnTo>
                      <a:pt x="782" y="150"/>
                    </a:lnTo>
                    <a:lnTo>
                      <a:pt x="770" y="158"/>
                    </a:lnTo>
                    <a:lnTo>
                      <a:pt x="760" y="166"/>
                    </a:lnTo>
                    <a:lnTo>
                      <a:pt x="748" y="172"/>
                    </a:lnTo>
                    <a:lnTo>
                      <a:pt x="734" y="174"/>
                    </a:lnTo>
                    <a:lnTo>
                      <a:pt x="722" y="176"/>
                    </a:lnTo>
                    <a:lnTo>
                      <a:pt x="710" y="174"/>
                    </a:lnTo>
                    <a:lnTo>
                      <a:pt x="698" y="172"/>
                    </a:lnTo>
                    <a:lnTo>
                      <a:pt x="686" y="168"/>
                    </a:lnTo>
                    <a:lnTo>
                      <a:pt x="676" y="164"/>
                    </a:lnTo>
                    <a:lnTo>
                      <a:pt x="664" y="156"/>
                    </a:lnTo>
                    <a:lnTo>
                      <a:pt x="656" y="148"/>
                    </a:lnTo>
                    <a:lnTo>
                      <a:pt x="648" y="138"/>
                    </a:lnTo>
                    <a:lnTo>
                      <a:pt x="642" y="128"/>
                    </a:lnTo>
                    <a:lnTo>
                      <a:pt x="636" y="114"/>
                    </a:lnTo>
                    <a:lnTo>
                      <a:pt x="634" y="102"/>
                    </a:lnTo>
                    <a:lnTo>
                      <a:pt x="632" y="88"/>
                    </a:lnTo>
                    <a:lnTo>
                      <a:pt x="632" y="88"/>
                    </a:lnTo>
                    <a:lnTo>
                      <a:pt x="632" y="88"/>
                    </a:lnTo>
                    <a:lnTo>
                      <a:pt x="630" y="70"/>
                    </a:lnTo>
                    <a:lnTo>
                      <a:pt x="626" y="54"/>
                    </a:lnTo>
                    <a:lnTo>
                      <a:pt x="616" y="38"/>
                    </a:lnTo>
                    <a:lnTo>
                      <a:pt x="606" y="26"/>
                    </a:lnTo>
                    <a:lnTo>
                      <a:pt x="594" y="14"/>
                    </a:lnTo>
                    <a:lnTo>
                      <a:pt x="578" y="6"/>
                    </a:lnTo>
                    <a:lnTo>
                      <a:pt x="562" y="2"/>
                    </a:lnTo>
                    <a:lnTo>
                      <a:pt x="544" y="0"/>
                    </a:lnTo>
                    <a:lnTo>
                      <a:pt x="524" y="0"/>
                    </a:lnTo>
                    <a:lnTo>
                      <a:pt x="524" y="0"/>
                    </a:lnTo>
                    <a:lnTo>
                      <a:pt x="506" y="2"/>
                    </a:lnTo>
                    <a:lnTo>
                      <a:pt x="490" y="6"/>
                    </a:lnTo>
                    <a:lnTo>
                      <a:pt x="476" y="14"/>
                    </a:lnTo>
                    <a:lnTo>
                      <a:pt x="462" y="26"/>
                    </a:lnTo>
                    <a:lnTo>
                      <a:pt x="452" y="38"/>
                    </a:lnTo>
                    <a:lnTo>
                      <a:pt x="444" y="54"/>
                    </a:lnTo>
                    <a:lnTo>
                      <a:pt x="438" y="70"/>
                    </a:lnTo>
                    <a:lnTo>
                      <a:pt x="436" y="88"/>
                    </a:lnTo>
                    <a:lnTo>
                      <a:pt x="436" y="88"/>
                    </a:lnTo>
                    <a:lnTo>
                      <a:pt x="436" y="88"/>
                    </a:lnTo>
                    <a:lnTo>
                      <a:pt x="436" y="102"/>
                    </a:lnTo>
                    <a:lnTo>
                      <a:pt x="432" y="114"/>
                    </a:lnTo>
                    <a:lnTo>
                      <a:pt x="428" y="128"/>
                    </a:lnTo>
                    <a:lnTo>
                      <a:pt x="422" y="138"/>
                    </a:lnTo>
                    <a:lnTo>
                      <a:pt x="414" y="148"/>
                    </a:lnTo>
                    <a:lnTo>
                      <a:pt x="404" y="156"/>
                    </a:lnTo>
                    <a:lnTo>
                      <a:pt x="394" y="164"/>
                    </a:lnTo>
                    <a:lnTo>
                      <a:pt x="382" y="168"/>
                    </a:lnTo>
                    <a:lnTo>
                      <a:pt x="370" y="172"/>
                    </a:lnTo>
                    <a:lnTo>
                      <a:pt x="358" y="174"/>
                    </a:lnTo>
                    <a:lnTo>
                      <a:pt x="346" y="176"/>
                    </a:lnTo>
                    <a:lnTo>
                      <a:pt x="334" y="174"/>
                    </a:lnTo>
                    <a:lnTo>
                      <a:pt x="322" y="172"/>
                    </a:lnTo>
                    <a:lnTo>
                      <a:pt x="310" y="166"/>
                    </a:lnTo>
                    <a:lnTo>
                      <a:pt x="298" y="158"/>
                    </a:lnTo>
                    <a:lnTo>
                      <a:pt x="288" y="150"/>
                    </a:lnTo>
                    <a:lnTo>
                      <a:pt x="286" y="150"/>
                    </a:lnTo>
                    <a:lnTo>
                      <a:pt x="286" y="150"/>
                    </a:lnTo>
                    <a:lnTo>
                      <a:pt x="274" y="138"/>
                    </a:lnTo>
                    <a:lnTo>
                      <a:pt x="258" y="130"/>
                    </a:lnTo>
                    <a:lnTo>
                      <a:pt x="242" y="126"/>
                    </a:lnTo>
                    <a:lnTo>
                      <a:pt x="224" y="124"/>
                    </a:lnTo>
                    <a:lnTo>
                      <a:pt x="208" y="126"/>
                    </a:lnTo>
                    <a:lnTo>
                      <a:pt x="192" y="130"/>
                    </a:lnTo>
                    <a:lnTo>
                      <a:pt x="176" y="138"/>
                    </a:lnTo>
                    <a:lnTo>
                      <a:pt x="162" y="150"/>
                    </a:lnTo>
                    <a:lnTo>
                      <a:pt x="148" y="164"/>
                    </a:lnTo>
                    <a:lnTo>
                      <a:pt x="148" y="164"/>
                    </a:lnTo>
                    <a:lnTo>
                      <a:pt x="138" y="178"/>
                    </a:lnTo>
                    <a:lnTo>
                      <a:pt x="130" y="192"/>
                    </a:lnTo>
                    <a:lnTo>
                      <a:pt x="124" y="208"/>
                    </a:lnTo>
                    <a:lnTo>
                      <a:pt x="124" y="226"/>
                    </a:lnTo>
                    <a:lnTo>
                      <a:pt x="124" y="242"/>
                    </a:lnTo>
                    <a:lnTo>
                      <a:pt x="130" y="258"/>
                    </a:lnTo>
                    <a:lnTo>
                      <a:pt x="138" y="274"/>
                    </a:lnTo>
                    <a:lnTo>
                      <a:pt x="148" y="288"/>
                    </a:lnTo>
                    <a:lnTo>
                      <a:pt x="148" y="288"/>
                    </a:lnTo>
                    <a:lnTo>
                      <a:pt x="148" y="288"/>
                    </a:lnTo>
                    <a:lnTo>
                      <a:pt x="158" y="298"/>
                    </a:lnTo>
                    <a:lnTo>
                      <a:pt x="166" y="310"/>
                    </a:lnTo>
                    <a:lnTo>
                      <a:pt x="170" y="322"/>
                    </a:lnTo>
                    <a:lnTo>
                      <a:pt x="174" y="334"/>
                    </a:lnTo>
                    <a:lnTo>
                      <a:pt x="174" y="346"/>
                    </a:lnTo>
                    <a:lnTo>
                      <a:pt x="174" y="360"/>
                    </a:lnTo>
                    <a:lnTo>
                      <a:pt x="172" y="372"/>
                    </a:lnTo>
                    <a:lnTo>
                      <a:pt x="168" y="384"/>
                    </a:lnTo>
                    <a:lnTo>
                      <a:pt x="162" y="394"/>
                    </a:lnTo>
                    <a:lnTo>
                      <a:pt x="156" y="404"/>
                    </a:lnTo>
                    <a:lnTo>
                      <a:pt x="148" y="414"/>
                    </a:lnTo>
                    <a:lnTo>
                      <a:pt x="138" y="422"/>
                    </a:lnTo>
                    <a:lnTo>
                      <a:pt x="126" y="428"/>
                    </a:lnTo>
                    <a:lnTo>
                      <a:pt x="114" y="434"/>
                    </a:lnTo>
                    <a:lnTo>
                      <a:pt x="102" y="436"/>
                    </a:lnTo>
                    <a:lnTo>
                      <a:pt x="86" y="438"/>
                    </a:lnTo>
                    <a:lnTo>
                      <a:pt x="86" y="438"/>
                    </a:lnTo>
                    <a:lnTo>
                      <a:pt x="86" y="438"/>
                    </a:lnTo>
                    <a:lnTo>
                      <a:pt x="70" y="440"/>
                    </a:lnTo>
                    <a:lnTo>
                      <a:pt x="52" y="444"/>
                    </a:lnTo>
                    <a:lnTo>
                      <a:pt x="38" y="452"/>
                    </a:lnTo>
                    <a:lnTo>
                      <a:pt x="24" y="464"/>
                    </a:lnTo>
                    <a:lnTo>
                      <a:pt x="14" y="476"/>
                    </a:lnTo>
                    <a:lnTo>
                      <a:pt x="6" y="490"/>
                    </a:lnTo>
                    <a:lnTo>
                      <a:pt x="2" y="508"/>
                    </a:lnTo>
                    <a:lnTo>
                      <a:pt x="0" y="526"/>
                    </a:lnTo>
                    <a:lnTo>
                      <a:pt x="0" y="544"/>
                    </a:lnTo>
                    <a:lnTo>
                      <a:pt x="0" y="544"/>
                    </a:lnTo>
                    <a:lnTo>
                      <a:pt x="2" y="562"/>
                    </a:lnTo>
                    <a:lnTo>
                      <a:pt x="6" y="580"/>
                    </a:lnTo>
                    <a:lnTo>
                      <a:pt x="14" y="594"/>
                    </a:lnTo>
                    <a:lnTo>
                      <a:pt x="24" y="606"/>
                    </a:lnTo>
                    <a:lnTo>
                      <a:pt x="38" y="618"/>
                    </a:lnTo>
                    <a:lnTo>
                      <a:pt x="52" y="626"/>
                    </a:lnTo>
                    <a:lnTo>
                      <a:pt x="70" y="630"/>
                    </a:lnTo>
                    <a:lnTo>
                      <a:pt x="86" y="632"/>
                    </a:lnTo>
                    <a:lnTo>
                      <a:pt x="86" y="632"/>
                    </a:lnTo>
                    <a:lnTo>
                      <a:pt x="86" y="632"/>
                    </a:lnTo>
                    <a:lnTo>
                      <a:pt x="102" y="634"/>
                    </a:lnTo>
                    <a:lnTo>
                      <a:pt x="114" y="636"/>
                    </a:lnTo>
                    <a:lnTo>
                      <a:pt x="126" y="642"/>
                    </a:lnTo>
                    <a:lnTo>
                      <a:pt x="138" y="648"/>
                    </a:lnTo>
                    <a:lnTo>
                      <a:pt x="148" y="656"/>
                    </a:lnTo>
                    <a:lnTo>
                      <a:pt x="156" y="666"/>
                    </a:lnTo>
                    <a:lnTo>
                      <a:pt x="162" y="676"/>
                    </a:lnTo>
                    <a:lnTo>
                      <a:pt x="168" y="686"/>
                    </a:lnTo>
                    <a:lnTo>
                      <a:pt x="172" y="698"/>
                    </a:lnTo>
                    <a:lnTo>
                      <a:pt x="174" y="710"/>
                    </a:lnTo>
                    <a:lnTo>
                      <a:pt x="174" y="724"/>
                    </a:lnTo>
                    <a:lnTo>
                      <a:pt x="174" y="736"/>
                    </a:lnTo>
                    <a:lnTo>
                      <a:pt x="170" y="748"/>
                    </a:lnTo>
                    <a:lnTo>
                      <a:pt x="166" y="760"/>
                    </a:lnTo>
                    <a:lnTo>
                      <a:pt x="158" y="772"/>
                    </a:lnTo>
                    <a:lnTo>
                      <a:pt x="148" y="782"/>
                    </a:lnTo>
                    <a:lnTo>
                      <a:pt x="148" y="782"/>
                    </a:lnTo>
                    <a:lnTo>
                      <a:pt x="148" y="782"/>
                    </a:lnTo>
                    <a:lnTo>
                      <a:pt x="138" y="796"/>
                    </a:lnTo>
                    <a:lnTo>
                      <a:pt x="130" y="812"/>
                    </a:lnTo>
                    <a:lnTo>
                      <a:pt x="124" y="828"/>
                    </a:lnTo>
                    <a:lnTo>
                      <a:pt x="124" y="844"/>
                    </a:lnTo>
                    <a:lnTo>
                      <a:pt x="124" y="862"/>
                    </a:lnTo>
                    <a:lnTo>
                      <a:pt x="130" y="878"/>
                    </a:lnTo>
                    <a:lnTo>
                      <a:pt x="138" y="892"/>
                    </a:lnTo>
                    <a:lnTo>
                      <a:pt x="148" y="906"/>
                    </a:lnTo>
                    <a:lnTo>
                      <a:pt x="162" y="920"/>
                    </a:lnTo>
                    <a:lnTo>
                      <a:pt x="162" y="920"/>
                    </a:lnTo>
                    <a:lnTo>
                      <a:pt x="176" y="932"/>
                    </a:lnTo>
                    <a:lnTo>
                      <a:pt x="192" y="940"/>
                    </a:lnTo>
                    <a:lnTo>
                      <a:pt x="208" y="944"/>
                    </a:lnTo>
                    <a:lnTo>
                      <a:pt x="224" y="946"/>
                    </a:lnTo>
                    <a:lnTo>
                      <a:pt x="242" y="944"/>
                    </a:lnTo>
                    <a:lnTo>
                      <a:pt x="258" y="940"/>
                    </a:lnTo>
                    <a:lnTo>
                      <a:pt x="274" y="932"/>
                    </a:lnTo>
                    <a:lnTo>
                      <a:pt x="286" y="920"/>
                    </a:lnTo>
                    <a:lnTo>
                      <a:pt x="288" y="920"/>
                    </a:lnTo>
                    <a:lnTo>
                      <a:pt x="288" y="920"/>
                    </a:lnTo>
                    <a:lnTo>
                      <a:pt x="298" y="912"/>
                    </a:lnTo>
                    <a:lnTo>
                      <a:pt x="310" y="904"/>
                    </a:lnTo>
                    <a:lnTo>
                      <a:pt x="322" y="898"/>
                    </a:lnTo>
                    <a:lnTo>
                      <a:pt x="334" y="896"/>
                    </a:lnTo>
                    <a:lnTo>
                      <a:pt x="346" y="894"/>
                    </a:lnTo>
                    <a:lnTo>
                      <a:pt x="358" y="896"/>
                    </a:lnTo>
                    <a:lnTo>
                      <a:pt x="370" y="898"/>
                    </a:lnTo>
                    <a:lnTo>
                      <a:pt x="382" y="902"/>
                    </a:lnTo>
                    <a:lnTo>
                      <a:pt x="394" y="906"/>
                    </a:lnTo>
                    <a:lnTo>
                      <a:pt x="404" y="914"/>
                    </a:lnTo>
                    <a:lnTo>
                      <a:pt x="414" y="922"/>
                    </a:lnTo>
                    <a:lnTo>
                      <a:pt x="422" y="932"/>
                    </a:lnTo>
                    <a:lnTo>
                      <a:pt x="428" y="942"/>
                    </a:lnTo>
                    <a:lnTo>
                      <a:pt x="432" y="956"/>
                    </a:lnTo>
                    <a:lnTo>
                      <a:pt x="436" y="968"/>
                    </a:lnTo>
                    <a:lnTo>
                      <a:pt x="436" y="982"/>
                    </a:lnTo>
                    <a:lnTo>
                      <a:pt x="436" y="982"/>
                    </a:lnTo>
                    <a:lnTo>
                      <a:pt x="436" y="982"/>
                    </a:lnTo>
                    <a:lnTo>
                      <a:pt x="438" y="1000"/>
                    </a:lnTo>
                    <a:lnTo>
                      <a:pt x="444" y="1016"/>
                    </a:lnTo>
                    <a:lnTo>
                      <a:pt x="452" y="1032"/>
                    </a:lnTo>
                    <a:lnTo>
                      <a:pt x="462" y="1044"/>
                    </a:lnTo>
                    <a:lnTo>
                      <a:pt x="476" y="1056"/>
                    </a:lnTo>
                    <a:lnTo>
                      <a:pt x="490" y="1064"/>
                    </a:lnTo>
                    <a:lnTo>
                      <a:pt x="506" y="1068"/>
                    </a:lnTo>
                    <a:lnTo>
                      <a:pt x="524" y="1070"/>
                    </a:lnTo>
                    <a:lnTo>
                      <a:pt x="544" y="1070"/>
                    </a:lnTo>
                    <a:lnTo>
                      <a:pt x="544" y="1070"/>
                    </a:lnTo>
                    <a:lnTo>
                      <a:pt x="562" y="1068"/>
                    </a:lnTo>
                    <a:lnTo>
                      <a:pt x="578" y="1064"/>
                    </a:lnTo>
                    <a:lnTo>
                      <a:pt x="594" y="1056"/>
                    </a:lnTo>
                    <a:lnTo>
                      <a:pt x="606" y="1044"/>
                    </a:lnTo>
                    <a:lnTo>
                      <a:pt x="616" y="1032"/>
                    </a:lnTo>
                    <a:lnTo>
                      <a:pt x="626" y="1016"/>
                    </a:lnTo>
                    <a:lnTo>
                      <a:pt x="630" y="1000"/>
                    </a:lnTo>
                    <a:lnTo>
                      <a:pt x="632" y="982"/>
                    </a:lnTo>
                    <a:lnTo>
                      <a:pt x="632" y="982"/>
                    </a:lnTo>
                    <a:lnTo>
                      <a:pt x="632" y="982"/>
                    </a:lnTo>
                    <a:lnTo>
                      <a:pt x="634" y="968"/>
                    </a:lnTo>
                    <a:lnTo>
                      <a:pt x="636" y="956"/>
                    </a:lnTo>
                    <a:lnTo>
                      <a:pt x="642" y="942"/>
                    </a:lnTo>
                    <a:lnTo>
                      <a:pt x="648" y="932"/>
                    </a:lnTo>
                    <a:lnTo>
                      <a:pt x="656" y="922"/>
                    </a:lnTo>
                    <a:lnTo>
                      <a:pt x="664" y="914"/>
                    </a:lnTo>
                    <a:lnTo>
                      <a:pt x="676" y="906"/>
                    </a:lnTo>
                    <a:lnTo>
                      <a:pt x="686" y="902"/>
                    </a:lnTo>
                    <a:lnTo>
                      <a:pt x="698" y="898"/>
                    </a:lnTo>
                    <a:lnTo>
                      <a:pt x="710" y="896"/>
                    </a:lnTo>
                    <a:lnTo>
                      <a:pt x="722" y="894"/>
                    </a:lnTo>
                    <a:lnTo>
                      <a:pt x="734" y="896"/>
                    </a:lnTo>
                    <a:lnTo>
                      <a:pt x="748" y="898"/>
                    </a:lnTo>
                    <a:lnTo>
                      <a:pt x="760" y="904"/>
                    </a:lnTo>
                    <a:lnTo>
                      <a:pt x="770" y="912"/>
                    </a:lnTo>
                    <a:lnTo>
                      <a:pt x="782" y="920"/>
                    </a:lnTo>
                    <a:lnTo>
                      <a:pt x="782" y="920"/>
                    </a:lnTo>
                    <a:lnTo>
                      <a:pt x="782" y="920"/>
                    </a:lnTo>
                    <a:lnTo>
                      <a:pt x="796" y="932"/>
                    </a:lnTo>
                    <a:lnTo>
                      <a:pt x="810" y="940"/>
                    </a:lnTo>
                    <a:lnTo>
                      <a:pt x="826" y="944"/>
                    </a:lnTo>
                    <a:lnTo>
                      <a:pt x="844" y="946"/>
                    </a:lnTo>
                    <a:lnTo>
                      <a:pt x="860" y="944"/>
                    </a:lnTo>
                    <a:lnTo>
                      <a:pt x="876" y="940"/>
                    </a:lnTo>
                    <a:lnTo>
                      <a:pt x="892" y="932"/>
                    </a:lnTo>
                    <a:lnTo>
                      <a:pt x="906" y="920"/>
                    </a:lnTo>
                    <a:lnTo>
                      <a:pt x="920" y="906"/>
                    </a:lnTo>
                    <a:lnTo>
                      <a:pt x="920" y="906"/>
                    </a:lnTo>
                    <a:lnTo>
                      <a:pt x="930" y="892"/>
                    </a:lnTo>
                    <a:lnTo>
                      <a:pt x="940" y="878"/>
                    </a:lnTo>
                    <a:lnTo>
                      <a:pt x="944" y="862"/>
                    </a:lnTo>
                    <a:lnTo>
                      <a:pt x="946" y="844"/>
                    </a:lnTo>
                    <a:lnTo>
                      <a:pt x="944" y="828"/>
                    </a:lnTo>
                    <a:lnTo>
                      <a:pt x="940" y="812"/>
                    </a:lnTo>
                    <a:lnTo>
                      <a:pt x="930" y="796"/>
                    </a:lnTo>
                    <a:lnTo>
                      <a:pt x="920" y="782"/>
                    </a:lnTo>
                    <a:lnTo>
                      <a:pt x="920" y="782"/>
                    </a:lnTo>
                    <a:lnTo>
                      <a:pt x="920" y="782"/>
                    </a:lnTo>
                    <a:lnTo>
                      <a:pt x="910" y="772"/>
                    </a:lnTo>
                    <a:lnTo>
                      <a:pt x="904" y="760"/>
                    </a:lnTo>
                    <a:lnTo>
                      <a:pt x="898" y="748"/>
                    </a:lnTo>
                    <a:lnTo>
                      <a:pt x="896" y="736"/>
                    </a:lnTo>
                    <a:lnTo>
                      <a:pt x="894" y="724"/>
                    </a:lnTo>
                    <a:lnTo>
                      <a:pt x="894" y="710"/>
                    </a:lnTo>
                    <a:lnTo>
                      <a:pt x="896" y="698"/>
                    </a:lnTo>
                    <a:lnTo>
                      <a:pt x="900" y="686"/>
                    </a:lnTo>
                    <a:lnTo>
                      <a:pt x="906" y="676"/>
                    </a:lnTo>
                    <a:lnTo>
                      <a:pt x="914" y="666"/>
                    </a:lnTo>
                    <a:lnTo>
                      <a:pt x="922" y="656"/>
                    </a:lnTo>
                    <a:lnTo>
                      <a:pt x="932" y="648"/>
                    </a:lnTo>
                    <a:lnTo>
                      <a:pt x="942" y="642"/>
                    </a:lnTo>
                    <a:lnTo>
                      <a:pt x="954" y="636"/>
                    </a:lnTo>
                    <a:lnTo>
                      <a:pt x="968" y="634"/>
                    </a:lnTo>
                    <a:lnTo>
                      <a:pt x="982" y="632"/>
                    </a:lnTo>
                    <a:lnTo>
                      <a:pt x="982" y="632"/>
                    </a:lnTo>
                    <a:lnTo>
                      <a:pt x="982" y="632"/>
                    </a:lnTo>
                    <a:lnTo>
                      <a:pt x="1000" y="630"/>
                    </a:lnTo>
                    <a:lnTo>
                      <a:pt x="1016" y="626"/>
                    </a:lnTo>
                    <a:lnTo>
                      <a:pt x="1030" y="618"/>
                    </a:lnTo>
                    <a:lnTo>
                      <a:pt x="1044" y="606"/>
                    </a:lnTo>
                    <a:lnTo>
                      <a:pt x="1054" y="594"/>
                    </a:lnTo>
                    <a:lnTo>
                      <a:pt x="1062" y="580"/>
                    </a:lnTo>
                    <a:lnTo>
                      <a:pt x="1068" y="562"/>
                    </a:lnTo>
                    <a:lnTo>
                      <a:pt x="1070" y="544"/>
                    </a:lnTo>
                    <a:lnTo>
                      <a:pt x="1070" y="526"/>
                    </a:lnTo>
                    <a:lnTo>
                      <a:pt x="1070" y="526"/>
                    </a:lnTo>
                    <a:lnTo>
                      <a:pt x="1068" y="508"/>
                    </a:lnTo>
                    <a:lnTo>
                      <a:pt x="1062" y="490"/>
                    </a:lnTo>
                    <a:lnTo>
                      <a:pt x="1054" y="476"/>
                    </a:lnTo>
                    <a:lnTo>
                      <a:pt x="1044" y="464"/>
                    </a:lnTo>
                    <a:lnTo>
                      <a:pt x="1030" y="452"/>
                    </a:lnTo>
                    <a:lnTo>
                      <a:pt x="1016" y="444"/>
                    </a:lnTo>
                    <a:lnTo>
                      <a:pt x="1000" y="440"/>
                    </a:lnTo>
                    <a:lnTo>
                      <a:pt x="982" y="438"/>
                    </a:lnTo>
                    <a:lnTo>
                      <a:pt x="982" y="438"/>
                    </a:lnTo>
                    <a:close/>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51" name="Freeform 42"/>
              <p:cNvSpPr/>
              <p:nvPr/>
            </p:nvSpPr>
            <p:spPr bwMode="auto">
              <a:xfrm>
                <a:off x="663575" y="925513"/>
                <a:ext cx="676275" cy="676275"/>
              </a:xfrm>
              <a:custGeom>
                <a:avLst/>
                <a:gdLst>
                  <a:gd name="T0" fmla="*/ 426 w 426"/>
                  <a:gd name="T1" fmla="*/ 212 h 426"/>
                  <a:gd name="T2" fmla="*/ 422 w 426"/>
                  <a:gd name="T3" fmla="*/ 256 h 426"/>
                  <a:gd name="T4" fmla="*/ 408 w 426"/>
                  <a:gd name="T5" fmla="*/ 296 h 426"/>
                  <a:gd name="T6" fmla="*/ 390 w 426"/>
                  <a:gd name="T7" fmla="*/ 332 h 426"/>
                  <a:gd name="T8" fmla="*/ 364 w 426"/>
                  <a:gd name="T9" fmla="*/ 364 h 426"/>
                  <a:gd name="T10" fmla="*/ 332 w 426"/>
                  <a:gd name="T11" fmla="*/ 390 h 426"/>
                  <a:gd name="T12" fmla="*/ 296 w 426"/>
                  <a:gd name="T13" fmla="*/ 410 h 426"/>
                  <a:gd name="T14" fmla="*/ 256 w 426"/>
                  <a:gd name="T15" fmla="*/ 422 h 426"/>
                  <a:gd name="T16" fmla="*/ 212 w 426"/>
                  <a:gd name="T17" fmla="*/ 426 h 426"/>
                  <a:gd name="T18" fmla="*/ 190 w 426"/>
                  <a:gd name="T19" fmla="*/ 426 h 426"/>
                  <a:gd name="T20" fmla="*/ 148 w 426"/>
                  <a:gd name="T21" fmla="*/ 416 h 426"/>
                  <a:gd name="T22" fmla="*/ 110 w 426"/>
                  <a:gd name="T23" fmla="*/ 400 h 426"/>
                  <a:gd name="T24" fmla="*/ 76 w 426"/>
                  <a:gd name="T25" fmla="*/ 378 h 426"/>
                  <a:gd name="T26" fmla="*/ 48 w 426"/>
                  <a:gd name="T27" fmla="*/ 348 h 426"/>
                  <a:gd name="T28" fmla="*/ 24 w 426"/>
                  <a:gd name="T29" fmla="*/ 314 h 426"/>
                  <a:gd name="T30" fmla="*/ 8 w 426"/>
                  <a:gd name="T31" fmla="*/ 276 h 426"/>
                  <a:gd name="T32" fmla="*/ 0 w 426"/>
                  <a:gd name="T33" fmla="*/ 234 h 426"/>
                  <a:gd name="T34" fmla="*/ 0 w 426"/>
                  <a:gd name="T35" fmla="*/ 212 h 426"/>
                  <a:gd name="T36" fmla="*/ 4 w 426"/>
                  <a:gd name="T37" fmla="*/ 170 h 426"/>
                  <a:gd name="T38" fmla="*/ 16 w 426"/>
                  <a:gd name="T39" fmla="*/ 130 h 426"/>
                  <a:gd name="T40" fmla="*/ 36 w 426"/>
                  <a:gd name="T41" fmla="*/ 94 h 426"/>
                  <a:gd name="T42" fmla="*/ 62 w 426"/>
                  <a:gd name="T43" fmla="*/ 62 h 426"/>
                  <a:gd name="T44" fmla="*/ 94 w 426"/>
                  <a:gd name="T45" fmla="*/ 36 h 426"/>
                  <a:gd name="T46" fmla="*/ 130 w 426"/>
                  <a:gd name="T47" fmla="*/ 16 h 426"/>
                  <a:gd name="T48" fmla="*/ 170 w 426"/>
                  <a:gd name="T49" fmla="*/ 4 h 426"/>
                  <a:gd name="T50" fmla="*/ 212 w 426"/>
                  <a:gd name="T51" fmla="*/ 0 h 426"/>
                  <a:gd name="T52" fmla="*/ 234 w 426"/>
                  <a:gd name="T53" fmla="*/ 0 h 426"/>
                  <a:gd name="T54" fmla="*/ 276 w 426"/>
                  <a:gd name="T55" fmla="*/ 10 h 426"/>
                  <a:gd name="T56" fmla="*/ 314 w 426"/>
                  <a:gd name="T57" fmla="*/ 26 h 426"/>
                  <a:gd name="T58" fmla="*/ 348 w 426"/>
                  <a:gd name="T59" fmla="*/ 48 h 426"/>
                  <a:gd name="T60" fmla="*/ 376 w 426"/>
                  <a:gd name="T61" fmla="*/ 78 h 426"/>
                  <a:gd name="T62" fmla="*/ 400 w 426"/>
                  <a:gd name="T63" fmla="*/ 112 h 426"/>
                  <a:gd name="T64" fmla="*/ 416 w 426"/>
                  <a:gd name="T65" fmla="*/ 150 h 426"/>
                  <a:gd name="T66" fmla="*/ 424 w 426"/>
                  <a:gd name="T67" fmla="*/ 192 h 426"/>
                  <a:gd name="T68" fmla="*/ 426 w 426"/>
                  <a:gd name="T69" fmla="*/ 212 h 4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26" h="426">
                    <a:moveTo>
                      <a:pt x="426" y="212"/>
                    </a:moveTo>
                    <a:lnTo>
                      <a:pt x="426" y="212"/>
                    </a:lnTo>
                    <a:lnTo>
                      <a:pt x="424" y="234"/>
                    </a:lnTo>
                    <a:lnTo>
                      <a:pt x="422" y="256"/>
                    </a:lnTo>
                    <a:lnTo>
                      <a:pt x="416" y="276"/>
                    </a:lnTo>
                    <a:lnTo>
                      <a:pt x="408" y="296"/>
                    </a:lnTo>
                    <a:lnTo>
                      <a:pt x="400" y="314"/>
                    </a:lnTo>
                    <a:lnTo>
                      <a:pt x="390" y="332"/>
                    </a:lnTo>
                    <a:lnTo>
                      <a:pt x="376" y="348"/>
                    </a:lnTo>
                    <a:lnTo>
                      <a:pt x="364" y="364"/>
                    </a:lnTo>
                    <a:lnTo>
                      <a:pt x="348" y="378"/>
                    </a:lnTo>
                    <a:lnTo>
                      <a:pt x="332" y="390"/>
                    </a:lnTo>
                    <a:lnTo>
                      <a:pt x="314" y="400"/>
                    </a:lnTo>
                    <a:lnTo>
                      <a:pt x="296" y="410"/>
                    </a:lnTo>
                    <a:lnTo>
                      <a:pt x="276" y="416"/>
                    </a:lnTo>
                    <a:lnTo>
                      <a:pt x="256" y="422"/>
                    </a:lnTo>
                    <a:lnTo>
                      <a:pt x="234" y="426"/>
                    </a:lnTo>
                    <a:lnTo>
                      <a:pt x="212" y="426"/>
                    </a:lnTo>
                    <a:lnTo>
                      <a:pt x="212" y="426"/>
                    </a:lnTo>
                    <a:lnTo>
                      <a:pt x="190" y="426"/>
                    </a:lnTo>
                    <a:lnTo>
                      <a:pt x="170" y="422"/>
                    </a:lnTo>
                    <a:lnTo>
                      <a:pt x="148" y="416"/>
                    </a:lnTo>
                    <a:lnTo>
                      <a:pt x="130" y="410"/>
                    </a:lnTo>
                    <a:lnTo>
                      <a:pt x="110" y="400"/>
                    </a:lnTo>
                    <a:lnTo>
                      <a:pt x="94" y="390"/>
                    </a:lnTo>
                    <a:lnTo>
                      <a:pt x="76" y="378"/>
                    </a:lnTo>
                    <a:lnTo>
                      <a:pt x="62" y="364"/>
                    </a:lnTo>
                    <a:lnTo>
                      <a:pt x="48" y="348"/>
                    </a:lnTo>
                    <a:lnTo>
                      <a:pt x="36" y="332"/>
                    </a:lnTo>
                    <a:lnTo>
                      <a:pt x="24" y="314"/>
                    </a:lnTo>
                    <a:lnTo>
                      <a:pt x="16" y="296"/>
                    </a:lnTo>
                    <a:lnTo>
                      <a:pt x="8" y="276"/>
                    </a:lnTo>
                    <a:lnTo>
                      <a:pt x="4" y="256"/>
                    </a:lnTo>
                    <a:lnTo>
                      <a:pt x="0" y="234"/>
                    </a:lnTo>
                    <a:lnTo>
                      <a:pt x="0" y="212"/>
                    </a:lnTo>
                    <a:lnTo>
                      <a:pt x="0" y="212"/>
                    </a:lnTo>
                    <a:lnTo>
                      <a:pt x="0" y="192"/>
                    </a:lnTo>
                    <a:lnTo>
                      <a:pt x="4" y="170"/>
                    </a:lnTo>
                    <a:lnTo>
                      <a:pt x="8" y="150"/>
                    </a:lnTo>
                    <a:lnTo>
                      <a:pt x="16" y="130"/>
                    </a:lnTo>
                    <a:lnTo>
                      <a:pt x="24" y="112"/>
                    </a:lnTo>
                    <a:lnTo>
                      <a:pt x="36" y="94"/>
                    </a:lnTo>
                    <a:lnTo>
                      <a:pt x="48" y="78"/>
                    </a:lnTo>
                    <a:lnTo>
                      <a:pt x="62" y="62"/>
                    </a:lnTo>
                    <a:lnTo>
                      <a:pt x="76" y="48"/>
                    </a:lnTo>
                    <a:lnTo>
                      <a:pt x="94" y="36"/>
                    </a:lnTo>
                    <a:lnTo>
                      <a:pt x="110" y="26"/>
                    </a:lnTo>
                    <a:lnTo>
                      <a:pt x="130" y="16"/>
                    </a:lnTo>
                    <a:lnTo>
                      <a:pt x="148" y="10"/>
                    </a:lnTo>
                    <a:lnTo>
                      <a:pt x="170" y="4"/>
                    </a:lnTo>
                    <a:lnTo>
                      <a:pt x="190" y="0"/>
                    </a:lnTo>
                    <a:lnTo>
                      <a:pt x="212" y="0"/>
                    </a:lnTo>
                    <a:lnTo>
                      <a:pt x="212" y="0"/>
                    </a:lnTo>
                    <a:lnTo>
                      <a:pt x="234" y="0"/>
                    </a:lnTo>
                    <a:lnTo>
                      <a:pt x="256" y="4"/>
                    </a:lnTo>
                    <a:lnTo>
                      <a:pt x="276" y="10"/>
                    </a:lnTo>
                    <a:lnTo>
                      <a:pt x="296" y="16"/>
                    </a:lnTo>
                    <a:lnTo>
                      <a:pt x="314" y="26"/>
                    </a:lnTo>
                    <a:lnTo>
                      <a:pt x="332" y="36"/>
                    </a:lnTo>
                    <a:lnTo>
                      <a:pt x="348" y="48"/>
                    </a:lnTo>
                    <a:lnTo>
                      <a:pt x="364" y="62"/>
                    </a:lnTo>
                    <a:lnTo>
                      <a:pt x="376" y="78"/>
                    </a:lnTo>
                    <a:lnTo>
                      <a:pt x="390" y="94"/>
                    </a:lnTo>
                    <a:lnTo>
                      <a:pt x="400" y="112"/>
                    </a:lnTo>
                    <a:lnTo>
                      <a:pt x="408" y="130"/>
                    </a:lnTo>
                    <a:lnTo>
                      <a:pt x="416" y="150"/>
                    </a:lnTo>
                    <a:lnTo>
                      <a:pt x="422" y="170"/>
                    </a:lnTo>
                    <a:lnTo>
                      <a:pt x="424" y="192"/>
                    </a:lnTo>
                    <a:lnTo>
                      <a:pt x="426" y="212"/>
                    </a:lnTo>
                    <a:lnTo>
                      <a:pt x="426" y="212"/>
                    </a:lnTo>
                    <a:close/>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grpSp>
      </p:grpSp>
      <p:grpSp>
        <p:nvGrpSpPr>
          <p:cNvPr id="52" name="组合 51"/>
          <p:cNvGrpSpPr/>
          <p:nvPr/>
        </p:nvGrpSpPr>
        <p:grpSpPr>
          <a:xfrm>
            <a:off x="5520392" y="2901955"/>
            <a:ext cx="1124704" cy="1122640"/>
            <a:chOff x="4140237" y="2294576"/>
            <a:chExt cx="843638" cy="841980"/>
          </a:xfrm>
        </p:grpSpPr>
        <p:sp>
          <p:nvSpPr>
            <p:cNvPr id="53" name="Freeform 13"/>
            <p:cNvSpPr/>
            <p:nvPr/>
          </p:nvSpPr>
          <p:spPr bwMode="auto">
            <a:xfrm>
              <a:off x="4140237" y="2294576"/>
              <a:ext cx="843638" cy="841980"/>
            </a:xfrm>
            <a:custGeom>
              <a:avLst/>
              <a:gdLst>
                <a:gd name="T0" fmla="*/ 514 w 1018"/>
                <a:gd name="T1" fmla="*/ 0 h 1016"/>
                <a:gd name="T2" fmla="*/ 468 w 1018"/>
                <a:gd name="T3" fmla="*/ 26 h 1016"/>
                <a:gd name="T4" fmla="*/ 400 w 1018"/>
                <a:gd name="T5" fmla="*/ 76 h 1016"/>
                <a:gd name="T6" fmla="*/ 316 w 1018"/>
                <a:gd name="T7" fmla="*/ 152 h 1016"/>
                <a:gd name="T8" fmla="*/ 246 w 1018"/>
                <a:gd name="T9" fmla="*/ 228 h 1016"/>
                <a:gd name="T10" fmla="*/ 200 w 1018"/>
                <a:gd name="T11" fmla="*/ 286 h 1016"/>
                <a:gd name="T12" fmla="*/ 156 w 1018"/>
                <a:gd name="T13" fmla="*/ 354 h 1016"/>
                <a:gd name="T14" fmla="*/ 114 w 1018"/>
                <a:gd name="T15" fmla="*/ 428 h 1016"/>
                <a:gd name="T16" fmla="*/ 76 w 1018"/>
                <a:gd name="T17" fmla="*/ 510 h 1016"/>
                <a:gd name="T18" fmla="*/ 46 w 1018"/>
                <a:gd name="T19" fmla="*/ 602 h 1016"/>
                <a:gd name="T20" fmla="*/ 20 w 1018"/>
                <a:gd name="T21" fmla="*/ 700 h 1016"/>
                <a:gd name="T22" fmla="*/ 6 w 1018"/>
                <a:gd name="T23" fmla="*/ 808 h 1016"/>
                <a:gd name="T24" fmla="*/ 0 w 1018"/>
                <a:gd name="T25" fmla="*/ 864 h 1016"/>
                <a:gd name="T26" fmla="*/ 48 w 1018"/>
                <a:gd name="T27" fmla="*/ 892 h 1016"/>
                <a:gd name="T28" fmla="*/ 128 w 1018"/>
                <a:gd name="T29" fmla="*/ 930 h 1016"/>
                <a:gd name="T30" fmla="*/ 238 w 1018"/>
                <a:gd name="T31" fmla="*/ 972 h 1016"/>
                <a:gd name="T32" fmla="*/ 342 w 1018"/>
                <a:gd name="T33" fmla="*/ 998 h 1016"/>
                <a:gd name="T34" fmla="*/ 418 w 1018"/>
                <a:gd name="T35" fmla="*/ 1010 h 1016"/>
                <a:gd name="T36" fmla="*/ 498 w 1018"/>
                <a:gd name="T37" fmla="*/ 1016 h 1016"/>
                <a:gd name="T38" fmla="*/ 584 w 1018"/>
                <a:gd name="T39" fmla="*/ 1016 h 1016"/>
                <a:gd name="T40" fmla="*/ 676 w 1018"/>
                <a:gd name="T41" fmla="*/ 1008 h 1016"/>
                <a:gd name="T42" fmla="*/ 770 w 1018"/>
                <a:gd name="T43" fmla="*/ 988 h 1016"/>
                <a:gd name="T44" fmla="*/ 868 w 1018"/>
                <a:gd name="T45" fmla="*/ 960 h 1016"/>
                <a:gd name="T46" fmla="*/ 968 w 1018"/>
                <a:gd name="T47" fmla="*/ 918 h 1016"/>
                <a:gd name="T48" fmla="*/ 1018 w 1018"/>
                <a:gd name="T49" fmla="*/ 892 h 1016"/>
                <a:gd name="T50" fmla="*/ 1018 w 1018"/>
                <a:gd name="T51" fmla="*/ 838 h 1016"/>
                <a:gd name="T52" fmla="*/ 1012 w 1018"/>
                <a:gd name="T53" fmla="*/ 750 h 1016"/>
                <a:gd name="T54" fmla="*/ 990 w 1018"/>
                <a:gd name="T55" fmla="*/ 634 h 1016"/>
                <a:gd name="T56" fmla="*/ 960 w 1018"/>
                <a:gd name="T57" fmla="*/ 534 h 1016"/>
                <a:gd name="T58" fmla="*/ 932 w 1018"/>
                <a:gd name="T59" fmla="*/ 462 h 1016"/>
                <a:gd name="T60" fmla="*/ 896 w 1018"/>
                <a:gd name="T61" fmla="*/ 388 h 1016"/>
                <a:gd name="T62" fmla="*/ 850 w 1018"/>
                <a:gd name="T63" fmla="*/ 314 h 1016"/>
                <a:gd name="T64" fmla="*/ 796 w 1018"/>
                <a:gd name="T65" fmla="*/ 240 h 1016"/>
                <a:gd name="T66" fmla="*/ 730 w 1018"/>
                <a:gd name="T67" fmla="*/ 166 h 1016"/>
                <a:gd name="T68" fmla="*/ 654 w 1018"/>
                <a:gd name="T69" fmla="*/ 96 h 1016"/>
                <a:gd name="T70" fmla="*/ 564 w 1018"/>
                <a:gd name="T71" fmla="*/ 30 h 1016"/>
                <a:gd name="T72" fmla="*/ 514 w 1018"/>
                <a:gd name="T73" fmla="*/ 0 h 1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18" h="1016">
                  <a:moveTo>
                    <a:pt x="514" y="0"/>
                  </a:moveTo>
                  <a:lnTo>
                    <a:pt x="514" y="0"/>
                  </a:lnTo>
                  <a:lnTo>
                    <a:pt x="492" y="10"/>
                  </a:lnTo>
                  <a:lnTo>
                    <a:pt x="468" y="26"/>
                  </a:lnTo>
                  <a:lnTo>
                    <a:pt x="438" y="48"/>
                  </a:lnTo>
                  <a:lnTo>
                    <a:pt x="400" y="76"/>
                  </a:lnTo>
                  <a:lnTo>
                    <a:pt x="360" y="110"/>
                  </a:lnTo>
                  <a:lnTo>
                    <a:pt x="316" y="152"/>
                  </a:lnTo>
                  <a:lnTo>
                    <a:pt x="270" y="200"/>
                  </a:lnTo>
                  <a:lnTo>
                    <a:pt x="246" y="228"/>
                  </a:lnTo>
                  <a:lnTo>
                    <a:pt x="222" y="256"/>
                  </a:lnTo>
                  <a:lnTo>
                    <a:pt x="200" y="286"/>
                  </a:lnTo>
                  <a:lnTo>
                    <a:pt x="178" y="320"/>
                  </a:lnTo>
                  <a:lnTo>
                    <a:pt x="156" y="354"/>
                  </a:lnTo>
                  <a:lnTo>
                    <a:pt x="134" y="390"/>
                  </a:lnTo>
                  <a:lnTo>
                    <a:pt x="114" y="428"/>
                  </a:lnTo>
                  <a:lnTo>
                    <a:pt x="94" y="468"/>
                  </a:lnTo>
                  <a:lnTo>
                    <a:pt x="76" y="510"/>
                  </a:lnTo>
                  <a:lnTo>
                    <a:pt x="60" y="556"/>
                  </a:lnTo>
                  <a:lnTo>
                    <a:pt x="46" y="602"/>
                  </a:lnTo>
                  <a:lnTo>
                    <a:pt x="32" y="650"/>
                  </a:lnTo>
                  <a:lnTo>
                    <a:pt x="20" y="700"/>
                  </a:lnTo>
                  <a:lnTo>
                    <a:pt x="12" y="754"/>
                  </a:lnTo>
                  <a:lnTo>
                    <a:pt x="6" y="808"/>
                  </a:lnTo>
                  <a:lnTo>
                    <a:pt x="0" y="864"/>
                  </a:lnTo>
                  <a:lnTo>
                    <a:pt x="0" y="864"/>
                  </a:lnTo>
                  <a:lnTo>
                    <a:pt x="22" y="878"/>
                  </a:lnTo>
                  <a:lnTo>
                    <a:pt x="48" y="892"/>
                  </a:lnTo>
                  <a:lnTo>
                    <a:pt x="84" y="910"/>
                  </a:lnTo>
                  <a:lnTo>
                    <a:pt x="128" y="930"/>
                  </a:lnTo>
                  <a:lnTo>
                    <a:pt x="180" y="952"/>
                  </a:lnTo>
                  <a:lnTo>
                    <a:pt x="238" y="972"/>
                  </a:lnTo>
                  <a:lnTo>
                    <a:pt x="306" y="990"/>
                  </a:lnTo>
                  <a:lnTo>
                    <a:pt x="342" y="998"/>
                  </a:lnTo>
                  <a:lnTo>
                    <a:pt x="378" y="1004"/>
                  </a:lnTo>
                  <a:lnTo>
                    <a:pt x="418" y="1010"/>
                  </a:lnTo>
                  <a:lnTo>
                    <a:pt x="458" y="1014"/>
                  </a:lnTo>
                  <a:lnTo>
                    <a:pt x="498" y="1016"/>
                  </a:lnTo>
                  <a:lnTo>
                    <a:pt x="542" y="1016"/>
                  </a:lnTo>
                  <a:lnTo>
                    <a:pt x="584" y="1016"/>
                  </a:lnTo>
                  <a:lnTo>
                    <a:pt x="630" y="1012"/>
                  </a:lnTo>
                  <a:lnTo>
                    <a:pt x="676" y="1008"/>
                  </a:lnTo>
                  <a:lnTo>
                    <a:pt x="722" y="1000"/>
                  </a:lnTo>
                  <a:lnTo>
                    <a:pt x="770" y="988"/>
                  </a:lnTo>
                  <a:lnTo>
                    <a:pt x="818" y="976"/>
                  </a:lnTo>
                  <a:lnTo>
                    <a:pt x="868" y="960"/>
                  </a:lnTo>
                  <a:lnTo>
                    <a:pt x="916" y="940"/>
                  </a:lnTo>
                  <a:lnTo>
                    <a:pt x="968" y="918"/>
                  </a:lnTo>
                  <a:lnTo>
                    <a:pt x="1018" y="892"/>
                  </a:lnTo>
                  <a:lnTo>
                    <a:pt x="1018" y="892"/>
                  </a:lnTo>
                  <a:lnTo>
                    <a:pt x="1018" y="866"/>
                  </a:lnTo>
                  <a:lnTo>
                    <a:pt x="1018" y="838"/>
                  </a:lnTo>
                  <a:lnTo>
                    <a:pt x="1016" y="798"/>
                  </a:lnTo>
                  <a:lnTo>
                    <a:pt x="1012" y="750"/>
                  </a:lnTo>
                  <a:lnTo>
                    <a:pt x="1004" y="696"/>
                  </a:lnTo>
                  <a:lnTo>
                    <a:pt x="990" y="634"/>
                  </a:lnTo>
                  <a:lnTo>
                    <a:pt x="972" y="568"/>
                  </a:lnTo>
                  <a:lnTo>
                    <a:pt x="960" y="534"/>
                  </a:lnTo>
                  <a:lnTo>
                    <a:pt x="948" y="498"/>
                  </a:lnTo>
                  <a:lnTo>
                    <a:pt x="932" y="462"/>
                  </a:lnTo>
                  <a:lnTo>
                    <a:pt x="916" y="424"/>
                  </a:lnTo>
                  <a:lnTo>
                    <a:pt x="896" y="388"/>
                  </a:lnTo>
                  <a:lnTo>
                    <a:pt x="874" y="350"/>
                  </a:lnTo>
                  <a:lnTo>
                    <a:pt x="850" y="314"/>
                  </a:lnTo>
                  <a:lnTo>
                    <a:pt x="824" y="276"/>
                  </a:lnTo>
                  <a:lnTo>
                    <a:pt x="796" y="240"/>
                  </a:lnTo>
                  <a:lnTo>
                    <a:pt x="764" y="202"/>
                  </a:lnTo>
                  <a:lnTo>
                    <a:pt x="730" y="166"/>
                  </a:lnTo>
                  <a:lnTo>
                    <a:pt x="694" y="132"/>
                  </a:lnTo>
                  <a:lnTo>
                    <a:pt x="654" y="96"/>
                  </a:lnTo>
                  <a:lnTo>
                    <a:pt x="610" y="62"/>
                  </a:lnTo>
                  <a:lnTo>
                    <a:pt x="564" y="30"/>
                  </a:lnTo>
                  <a:lnTo>
                    <a:pt x="514" y="0"/>
                  </a:lnTo>
                  <a:lnTo>
                    <a:pt x="514" y="0"/>
                  </a:lnTo>
                  <a:close/>
                </a:path>
              </a:pathLst>
            </a:custGeom>
            <a:gradFill flip="none" rotWithShape="1">
              <a:gsLst>
                <a:gs pos="15000">
                  <a:schemeClr val="accent5">
                    <a:lumMod val="60000"/>
                    <a:lumOff val="40000"/>
                  </a:schemeClr>
                </a:gs>
                <a:gs pos="100000">
                  <a:schemeClr val="accent5"/>
                </a:gs>
              </a:gsLst>
              <a:path path="circle">
                <a:fillToRect l="50000" t="50000" r="50000" b="50000"/>
              </a:path>
              <a:tileRect/>
            </a:gradFill>
            <a:ln w="19050">
              <a:solidFill>
                <a:schemeClr val="accent5">
                  <a:lumMod val="20000"/>
                  <a:lumOff val="80000"/>
                </a:schemeClr>
              </a:solidFill>
            </a:ln>
          </p:spPr>
          <p:txBody>
            <a:bodyPr vert="horz" wrap="square" lIns="91440" tIns="45720" rIns="91440" bIns="45720" numCol="1" anchor="t" anchorCtr="0" compatLnSpc="1"/>
            <a:lstStyle/>
            <a:p>
              <a:endParaRPr lang="zh-CN" altLang="en-US"/>
            </a:p>
          </p:txBody>
        </p:sp>
        <p:grpSp>
          <p:nvGrpSpPr>
            <p:cNvPr id="54" name="组合 53"/>
            <p:cNvGrpSpPr/>
            <p:nvPr/>
          </p:nvGrpSpPr>
          <p:grpSpPr>
            <a:xfrm>
              <a:off x="4423145" y="2634258"/>
              <a:ext cx="277822" cy="273222"/>
              <a:chOff x="5032375" y="3027363"/>
              <a:chExt cx="1727200" cy="1698625"/>
            </a:xfrm>
          </p:grpSpPr>
          <p:sp>
            <p:nvSpPr>
              <p:cNvPr id="55" name="Freeform 28"/>
              <p:cNvSpPr/>
              <p:nvPr/>
            </p:nvSpPr>
            <p:spPr bwMode="auto">
              <a:xfrm>
                <a:off x="5435600" y="3154363"/>
                <a:ext cx="923925" cy="1085850"/>
              </a:xfrm>
              <a:custGeom>
                <a:avLst/>
                <a:gdLst>
                  <a:gd name="T0" fmla="*/ 582 w 582"/>
                  <a:gd name="T1" fmla="*/ 0 h 684"/>
                  <a:gd name="T2" fmla="*/ 582 w 582"/>
                  <a:gd name="T3" fmla="*/ 0 h 684"/>
                  <a:gd name="T4" fmla="*/ 582 w 582"/>
                  <a:gd name="T5" fmla="*/ 340 h 684"/>
                  <a:gd name="T6" fmla="*/ 582 w 582"/>
                  <a:gd name="T7" fmla="*/ 340 h 684"/>
                  <a:gd name="T8" fmla="*/ 580 w 582"/>
                  <a:gd name="T9" fmla="*/ 354 h 684"/>
                  <a:gd name="T10" fmla="*/ 578 w 582"/>
                  <a:gd name="T11" fmla="*/ 372 h 684"/>
                  <a:gd name="T12" fmla="*/ 572 w 582"/>
                  <a:gd name="T13" fmla="*/ 390 h 684"/>
                  <a:gd name="T14" fmla="*/ 564 w 582"/>
                  <a:gd name="T15" fmla="*/ 412 h 684"/>
                  <a:gd name="T16" fmla="*/ 554 w 582"/>
                  <a:gd name="T17" fmla="*/ 434 h 684"/>
                  <a:gd name="T18" fmla="*/ 542 w 582"/>
                  <a:gd name="T19" fmla="*/ 458 h 684"/>
                  <a:gd name="T20" fmla="*/ 526 w 582"/>
                  <a:gd name="T21" fmla="*/ 484 h 684"/>
                  <a:gd name="T22" fmla="*/ 510 w 582"/>
                  <a:gd name="T23" fmla="*/ 510 h 684"/>
                  <a:gd name="T24" fmla="*/ 490 w 582"/>
                  <a:gd name="T25" fmla="*/ 534 h 684"/>
                  <a:gd name="T26" fmla="*/ 468 w 582"/>
                  <a:gd name="T27" fmla="*/ 560 h 684"/>
                  <a:gd name="T28" fmla="*/ 444 w 582"/>
                  <a:gd name="T29" fmla="*/ 584 h 684"/>
                  <a:gd name="T30" fmla="*/ 418 w 582"/>
                  <a:gd name="T31" fmla="*/ 608 h 684"/>
                  <a:gd name="T32" fmla="*/ 390 w 582"/>
                  <a:gd name="T33" fmla="*/ 630 h 684"/>
                  <a:gd name="T34" fmla="*/ 358 w 582"/>
                  <a:gd name="T35" fmla="*/ 650 h 684"/>
                  <a:gd name="T36" fmla="*/ 326 w 582"/>
                  <a:gd name="T37" fmla="*/ 668 h 684"/>
                  <a:gd name="T38" fmla="*/ 290 w 582"/>
                  <a:gd name="T39" fmla="*/ 684 h 684"/>
                  <a:gd name="T40" fmla="*/ 290 w 582"/>
                  <a:gd name="T41" fmla="*/ 684 h 684"/>
                  <a:gd name="T42" fmla="*/ 256 w 582"/>
                  <a:gd name="T43" fmla="*/ 668 h 684"/>
                  <a:gd name="T44" fmla="*/ 222 w 582"/>
                  <a:gd name="T45" fmla="*/ 650 h 684"/>
                  <a:gd name="T46" fmla="*/ 192 w 582"/>
                  <a:gd name="T47" fmla="*/ 630 h 684"/>
                  <a:gd name="T48" fmla="*/ 164 w 582"/>
                  <a:gd name="T49" fmla="*/ 608 h 684"/>
                  <a:gd name="T50" fmla="*/ 138 w 582"/>
                  <a:gd name="T51" fmla="*/ 584 h 684"/>
                  <a:gd name="T52" fmla="*/ 114 w 582"/>
                  <a:gd name="T53" fmla="*/ 560 h 684"/>
                  <a:gd name="T54" fmla="*/ 92 w 582"/>
                  <a:gd name="T55" fmla="*/ 534 h 684"/>
                  <a:gd name="T56" fmla="*/ 72 w 582"/>
                  <a:gd name="T57" fmla="*/ 510 h 684"/>
                  <a:gd name="T58" fmla="*/ 56 w 582"/>
                  <a:gd name="T59" fmla="*/ 484 h 684"/>
                  <a:gd name="T60" fmla="*/ 40 w 582"/>
                  <a:gd name="T61" fmla="*/ 458 h 684"/>
                  <a:gd name="T62" fmla="*/ 28 w 582"/>
                  <a:gd name="T63" fmla="*/ 434 h 684"/>
                  <a:gd name="T64" fmla="*/ 18 w 582"/>
                  <a:gd name="T65" fmla="*/ 412 h 684"/>
                  <a:gd name="T66" fmla="*/ 10 w 582"/>
                  <a:gd name="T67" fmla="*/ 390 h 684"/>
                  <a:gd name="T68" fmla="*/ 4 w 582"/>
                  <a:gd name="T69" fmla="*/ 372 h 684"/>
                  <a:gd name="T70" fmla="*/ 0 w 582"/>
                  <a:gd name="T71" fmla="*/ 354 h 684"/>
                  <a:gd name="T72" fmla="*/ 0 w 582"/>
                  <a:gd name="T73" fmla="*/ 340 h 684"/>
                  <a:gd name="T74" fmla="*/ 0 w 582"/>
                  <a:gd name="T75" fmla="*/ 340 h 684"/>
                  <a:gd name="T76" fmla="*/ 0 w 582"/>
                  <a:gd name="T77" fmla="*/ 0 h 6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82" h="684">
                    <a:moveTo>
                      <a:pt x="582" y="0"/>
                    </a:moveTo>
                    <a:lnTo>
                      <a:pt x="582" y="0"/>
                    </a:lnTo>
                    <a:lnTo>
                      <a:pt x="582" y="340"/>
                    </a:lnTo>
                    <a:lnTo>
                      <a:pt x="582" y="340"/>
                    </a:lnTo>
                    <a:lnTo>
                      <a:pt x="580" y="354"/>
                    </a:lnTo>
                    <a:lnTo>
                      <a:pt x="578" y="372"/>
                    </a:lnTo>
                    <a:lnTo>
                      <a:pt x="572" y="390"/>
                    </a:lnTo>
                    <a:lnTo>
                      <a:pt x="564" y="412"/>
                    </a:lnTo>
                    <a:lnTo>
                      <a:pt x="554" y="434"/>
                    </a:lnTo>
                    <a:lnTo>
                      <a:pt x="542" y="458"/>
                    </a:lnTo>
                    <a:lnTo>
                      <a:pt x="526" y="484"/>
                    </a:lnTo>
                    <a:lnTo>
                      <a:pt x="510" y="510"/>
                    </a:lnTo>
                    <a:lnTo>
                      <a:pt x="490" y="534"/>
                    </a:lnTo>
                    <a:lnTo>
                      <a:pt x="468" y="560"/>
                    </a:lnTo>
                    <a:lnTo>
                      <a:pt x="444" y="584"/>
                    </a:lnTo>
                    <a:lnTo>
                      <a:pt x="418" y="608"/>
                    </a:lnTo>
                    <a:lnTo>
                      <a:pt x="390" y="630"/>
                    </a:lnTo>
                    <a:lnTo>
                      <a:pt x="358" y="650"/>
                    </a:lnTo>
                    <a:lnTo>
                      <a:pt x="326" y="668"/>
                    </a:lnTo>
                    <a:lnTo>
                      <a:pt x="290" y="684"/>
                    </a:lnTo>
                    <a:lnTo>
                      <a:pt x="290" y="684"/>
                    </a:lnTo>
                    <a:lnTo>
                      <a:pt x="256" y="668"/>
                    </a:lnTo>
                    <a:lnTo>
                      <a:pt x="222" y="650"/>
                    </a:lnTo>
                    <a:lnTo>
                      <a:pt x="192" y="630"/>
                    </a:lnTo>
                    <a:lnTo>
                      <a:pt x="164" y="608"/>
                    </a:lnTo>
                    <a:lnTo>
                      <a:pt x="138" y="584"/>
                    </a:lnTo>
                    <a:lnTo>
                      <a:pt x="114" y="560"/>
                    </a:lnTo>
                    <a:lnTo>
                      <a:pt x="92" y="534"/>
                    </a:lnTo>
                    <a:lnTo>
                      <a:pt x="72" y="510"/>
                    </a:lnTo>
                    <a:lnTo>
                      <a:pt x="56" y="484"/>
                    </a:lnTo>
                    <a:lnTo>
                      <a:pt x="40" y="458"/>
                    </a:lnTo>
                    <a:lnTo>
                      <a:pt x="28" y="434"/>
                    </a:lnTo>
                    <a:lnTo>
                      <a:pt x="18" y="412"/>
                    </a:lnTo>
                    <a:lnTo>
                      <a:pt x="10" y="390"/>
                    </a:lnTo>
                    <a:lnTo>
                      <a:pt x="4" y="372"/>
                    </a:lnTo>
                    <a:lnTo>
                      <a:pt x="0" y="354"/>
                    </a:lnTo>
                    <a:lnTo>
                      <a:pt x="0" y="340"/>
                    </a:lnTo>
                    <a:lnTo>
                      <a:pt x="0" y="340"/>
                    </a:lnTo>
                    <a:lnTo>
                      <a:pt x="0" y="0"/>
                    </a:lnTo>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56" name="Freeform 29"/>
              <p:cNvSpPr/>
              <p:nvPr/>
            </p:nvSpPr>
            <p:spPr bwMode="auto">
              <a:xfrm>
                <a:off x="5032375" y="3154363"/>
                <a:ext cx="1727200" cy="669925"/>
              </a:xfrm>
              <a:custGeom>
                <a:avLst/>
                <a:gdLst>
                  <a:gd name="T0" fmla="*/ 892 w 1088"/>
                  <a:gd name="T1" fmla="*/ 422 h 422"/>
                  <a:gd name="T2" fmla="*/ 892 w 1088"/>
                  <a:gd name="T3" fmla="*/ 422 h 422"/>
                  <a:gd name="T4" fmla="*/ 922 w 1088"/>
                  <a:gd name="T5" fmla="*/ 400 h 422"/>
                  <a:gd name="T6" fmla="*/ 954 w 1088"/>
                  <a:gd name="T7" fmla="*/ 374 h 422"/>
                  <a:gd name="T8" fmla="*/ 990 w 1088"/>
                  <a:gd name="T9" fmla="*/ 340 h 422"/>
                  <a:gd name="T10" fmla="*/ 1008 w 1088"/>
                  <a:gd name="T11" fmla="*/ 320 h 422"/>
                  <a:gd name="T12" fmla="*/ 1026 w 1088"/>
                  <a:gd name="T13" fmla="*/ 300 h 422"/>
                  <a:gd name="T14" fmla="*/ 1044 w 1088"/>
                  <a:gd name="T15" fmla="*/ 276 h 422"/>
                  <a:gd name="T16" fmla="*/ 1058 w 1088"/>
                  <a:gd name="T17" fmla="*/ 252 h 422"/>
                  <a:gd name="T18" fmla="*/ 1070 w 1088"/>
                  <a:gd name="T19" fmla="*/ 228 h 422"/>
                  <a:gd name="T20" fmla="*/ 1080 w 1088"/>
                  <a:gd name="T21" fmla="*/ 202 h 422"/>
                  <a:gd name="T22" fmla="*/ 1086 w 1088"/>
                  <a:gd name="T23" fmla="*/ 174 h 422"/>
                  <a:gd name="T24" fmla="*/ 1088 w 1088"/>
                  <a:gd name="T25" fmla="*/ 148 h 422"/>
                  <a:gd name="T26" fmla="*/ 1088 w 1088"/>
                  <a:gd name="T27" fmla="*/ 148 h 422"/>
                  <a:gd name="T28" fmla="*/ 1086 w 1088"/>
                  <a:gd name="T29" fmla="*/ 120 h 422"/>
                  <a:gd name="T30" fmla="*/ 1080 w 1088"/>
                  <a:gd name="T31" fmla="*/ 98 h 422"/>
                  <a:gd name="T32" fmla="*/ 1070 w 1088"/>
                  <a:gd name="T33" fmla="*/ 78 h 422"/>
                  <a:gd name="T34" fmla="*/ 1058 w 1088"/>
                  <a:gd name="T35" fmla="*/ 60 h 422"/>
                  <a:gd name="T36" fmla="*/ 1042 w 1088"/>
                  <a:gd name="T37" fmla="*/ 46 h 422"/>
                  <a:gd name="T38" fmla="*/ 1022 w 1088"/>
                  <a:gd name="T39" fmla="*/ 34 h 422"/>
                  <a:gd name="T40" fmla="*/ 1002 w 1088"/>
                  <a:gd name="T41" fmla="*/ 24 h 422"/>
                  <a:gd name="T42" fmla="*/ 980 w 1088"/>
                  <a:gd name="T43" fmla="*/ 18 h 422"/>
                  <a:gd name="T44" fmla="*/ 956 w 1088"/>
                  <a:gd name="T45" fmla="*/ 12 h 422"/>
                  <a:gd name="T46" fmla="*/ 932 w 1088"/>
                  <a:gd name="T47" fmla="*/ 6 h 422"/>
                  <a:gd name="T48" fmla="*/ 882 w 1088"/>
                  <a:gd name="T49" fmla="*/ 2 h 422"/>
                  <a:gd name="T50" fmla="*/ 834 w 1088"/>
                  <a:gd name="T51" fmla="*/ 0 h 422"/>
                  <a:gd name="T52" fmla="*/ 788 w 1088"/>
                  <a:gd name="T53" fmla="*/ 0 h 422"/>
                  <a:gd name="T54" fmla="*/ 788 w 1088"/>
                  <a:gd name="T55" fmla="*/ 0 h 422"/>
                  <a:gd name="T56" fmla="*/ 544 w 1088"/>
                  <a:gd name="T57" fmla="*/ 0 h 422"/>
                  <a:gd name="T58" fmla="*/ 544 w 1088"/>
                  <a:gd name="T59" fmla="*/ 0 h 422"/>
                  <a:gd name="T60" fmla="*/ 300 w 1088"/>
                  <a:gd name="T61" fmla="*/ 0 h 422"/>
                  <a:gd name="T62" fmla="*/ 300 w 1088"/>
                  <a:gd name="T63" fmla="*/ 0 h 422"/>
                  <a:gd name="T64" fmla="*/ 256 w 1088"/>
                  <a:gd name="T65" fmla="*/ 0 h 422"/>
                  <a:gd name="T66" fmla="*/ 208 w 1088"/>
                  <a:gd name="T67" fmla="*/ 2 h 422"/>
                  <a:gd name="T68" fmla="*/ 158 w 1088"/>
                  <a:gd name="T69" fmla="*/ 6 h 422"/>
                  <a:gd name="T70" fmla="*/ 134 w 1088"/>
                  <a:gd name="T71" fmla="*/ 12 h 422"/>
                  <a:gd name="T72" fmla="*/ 110 w 1088"/>
                  <a:gd name="T73" fmla="*/ 18 h 422"/>
                  <a:gd name="T74" fmla="*/ 88 w 1088"/>
                  <a:gd name="T75" fmla="*/ 24 h 422"/>
                  <a:gd name="T76" fmla="*/ 66 w 1088"/>
                  <a:gd name="T77" fmla="*/ 34 h 422"/>
                  <a:gd name="T78" fmla="*/ 48 w 1088"/>
                  <a:gd name="T79" fmla="*/ 46 h 422"/>
                  <a:gd name="T80" fmla="*/ 32 w 1088"/>
                  <a:gd name="T81" fmla="*/ 60 h 422"/>
                  <a:gd name="T82" fmla="*/ 18 w 1088"/>
                  <a:gd name="T83" fmla="*/ 78 h 422"/>
                  <a:gd name="T84" fmla="*/ 8 w 1088"/>
                  <a:gd name="T85" fmla="*/ 98 h 422"/>
                  <a:gd name="T86" fmla="*/ 2 w 1088"/>
                  <a:gd name="T87" fmla="*/ 120 h 422"/>
                  <a:gd name="T88" fmla="*/ 0 w 1088"/>
                  <a:gd name="T89" fmla="*/ 148 h 422"/>
                  <a:gd name="T90" fmla="*/ 0 w 1088"/>
                  <a:gd name="T91" fmla="*/ 148 h 422"/>
                  <a:gd name="T92" fmla="*/ 2 w 1088"/>
                  <a:gd name="T93" fmla="*/ 174 h 422"/>
                  <a:gd name="T94" fmla="*/ 10 w 1088"/>
                  <a:gd name="T95" fmla="*/ 202 h 422"/>
                  <a:gd name="T96" fmla="*/ 18 w 1088"/>
                  <a:gd name="T97" fmla="*/ 228 h 422"/>
                  <a:gd name="T98" fmla="*/ 32 w 1088"/>
                  <a:gd name="T99" fmla="*/ 252 h 422"/>
                  <a:gd name="T100" fmla="*/ 46 w 1088"/>
                  <a:gd name="T101" fmla="*/ 276 h 422"/>
                  <a:gd name="T102" fmla="*/ 64 w 1088"/>
                  <a:gd name="T103" fmla="*/ 300 h 422"/>
                  <a:gd name="T104" fmla="*/ 80 w 1088"/>
                  <a:gd name="T105" fmla="*/ 320 h 422"/>
                  <a:gd name="T106" fmla="*/ 100 w 1088"/>
                  <a:gd name="T107" fmla="*/ 340 h 422"/>
                  <a:gd name="T108" fmla="*/ 136 w 1088"/>
                  <a:gd name="T109" fmla="*/ 374 h 422"/>
                  <a:gd name="T110" fmla="*/ 168 w 1088"/>
                  <a:gd name="T111" fmla="*/ 400 h 422"/>
                  <a:gd name="T112" fmla="*/ 198 w 1088"/>
                  <a:gd name="T113" fmla="*/ 422 h 4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088" h="422">
                    <a:moveTo>
                      <a:pt x="892" y="422"/>
                    </a:moveTo>
                    <a:lnTo>
                      <a:pt x="892" y="422"/>
                    </a:lnTo>
                    <a:lnTo>
                      <a:pt x="922" y="400"/>
                    </a:lnTo>
                    <a:lnTo>
                      <a:pt x="954" y="374"/>
                    </a:lnTo>
                    <a:lnTo>
                      <a:pt x="990" y="340"/>
                    </a:lnTo>
                    <a:lnTo>
                      <a:pt x="1008" y="320"/>
                    </a:lnTo>
                    <a:lnTo>
                      <a:pt x="1026" y="300"/>
                    </a:lnTo>
                    <a:lnTo>
                      <a:pt x="1044" y="276"/>
                    </a:lnTo>
                    <a:lnTo>
                      <a:pt x="1058" y="252"/>
                    </a:lnTo>
                    <a:lnTo>
                      <a:pt x="1070" y="228"/>
                    </a:lnTo>
                    <a:lnTo>
                      <a:pt x="1080" y="202"/>
                    </a:lnTo>
                    <a:lnTo>
                      <a:pt x="1086" y="174"/>
                    </a:lnTo>
                    <a:lnTo>
                      <a:pt x="1088" y="148"/>
                    </a:lnTo>
                    <a:lnTo>
                      <a:pt x="1088" y="148"/>
                    </a:lnTo>
                    <a:lnTo>
                      <a:pt x="1086" y="120"/>
                    </a:lnTo>
                    <a:lnTo>
                      <a:pt x="1080" y="98"/>
                    </a:lnTo>
                    <a:lnTo>
                      <a:pt x="1070" y="78"/>
                    </a:lnTo>
                    <a:lnTo>
                      <a:pt x="1058" y="60"/>
                    </a:lnTo>
                    <a:lnTo>
                      <a:pt x="1042" y="46"/>
                    </a:lnTo>
                    <a:lnTo>
                      <a:pt x="1022" y="34"/>
                    </a:lnTo>
                    <a:lnTo>
                      <a:pt x="1002" y="24"/>
                    </a:lnTo>
                    <a:lnTo>
                      <a:pt x="980" y="18"/>
                    </a:lnTo>
                    <a:lnTo>
                      <a:pt x="956" y="12"/>
                    </a:lnTo>
                    <a:lnTo>
                      <a:pt x="932" y="6"/>
                    </a:lnTo>
                    <a:lnTo>
                      <a:pt x="882" y="2"/>
                    </a:lnTo>
                    <a:lnTo>
                      <a:pt x="834" y="0"/>
                    </a:lnTo>
                    <a:lnTo>
                      <a:pt x="788" y="0"/>
                    </a:lnTo>
                    <a:lnTo>
                      <a:pt x="788" y="0"/>
                    </a:lnTo>
                    <a:lnTo>
                      <a:pt x="544" y="0"/>
                    </a:lnTo>
                    <a:lnTo>
                      <a:pt x="544" y="0"/>
                    </a:lnTo>
                    <a:lnTo>
                      <a:pt x="300" y="0"/>
                    </a:lnTo>
                    <a:lnTo>
                      <a:pt x="300" y="0"/>
                    </a:lnTo>
                    <a:lnTo>
                      <a:pt x="256" y="0"/>
                    </a:lnTo>
                    <a:lnTo>
                      <a:pt x="208" y="2"/>
                    </a:lnTo>
                    <a:lnTo>
                      <a:pt x="158" y="6"/>
                    </a:lnTo>
                    <a:lnTo>
                      <a:pt x="134" y="12"/>
                    </a:lnTo>
                    <a:lnTo>
                      <a:pt x="110" y="18"/>
                    </a:lnTo>
                    <a:lnTo>
                      <a:pt x="88" y="24"/>
                    </a:lnTo>
                    <a:lnTo>
                      <a:pt x="66" y="34"/>
                    </a:lnTo>
                    <a:lnTo>
                      <a:pt x="48" y="46"/>
                    </a:lnTo>
                    <a:lnTo>
                      <a:pt x="32" y="60"/>
                    </a:lnTo>
                    <a:lnTo>
                      <a:pt x="18" y="78"/>
                    </a:lnTo>
                    <a:lnTo>
                      <a:pt x="8" y="98"/>
                    </a:lnTo>
                    <a:lnTo>
                      <a:pt x="2" y="120"/>
                    </a:lnTo>
                    <a:lnTo>
                      <a:pt x="0" y="148"/>
                    </a:lnTo>
                    <a:lnTo>
                      <a:pt x="0" y="148"/>
                    </a:lnTo>
                    <a:lnTo>
                      <a:pt x="2" y="174"/>
                    </a:lnTo>
                    <a:lnTo>
                      <a:pt x="10" y="202"/>
                    </a:lnTo>
                    <a:lnTo>
                      <a:pt x="18" y="228"/>
                    </a:lnTo>
                    <a:lnTo>
                      <a:pt x="32" y="252"/>
                    </a:lnTo>
                    <a:lnTo>
                      <a:pt x="46" y="276"/>
                    </a:lnTo>
                    <a:lnTo>
                      <a:pt x="64" y="300"/>
                    </a:lnTo>
                    <a:lnTo>
                      <a:pt x="80" y="320"/>
                    </a:lnTo>
                    <a:lnTo>
                      <a:pt x="100" y="340"/>
                    </a:lnTo>
                    <a:lnTo>
                      <a:pt x="136" y="374"/>
                    </a:lnTo>
                    <a:lnTo>
                      <a:pt x="168" y="400"/>
                    </a:lnTo>
                    <a:lnTo>
                      <a:pt x="198" y="422"/>
                    </a:lnTo>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57" name="Line 30"/>
              <p:cNvSpPr>
                <a:spLocks noChangeShapeType="1"/>
              </p:cNvSpPr>
              <p:nvPr/>
            </p:nvSpPr>
            <p:spPr bwMode="auto">
              <a:xfrm>
                <a:off x="5435600" y="3027363"/>
                <a:ext cx="923925" cy="0"/>
              </a:xfrm>
              <a:prstGeom prst="line">
                <a:avLst/>
              </a:prstGeom>
              <a:noFill/>
              <a:ln w="6350">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58" name="Line 31"/>
              <p:cNvSpPr>
                <a:spLocks noChangeShapeType="1"/>
              </p:cNvSpPr>
              <p:nvPr/>
            </p:nvSpPr>
            <p:spPr bwMode="auto">
              <a:xfrm>
                <a:off x="5895975" y="4240213"/>
                <a:ext cx="0" cy="184150"/>
              </a:xfrm>
              <a:prstGeom prst="line">
                <a:avLst/>
              </a:prstGeom>
              <a:noFill/>
              <a:ln w="6350">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59" name="Freeform 32"/>
              <p:cNvSpPr/>
              <p:nvPr/>
            </p:nvSpPr>
            <p:spPr bwMode="auto">
              <a:xfrm>
                <a:off x="5543550" y="4510088"/>
                <a:ext cx="708025" cy="215900"/>
              </a:xfrm>
              <a:custGeom>
                <a:avLst/>
                <a:gdLst>
                  <a:gd name="T0" fmla="*/ 0 w 446"/>
                  <a:gd name="T1" fmla="*/ 136 h 136"/>
                  <a:gd name="T2" fmla="*/ 0 w 446"/>
                  <a:gd name="T3" fmla="*/ 64 h 136"/>
                  <a:gd name="T4" fmla="*/ 0 w 446"/>
                  <a:gd name="T5" fmla="*/ 64 h 136"/>
                  <a:gd name="T6" fmla="*/ 0 w 446"/>
                  <a:gd name="T7" fmla="*/ 50 h 136"/>
                  <a:gd name="T8" fmla="*/ 4 w 446"/>
                  <a:gd name="T9" fmla="*/ 38 h 136"/>
                  <a:gd name="T10" fmla="*/ 10 w 446"/>
                  <a:gd name="T11" fmla="*/ 28 h 136"/>
                  <a:gd name="T12" fmla="*/ 18 w 446"/>
                  <a:gd name="T13" fmla="*/ 20 h 136"/>
                  <a:gd name="T14" fmla="*/ 26 w 446"/>
                  <a:gd name="T15" fmla="*/ 12 h 136"/>
                  <a:gd name="T16" fmla="*/ 38 w 446"/>
                  <a:gd name="T17" fmla="*/ 6 h 136"/>
                  <a:gd name="T18" fmla="*/ 48 w 446"/>
                  <a:gd name="T19" fmla="*/ 2 h 136"/>
                  <a:gd name="T20" fmla="*/ 62 w 446"/>
                  <a:gd name="T21" fmla="*/ 0 h 136"/>
                  <a:gd name="T22" fmla="*/ 384 w 446"/>
                  <a:gd name="T23" fmla="*/ 0 h 136"/>
                  <a:gd name="T24" fmla="*/ 384 w 446"/>
                  <a:gd name="T25" fmla="*/ 0 h 136"/>
                  <a:gd name="T26" fmla="*/ 396 w 446"/>
                  <a:gd name="T27" fmla="*/ 2 h 136"/>
                  <a:gd name="T28" fmla="*/ 408 w 446"/>
                  <a:gd name="T29" fmla="*/ 6 h 136"/>
                  <a:gd name="T30" fmla="*/ 418 w 446"/>
                  <a:gd name="T31" fmla="*/ 12 h 136"/>
                  <a:gd name="T32" fmla="*/ 428 w 446"/>
                  <a:gd name="T33" fmla="*/ 20 h 136"/>
                  <a:gd name="T34" fmla="*/ 436 w 446"/>
                  <a:gd name="T35" fmla="*/ 28 h 136"/>
                  <a:gd name="T36" fmla="*/ 442 w 446"/>
                  <a:gd name="T37" fmla="*/ 38 h 136"/>
                  <a:gd name="T38" fmla="*/ 446 w 446"/>
                  <a:gd name="T39" fmla="*/ 50 h 136"/>
                  <a:gd name="T40" fmla="*/ 446 w 446"/>
                  <a:gd name="T41" fmla="*/ 64 h 136"/>
                  <a:gd name="T42" fmla="*/ 446 w 446"/>
                  <a:gd name="T43" fmla="*/ 136 h 136"/>
                  <a:gd name="T44" fmla="*/ 0 w 446"/>
                  <a:gd name="T45" fmla="*/ 136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46" h="136">
                    <a:moveTo>
                      <a:pt x="0" y="136"/>
                    </a:moveTo>
                    <a:lnTo>
                      <a:pt x="0" y="64"/>
                    </a:lnTo>
                    <a:lnTo>
                      <a:pt x="0" y="64"/>
                    </a:lnTo>
                    <a:lnTo>
                      <a:pt x="0" y="50"/>
                    </a:lnTo>
                    <a:lnTo>
                      <a:pt x="4" y="38"/>
                    </a:lnTo>
                    <a:lnTo>
                      <a:pt x="10" y="28"/>
                    </a:lnTo>
                    <a:lnTo>
                      <a:pt x="18" y="20"/>
                    </a:lnTo>
                    <a:lnTo>
                      <a:pt x="26" y="12"/>
                    </a:lnTo>
                    <a:lnTo>
                      <a:pt x="38" y="6"/>
                    </a:lnTo>
                    <a:lnTo>
                      <a:pt x="48" y="2"/>
                    </a:lnTo>
                    <a:lnTo>
                      <a:pt x="62" y="0"/>
                    </a:lnTo>
                    <a:lnTo>
                      <a:pt x="384" y="0"/>
                    </a:lnTo>
                    <a:lnTo>
                      <a:pt x="384" y="0"/>
                    </a:lnTo>
                    <a:lnTo>
                      <a:pt x="396" y="2"/>
                    </a:lnTo>
                    <a:lnTo>
                      <a:pt x="408" y="6"/>
                    </a:lnTo>
                    <a:lnTo>
                      <a:pt x="418" y="12"/>
                    </a:lnTo>
                    <a:lnTo>
                      <a:pt x="428" y="20"/>
                    </a:lnTo>
                    <a:lnTo>
                      <a:pt x="436" y="28"/>
                    </a:lnTo>
                    <a:lnTo>
                      <a:pt x="442" y="38"/>
                    </a:lnTo>
                    <a:lnTo>
                      <a:pt x="446" y="50"/>
                    </a:lnTo>
                    <a:lnTo>
                      <a:pt x="446" y="64"/>
                    </a:lnTo>
                    <a:lnTo>
                      <a:pt x="446" y="136"/>
                    </a:lnTo>
                    <a:lnTo>
                      <a:pt x="0" y="136"/>
                    </a:lnTo>
                    <a:close/>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grpSp>
      </p:grpSp>
      <p:grpSp>
        <p:nvGrpSpPr>
          <p:cNvPr id="60" name="组合 59"/>
          <p:cNvGrpSpPr/>
          <p:nvPr/>
        </p:nvGrpSpPr>
        <p:grpSpPr>
          <a:xfrm>
            <a:off x="4382430" y="2884736"/>
            <a:ext cx="1560002" cy="2355777"/>
            <a:chOff x="3286655" y="2281661"/>
            <a:chExt cx="1170154" cy="1766833"/>
          </a:xfrm>
        </p:grpSpPr>
        <p:sp>
          <p:nvSpPr>
            <p:cNvPr id="61" name="Freeform 9"/>
            <p:cNvSpPr/>
            <p:nvPr/>
          </p:nvSpPr>
          <p:spPr bwMode="auto">
            <a:xfrm>
              <a:off x="3286655" y="2281661"/>
              <a:ext cx="1037558" cy="1766833"/>
            </a:xfrm>
            <a:custGeom>
              <a:avLst/>
              <a:gdLst>
                <a:gd name="T0" fmla="*/ 182 w 1252"/>
                <a:gd name="T1" fmla="*/ 1340 h 2132"/>
                <a:gd name="T2" fmla="*/ 142 w 1252"/>
                <a:gd name="T3" fmla="*/ 1258 h 2132"/>
                <a:gd name="T4" fmla="*/ 106 w 1252"/>
                <a:gd name="T5" fmla="*/ 1176 h 2132"/>
                <a:gd name="T6" fmla="*/ 76 w 1252"/>
                <a:gd name="T7" fmla="*/ 1092 h 2132"/>
                <a:gd name="T8" fmla="*/ 50 w 1252"/>
                <a:gd name="T9" fmla="*/ 1008 h 2132"/>
                <a:gd name="T10" fmla="*/ 30 w 1252"/>
                <a:gd name="T11" fmla="*/ 922 h 2132"/>
                <a:gd name="T12" fmla="*/ 16 w 1252"/>
                <a:gd name="T13" fmla="*/ 836 h 2132"/>
                <a:gd name="T14" fmla="*/ 6 w 1252"/>
                <a:gd name="T15" fmla="*/ 750 h 2132"/>
                <a:gd name="T16" fmla="*/ 0 w 1252"/>
                <a:gd name="T17" fmla="*/ 664 h 2132"/>
                <a:gd name="T18" fmla="*/ 4 w 1252"/>
                <a:gd name="T19" fmla="*/ 494 h 2132"/>
                <a:gd name="T20" fmla="*/ 26 w 1252"/>
                <a:gd name="T21" fmla="*/ 324 h 2132"/>
                <a:gd name="T22" fmla="*/ 66 w 1252"/>
                <a:gd name="T23" fmla="*/ 160 h 2132"/>
                <a:gd name="T24" fmla="*/ 124 w 1252"/>
                <a:gd name="T25" fmla="*/ 0 h 2132"/>
                <a:gd name="T26" fmla="*/ 982 w 1252"/>
                <a:gd name="T27" fmla="*/ 396 h 2132"/>
                <a:gd name="T28" fmla="*/ 946 w 1252"/>
                <a:gd name="T29" fmla="*/ 478 h 2132"/>
                <a:gd name="T30" fmla="*/ 914 w 1252"/>
                <a:gd name="T31" fmla="*/ 562 h 2132"/>
                <a:gd name="T32" fmla="*/ 888 w 1252"/>
                <a:gd name="T33" fmla="*/ 646 h 2132"/>
                <a:gd name="T34" fmla="*/ 866 w 1252"/>
                <a:gd name="T35" fmla="*/ 732 h 2132"/>
                <a:gd name="T36" fmla="*/ 850 w 1252"/>
                <a:gd name="T37" fmla="*/ 820 h 2132"/>
                <a:gd name="T38" fmla="*/ 838 w 1252"/>
                <a:gd name="T39" fmla="*/ 910 h 2132"/>
                <a:gd name="T40" fmla="*/ 832 w 1252"/>
                <a:gd name="T41" fmla="*/ 998 h 2132"/>
                <a:gd name="T42" fmla="*/ 830 w 1252"/>
                <a:gd name="T43" fmla="*/ 1088 h 2132"/>
                <a:gd name="T44" fmla="*/ 834 w 1252"/>
                <a:gd name="T45" fmla="*/ 1178 h 2132"/>
                <a:gd name="T46" fmla="*/ 842 w 1252"/>
                <a:gd name="T47" fmla="*/ 1268 h 2132"/>
                <a:gd name="T48" fmla="*/ 858 w 1252"/>
                <a:gd name="T49" fmla="*/ 1358 h 2132"/>
                <a:gd name="T50" fmla="*/ 876 w 1252"/>
                <a:gd name="T51" fmla="*/ 1448 h 2132"/>
                <a:gd name="T52" fmla="*/ 902 w 1252"/>
                <a:gd name="T53" fmla="*/ 1536 h 2132"/>
                <a:gd name="T54" fmla="*/ 934 w 1252"/>
                <a:gd name="T55" fmla="*/ 1624 h 2132"/>
                <a:gd name="T56" fmla="*/ 970 w 1252"/>
                <a:gd name="T57" fmla="*/ 1712 h 2132"/>
                <a:gd name="T58" fmla="*/ 1012 w 1252"/>
                <a:gd name="T59" fmla="*/ 1798 h 2132"/>
                <a:gd name="T60" fmla="*/ 1038 w 1252"/>
                <a:gd name="T61" fmla="*/ 1844 h 2132"/>
                <a:gd name="T62" fmla="*/ 1094 w 1252"/>
                <a:gd name="T63" fmla="*/ 1932 h 2132"/>
                <a:gd name="T64" fmla="*/ 1154 w 1252"/>
                <a:gd name="T65" fmla="*/ 2016 h 2132"/>
                <a:gd name="T66" fmla="*/ 1218 w 1252"/>
                <a:gd name="T67" fmla="*/ 2094 h 2132"/>
                <a:gd name="T68" fmla="*/ 1252 w 1252"/>
                <a:gd name="T69" fmla="*/ 2132 h 2132"/>
                <a:gd name="T70" fmla="*/ 1090 w 1252"/>
                <a:gd name="T71" fmla="*/ 2090 h 2132"/>
                <a:gd name="T72" fmla="*/ 932 w 1252"/>
                <a:gd name="T73" fmla="*/ 2032 h 2132"/>
                <a:gd name="T74" fmla="*/ 780 w 1252"/>
                <a:gd name="T75" fmla="*/ 1956 h 2132"/>
                <a:gd name="T76" fmla="*/ 638 w 1252"/>
                <a:gd name="T77" fmla="*/ 1864 h 2132"/>
                <a:gd name="T78" fmla="*/ 506 w 1252"/>
                <a:gd name="T79" fmla="*/ 1756 h 2132"/>
                <a:gd name="T80" fmla="*/ 442 w 1252"/>
                <a:gd name="T81" fmla="*/ 1696 h 2132"/>
                <a:gd name="T82" fmla="*/ 384 w 1252"/>
                <a:gd name="T83" fmla="*/ 1632 h 2132"/>
                <a:gd name="T84" fmla="*/ 328 w 1252"/>
                <a:gd name="T85" fmla="*/ 1564 h 2132"/>
                <a:gd name="T86" fmla="*/ 276 w 1252"/>
                <a:gd name="T87" fmla="*/ 1494 h 2132"/>
                <a:gd name="T88" fmla="*/ 228 w 1252"/>
                <a:gd name="T89" fmla="*/ 1418 h 2132"/>
                <a:gd name="T90" fmla="*/ 182 w 1252"/>
                <a:gd name="T91" fmla="*/ 1340 h 2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252" h="2132">
                  <a:moveTo>
                    <a:pt x="182" y="1340"/>
                  </a:moveTo>
                  <a:lnTo>
                    <a:pt x="182" y="1340"/>
                  </a:lnTo>
                  <a:lnTo>
                    <a:pt x="162" y="1300"/>
                  </a:lnTo>
                  <a:lnTo>
                    <a:pt x="142" y="1258"/>
                  </a:lnTo>
                  <a:lnTo>
                    <a:pt x="124" y="1218"/>
                  </a:lnTo>
                  <a:lnTo>
                    <a:pt x="106" y="1176"/>
                  </a:lnTo>
                  <a:lnTo>
                    <a:pt x="90" y="1134"/>
                  </a:lnTo>
                  <a:lnTo>
                    <a:pt x="76" y="1092"/>
                  </a:lnTo>
                  <a:lnTo>
                    <a:pt x="62" y="1050"/>
                  </a:lnTo>
                  <a:lnTo>
                    <a:pt x="50" y="1008"/>
                  </a:lnTo>
                  <a:lnTo>
                    <a:pt x="40" y="964"/>
                  </a:lnTo>
                  <a:lnTo>
                    <a:pt x="30" y="922"/>
                  </a:lnTo>
                  <a:lnTo>
                    <a:pt x="22" y="880"/>
                  </a:lnTo>
                  <a:lnTo>
                    <a:pt x="16" y="836"/>
                  </a:lnTo>
                  <a:lnTo>
                    <a:pt x="10" y="794"/>
                  </a:lnTo>
                  <a:lnTo>
                    <a:pt x="6" y="750"/>
                  </a:lnTo>
                  <a:lnTo>
                    <a:pt x="2" y="708"/>
                  </a:lnTo>
                  <a:lnTo>
                    <a:pt x="0" y="664"/>
                  </a:lnTo>
                  <a:lnTo>
                    <a:pt x="0" y="580"/>
                  </a:lnTo>
                  <a:lnTo>
                    <a:pt x="4" y="494"/>
                  </a:lnTo>
                  <a:lnTo>
                    <a:pt x="12" y="408"/>
                  </a:lnTo>
                  <a:lnTo>
                    <a:pt x="26" y="324"/>
                  </a:lnTo>
                  <a:lnTo>
                    <a:pt x="44" y="242"/>
                  </a:lnTo>
                  <a:lnTo>
                    <a:pt x="66" y="160"/>
                  </a:lnTo>
                  <a:lnTo>
                    <a:pt x="94" y="78"/>
                  </a:lnTo>
                  <a:lnTo>
                    <a:pt x="124" y="0"/>
                  </a:lnTo>
                  <a:lnTo>
                    <a:pt x="982" y="396"/>
                  </a:lnTo>
                  <a:lnTo>
                    <a:pt x="982" y="396"/>
                  </a:lnTo>
                  <a:lnTo>
                    <a:pt x="964" y="436"/>
                  </a:lnTo>
                  <a:lnTo>
                    <a:pt x="946" y="478"/>
                  </a:lnTo>
                  <a:lnTo>
                    <a:pt x="930" y="520"/>
                  </a:lnTo>
                  <a:lnTo>
                    <a:pt x="914" y="562"/>
                  </a:lnTo>
                  <a:lnTo>
                    <a:pt x="900" y="604"/>
                  </a:lnTo>
                  <a:lnTo>
                    <a:pt x="888" y="646"/>
                  </a:lnTo>
                  <a:lnTo>
                    <a:pt x="876" y="690"/>
                  </a:lnTo>
                  <a:lnTo>
                    <a:pt x="866" y="732"/>
                  </a:lnTo>
                  <a:lnTo>
                    <a:pt x="858" y="776"/>
                  </a:lnTo>
                  <a:lnTo>
                    <a:pt x="850" y="820"/>
                  </a:lnTo>
                  <a:lnTo>
                    <a:pt x="842" y="864"/>
                  </a:lnTo>
                  <a:lnTo>
                    <a:pt x="838" y="910"/>
                  </a:lnTo>
                  <a:lnTo>
                    <a:pt x="834" y="954"/>
                  </a:lnTo>
                  <a:lnTo>
                    <a:pt x="832" y="998"/>
                  </a:lnTo>
                  <a:lnTo>
                    <a:pt x="830" y="1044"/>
                  </a:lnTo>
                  <a:lnTo>
                    <a:pt x="830" y="1088"/>
                  </a:lnTo>
                  <a:lnTo>
                    <a:pt x="830" y="1134"/>
                  </a:lnTo>
                  <a:lnTo>
                    <a:pt x="834" y="1178"/>
                  </a:lnTo>
                  <a:lnTo>
                    <a:pt x="838" y="1224"/>
                  </a:lnTo>
                  <a:lnTo>
                    <a:pt x="842" y="1268"/>
                  </a:lnTo>
                  <a:lnTo>
                    <a:pt x="850" y="1314"/>
                  </a:lnTo>
                  <a:lnTo>
                    <a:pt x="858" y="1358"/>
                  </a:lnTo>
                  <a:lnTo>
                    <a:pt x="866" y="1404"/>
                  </a:lnTo>
                  <a:lnTo>
                    <a:pt x="876" y="1448"/>
                  </a:lnTo>
                  <a:lnTo>
                    <a:pt x="890" y="1492"/>
                  </a:lnTo>
                  <a:lnTo>
                    <a:pt x="902" y="1536"/>
                  </a:lnTo>
                  <a:lnTo>
                    <a:pt x="918" y="1580"/>
                  </a:lnTo>
                  <a:lnTo>
                    <a:pt x="934" y="1624"/>
                  </a:lnTo>
                  <a:lnTo>
                    <a:pt x="952" y="1668"/>
                  </a:lnTo>
                  <a:lnTo>
                    <a:pt x="970" y="1712"/>
                  </a:lnTo>
                  <a:lnTo>
                    <a:pt x="990" y="1754"/>
                  </a:lnTo>
                  <a:lnTo>
                    <a:pt x="1012" y="1798"/>
                  </a:lnTo>
                  <a:lnTo>
                    <a:pt x="1012" y="1798"/>
                  </a:lnTo>
                  <a:lnTo>
                    <a:pt x="1038" y="1844"/>
                  </a:lnTo>
                  <a:lnTo>
                    <a:pt x="1066" y="1888"/>
                  </a:lnTo>
                  <a:lnTo>
                    <a:pt x="1094" y="1932"/>
                  </a:lnTo>
                  <a:lnTo>
                    <a:pt x="1124" y="1974"/>
                  </a:lnTo>
                  <a:lnTo>
                    <a:pt x="1154" y="2016"/>
                  </a:lnTo>
                  <a:lnTo>
                    <a:pt x="1186" y="2056"/>
                  </a:lnTo>
                  <a:lnTo>
                    <a:pt x="1218" y="2094"/>
                  </a:lnTo>
                  <a:lnTo>
                    <a:pt x="1252" y="2132"/>
                  </a:lnTo>
                  <a:lnTo>
                    <a:pt x="1252" y="2132"/>
                  </a:lnTo>
                  <a:lnTo>
                    <a:pt x="1170" y="2112"/>
                  </a:lnTo>
                  <a:lnTo>
                    <a:pt x="1090" y="2090"/>
                  </a:lnTo>
                  <a:lnTo>
                    <a:pt x="1010" y="2062"/>
                  </a:lnTo>
                  <a:lnTo>
                    <a:pt x="932" y="2032"/>
                  </a:lnTo>
                  <a:lnTo>
                    <a:pt x="854" y="1996"/>
                  </a:lnTo>
                  <a:lnTo>
                    <a:pt x="780" y="1956"/>
                  </a:lnTo>
                  <a:lnTo>
                    <a:pt x="708" y="1912"/>
                  </a:lnTo>
                  <a:lnTo>
                    <a:pt x="638" y="1864"/>
                  </a:lnTo>
                  <a:lnTo>
                    <a:pt x="570" y="1812"/>
                  </a:lnTo>
                  <a:lnTo>
                    <a:pt x="506" y="1756"/>
                  </a:lnTo>
                  <a:lnTo>
                    <a:pt x="474" y="1726"/>
                  </a:lnTo>
                  <a:lnTo>
                    <a:pt x="442" y="1696"/>
                  </a:lnTo>
                  <a:lnTo>
                    <a:pt x="414" y="1664"/>
                  </a:lnTo>
                  <a:lnTo>
                    <a:pt x="384" y="1632"/>
                  </a:lnTo>
                  <a:lnTo>
                    <a:pt x="356" y="1598"/>
                  </a:lnTo>
                  <a:lnTo>
                    <a:pt x="328" y="1564"/>
                  </a:lnTo>
                  <a:lnTo>
                    <a:pt x="302" y="1530"/>
                  </a:lnTo>
                  <a:lnTo>
                    <a:pt x="276" y="1494"/>
                  </a:lnTo>
                  <a:lnTo>
                    <a:pt x="252" y="1456"/>
                  </a:lnTo>
                  <a:lnTo>
                    <a:pt x="228" y="1418"/>
                  </a:lnTo>
                  <a:lnTo>
                    <a:pt x="204" y="1380"/>
                  </a:lnTo>
                  <a:lnTo>
                    <a:pt x="182" y="1340"/>
                  </a:lnTo>
                  <a:lnTo>
                    <a:pt x="182" y="1340"/>
                  </a:lnTo>
                  <a:close/>
                </a:path>
              </a:pathLst>
            </a:custGeom>
            <a:gradFill flip="none" rotWithShape="1">
              <a:gsLst>
                <a:gs pos="100000">
                  <a:schemeClr val="accent2"/>
                </a:gs>
                <a:gs pos="63000">
                  <a:schemeClr val="accent2">
                    <a:lumMod val="75000"/>
                  </a:schemeClr>
                </a:gs>
              </a:gsLst>
              <a:lin ang="16200000" scaled="1"/>
              <a:tileRect/>
            </a:gradFill>
            <a:ln w="19050">
              <a:solidFill>
                <a:schemeClr val="accent2">
                  <a:lumMod val="20000"/>
                  <a:lumOff val="80000"/>
                </a:schemeClr>
              </a:solidFill>
            </a:ln>
          </p:spPr>
          <p:txBody>
            <a:bodyPr vert="horz" wrap="square" lIns="91440" tIns="45720" rIns="91440" bIns="45720" numCol="1" anchor="t" anchorCtr="0" compatLnSpc="1"/>
            <a:lstStyle/>
            <a:p>
              <a:endParaRPr lang="zh-CN" altLang="en-US" dirty="0"/>
            </a:p>
          </p:txBody>
        </p:sp>
        <p:sp>
          <p:nvSpPr>
            <p:cNvPr id="62" name="Freeform 12"/>
            <p:cNvSpPr/>
            <p:nvPr/>
          </p:nvSpPr>
          <p:spPr bwMode="auto">
            <a:xfrm>
              <a:off x="3286655" y="2288291"/>
              <a:ext cx="1170154" cy="1760203"/>
            </a:xfrm>
            <a:custGeom>
              <a:avLst/>
              <a:gdLst>
                <a:gd name="T0" fmla="*/ 182 w 1412"/>
                <a:gd name="T1" fmla="*/ 1330 h 2124"/>
                <a:gd name="T2" fmla="*/ 228 w 1412"/>
                <a:gd name="T3" fmla="*/ 1408 h 2124"/>
                <a:gd name="T4" fmla="*/ 278 w 1412"/>
                <a:gd name="T5" fmla="*/ 1484 h 2124"/>
                <a:gd name="T6" fmla="*/ 330 w 1412"/>
                <a:gd name="T7" fmla="*/ 1556 h 2124"/>
                <a:gd name="T8" fmla="*/ 386 w 1412"/>
                <a:gd name="T9" fmla="*/ 1624 h 2124"/>
                <a:gd name="T10" fmla="*/ 446 w 1412"/>
                <a:gd name="T11" fmla="*/ 1688 h 2124"/>
                <a:gd name="T12" fmla="*/ 508 w 1412"/>
                <a:gd name="T13" fmla="*/ 1748 h 2124"/>
                <a:gd name="T14" fmla="*/ 574 w 1412"/>
                <a:gd name="T15" fmla="*/ 1804 h 2124"/>
                <a:gd name="T16" fmla="*/ 644 w 1412"/>
                <a:gd name="T17" fmla="*/ 1856 h 2124"/>
                <a:gd name="T18" fmla="*/ 788 w 1412"/>
                <a:gd name="T19" fmla="*/ 1948 h 2124"/>
                <a:gd name="T20" fmla="*/ 940 w 1412"/>
                <a:gd name="T21" fmla="*/ 2024 h 2124"/>
                <a:gd name="T22" fmla="*/ 1100 w 1412"/>
                <a:gd name="T23" fmla="*/ 2082 h 2124"/>
                <a:gd name="T24" fmla="*/ 1264 w 1412"/>
                <a:gd name="T25" fmla="*/ 2124 h 2124"/>
                <a:gd name="T26" fmla="*/ 1412 w 1412"/>
                <a:gd name="T27" fmla="*/ 1190 h 2124"/>
                <a:gd name="T28" fmla="*/ 1324 w 1412"/>
                <a:gd name="T29" fmla="*/ 1174 h 2124"/>
                <a:gd name="T30" fmla="*/ 1238 w 1412"/>
                <a:gd name="T31" fmla="*/ 1154 h 2124"/>
                <a:gd name="T32" fmla="*/ 1152 w 1412"/>
                <a:gd name="T33" fmla="*/ 1130 h 2124"/>
                <a:gd name="T34" fmla="*/ 1068 w 1412"/>
                <a:gd name="T35" fmla="*/ 1100 h 2124"/>
                <a:gd name="T36" fmla="*/ 986 w 1412"/>
                <a:gd name="T37" fmla="*/ 1064 h 2124"/>
                <a:gd name="T38" fmla="*/ 906 w 1412"/>
                <a:gd name="T39" fmla="*/ 1024 h 2124"/>
                <a:gd name="T40" fmla="*/ 828 w 1412"/>
                <a:gd name="T41" fmla="*/ 980 h 2124"/>
                <a:gd name="T42" fmla="*/ 752 w 1412"/>
                <a:gd name="T43" fmla="*/ 932 h 2124"/>
                <a:gd name="T44" fmla="*/ 680 w 1412"/>
                <a:gd name="T45" fmla="*/ 878 h 2124"/>
                <a:gd name="T46" fmla="*/ 610 w 1412"/>
                <a:gd name="T47" fmla="*/ 820 h 2124"/>
                <a:gd name="T48" fmla="*/ 542 w 1412"/>
                <a:gd name="T49" fmla="*/ 758 h 2124"/>
                <a:gd name="T50" fmla="*/ 480 w 1412"/>
                <a:gd name="T51" fmla="*/ 692 h 2124"/>
                <a:gd name="T52" fmla="*/ 420 w 1412"/>
                <a:gd name="T53" fmla="*/ 622 h 2124"/>
                <a:gd name="T54" fmla="*/ 364 w 1412"/>
                <a:gd name="T55" fmla="*/ 548 h 2124"/>
                <a:gd name="T56" fmla="*/ 312 w 1412"/>
                <a:gd name="T57" fmla="*/ 468 h 2124"/>
                <a:gd name="T58" fmla="*/ 264 w 1412"/>
                <a:gd name="T59" fmla="*/ 386 h 2124"/>
                <a:gd name="T60" fmla="*/ 240 w 1412"/>
                <a:gd name="T61" fmla="*/ 338 h 2124"/>
                <a:gd name="T62" fmla="*/ 198 w 1412"/>
                <a:gd name="T63" fmla="*/ 244 h 2124"/>
                <a:gd name="T64" fmla="*/ 162 w 1412"/>
                <a:gd name="T65" fmla="*/ 146 h 2124"/>
                <a:gd name="T66" fmla="*/ 132 w 1412"/>
                <a:gd name="T67" fmla="*/ 50 h 2124"/>
                <a:gd name="T68" fmla="*/ 120 w 1412"/>
                <a:gd name="T69" fmla="*/ 0 h 2124"/>
                <a:gd name="T70" fmla="*/ 64 w 1412"/>
                <a:gd name="T71" fmla="*/ 158 h 2124"/>
                <a:gd name="T72" fmla="*/ 24 w 1412"/>
                <a:gd name="T73" fmla="*/ 322 h 2124"/>
                <a:gd name="T74" fmla="*/ 4 w 1412"/>
                <a:gd name="T75" fmla="*/ 490 h 2124"/>
                <a:gd name="T76" fmla="*/ 0 w 1412"/>
                <a:gd name="T77" fmla="*/ 660 h 2124"/>
                <a:gd name="T78" fmla="*/ 18 w 1412"/>
                <a:gd name="T79" fmla="*/ 830 h 2124"/>
                <a:gd name="T80" fmla="*/ 32 w 1412"/>
                <a:gd name="T81" fmla="*/ 916 h 2124"/>
                <a:gd name="T82" fmla="*/ 52 w 1412"/>
                <a:gd name="T83" fmla="*/ 1000 h 2124"/>
                <a:gd name="T84" fmla="*/ 78 w 1412"/>
                <a:gd name="T85" fmla="*/ 1084 h 2124"/>
                <a:gd name="T86" fmla="*/ 108 w 1412"/>
                <a:gd name="T87" fmla="*/ 1166 h 2124"/>
                <a:gd name="T88" fmla="*/ 142 w 1412"/>
                <a:gd name="T89" fmla="*/ 1250 h 2124"/>
                <a:gd name="T90" fmla="*/ 182 w 1412"/>
                <a:gd name="T91" fmla="*/ 1330 h 2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412" h="2124">
                  <a:moveTo>
                    <a:pt x="182" y="1330"/>
                  </a:moveTo>
                  <a:lnTo>
                    <a:pt x="182" y="1330"/>
                  </a:lnTo>
                  <a:lnTo>
                    <a:pt x="206" y="1370"/>
                  </a:lnTo>
                  <a:lnTo>
                    <a:pt x="228" y="1408"/>
                  </a:lnTo>
                  <a:lnTo>
                    <a:pt x="252" y="1448"/>
                  </a:lnTo>
                  <a:lnTo>
                    <a:pt x="278" y="1484"/>
                  </a:lnTo>
                  <a:lnTo>
                    <a:pt x="304" y="1520"/>
                  </a:lnTo>
                  <a:lnTo>
                    <a:pt x="330" y="1556"/>
                  </a:lnTo>
                  <a:lnTo>
                    <a:pt x="358" y="1590"/>
                  </a:lnTo>
                  <a:lnTo>
                    <a:pt x="386" y="1624"/>
                  </a:lnTo>
                  <a:lnTo>
                    <a:pt x="416" y="1656"/>
                  </a:lnTo>
                  <a:lnTo>
                    <a:pt x="446" y="1688"/>
                  </a:lnTo>
                  <a:lnTo>
                    <a:pt x="478" y="1718"/>
                  </a:lnTo>
                  <a:lnTo>
                    <a:pt x="508" y="1748"/>
                  </a:lnTo>
                  <a:lnTo>
                    <a:pt x="542" y="1776"/>
                  </a:lnTo>
                  <a:lnTo>
                    <a:pt x="574" y="1804"/>
                  </a:lnTo>
                  <a:lnTo>
                    <a:pt x="608" y="1832"/>
                  </a:lnTo>
                  <a:lnTo>
                    <a:pt x="644" y="1856"/>
                  </a:lnTo>
                  <a:lnTo>
                    <a:pt x="714" y="1904"/>
                  </a:lnTo>
                  <a:lnTo>
                    <a:pt x="788" y="1948"/>
                  </a:lnTo>
                  <a:lnTo>
                    <a:pt x="862" y="1988"/>
                  </a:lnTo>
                  <a:lnTo>
                    <a:pt x="940" y="2024"/>
                  </a:lnTo>
                  <a:lnTo>
                    <a:pt x="1020" y="2056"/>
                  </a:lnTo>
                  <a:lnTo>
                    <a:pt x="1100" y="2082"/>
                  </a:lnTo>
                  <a:lnTo>
                    <a:pt x="1182" y="2106"/>
                  </a:lnTo>
                  <a:lnTo>
                    <a:pt x="1264" y="2124"/>
                  </a:lnTo>
                  <a:lnTo>
                    <a:pt x="1412" y="1190"/>
                  </a:lnTo>
                  <a:lnTo>
                    <a:pt x="1412" y="1190"/>
                  </a:lnTo>
                  <a:lnTo>
                    <a:pt x="1368" y="1182"/>
                  </a:lnTo>
                  <a:lnTo>
                    <a:pt x="1324" y="1174"/>
                  </a:lnTo>
                  <a:lnTo>
                    <a:pt x="1280" y="1164"/>
                  </a:lnTo>
                  <a:lnTo>
                    <a:pt x="1238" y="1154"/>
                  </a:lnTo>
                  <a:lnTo>
                    <a:pt x="1194" y="1142"/>
                  </a:lnTo>
                  <a:lnTo>
                    <a:pt x="1152" y="1130"/>
                  </a:lnTo>
                  <a:lnTo>
                    <a:pt x="1110" y="1114"/>
                  </a:lnTo>
                  <a:lnTo>
                    <a:pt x="1068" y="1100"/>
                  </a:lnTo>
                  <a:lnTo>
                    <a:pt x="1026" y="1082"/>
                  </a:lnTo>
                  <a:lnTo>
                    <a:pt x="986" y="1064"/>
                  </a:lnTo>
                  <a:lnTo>
                    <a:pt x="946" y="1046"/>
                  </a:lnTo>
                  <a:lnTo>
                    <a:pt x="906" y="1024"/>
                  </a:lnTo>
                  <a:lnTo>
                    <a:pt x="866" y="1004"/>
                  </a:lnTo>
                  <a:lnTo>
                    <a:pt x="828" y="980"/>
                  </a:lnTo>
                  <a:lnTo>
                    <a:pt x="790" y="956"/>
                  </a:lnTo>
                  <a:lnTo>
                    <a:pt x="752" y="932"/>
                  </a:lnTo>
                  <a:lnTo>
                    <a:pt x="716" y="906"/>
                  </a:lnTo>
                  <a:lnTo>
                    <a:pt x="680" y="878"/>
                  </a:lnTo>
                  <a:lnTo>
                    <a:pt x="644" y="850"/>
                  </a:lnTo>
                  <a:lnTo>
                    <a:pt x="610" y="820"/>
                  </a:lnTo>
                  <a:lnTo>
                    <a:pt x="576" y="790"/>
                  </a:lnTo>
                  <a:lnTo>
                    <a:pt x="542" y="758"/>
                  </a:lnTo>
                  <a:lnTo>
                    <a:pt x="510" y="726"/>
                  </a:lnTo>
                  <a:lnTo>
                    <a:pt x="480" y="692"/>
                  </a:lnTo>
                  <a:lnTo>
                    <a:pt x="450" y="658"/>
                  </a:lnTo>
                  <a:lnTo>
                    <a:pt x="420" y="622"/>
                  </a:lnTo>
                  <a:lnTo>
                    <a:pt x="392" y="586"/>
                  </a:lnTo>
                  <a:lnTo>
                    <a:pt x="364" y="548"/>
                  </a:lnTo>
                  <a:lnTo>
                    <a:pt x="338" y="508"/>
                  </a:lnTo>
                  <a:lnTo>
                    <a:pt x="312" y="468"/>
                  </a:lnTo>
                  <a:lnTo>
                    <a:pt x="288" y="428"/>
                  </a:lnTo>
                  <a:lnTo>
                    <a:pt x="264" y="386"/>
                  </a:lnTo>
                  <a:lnTo>
                    <a:pt x="264" y="386"/>
                  </a:lnTo>
                  <a:lnTo>
                    <a:pt x="240" y="338"/>
                  </a:lnTo>
                  <a:lnTo>
                    <a:pt x="218" y="292"/>
                  </a:lnTo>
                  <a:lnTo>
                    <a:pt x="198" y="244"/>
                  </a:lnTo>
                  <a:lnTo>
                    <a:pt x="178" y="196"/>
                  </a:lnTo>
                  <a:lnTo>
                    <a:pt x="162" y="146"/>
                  </a:lnTo>
                  <a:lnTo>
                    <a:pt x="146" y="98"/>
                  </a:lnTo>
                  <a:lnTo>
                    <a:pt x="132" y="50"/>
                  </a:lnTo>
                  <a:lnTo>
                    <a:pt x="120" y="0"/>
                  </a:lnTo>
                  <a:lnTo>
                    <a:pt x="120" y="0"/>
                  </a:lnTo>
                  <a:lnTo>
                    <a:pt x="90" y="78"/>
                  </a:lnTo>
                  <a:lnTo>
                    <a:pt x="64" y="158"/>
                  </a:lnTo>
                  <a:lnTo>
                    <a:pt x="42" y="240"/>
                  </a:lnTo>
                  <a:lnTo>
                    <a:pt x="24" y="322"/>
                  </a:lnTo>
                  <a:lnTo>
                    <a:pt x="12" y="406"/>
                  </a:lnTo>
                  <a:lnTo>
                    <a:pt x="4" y="490"/>
                  </a:lnTo>
                  <a:lnTo>
                    <a:pt x="0" y="576"/>
                  </a:lnTo>
                  <a:lnTo>
                    <a:pt x="0" y="660"/>
                  </a:lnTo>
                  <a:lnTo>
                    <a:pt x="6" y="746"/>
                  </a:lnTo>
                  <a:lnTo>
                    <a:pt x="18" y="830"/>
                  </a:lnTo>
                  <a:lnTo>
                    <a:pt x="24" y="874"/>
                  </a:lnTo>
                  <a:lnTo>
                    <a:pt x="32" y="916"/>
                  </a:lnTo>
                  <a:lnTo>
                    <a:pt x="42" y="958"/>
                  </a:lnTo>
                  <a:lnTo>
                    <a:pt x="52" y="1000"/>
                  </a:lnTo>
                  <a:lnTo>
                    <a:pt x="64" y="1042"/>
                  </a:lnTo>
                  <a:lnTo>
                    <a:pt x="78" y="1084"/>
                  </a:lnTo>
                  <a:lnTo>
                    <a:pt x="92" y="1126"/>
                  </a:lnTo>
                  <a:lnTo>
                    <a:pt x="108" y="1166"/>
                  </a:lnTo>
                  <a:lnTo>
                    <a:pt x="124" y="1208"/>
                  </a:lnTo>
                  <a:lnTo>
                    <a:pt x="142" y="1250"/>
                  </a:lnTo>
                  <a:lnTo>
                    <a:pt x="162" y="1290"/>
                  </a:lnTo>
                  <a:lnTo>
                    <a:pt x="182" y="1330"/>
                  </a:lnTo>
                  <a:lnTo>
                    <a:pt x="182" y="1330"/>
                  </a:lnTo>
                  <a:close/>
                </a:path>
              </a:pathLst>
            </a:custGeom>
            <a:gradFill flip="none" rotWithShape="1">
              <a:gsLst>
                <a:gs pos="20000">
                  <a:schemeClr val="accent2"/>
                </a:gs>
                <a:gs pos="100000">
                  <a:schemeClr val="accent2">
                    <a:lumMod val="60000"/>
                    <a:lumOff val="40000"/>
                  </a:schemeClr>
                </a:gs>
              </a:gsLst>
              <a:lin ang="16200000" scaled="1"/>
              <a:tileRect/>
            </a:gradFill>
            <a:ln w="19050">
              <a:solidFill>
                <a:schemeClr val="accent2">
                  <a:lumMod val="20000"/>
                  <a:lumOff val="80000"/>
                </a:schemeClr>
              </a:solidFill>
            </a:ln>
          </p:spPr>
          <p:txBody>
            <a:bodyPr vert="horz" wrap="square" lIns="91440" tIns="45720" rIns="91440" bIns="45720" numCol="1" anchor="t" anchorCtr="0" compatLnSpc="1"/>
            <a:lstStyle/>
            <a:p>
              <a:endParaRPr lang="zh-CN" altLang="en-US"/>
            </a:p>
          </p:txBody>
        </p:sp>
        <p:grpSp>
          <p:nvGrpSpPr>
            <p:cNvPr id="63" name="组合 62"/>
            <p:cNvGrpSpPr/>
            <p:nvPr/>
          </p:nvGrpSpPr>
          <p:grpSpPr>
            <a:xfrm>
              <a:off x="3610460" y="3128787"/>
              <a:ext cx="305398" cy="273222"/>
              <a:chOff x="4987925" y="414338"/>
              <a:chExt cx="1898650" cy="1698625"/>
            </a:xfrm>
          </p:grpSpPr>
          <p:sp>
            <p:nvSpPr>
              <p:cNvPr id="83" name="Freeform 22"/>
              <p:cNvSpPr/>
              <p:nvPr/>
            </p:nvSpPr>
            <p:spPr bwMode="auto">
              <a:xfrm>
                <a:off x="4987925" y="414338"/>
                <a:ext cx="1898650" cy="1698625"/>
              </a:xfrm>
              <a:custGeom>
                <a:avLst/>
                <a:gdLst>
                  <a:gd name="T0" fmla="*/ 18 w 1196"/>
                  <a:gd name="T1" fmla="*/ 876 h 1070"/>
                  <a:gd name="T2" fmla="*/ 486 w 1196"/>
                  <a:gd name="T3" fmla="*/ 64 h 1070"/>
                  <a:gd name="T4" fmla="*/ 486 w 1196"/>
                  <a:gd name="T5" fmla="*/ 64 h 1070"/>
                  <a:gd name="T6" fmla="*/ 496 w 1196"/>
                  <a:gd name="T7" fmla="*/ 50 h 1070"/>
                  <a:gd name="T8" fmla="*/ 508 w 1196"/>
                  <a:gd name="T9" fmla="*/ 36 h 1070"/>
                  <a:gd name="T10" fmla="*/ 520 w 1196"/>
                  <a:gd name="T11" fmla="*/ 26 h 1070"/>
                  <a:gd name="T12" fmla="*/ 534 w 1196"/>
                  <a:gd name="T13" fmla="*/ 16 h 1070"/>
                  <a:gd name="T14" fmla="*/ 550 w 1196"/>
                  <a:gd name="T15" fmla="*/ 8 h 1070"/>
                  <a:gd name="T16" fmla="*/ 566 w 1196"/>
                  <a:gd name="T17" fmla="*/ 4 h 1070"/>
                  <a:gd name="T18" fmla="*/ 582 w 1196"/>
                  <a:gd name="T19" fmla="*/ 0 h 1070"/>
                  <a:gd name="T20" fmla="*/ 598 w 1196"/>
                  <a:gd name="T21" fmla="*/ 0 h 1070"/>
                  <a:gd name="T22" fmla="*/ 614 w 1196"/>
                  <a:gd name="T23" fmla="*/ 0 h 1070"/>
                  <a:gd name="T24" fmla="*/ 630 w 1196"/>
                  <a:gd name="T25" fmla="*/ 4 h 1070"/>
                  <a:gd name="T26" fmla="*/ 646 w 1196"/>
                  <a:gd name="T27" fmla="*/ 8 h 1070"/>
                  <a:gd name="T28" fmla="*/ 660 w 1196"/>
                  <a:gd name="T29" fmla="*/ 16 h 1070"/>
                  <a:gd name="T30" fmla="*/ 674 w 1196"/>
                  <a:gd name="T31" fmla="*/ 26 h 1070"/>
                  <a:gd name="T32" fmla="*/ 688 w 1196"/>
                  <a:gd name="T33" fmla="*/ 36 h 1070"/>
                  <a:gd name="T34" fmla="*/ 700 w 1196"/>
                  <a:gd name="T35" fmla="*/ 50 h 1070"/>
                  <a:gd name="T36" fmla="*/ 710 w 1196"/>
                  <a:gd name="T37" fmla="*/ 64 h 1070"/>
                  <a:gd name="T38" fmla="*/ 1178 w 1196"/>
                  <a:gd name="T39" fmla="*/ 876 h 1070"/>
                  <a:gd name="T40" fmla="*/ 1178 w 1196"/>
                  <a:gd name="T41" fmla="*/ 876 h 1070"/>
                  <a:gd name="T42" fmla="*/ 1186 w 1196"/>
                  <a:gd name="T43" fmla="*/ 892 h 1070"/>
                  <a:gd name="T44" fmla="*/ 1192 w 1196"/>
                  <a:gd name="T45" fmla="*/ 910 h 1070"/>
                  <a:gd name="T46" fmla="*/ 1196 w 1196"/>
                  <a:gd name="T47" fmla="*/ 926 h 1070"/>
                  <a:gd name="T48" fmla="*/ 1196 w 1196"/>
                  <a:gd name="T49" fmla="*/ 944 h 1070"/>
                  <a:gd name="T50" fmla="*/ 1194 w 1196"/>
                  <a:gd name="T51" fmla="*/ 960 h 1070"/>
                  <a:gd name="T52" fmla="*/ 1192 w 1196"/>
                  <a:gd name="T53" fmla="*/ 976 h 1070"/>
                  <a:gd name="T54" fmla="*/ 1186 w 1196"/>
                  <a:gd name="T55" fmla="*/ 990 h 1070"/>
                  <a:gd name="T56" fmla="*/ 1178 w 1196"/>
                  <a:gd name="T57" fmla="*/ 1006 h 1070"/>
                  <a:gd name="T58" fmla="*/ 1170 w 1196"/>
                  <a:gd name="T59" fmla="*/ 1020 h 1070"/>
                  <a:gd name="T60" fmla="*/ 1158 w 1196"/>
                  <a:gd name="T61" fmla="*/ 1032 h 1070"/>
                  <a:gd name="T62" fmla="*/ 1146 w 1196"/>
                  <a:gd name="T63" fmla="*/ 1042 h 1070"/>
                  <a:gd name="T64" fmla="*/ 1132 w 1196"/>
                  <a:gd name="T65" fmla="*/ 1052 h 1070"/>
                  <a:gd name="T66" fmla="*/ 1118 w 1196"/>
                  <a:gd name="T67" fmla="*/ 1060 h 1070"/>
                  <a:gd name="T68" fmla="*/ 1102 w 1196"/>
                  <a:gd name="T69" fmla="*/ 1066 h 1070"/>
                  <a:gd name="T70" fmla="*/ 1084 w 1196"/>
                  <a:gd name="T71" fmla="*/ 1068 h 1070"/>
                  <a:gd name="T72" fmla="*/ 1066 w 1196"/>
                  <a:gd name="T73" fmla="*/ 1070 h 1070"/>
                  <a:gd name="T74" fmla="*/ 128 w 1196"/>
                  <a:gd name="T75" fmla="*/ 1070 h 1070"/>
                  <a:gd name="T76" fmla="*/ 128 w 1196"/>
                  <a:gd name="T77" fmla="*/ 1070 h 1070"/>
                  <a:gd name="T78" fmla="*/ 110 w 1196"/>
                  <a:gd name="T79" fmla="*/ 1068 h 1070"/>
                  <a:gd name="T80" fmla="*/ 94 w 1196"/>
                  <a:gd name="T81" fmla="*/ 1066 h 1070"/>
                  <a:gd name="T82" fmla="*/ 78 w 1196"/>
                  <a:gd name="T83" fmla="*/ 1060 h 1070"/>
                  <a:gd name="T84" fmla="*/ 62 w 1196"/>
                  <a:gd name="T85" fmla="*/ 1052 h 1070"/>
                  <a:gd name="T86" fmla="*/ 48 w 1196"/>
                  <a:gd name="T87" fmla="*/ 1042 h 1070"/>
                  <a:gd name="T88" fmla="*/ 36 w 1196"/>
                  <a:gd name="T89" fmla="*/ 1032 h 1070"/>
                  <a:gd name="T90" fmla="*/ 26 w 1196"/>
                  <a:gd name="T91" fmla="*/ 1020 h 1070"/>
                  <a:gd name="T92" fmla="*/ 18 w 1196"/>
                  <a:gd name="T93" fmla="*/ 1006 h 1070"/>
                  <a:gd name="T94" fmla="*/ 10 w 1196"/>
                  <a:gd name="T95" fmla="*/ 990 h 1070"/>
                  <a:gd name="T96" fmla="*/ 4 w 1196"/>
                  <a:gd name="T97" fmla="*/ 976 h 1070"/>
                  <a:gd name="T98" fmla="*/ 2 w 1196"/>
                  <a:gd name="T99" fmla="*/ 960 h 1070"/>
                  <a:gd name="T100" fmla="*/ 0 w 1196"/>
                  <a:gd name="T101" fmla="*/ 944 h 1070"/>
                  <a:gd name="T102" fmla="*/ 0 w 1196"/>
                  <a:gd name="T103" fmla="*/ 926 h 1070"/>
                  <a:gd name="T104" fmla="*/ 4 w 1196"/>
                  <a:gd name="T105" fmla="*/ 910 h 1070"/>
                  <a:gd name="T106" fmla="*/ 10 w 1196"/>
                  <a:gd name="T107" fmla="*/ 892 h 1070"/>
                  <a:gd name="T108" fmla="*/ 18 w 1196"/>
                  <a:gd name="T109" fmla="*/ 876 h 1070"/>
                  <a:gd name="T110" fmla="*/ 18 w 1196"/>
                  <a:gd name="T111" fmla="*/ 876 h 10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196" h="1070">
                    <a:moveTo>
                      <a:pt x="18" y="876"/>
                    </a:moveTo>
                    <a:lnTo>
                      <a:pt x="486" y="64"/>
                    </a:lnTo>
                    <a:lnTo>
                      <a:pt x="486" y="64"/>
                    </a:lnTo>
                    <a:lnTo>
                      <a:pt x="496" y="50"/>
                    </a:lnTo>
                    <a:lnTo>
                      <a:pt x="508" y="36"/>
                    </a:lnTo>
                    <a:lnTo>
                      <a:pt x="520" y="26"/>
                    </a:lnTo>
                    <a:lnTo>
                      <a:pt x="534" y="16"/>
                    </a:lnTo>
                    <a:lnTo>
                      <a:pt x="550" y="8"/>
                    </a:lnTo>
                    <a:lnTo>
                      <a:pt x="566" y="4"/>
                    </a:lnTo>
                    <a:lnTo>
                      <a:pt x="582" y="0"/>
                    </a:lnTo>
                    <a:lnTo>
                      <a:pt x="598" y="0"/>
                    </a:lnTo>
                    <a:lnTo>
                      <a:pt x="614" y="0"/>
                    </a:lnTo>
                    <a:lnTo>
                      <a:pt x="630" y="4"/>
                    </a:lnTo>
                    <a:lnTo>
                      <a:pt x="646" y="8"/>
                    </a:lnTo>
                    <a:lnTo>
                      <a:pt x="660" y="16"/>
                    </a:lnTo>
                    <a:lnTo>
                      <a:pt x="674" y="26"/>
                    </a:lnTo>
                    <a:lnTo>
                      <a:pt x="688" y="36"/>
                    </a:lnTo>
                    <a:lnTo>
                      <a:pt x="700" y="50"/>
                    </a:lnTo>
                    <a:lnTo>
                      <a:pt x="710" y="64"/>
                    </a:lnTo>
                    <a:lnTo>
                      <a:pt x="1178" y="876"/>
                    </a:lnTo>
                    <a:lnTo>
                      <a:pt x="1178" y="876"/>
                    </a:lnTo>
                    <a:lnTo>
                      <a:pt x="1186" y="892"/>
                    </a:lnTo>
                    <a:lnTo>
                      <a:pt x="1192" y="910"/>
                    </a:lnTo>
                    <a:lnTo>
                      <a:pt x="1196" y="926"/>
                    </a:lnTo>
                    <a:lnTo>
                      <a:pt x="1196" y="944"/>
                    </a:lnTo>
                    <a:lnTo>
                      <a:pt x="1194" y="960"/>
                    </a:lnTo>
                    <a:lnTo>
                      <a:pt x="1192" y="976"/>
                    </a:lnTo>
                    <a:lnTo>
                      <a:pt x="1186" y="990"/>
                    </a:lnTo>
                    <a:lnTo>
                      <a:pt x="1178" y="1006"/>
                    </a:lnTo>
                    <a:lnTo>
                      <a:pt x="1170" y="1020"/>
                    </a:lnTo>
                    <a:lnTo>
                      <a:pt x="1158" y="1032"/>
                    </a:lnTo>
                    <a:lnTo>
                      <a:pt x="1146" y="1042"/>
                    </a:lnTo>
                    <a:lnTo>
                      <a:pt x="1132" y="1052"/>
                    </a:lnTo>
                    <a:lnTo>
                      <a:pt x="1118" y="1060"/>
                    </a:lnTo>
                    <a:lnTo>
                      <a:pt x="1102" y="1066"/>
                    </a:lnTo>
                    <a:lnTo>
                      <a:pt x="1084" y="1068"/>
                    </a:lnTo>
                    <a:lnTo>
                      <a:pt x="1066" y="1070"/>
                    </a:lnTo>
                    <a:lnTo>
                      <a:pt x="128" y="1070"/>
                    </a:lnTo>
                    <a:lnTo>
                      <a:pt x="128" y="1070"/>
                    </a:lnTo>
                    <a:lnTo>
                      <a:pt x="110" y="1068"/>
                    </a:lnTo>
                    <a:lnTo>
                      <a:pt x="94" y="1066"/>
                    </a:lnTo>
                    <a:lnTo>
                      <a:pt x="78" y="1060"/>
                    </a:lnTo>
                    <a:lnTo>
                      <a:pt x="62" y="1052"/>
                    </a:lnTo>
                    <a:lnTo>
                      <a:pt x="48" y="1042"/>
                    </a:lnTo>
                    <a:lnTo>
                      <a:pt x="36" y="1032"/>
                    </a:lnTo>
                    <a:lnTo>
                      <a:pt x="26" y="1020"/>
                    </a:lnTo>
                    <a:lnTo>
                      <a:pt x="18" y="1006"/>
                    </a:lnTo>
                    <a:lnTo>
                      <a:pt x="10" y="990"/>
                    </a:lnTo>
                    <a:lnTo>
                      <a:pt x="4" y="976"/>
                    </a:lnTo>
                    <a:lnTo>
                      <a:pt x="2" y="960"/>
                    </a:lnTo>
                    <a:lnTo>
                      <a:pt x="0" y="944"/>
                    </a:lnTo>
                    <a:lnTo>
                      <a:pt x="0" y="926"/>
                    </a:lnTo>
                    <a:lnTo>
                      <a:pt x="4" y="910"/>
                    </a:lnTo>
                    <a:lnTo>
                      <a:pt x="10" y="892"/>
                    </a:lnTo>
                    <a:lnTo>
                      <a:pt x="18" y="876"/>
                    </a:lnTo>
                    <a:lnTo>
                      <a:pt x="18" y="876"/>
                    </a:lnTo>
                    <a:close/>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84" name="Line 23"/>
              <p:cNvSpPr>
                <a:spLocks noChangeShapeType="1"/>
              </p:cNvSpPr>
              <p:nvPr/>
            </p:nvSpPr>
            <p:spPr bwMode="auto">
              <a:xfrm>
                <a:off x="5937250" y="893763"/>
                <a:ext cx="0" cy="568325"/>
              </a:xfrm>
              <a:prstGeom prst="line">
                <a:avLst/>
              </a:prstGeom>
              <a:noFill/>
              <a:ln w="6350">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85" name="Freeform 24"/>
              <p:cNvSpPr/>
              <p:nvPr/>
            </p:nvSpPr>
            <p:spPr bwMode="auto">
              <a:xfrm>
                <a:off x="5829300" y="1614488"/>
                <a:ext cx="215900" cy="219075"/>
              </a:xfrm>
              <a:custGeom>
                <a:avLst/>
                <a:gdLst>
                  <a:gd name="T0" fmla="*/ 136 w 136"/>
                  <a:gd name="T1" fmla="*/ 68 h 138"/>
                  <a:gd name="T2" fmla="*/ 136 w 136"/>
                  <a:gd name="T3" fmla="*/ 68 h 138"/>
                  <a:gd name="T4" fmla="*/ 134 w 136"/>
                  <a:gd name="T5" fmla="*/ 82 h 138"/>
                  <a:gd name="T6" fmla="*/ 130 w 136"/>
                  <a:gd name="T7" fmla="*/ 96 h 138"/>
                  <a:gd name="T8" fmla="*/ 124 w 136"/>
                  <a:gd name="T9" fmla="*/ 108 h 138"/>
                  <a:gd name="T10" fmla="*/ 116 w 136"/>
                  <a:gd name="T11" fmla="*/ 118 h 138"/>
                  <a:gd name="T12" fmla="*/ 106 w 136"/>
                  <a:gd name="T13" fmla="*/ 126 h 138"/>
                  <a:gd name="T14" fmla="*/ 94 w 136"/>
                  <a:gd name="T15" fmla="*/ 132 h 138"/>
                  <a:gd name="T16" fmla="*/ 82 w 136"/>
                  <a:gd name="T17" fmla="*/ 136 h 138"/>
                  <a:gd name="T18" fmla="*/ 68 w 136"/>
                  <a:gd name="T19" fmla="*/ 138 h 138"/>
                  <a:gd name="T20" fmla="*/ 68 w 136"/>
                  <a:gd name="T21" fmla="*/ 138 h 138"/>
                  <a:gd name="T22" fmla="*/ 54 w 136"/>
                  <a:gd name="T23" fmla="*/ 136 h 138"/>
                  <a:gd name="T24" fmla="*/ 42 w 136"/>
                  <a:gd name="T25" fmla="*/ 132 h 138"/>
                  <a:gd name="T26" fmla="*/ 30 w 136"/>
                  <a:gd name="T27" fmla="*/ 126 h 138"/>
                  <a:gd name="T28" fmla="*/ 20 w 136"/>
                  <a:gd name="T29" fmla="*/ 118 h 138"/>
                  <a:gd name="T30" fmla="*/ 10 w 136"/>
                  <a:gd name="T31" fmla="*/ 108 h 138"/>
                  <a:gd name="T32" fmla="*/ 4 w 136"/>
                  <a:gd name="T33" fmla="*/ 96 h 138"/>
                  <a:gd name="T34" fmla="*/ 0 w 136"/>
                  <a:gd name="T35" fmla="*/ 82 h 138"/>
                  <a:gd name="T36" fmla="*/ 0 w 136"/>
                  <a:gd name="T37" fmla="*/ 68 h 138"/>
                  <a:gd name="T38" fmla="*/ 0 w 136"/>
                  <a:gd name="T39" fmla="*/ 68 h 138"/>
                  <a:gd name="T40" fmla="*/ 0 w 136"/>
                  <a:gd name="T41" fmla="*/ 56 h 138"/>
                  <a:gd name="T42" fmla="*/ 4 w 136"/>
                  <a:gd name="T43" fmla="*/ 42 h 138"/>
                  <a:gd name="T44" fmla="*/ 10 w 136"/>
                  <a:gd name="T45" fmla="*/ 30 h 138"/>
                  <a:gd name="T46" fmla="*/ 20 w 136"/>
                  <a:gd name="T47" fmla="*/ 20 h 138"/>
                  <a:gd name="T48" fmla="*/ 30 w 136"/>
                  <a:gd name="T49" fmla="*/ 12 h 138"/>
                  <a:gd name="T50" fmla="*/ 42 w 136"/>
                  <a:gd name="T51" fmla="*/ 6 h 138"/>
                  <a:gd name="T52" fmla="*/ 54 w 136"/>
                  <a:gd name="T53" fmla="*/ 2 h 138"/>
                  <a:gd name="T54" fmla="*/ 68 w 136"/>
                  <a:gd name="T55" fmla="*/ 0 h 138"/>
                  <a:gd name="T56" fmla="*/ 68 w 136"/>
                  <a:gd name="T57" fmla="*/ 0 h 138"/>
                  <a:gd name="T58" fmla="*/ 82 w 136"/>
                  <a:gd name="T59" fmla="*/ 2 h 138"/>
                  <a:gd name="T60" fmla="*/ 94 w 136"/>
                  <a:gd name="T61" fmla="*/ 6 h 138"/>
                  <a:gd name="T62" fmla="*/ 106 w 136"/>
                  <a:gd name="T63" fmla="*/ 12 h 138"/>
                  <a:gd name="T64" fmla="*/ 116 w 136"/>
                  <a:gd name="T65" fmla="*/ 20 h 138"/>
                  <a:gd name="T66" fmla="*/ 124 w 136"/>
                  <a:gd name="T67" fmla="*/ 30 h 138"/>
                  <a:gd name="T68" fmla="*/ 130 w 136"/>
                  <a:gd name="T69" fmla="*/ 42 h 138"/>
                  <a:gd name="T70" fmla="*/ 134 w 136"/>
                  <a:gd name="T71" fmla="*/ 56 h 138"/>
                  <a:gd name="T72" fmla="*/ 136 w 136"/>
                  <a:gd name="T73" fmla="*/ 68 h 138"/>
                  <a:gd name="T74" fmla="*/ 136 w 136"/>
                  <a:gd name="T75" fmla="*/ 6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6" h="138">
                    <a:moveTo>
                      <a:pt x="136" y="68"/>
                    </a:moveTo>
                    <a:lnTo>
                      <a:pt x="136" y="68"/>
                    </a:lnTo>
                    <a:lnTo>
                      <a:pt x="134" y="82"/>
                    </a:lnTo>
                    <a:lnTo>
                      <a:pt x="130" y="96"/>
                    </a:lnTo>
                    <a:lnTo>
                      <a:pt x="124" y="108"/>
                    </a:lnTo>
                    <a:lnTo>
                      <a:pt x="116" y="118"/>
                    </a:lnTo>
                    <a:lnTo>
                      <a:pt x="106" y="126"/>
                    </a:lnTo>
                    <a:lnTo>
                      <a:pt x="94" y="132"/>
                    </a:lnTo>
                    <a:lnTo>
                      <a:pt x="82" y="136"/>
                    </a:lnTo>
                    <a:lnTo>
                      <a:pt x="68" y="138"/>
                    </a:lnTo>
                    <a:lnTo>
                      <a:pt x="68" y="138"/>
                    </a:lnTo>
                    <a:lnTo>
                      <a:pt x="54" y="136"/>
                    </a:lnTo>
                    <a:lnTo>
                      <a:pt x="42" y="132"/>
                    </a:lnTo>
                    <a:lnTo>
                      <a:pt x="30" y="126"/>
                    </a:lnTo>
                    <a:lnTo>
                      <a:pt x="20" y="118"/>
                    </a:lnTo>
                    <a:lnTo>
                      <a:pt x="10" y="108"/>
                    </a:lnTo>
                    <a:lnTo>
                      <a:pt x="4" y="96"/>
                    </a:lnTo>
                    <a:lnTo>
                      <a:pt x="0" y="82"/>
                    </a:lnTo>
                    <a:lnTo>
                      <a:pt x="0" y="68"/>
                    </a:lnTo>
                    <a:lnTo>
                      <a:pt x="0" y="68"/>
                    </a:lnTo>
                    <a:lnTo>
                      <a:pt x="0" y="56"/>
                    </a:lnTo>
                    <a:lnTo>
                      <a:pt x="4" y="42"/>
                    </a:lnTo>
                    <a:lnTo>
                      <a:pt x="10" y="30"/>
                    </a:lnTo>
                    <a:lnTo>
                      <a:pt x="20" y="20"/>
                    </a:lnTo>
                    <a:lnTo>
                      <a:pt x="30" y="12"/>
                    </a:lnTo>
                    <a:lnTo>
                      <a:pt x="42" y="6"/>
                    </a:lnTo>
                    <a:lnTo>
                      <a:pt x="54" y="2"/>
                    </a:lnTo>
                    <a:lnTo>
                      <a:pt x="68" y="0"/>
                    </a:lnTo>
                    <a:lnTo>
                      <a:pt x="68" y="0"/>
                    </a:lnTo>
                    <a:lnTo>
                      <a:pt x="82" y="2"/>
                    </a:lnTo>
                    <a:lnTo>
                      <a:pt x="94" y="6"/>
                    </a:lnTo>
                    <a:lnTo>
                      <a:pt x="106" y="12"/>
                    </a:lnTo>
                    <a:lnTo>
                      <a:pt x="116" y="20"/>
                    </a:lnTo>
                    <a:lnTo>
                      <a:pt x="124" y="30"/>
                    </a:lnTo>
                    <a:lnTo>
                      <a:pt x="130" y="42"/>
                    </a:lnTo>
                    <a:lnTo>
                      <a:pt x="134" y="56"/>
                    </a:lnTo>
                    <a:lnTo>
                      <a:pt x="136" y="68"/>
                    </a:lnTo>
                    <a:lnTo>
                      <a:pt x="136" y="68"/>
                    </a:lnTo>
                    <a:close/>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grpSp>
      </p:grpSp>
      <p:grpSp>
        <p:nvGrpSpPr>
          <p:cNvPr id="86" name="组合 85"/>
          <p:cNvGrpSpPr/>
          <p:nvPr/>
        </p:nvGrpSpPr>
        <p:grpSpPr>
          <a:xfrm>
            <a:off x="6209798" y="2973133"/>
            <a:ext cx="1599776" cy="2278429"/>
            <a:chOff x="4657359" y="2347959"/>
            <a:chExt cx="1199988" cy="1708822"/>
          </a:xfrm>
        </p:grpSpPr>
        <p:sp>
          <p:nvSpPr>
            <p:cNvPr id="87" name="Freeform 8"/>
            <p:cNvSpPr/>
            <p:nvPr/>
          </p:nvSpPr>
          <p:spPr bwMode="auto">
            <a:xfrm>
              <a:off x="4657359" y="2357903"/>
              <a:ext cx="1199988" cy="1698878"/>
            </a:xfrm>
            <a:custGeom>
              <a:avLst/>
              <a:gdLst>
                <a:gd name="T0" fmla="*/ 1220 w 1448"/>
                <a:gd name="T1" fmla="*/ 1324 h 2050"/>
                <a:gd name="T2" fmla="*/ 1170 w 1448"/>
                <a:gd name="T3" fmla="*/ 1400 h 2050"/>
                <a:gd name="T4" fmla="*/ 1116 w 1448"/>
                <a:gd name="T5" fmla="*/ 1472 h 2050"/>
                <a:gd name="T6" fmla="*/ 1060 w 1448"/>
                <a:gd name="T7" fmla="*/ 1540 h 2050"/>
                <a:gd name="T8" fmla="*/ 1000 w 1448"/>
                <a:gd name="T9" fmla="*/ 1604 h 2050"/>
                <a:gd name="T10" fmla="*/ 936 w 1448"/>
                <a:gd name="T11" fmla="*/ 1666 h 2050"/>
                <a:gd name="T12" fmla="*/ 870 w 1448"/>
                <a:gd name="T13" fmla="*/ 1722 h 2050"/>
                <a:gd name="T14" fmla="*/ 800 w 1448"/>
                <a:gd name="T15" fmla="*/ 1774 h 2050"/>
                <a:gd name="T16" fmla="*/ 730 w 1448"/>
                <a:gd name="T17" fmla="*/ 1822 h 2050"/>
                <a:gd name="T18" fmla="*/ 580 w 1448"/>
                <a:gd name="T19" fmla="*/ 1906 h 2050"/>
                <a:gd name="T20" fmla="*/ 422 w 1448"/>
                <a:gd name="T21" fmla="*/ 1972 h 2050"/>
                <a:gd name="T22" fmla="*/ 260 w 1448"/>
                <a:gd name="T23" fmla="*/ 2020 h 2050"/>
                <a:gd name="T24" fmla="*/ 92 w 1448"/>
                <a:gd name="T25" fmla="*/ 2050 h 2050"/>
                <a:gd name="T26" fmla="*/ 0 w 1448"/>
                <a:gd name="T27" fmla="*/ 1110 h 2050"/>
                <a:gd name="T28" fmla="*/ 90 w 1448"/>
                <a:gd name="T29" fmla="*/ 1100 h 2050"/>
                <a:gd name="T30" fmla="*/ 178 w 1448"/>
                <a:gd name="T31" fmla="*/ 1086 h 2050"/>
                <a:gd name="T32" fmla="*/ 264 w 1448"/>
                <a:gd name="T33" fmla="*/ 1066 h 2050"/>
                <a:gd name="T34" fmla="*/ 350 w 1448"/>
                <a:gd name="T35" fmla="*/ 1040 h 2050"/>
                <a:gd name="T36" fmla="*/ 434 w 1448"/>
                <a:gd name="T37" fmla="*/ 1010 h 2050"/>
                <a:gd name="T38" fmla="*/ 516 w 1448"/>
                <a:gd name="T39" fmla="*/ 976 h 2050"/>
                <a:gd name="T40" fmla="*/ 596 w 1448"/>
                <a:gd name="T41" fmla="*/ 936 h 2050"/>
                <a:gd name="T42" fmla="*/ 676 w 1448"/>
                <a:gd name="T43" fmla="*/ 892 h 2050"/>
                <a:gd name="T44" fmla="*/ 750 w 1448"/>
                <a:gd name="T45" fmla="*/ 844 h 2050"/>
                <a:gd name="T46" fmla="*/ 824 w 1448"/>
                <a:gd name="T47" fmla="*/ 790 h 2050"/>
                <a:gd name="T48" fmla="*/ 894 w 1448"/>
                <a:gd name="T49" fmla="*/ 732 h 2050"/>
                <a:gd name="T50" fmla="*/ 962 w 1448"/>
                <a:gd name="T51" fmla="*/ 670 h 2050"/>
                <a:gd name="T52" fmla="*/ 1026 w 1448"/>
                <a:gd name="T53" fmla="*/ 602 h 2050"/>
                <a:gd name="T54" fmla="*/ 1086 w 1448"/>
                <a:gd name="T55" fmla="*/ 532 h 2050"/>
                <a:gd name="T56" fmla="*/ 1142 w 1448"/>
                <a:gd name="T57" fmla="*/ 456 h 2050"/>
                <a:gd name="T58" fmla="*/ 1194 w 1448"/>
                <a:gd name="T59" fmla="*/ 376 h 2050"/>
                <a:gd name="T60" fmla="*/ 1222 w 1448"/>
                <a:gd name="T61" fmla="*/ 330 h 2050"/>
                <a:gd name="T62" fmla="*/ 1270 w 1448"/>
                <a:gd name="T63" fmla="*/ 238 h 2050"/>
                <a:gd name="T64" fmla="*/ 1312 w 1448"/>
                <a:gd name="T65" fmla="*/ 144 h 2050"/>
                <a:gd name="T66" fmla="*/ 1346 w 1448"/>
                <a:gd name="T67" fmla="*/ 48 h 2050"/>
                <a:gd name="T68" fmla="*/ 1360 w 1448"/>
                <a:gd name="T69" fmla="*/ 0 h 2050"/>
                <a:gd name="T70" fmla="*/ 1408 w 1448"/>
                <a:gd name="T71" fmla="*/ 162 h 2050"/>
                <a:gd name="T72" fmla="*/ 1438 w 1448"/>
                <a:gd name="T73" fmla="*/ 328 h 2050"/>
                <a:gd name="T74" fmla="*/ 1448 w 1448"/>
                <a:gd name="T75" fmla="*/ 496 h 2050"/>
                <a:gd name="T76" fmla="*/ 1442 w 1448"/>
                <a:gd name="T77" fmla="*/ 666 h 2050"/>
                <a:gd name="T78" fmla="*/ 1416 w 1448"/>
                <a:gd name="T79" fmla="*/ 834 h 2050"/>
                <a:gd name="T80" fmla="*/ 1394 w 1448"/>
                <a:gd name="T81" fmla="*/ 918 h 2050"/>
                <a:gd name="T82" fmla="*/ 1370 w 1448"/>
                <a:gd name="T83" fmla="*/ 1002 h 2050"/>
                <a:gd name="T84" fmla="*/ 1340 w 1448"/>
                <a:gd name="T85" fmla="*/ 1084 h 2050"/>
                <a:gd name="T86" fmla="*/ 1304 w 1448"/>
                <a:gd name="T87" fmla="*/ 1164 h 2050"/>
                <a:gd name="T88" fmla="*/ 1264 w 1448"/>
                <a:gd name="T89" fmla="*/ 1244 h 2050"/>
                <a:gd name="T90" fmla="*/ 1220 w 1448"/>
                <a:gd name="T91" fmla="*/ 1324 h 20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448" h="2050">
                  <a:moveTo>
                    <a:pt x="1220" y="1324"/>
                  </a:moveTo>
                  <a:lnTo>
                    <a:pt x="1220" y="1324"/>
                  </a:lnTo>
                  <a:lnTo>
                    <a:pt x="1196" y="1362"/>
                  </a:lnTo>
                  <a:lnTo>
                    <a:pt x="1170" y="1400"/>
                  </a:lnTo>
                  <a:lnTo>
                    <a:pt x="1144" y="1436"/>
                  </a:lnTo>
                  <a:lnTo>
                    <a:pt x="1116" y="1472"/>
                  </a:lnTo>
                  <a:lnTo>
                    <a:pt x="1088" y="1506"/>
                  </a:lnTo>
                  <a:lnTo>
                    <a:pt x="1060" y="1540"/>
                  </a:lnTo>
                  <a:lnTo>
                    <a:pt x="1030" y="1572"/>
                  </a:lnTo>
                  <a:lnTo>
                    <a:pt x="1000" y="1604"/>
                  </a:lnTo>
                  <a:lnTo>
                    <a:pt x="968" y="1636"/>
                  </a:lnTo>
                  <a:lnTo>
                    <a:pt x="936" y="1666"/>
                  </a:lnTo>
                  <a:lnTo>
                    <a:pt x="904" y="1694"/>
                  </a:lnTo>
                  <a:lnTo>
                    <a:pt x="870" y="1722"/>
                  </a:lnTo>
                  <a:lnTo>
                    <a:pt x="836" y="1748"/>
                  </a:lnTo>
                  <a:lnTo>
                    <a:pt x="800" y="1774"/>
                  </a:lnTo>
                  <a:lnTo>
                    <a:pt x="766" y="1798"/>
                  </a:lnTo>
                  <a:lnTo>
                    <a:pt x="730" y="1822"/>
                  </a:lnTo>
                  <a:lnTo>
                    <a:pt x="656" y="1866"/>
                  </a:lnTo>
                  <a:lnTo>
                    <a:pt x="580" y="1906"/>
                  </a:lnTo>
                  <a:lnTo>
                    <a:pt x="502" y="1940"/>
                  </a:lnTo>
                  <a:lnTo>
                    <a:pt x="422" y="1972"/>
                  </a:lnTo>
                  <a:lnTo>
                    <a:pt x="342" y="1998"/>
                  </a:lnTo>
                  <a:lnTo>
                    <a:pt x="260" y="2020"/>
                  </a:lnTo>
                  <a:lnTo>
                    <a:pt x="176" y="2038"/>
                  </a:lnTo>
                  <a:lnTo>
                    <a:pt x="92" y="2050"/>
                  </a:lnTo>
                  <a:lnTo>
                    <a:pt x="0" y="1110"/>
                  </a:lnTo>
                  <a:lnTo>
                    <a:pt x="0" y="1110"/>
                  </a:lnTo>
                  <a:lnTo>
                    <a:pt x="46" y="1106"/>
                  </a:lnTo>
                  <a:lnTo>
                    <a:pt x="90" y="1100"/>
                  </a:lnTo>
                  <a:lnTo>
                    <a:pt x="134" y="1094"/>
                  </a:lnTo>
                  <a:lnTo>
                    <a:pt x="178" y="1086"/>
                  </a:lnTo>
                  <a:lnTo>
                    <a:pt x="222" y="1076"/>
                  </a:lnTo>
                  <a:lnTo>
                    <a:pt x="264" y="1066"/>
                  </a:lnTo>
                  <a:lnTo>
                    <a:pt x="308" y="1054"/>
                  </a:lnTo>
                  <a:lnTo>
                    <a:pt x="350" y="1040"/>
                  </a:lnTo>
                  <a:lnTo>
                    <a:pt x="392" y="1026"/>
                  </a:lnTo>
                  <a:lnTo>
                    <a:pt x="434" y="1010"/>
                  </a:lnTo>
                  <a:lnTo>
                    <a:pt x="476" y="994"/>
                  </a:lnTo>
                  <a:lnTo>
                    <a:pt x="516" y="976"/>
                  </a:lnTo>
                  <a:lnTo>
                    <a:pt x="556" y="956"/>
                  </a:lnTo>
                  <a:lnTo>
                    <a:pt x="596" y="936"/>
                  </a:lnTo>
                  <a:lnTo>
                    <a:pt x="636" y="914"/>
                  </a:lnTo>
                  <a:lnTo>
                    <a:pt x="676" y="892"/>
                  </a:lnTo>
                  <a:lnTo>
                    <a:pt x="714" y="868"/>
                  </a:lnTo>
                  <a:lnTo>
                    <a:pt x="750" y="844"/>
                  </a:lnTo>
                  <a:lnTo>
                    <a:pt x="788" y="818"/>
                  </a:lnTo>
                  <a:lnTo>
                    <a:pt x="824" y="790"/>
                  </a:lnTo>
                  <a:lnTo>
                    <a:pt x="860" y="762"/>
                  </a:lnTo>
                  <a:lnTo>
                    <a:pt x="894" y="732"/>
                  </a:lnTo>
                  <a:lnTo>
                    <a:pt x="928" y="702"/>
                  </a:lnTo>
                  <a:lnTo>
                    <a:pt x="962" y="670"/>
                  </a:lnTo>
                  <a:lnTo>
                    <a:pt x="994" y="636"/>
                  </a:lnTo>
                  <a:lnTo>
                    <a:pt x="1026" y="602"/>
                  </a:lnTo>
                  <a:lnTo>
                    <a:pt x="1056" y="568"/>
                  </a:lnTo>
                  <a:lnTo>
                    <a:pt x="1086" y="532"/>
                  </a:lnTo>
                  <a:lnTo>
                    <a:pt x="1114" y="494"/>
                  </a:lnTo>
                  <a:lnTo>
                    <a:pt x="1142" y="456"/>
                  </a:lnTo>
                  <a:lnTo>
                    <a:pt x="1168" y="416"/>
                  </a:lnTo>
                  <a:lnTo>
                    <a:pt x="1194" y="376"/>
                  </a:lnTo>
                  <a:lnTo>
                    <a:pt x="1194" y="376"/>
                  </a:lnTo>
                  <a:lnTo>
                    <a:pt x="1222" y="330"/>
                  </a:lnTo>
                  <a:lnTo>
                    <a:pt x="1246" y="284"/>
                  </a:lnTo>
                  <a:lnTo>
                    <a:pt x="1270" y="238"/>
                  </a:lnTo>
                  <a:lnTo>
                    <a:pt x="1292" y="190"/>
                  </a:lnTo>
                  <a:lnTo>
                    <a:pt x="1312" y="144"/>
                  </a:lnTo>
                  <a:lnTo>
                    <a:pt x="1330" y="96"/>
                  </a:lnTo>
                  <a:lnTo>
                    <a:pt x="1346" y="48"/>
                  </a:lnTo>
                  <a:lnTo>
                    <a:pt x="1360" y="0"/>
                  </a:lnTo>
                  <a:lnTo>
                    <a:pt x="1360" y="0"/>
                  </a:lnTo>
                  <a:lnTo>
                    <a:pt x="1386" y="80"/>
                  </a:lnTo>
                  <a:lnTo>
                    <a:pt x="1408" y="162"/>
                  </a:lnTo>
                  <a:lnTo>
                    <a:pt x="1424" y="244"/>
                  </a:lnTo>
                  <a:lnTo>
                    <a:pt x="1438" y="328"/>
                  </a:lnTo>
                  <a:lnTo>
                    <a:pt x="1446" y="412"/>
                  </a:lnTo>
                  <a:lnTo>
                    <a:pt x="1448" y="496"/>
                  </a:lnTo>
                  <a:lnTo>
                    <a:pt x="1448" y="580"/>
                  </a:lnTo>
                  <a:lnTo>
                    <a:pt x="1442" y="666"/>
                  </a:lnTo>
                  <a:lnTo>
                    <a:pt x="1430" y="750"/>
                  </a:lnTo>
                  <a:lnTo>
                    <a:pt x="1416" y="834"/>
                  </a:lnTo>
                  <a:lnTo>
                    <a:pt x="1406" y="876"/>
                  </a:lnTo>
                  <a:lnTo>
                    <a:pt x="1394" y="918"/>
                  </a:lnTo>
                  <a:lnTo>
                    <a:pt x="1382" y="960"/>
                  </a:lnTo>
                  <a:lnTo>
                    <a:pt x="1370" y="1002"/>
                  </a:lnTo>
                  <a:lnTo>
                    <a:pt x="1356" y="1042"/>
                  </a:lnTo>
                  <a:lnTo>
                    <a:pt x="1340" y="1084"/>
                  </a:lnTo>
                  <a:lnTo>
                    <a:pt x="1322" y="1124"/>
                  </a:lnTo>
                  <a:lnTo>
                    <a:pt x="1304" y="1164"/>
                  </a:lnTo>
                  <a:lnTo>
                    <a:pt x="1286" y="1206"/>
                  </a:lnTo>
                  <a:lnTo>
                    <a:pt x="1264" y="1244"/>
                  </a:lnTo>
                  <a:lnTo>
                    <a:pt x="1242" y="1284"/>
                  </a:lnTo>
                  <a:lnTo>
                    <a:pt x="1220" y="1324"/>
                  </a:lnTo>
                  <a:lnTo>
                    <a:pt x="1220" y="1324"/>
                  </a:lnTo>
                  <a:close/>
                </a:path>
              </a:pathLst>
            </a:custGeom>
            <a:gradFill flip="none" rotWithShape="1">
              <a:gsLst>
                <a:gs pos="30000">
                  <a:schemeClr val="accent3"/>
                </a:gs>
                <a:gs pos="60000">
                  <a:schemeClr val="accent3">
                    <a:lumMod val="75000"/>
                  </a:schemeClr>
                </a:gs>
              </a:gsLst>
              <a:lin ang="2700000" scaled="1"/>
              <a:tileRect/>
            </a:gradFill>
            <a:ln w="19050">
              <a:solidFill>
                <a:schemeClr val="accent3">
                  <a:lumMod val="20000"/>
                  <a:lumOff val="80000"/>
                </a:schemeClr>
              </a:solidFill>
            </a:ln>
          </p:spPr>
          <p:txBody>
            <a:bodyPr vert="horz" wrap="square" lIns="91440" tIns="45720" rIns="91440" bIns="45720" numCol="1" anchor="t" anchorCtr="0" compatLnSpc="1"/>
            <a:lstStyle/>
            <a:p>
              <a:endParaRPr lang="zh-CN" altLang="en-US"/>
            </a:p>
          </p:txBody>
        </p:sp>
        <p:sp>
          <p:nvSpPr>
            <p:cNvPr id="88" name="Freeform 11"/>
            <p:cNvSpPr/>
            <p:nvPr/>
          </p:nvSpPr>
          <p:spPr bwMode="auto">
            <a:xfrm>
              <a:off x="4743546" y="2347959"/>
              <a:ext cx="1113801" cy="1708822"/>
            </a:xfrm>
            <a:custGeom>
              <a:avLst/>
              <a:gdLst>
                <a:gd name="T0" fmla="*/ 1116 w 1344"/>
                <a:gd name="T1" fmla="*/ 1336 h 2062"/>
                <a:gd name="T2" fmla="*/ 1162 w 1344"/>
                <a:gd name="T3" fmla="*/ 1256 h 2062"/>
                <a:gd name="T4" fmla="*/ 1202 w 1344"/>
                <a:gd name="T5" fmla="*/ 1176 h 2062"/>
                <a:gd name="T6" fmla="*/ 1236 w 1344"/>
                <a:gd name="T7" fmla="*/ 1094 h 2062"/>
                <a:gd name="T8" fmla="*/ 1266 w 1344"/>
                <a:gd name="T9" fmla="*/ 1010 h 2062"/>
                <a:gd name="T10" fmla="*/ 1292 w 1344"/>
                <a:gd name="T11" fmla="*/ 926 h 2062"/>
                <a:gd name="T12" fmla="*/ 1312 w 1344"/>
                <a:gd name="T13" fmla="*/ 842 h 2062"/>
                <a:gd name="T14" fmla="*/ 1328 w 1344"/>
                <a:gd name="T15" fmla="*/ 758 h 2062"/>
                <a:gd name="T16" fmla="*/ 1338 w 1344"/>
                <a:gd name="T17" fmla="*/ 672 h 2062"/>
                <a:gd name="T18" fmla="*/ 1344 w 1344"/>
                <a:gd name="T19" fmla="*/ 500 h 2062"/>
                <a:gd name="T20" fmla="*/ 1332 w 1344"/>
                <a:gd name="T21" fmla="*/ 330 h 2062"/>
                <a:gd name="T22" fmla="*/ 1302 w 1344"/>
                <a:gd name="T23" fmla="*/ 164 h 2062"/>
                <a:gd name="T24" fmla="*/ 1254 w 1344"/>
                <a:gd name="T25" fmla="*/ 0 h 2062"/>
                <a:gd name="T26" fmla="*/ 374 w 1344"/>
                <a:gd name="T27" fmla="*/ 346 h 2062"/>
                <a:gd name="T28" fmla="*/ 404 w 1344"/>
                <a:gd name="T29" fmla="*/ 430 h 2062"/>
                <a:gd name="T30" fmla="*/ 432 w 1344"/>
                <a:gd name="T31" fmla="*/ 514 h 2062"/>
                <a:gd name="T32" fmla="*/ 452 w 1344"/>
                <a:gd name="T33" fmla="*/ 600 h 2062"/>
                <a:gd name="T34" fmla="*/ 470 w 1344"/>
                <a:gd name="T35" fmla="*/ 688 h 2062"/>
                <a:gd name="T36" fmla="*/ 480 w 1344"/>
                <a:gd name="T37" fmla="*/ 776 h 2062"/>
                <a:gd name="T38" fmla="*/ 488 w 1344"/>
                <a:gd name="T39" fmla="*/ 866 h 2062"/>
                <a:gd name="T40" fmla="*/ 488 w 1344"/>
                <a:gd name="T41" fmla="*/ 956 h 2062"/>
                <a:gd name="T42" fmla="*/ 484 w 1344"/>
                <a:gd name="T43" fmla="*/ 1046 h 2062"/>
                <a:gd name="T44" fmla="*/ 476 w 1344"/>
                <a:gd name="T45" fmla="*/ 1136 h 2062"/>
                <a:gd name="T46" fmla="*/ 462 w 1344"/>
                <a:gd name="T47" fmla="*/ 1224 h 2062"/>
                <a:gd name="T48" fmla="*/ 442 w 1344"/>
                <a:gd name="T49" fmla="*/ 1314 h 2062"/>
                <a:gd name="T50" fmla="*/ 416 w 1344"/>
                <a:gd name="T51" fmla="*/ 1402 h 2062"/>
                <a:gd name="T52" fmla="*/ 386 w 1344"/>
                <a:gd name="T53" fmla="*/ 1488 h 2062"/>
                <a:gd name="T54" fmla="*/ 350 w 1344"/>
                <a:gd name="T55" fmla="*/ 1574 h 2062"/>
                <a:gd name="T56" fmla="*/ 308 w 1344"/>
                <a:gd name="T57" fmla="*/ 1660 h 2062"/>
                <a:gd name="T58" fmla="*/ 260 w 1344"/>
                <a:gd name="T59" fmla="*/ 1742 h 2062"/>
                <a:gd name="T60" fmla="*/ 232 w 1344"/>
                <a:gd name="T61" fmla="*/ 1786 h 2062"/>
                <a:gd name="T62" fmla="*/ 172 w 1344"/>
                <a:gd name="T63" fmla="*/ 1872 h 2062"/>
                <a:gd name="T64" fmla="*/ 106 w 1344"/>
                <a:gd name="T65" fmla="*/ 1952 h 2062"/>
                <a:gd name="T66" fmla="*/ 36 w 1344"/>
                <a:gd name="T67" fmla="*/ 2026 h 2062"/>
                <a:gd name="T68" fmla="*/ 0 w 1344"/>
                <a:gd name="T69" fmla="*/ 2062 h 2062"/>
                <a:gd name="T70" fmla="*/ 166 w 1344"/>
                <a:gd name="T71" fmla="*/ 2030 h 2062"/>
                <a:gd name="T72" fmla="*/ 328 w 1344"/>
                <a:gd name="T73" fmla="*/ 1980 h 2062"/>
                <a:gd name="T74" fmla="*/ 482 w 1344"/>
                <a:gd name="T75" fmla="*/ 1914 h 2062"/>
                <a:gd name="T76" fmla="*/ 630 w 1344"/>
                <a:gd name="T77" fmla="*/ 1830 h 2062"/>
                <a:gd name="T78" fmla="*/ 770 w 1344"/>
                <a:gd name="T79" fmla="*/ 1730 h 2062"/>
                <a:gd name="T80" fmla="*/ 834 w 1344"/>
                <a:gd name="T81" fmla="*/ 1674 h 2062"/>
                <a:gd name="T82" fmla="*/ 898 w 1344"/>
                <a:gd name="T83" fmla="*/ 1614 h 2062"/>
                <a:gd name="T84" fmla="*/ 958 w 1344"/>
                <a:gd name="T85" fmla="*/ 1550 h 2062"/>
                <a:gd name="T86" fmla="*/ 1014 w 1344"/>
                <a:gd name="T87" fmla="*/ 1482 h 2062"/>
                <a:gd name="T88" fmla="*/ 1066 w 1344"/>
                <a:gd name="T89" fmla="*/ 1410 h 2062"/>
                <a:gd name="T90" fmla="*/ 1116 w 1344"/>
                <a:gd name="T91" fmla="*/ 1336 h 20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344" h="2062">
                  <a:moveTo>
                    <a:pt x="1116" y="1336"/>
                  </a:moveTo>
                  <a:lnTo>
                    <a:pt x="1116" y="1336"/>
                  </a:lnTo>
                  <a:lnTo>
                    <a:pt x="1140" y="1296"/>
                  </a:lnTo>
                  <a:lnTo>
                    <a:pt x="1162" y="1256"/>
                  </a:lnTo>
                  <a:lnTo>
                    <a:pt x="1182" y="1216"/>
                  </a:lnTo>
                  <a:lnTo>
                    <a:pt x="1202" y="1176"/>
                  </a:lnTo>
                  <a:lnTo>
                    <a:pt x="1220" y="1134"/>
                  </a:lnTo>
                  <a:lnTo>
                    <a:pt x="1236" y="1094"/>
                  </a:lnTo>
                  <a:lnTo>
                    <a:pt x="1252" y="1052"/>
                  </a:lnTo>
                  <a:lnTo>
                    <a:pt x="1266" y="1010"/>
                  </a:lnTo>
                  <a:lnTo>
                    <a:pt x="1280" y="968"/>
                  </a:lnTo>
                  <a:lnTo>
                    <a:pt x="1292" y="926"/>
                  </a:lnTo>
                  <a:lnTo>
                    <a:pt x="1302" y="884"/>
                  </a:lnTo>
                  <a:lnTo>
                    <a:pt x="1312" y="842"/>
                  </a:lnTo>
                  <a:lnTo>
                    <a:pt x="1320" y="800"/>
                  </a:lnTo>
                  <a:lnTo>
                    <a:pt x="1328" y="758"/>
                  </a:lnTo>
                  <a:lnTo>
                    <a:pt x="1334" y="714"/>
                  </a:lnTo>
                  <a:lnTo>
                    <a:pt x="1338" y="672"/>
                  </a:lnTo>
                  <a:lnTo>
                    <a:pt x="1344" y="586"/>
                  </a:lnTo>
                  <a:lnTo>
                    <a:pt x="1344" y="500"/>
                  </a:lnTo>
                  <a:lnTo>
                    <a:pt x="1340" y="416"/>
                  </a:lnTo>
                  <a:lnTo>
                    <a:pt x="1332" y="330"/>
                  </a:lnTo>
                  <a:lnTo>
                    <a:pt x="1320" y="246"/>
                  </a:lnTo>
                  <a:lnTo>
                    <a:pt x="1302" y="164"/>
                  </a:lnTo>
                  <a:lnTo>
                    <a:pt x="1280" y="82"/>
                  </a:lnTo>
                  <a:lnTo>
                    <a:pt x="1254" y="0"/>
                  </a:lnTo>
                  <a:lnTo>
                    <a:pt x="374" y="346"/>
                  </a:lnTo>
                  <a:lnTo>
                    <a:pt x="374" y="346"/>
                  </a:lnTo>
                  <a:lnTo>
                    <a:pt x="390" y="388"/>
                  </a:lnTo>
                  <a:lnTo>
                    <a:pt x="404" y="430"/>
                  </a:lnTo>
                  <a:lnTo>
                    <a:pt x="418" y="472"/>
                  </a:lnTo>
                  <a:lnTo>
                    <a:pt x="432" y="514"/>
                  </a:lnTo>
                  <a:lnTo>
                    <a:pt x="442" y="558"/>
                  </a:lnTo>
                  <a:lnTo>
                    <a:pt x="452" y="600"/>
                  </a:lnTo>
                  <a:lnTo>
                    <a:pt x="462" y="644"/>
                  </a:lnTo>
                  <a:lnTo>
                    <a:pt x="470" y="688"/>
                  </a:lnTo>
                  <a:lnTo>
                    <a:pt x="476" y="732"/>
                  </a:lnTo>
                  <a:lnTo>
                    <a:pt x="480" y="776"/>
                  </a:lnTo>
                  <a:lnTo>
                    <a:pt x="484" y="822"/>
                  </a:lnTo>
                  <a:lnTo>
                    <a:pt x="488" y="866"/>
                  </a:lnTo>
                  <a:lnTo>
                    <a:pt x="488" y="910"/>
                  </a:lnTo>
                  <a:lnTo>
                    <a:pt x="488" y="956"/>
                  </a:lnTo>
                  <a:lnTo>
                    <a:pt x="488" y="1000"/>
                  </a:lnTo>
                  <a:lnTo>
                    <a:pt x="484" y="1046"/>
                  </a:lnTo>
                  <a:lnTo>
                    <a:pt x="480" y="1090"/>
                  </a:lnTo>
                  <a:lnTo>
                    <a:pt x="476" y="1136"/>
                  </a:lnTo>
                  <a:lnTo>
                    <a:pt x="470" y="1180"/>
                  </a:lnTo>
                  <a:lnTo>
                    <a:pt x="462" y="1224"/>
                  </a:lnTo>
                  <a:lnTo>
                    <a:pt x="452" y="1270"/>
                  </a:lnTo>
                  <a:lnTo>
                    <a:pt x="442" y="1314"/>
                  </a:lnTo>
                  <a:lnTo>
                    <a:pt x="430" y="1358"/>
                  </a:lnTo>
                  <a:lnTo>
                    <a:pt x="416" y="1402"/>
                  </a:lnTo>
                  <a:lnTo>
                    <a:pt x="402" y="1446"/>
                  </a:lnTo>
                  <a:lnTo>
                    <a:pt x="386" y="1488"/>
                  </a:lnTo>
                  <a:lnTo>
                    <a:pt x="368" y="1532"/>
                  </a:lnTo>
                  <a:lnTo>
                    <a:pt x="350" y="1574"/>
                  </a:lnTo>
                  <a:lnTo>
                    <a:pt x="330" y="1618"/>
                  </a:lnTo>
                  <a:lnTo>
                    <a:pt x="308" y="1660"/>
                  </a:lnTo>
                  <a:lnTo>
                    <a:pt x="284" y="1702"/>
                  </a:lnTo>
                  <a:lnTo>
                    <a:pt x="260" y="1742"/>
                  </a:lnTo>
                  <a:lnTo>
                    <a:pt x="260" y="1742"/>
                  </a:lnTo>
                  <a:lnTo>
                    <a:pt x="232" y="1786"/>
                  </a:lnTo>
                  <a:lnTo>
                    <a:pt x="202" y="1830"/>
                  </a:lnTo>
                  <a:lnTo>
                    <a:pt x="172" y="1872"/>
                  </a:lnTo>
                  <a:lnTo>
                    <a:pt x="140" y="1912"/>
                  </a:lnTo>
                  <a:lnTo>
                    <a:pt x="106" y="1952"/>
                  </a:lnTo>
                  <a:lnTo>
                    <a:pt x="72" y="1990"/>
                  </a:lnTo>
                  <a:lnTo>
                    <a:pt x="36" y="2026"/>
                  </a:lnTo>
                  <a:lnTo>
                    <a:pt x="0" y="2062"/>
                  </a:lnTo>
                  <a:lnTo>
                    <a:pt x="0" y="2062"/>
                  </a:lnTo>
                  <a:lnTo>
                    <a:pt x="84" y="2048"/>
                  </a:lnTo>
                  <a:lnTo>
                    <a:pt x="166" y="2030"/>
                  </a:lnTo>
                  <a:lnTo>
                    <a:pt x="248" y="2008"/>
                  </a:lnTo>
                  <a:lnTo>
                    <a:pt x="328" y="1980"/>
                  </a:lnTo>
                  <a:lnTo>
                    <a:pt x="406" y="1950"/>
                  </a:lnTo>
                  <a:lnTo>
                    <a:pt x="482" y="1914"/>
                  </a:lnTo>
                  <a:lnTo>
                    <a:pt x="558" y="1874"/>
                  </a:lnTo>
                  <a:lnTo>
                    <a:pt x="630" y="1830"/>
                  </a:lnTo>
                  <a:lnTo>
                    <a:pt x="702" y="1782"/>
                  </a:lnTo>
                  <a:lnTo>
                    <a:pt x="770" y="1730"/>
                  </a:lnTo>
                  <a:lnTo>
                    <a:pt x="802" y="1704"/>
                  </a:lnTo>
                  <a:lnTo>
                    <a:pt x="834" y="1674"/>
                  </a:lnTo>
                  <a:lnTo>
                    <a:pt x="866" y="1646"/>
                  </a:lnTo>
                  <a:lnTo>
                    <a:pt x="898" y="1614"/>
                  </a:lnTo>
                  <a:lnTo>
                    <a:pt x="928" y="1584"/>
                  </a:lnTo>
                  <a:lnTo>
                    <a:pt x="958" y="1550"/>
                  </a:lnTo>
                  <a:lnTo>
                    <a:pt x="986" y="1518"/>
                  </a:lnTo>
                  <a:lnTo>
                    <a:pt x="1014" y="1482"/>
                  </a:lnTo>
                  <a:lnTo>
                    <a:pt x="1040" y="1448"/>
                  </a:lnTo>
                  <a:lnTo>
                    <a:pt x="1066" y="1410"/>
                  </a:lnTo>
                  <a:lnTo>
                    <a:pt x="1092" y="1374"/>
                  </a:lnTo>
                  <a:lnTo>
                    <a:pt x="1116" y="1336"/>
                  </a:lnTo>
                  <a:lnTo>
                    <a:pt x="1116" y="1336"/>
                  </a:lnTo>
                  <a:close/>
                </a:path>
              </a:pathLst>
            </a:custGeom>
            <a:gradFill flip="none" rotWithShape="1">
              <a:gsLst>
                <a:gs pos="0">
                  <a:schemeClr val="accent3"/>
                </a:gs>
                <a:gs pos="100000">
                  <a:schemeClr val="accent3">
                    <a:lumMod val="60000"/>
                    <a:lumOff val="40000"/>
                  </a:schemeClr>
                </a:gs>
              </a:gsLst>
              <a:lin ang="5400000" scaled="1"/>
              <a:tileRect/>
            </a:gradFill>
            <a:ln w="19050">
              <a:solidFill>
                <a:schemeClr val="accent3">
                  <a:lumMod val="20000"/>
                  <a:lumOff val="80000"/>
                </a:schemeClr>
              </a:solidFill>
            </a:ln>
          </p:spPr>
          <p:txBody>
            <a:bodyPr vert="horz" wrap="square" lIns="91440" tIns="45720" rIns="91440" bIns="45720" numCol="1" anchor="t" anchorCtr="0" compatLnSpc="1"/>
            <a:lstStyle/>
            <a:p>
              <a:endParaRPr lang="zh-CN" altLang="en-US"/>
            </a:p>
          </p:txBody>
        </p:sp>
        <p:grpSp>
          <p:nvGrpSpPr>
            <p:cNvPr id="89" name="组合 88"/>
            <p:cNvGrpSpPr/>
            <p:nvPr/>
          </p:nvGrpSpPr>
          <p:grpSpPr>
            <a:xfrm>
              <a:off x="5302128" y="3077437"/>
              <a:ext cx="274758" cy="273222"/>
              <a:chOff x="2616200" y="414338"/>
              <a:chExt cx="1708150" cy="1698625"/>
            </a:xfrm>
          </p:grpSpPr>
          <p:sp>
            <p:nvSpPr>
              <p:cNvPr id="90" name="Freeform 25"/>
              <p:cNvSpPr/>
              <p:nvPr/>
            </p:nvSpPr>
            <p:spPr bwMode="auto">
              <a:xfrm>
                <a:off x="2616200" y="414338"/>
                <a:ext cx="1708150" cy="1698625"/>
              </a:xfrm>
              <a:custGeom>
                <a:avLst/>
                <a:gdLst>
                  <a:gd name="T0" fmla="*/ 434 w 1076"/>
                  <a:gd name="T1" fmla="*/ 404 h 1070"/>
                  <a:gd name="T2" fmla="*/ 412 w 1076"/>
                  <a:gd name="T3" fmla="*/ 398 h 1070"/>
                  <a:gd name="T4" fmla="*/ 364 w 1076"/>
                  <a:gd name="T5" fmla="*/ 392 h 1070"/>
                  <a:gd name="T6" fmla="*/ 338 w 1076"/>
                  <a:gd name="T7" fmla="*/ 390 h 1070"/>
                  <a:gd name="T8" fmla="*/ 270 w 1076"/>
                  <a:gd name="T9" fmla="*/ 398 h 1070"/>
                  <a:gd name="T10" fmla="*/ 206 w 1076"/>
                  <a:gd name="T11" fmla="*/ 418 h 1070"/>
                  <a:gd name="T12" fmla="*/ 148 w 1076"/>
                  <a:gd name="T13" fmla="*/ 448 h 1070"/>
                  <a:gd name="T14" fmla="*/ 98 w 1076"/>
                  <a:gd name="T15" fmla="*/ 490 h 1070"/>
                  <a:gd name="T16" fmla="*/ 58 w 1076"/>
                  <a:gd name="T17" fmla="*/ 540 h 1070"/>
                  <a:gd name="T18" fmla="*/ 26 w 1076"/>
                  <a:gd name="T19" fmla="*/ 598 h 1070"/>
                  <a:gd name="T20" fmla="*/ 6 w 1076"/>
                  <a:gd name="T21" fmla="*/ 662 h 1070"/>
                  <a:gd name="T22" fmla="*/ 0 w 1076"/>
                  <a:gd name="T23" fmla="*/ 730 h 1070"/>
                  <a:gd name="T24" fmla="*/ 0 w 1076"/>
                  <a:gd name="T25" fmla="*/ 764 h 1070"/>
                  <a:gd name="T26" fmla="*/ 14 w 1076"/>
                  <a:gd name="T27" fmla="*/ 832 h 1070"/>
                  <a:gd name="T28" fmla="*/ 40 w 1076"/>
                  <a:gd name="T29" fmla="*/ 892 h 1070"/>
                  <a:gd name="T30" fmla="*/ 76 w 1076"/>
                  <a:gd name="T31" fmla="*/ 946 h 1070"/>
                  <a:gd name="T32" fmla="*/ 122 w 1076"/>
                  <a:gd name="T33" fmla="*/ 992 h 1070"/>
                  <a:gd name="T34" fmla="*/ 176 w 1076"/>
                  <a:gd name="T35" fmla="*/ 1030 h 1070"/>
                  <a:gd name="T36" fmla="*/ 238 w 1076"/>
                  <a:gd name="T37" fmla="*/ 1054 h 1070"/>
                  <a:gd name="T38" fmla="*/ 304 w 1076"/>
                  <a:gd name="T39" fmla="*/ 1068 h 1070"/>
                  <a:gd name="T40" fmla="*/ 338 w 1076"/>
                  <a:gd name="T41" fmla="*/ 1070 h 1070"/>
                  <a:gd name="T42" fmla="*/ 408 w 1076"/>
                  <a:gd name="T43" fmla="*/ 1064 h 1070"/>
                  <a:gd name="T44" fmla="*/ 472 w 1076"/>
                  <a:gd name="T45" fmla="*/ 1044 h 1070"/>
                  <a:gd name="T46" fmla="*/ 528 w 1076"/>
                  <a:gd name="T47" fmla="*/ 1012 h 1070"/>
                  <a:gd name="T48" fmla="*/ 580 w 1076"/>
                  <a:gd name="T49" fmla="*/ 970 h 1070"/>
                  <a:gd name="T50" fmla="*/ 620 w 1076"/>
                  <a:gd name="T51" fmla="*/ 920 h 1070"/>
                  <a:gd name="T52" fmla="*/ 652 w 1076"/>
                  <a:gd name="T53" fmla="*/ 862 h 1070"/>
                  <a:gd name="T54" fmla="*/ 672 w 1076"/>
                  <a:gd name="T55" fmla="*/ 798 h 1070"/>
                  <a:gd name="T56" fmla="*/ 678 w 1076"/>
                  <a:gd name="T57" fmla="*/ 730 h 1070"/>
                  <a:gd name="T58" fmla="*/ 678 w 1076"/>
                  <a:gd name="T59" fmla="*/ 706 h 1070"/>
                  <a:gd name="T60" fmla="*/ 672 w 1076"/>
                  <a:gd name="T61" fmla="*/ 662 h 1070"/>
                  <a:gd name="T62" fmla="*/ 786 w 1076"/>
                  <a:gd name="T63" fmla="*/ 520 h 1070"/>
                  <a:gd name="T64" fmla="*/ 934 w 1076"/>
                  <a:gd name="T65" fmla="*/ 378 h 1070"/>
                  <a:gd name="T66" fmla="*/ 1076 w 1076"/>
                  <a:gd name="T67" fmla="*/ 216 h 1070"/>
                  <a:gd name="T68" fmla="*/ 884 w 1076"/>
                  <a:gd name="T69" fmla="*/ 0 h 10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076" h="1070">
                    <a:moveTo>
                      <a:pt x="884" y="0"/>
                    </a:moveTo>
                    <a:lnTo>
                      <a:pt x="434" y="404"/>
                    </a:lnTo>
                    <a:lnTo>
                      <a:pt x="434" y="404"/>
                    </a:lnTo>
                    <a:lnTo>
                      <a:pt x="412" y="398"/>
                    </a:lnTo>
                    <a:lnTo>
                      <a:pt x="388" y="394"/>
                    </a:lnTo>
                    <a:lnTo>
                      <a:pt x="364" y="392"/>
                    </a:lnTo>
                    <a:lnTo>
                      <a:pt x="338" y="390"/>
                    </a:lnTo>
                    <a:lnTo>
                      <a:pt x="338" y="390"/>
                    </a:lnTo>
                    <a:lnTo>
                      <a:pt x="304" y="392"/>
                    </a:lnTo>
                    <a:lnTo>
                      <a:pt x="270" y="398"/>
                    </a:lnTo>
                    <a:lnTo>
                      <a:pt x="238" y="406"/>
                    </a:lnTo>
                    <a:lnTo>
                      <a:pt x="206" y="418"/>
                    </a:lnTo>
                    <a:lnTo>
                      <a:pt x="176" y="432"/>
                    </a:lnTo>
                    <a:lnTo>
                      <a:pt x="148" y="448"/>
                    </a:lnTo>
                    <a:lnTo>
                      <a:pt x="122" y="468"/>
                    </a:lnTo>
                    <a:lnTo>
                      <a:pt x="98" y="490"/>
                    </a:lnTo>
                    <a:lnTo>
                      <a:pt x="76" y="514"/>
                    </a:lnTo>
                    <a:lnTo>
                      <a:pt x="58" y="540"/>
                    </a:lnTo>
                    <a:lnTo>
                      <a:pt x="40" y="568"/>
                    </a:lnTo>
                    <a:lnTo>
                      <a:pt x="26" y="598"/>
                    </a:lnTo>
                    <a:lnTo>
                      <a:pt x="14" y="630"/>
                    </a:lnTo>
                    <a:lnTo>
                      <a:pt x="6" y="662"/>
                    </a:lnTo>
                    <a:lnTo>
                      <a:pt x="0" y="696"/>
                    </a:lnTo>
                    <a:lnTo>
                      <a:pt x="0" y="730"/>
                    </a:lnTo>
                    <a:lnTo>
                      <a:pt x="0" y="730"/>
                    </a:lnTo>
                    <a:lnTo>
                      <a:pt x="0" y="764"/>
                    </a:lnTo>
                    <a:lnTo>
                      <a:pt x="6" y="798"/>
                    </a:lnTo>
                    <a:lnTo>
                      <a:pt x="14" y="832"/>
                    </a:lnTo>
                    <a:lnTo>
                      <a:pt x="26" y="862"/>
                    </a:lnTo>
                    <a:lnTo>
                      <a:pt x="40" y="892"/>
                    </a:lnTo>
                    <a:lnTo>
                      <a:pt x="58" y="920"/>
                    </a:lnTo>
                    <a:lnTo>
                      <a:pt x="76" y="946"/>
                    </a:lnTo>
                    <a:lnTo>
                      <a:pt x="98" y="970"/>
                    </a:lnTo>
                    <a:lnTo>
                      <a:pt x="122" y="992"/>
                    </a:lnTo>
                    <a:lnTo>
                      <a:pt x="148" y="1012"/>
                    </a:lnTo>
                    <a:lnTo>
                      <a:pt x="176" y="1030"/>
                    </a:lnTo>
                    <a:lnTo>
                      <a:pt x="206" y="1044"/>
                    </a:lnTo>
                    <a:lnTo>
                      <a:pt x="238" y="1054"/>
                    </a:lnTo>
                    <a:lnTo>
                      <a:pt x="270" y="1064"/>
                    </a:lnTo>
                    <a:lnTo>
                      <a:pt x="304" y="1068"/>
                    </a:lnTo>
                    <a:lnTo>
                      <a:pt x="338" y="1070"/>
                    </a:lnTo>
                    <a:lnTo>
                      <a:pt x="338" y="1070"/>
                    </a:lnTo>
                    <a:lnTo>
                      <a:pt x="374" y="1068"/>
                    </a:lnTo>
                    <a:lnTo>
                      <a:pt x="408" y="1064"/>
                    </a:lnTo>
                    <a:lnTo>
                      <a:pt x="440" y="1054"/>
                    </a:lnTo>
                    <a:lnTo>
                      <a:pt x="472" y="1044"/>
                    </a:lnTo>
                    <a:lnTo>
                      <a:pt x="500" y="1030"/>
                    </a:lnTo>
                    <a:lnTo>
                      <a:pt x="528" y="1012"/>
                    </a:lnTo>
                    <a:lnTo>
                      <a:pt x="556" y="992"/>
                    </a:lnTo>
                    <a:lnTo>
                      <a:pt x="580" y="970"/>
                    </a:lnTo>
                    <a:lnTo>
                      <a:pt x="602" y="946"/>
                    </a:lnTo>
                    <a:lnTo>
                      <a:pt x="620" y="920"/>
                    </a:lnTo>
                    <a:lnTo>
                      <a:pt x="638" y="892"/>
                    </a:lnTo>
                    <a:lnTo>
                      <a:pt x="652" y="862"/>
                    </a:lnTo>
                    <a:lnTo>
                      <a:pt x="664" y="832"/>
                    </a:lnTo>
                    <a:lnTo>
                      <a:pt x="672" y="798"/>
                    </a:lnTo>
                    <a:lnTo>
                      <a:pt x="678" y="764"/>
                    </a:lnTo>
                    <a:lnTo>
                      <a:pt x="678" y="730"/>
                    </a:lnTo>
                    <a:lnTo>
                      <a:pt x="678" y="730"/>
                    </a:lnTo>
                    <a:lnTo>
                      <a:pt x="678" y="706"/>
                    </a:lnTo>
                    <a:lnTo>
                      <a:pt x="676" y="684"/>
                    </a:lnTo>
                    <a:lnTo>
                      <a:pt x="672" y="662"/>
                    </a:lnTo>
                    <a:lnTo>
                      <a:pt x="666" y="640"/>
                    </a:lnTo>
                    <a:lnTo>
                      <a:pt x="786" y="520"/>
                    </a:lnTo>
                    <a:lnTo>
                      <a:pt x="786" y="378"/>
                    </a:lnTo>
                    <a:lnTo>
                      <a:pt x="934" y="378"/>
                    </a:lnTo>
                    <a:lnTo>
                      <a:pt x="934" y="208"/>
                    </a:lnTo>
                    <a:lnTo>
                      <a:pt x="1076" y="216"/>
                    </a:lnTo>
                    <a:lnTo>
                      <a:pt x="1076" y="14"/>
                    </a:lnTo>
                    <a:lnTo>
                      <a:pt x="884" y="0"/>
                    </a:lnTo>
                    <a:close/>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91" name="Freeform 26"/>
              <p:cNvSpPr/>
              <p:nvPr/>
            </p:nvSpPr>
            <p:spPr bwMode="auto">
              <a:xfrm>
                <a:off x="2889250" y="1484313"/>
                <a:ext cx="368300" cy="368300"/>
              </a:xfrm>
              <a:custGeom>
                <a:avLst/>
                <a:gdLst>
                  <a:gd name="T0" fmla="*/ 232 w 232"/>
                  <a:gd name="T1" fmla="*/ 116 h 232"/>
                  <a:gd name="T2" fmla="*/ 232 w 232"/>
                  <a:gd name="T3" fmla="*/ 116 h 232"/>
                  <a:gd name="T4" fmla="*/ 232 w 232"/>
                  <a:gd name="T5" fmla="*/ 128 h 232"/>
                  <a:gd name="T6" fmla="*/ 230 w 232"/>
                  <a:gd name="T7" fmla="*/ 138 h 232"/>
                  <a:gd name="T8" fmla="*/ 222 w 232"/>
                  <a:gd name="T9" fmla="*/ 160 h 232"/>
                  <a:gd name="T10" fmla="*/ 212 w 232"/>
                  <a:gd name="T11" fmla="*/ 180 h 232"/>
                  <a:gd name="T12" fmla="*/ 198 w 232"/>
                  <a:gd name="T13" fmla="*/ 198 h 232"/>
                  <a:gd name="T14" fmla="*/ 180 w 232"/>
                  <a:gd name="T15" fmla="*/ 212 h 232"/>
                  <a:gd name="T16" fmla="*/ 162 w 232"/>
                  <a:gd name="T17" fmla="*/ 222 h 232"/>
                  <a:gd name="T18" fmla="*/ 140 w 232"/>
                  <a:gd name="T19" fmla="*/ 228 h 232"/>
                  <a:gd name="T20" fmla="*/ 128 w 232"/>
                  <a:gd name="T21" fmla="*/ 230 h 232"/>
                  <a:gd name="T22" fmla="*/ 116 w 232"/>
                  <a:gd name="T23" fmla="*/ 232 h 232"/>
                  <a:gd name="T24" fmla="*/ 116 w 232"/>
                  <a:gd name="T25" fmla="*/ 232 h 232"/>
                  <a:gd name="T26" fmla="*/ 104 w 232"/>
                  <a:gd name="T27" fmla="*/ 230 h 232"/>
                  <a:gd name="T28" fmla="*/ 92 w 232"/>
                  <a:gd name="T29" fmla="*/ 228 h 232"/>
                  <a:gd name="T30" fmla="*/ 72 w 232"/>
                  <a:gd name="T31" fmla="*/ 222 h 232"/>
                  <a:gd name="T32" fmla="*/ 52 w 232"/>
                  <a:gd name="T33" fmla="*/ 212 h 232"/>
                  <a:gd name="T34" fmla="*/ 34 w 232"/>
                  <a:gd name="T35" fmla="*/ 198 h 232"/>
                  <a:gd name="T36" fmla="*/ 20 w 232"/>
                  <a:gd name="T37" fmla="*/ 180 h 232"/>
                  <a:gd name="T38" fmla="*/ 10 w 232"/>
                  <a:gd name="T39" fmla="*/ 160 h 232"/>
                  <a:gd name="T40" fmla="*/ 2 w 232"/>
                  <a:gd name="T41" fmla="*/ 138 h 232"/>
                  <a:gd name="T42" fmla="*/ 2 w 232"/>
                  <a:gd name="T43" fmla="*/ 128 h 232"/>
                  <a:gd name="T44" fmla="*/ 0 w 232"/>
                  <a:gd name="T45" fmla="*/ 116 h 232"/>
                  <a:gd name="T46" fmla="*/ 0 w 232"/>
                  <a:gd name="T47" fmla="*/ 116 h 232"/>
                  <a:gd name="T48" fmla="*/ 2 w 232"/>
                  <a:gd name="T49" fmla="*/ 104 h 232"/>
                  <a:gd name="T50" fmla="*/ 2 w 232"/>
                  <a:gd name="T51" fmla="*/ 92 h 232"/>
                  <a:gd name="T52" fmla="*/ 10 w 232"/>
                  <a:gd name="T53" fmla="*/ 70 h 232"/>
                  <a:gd name="T54" fmla="*/ 20 w 232"/>
                  <a:gd name="T55" fmla="*/ 50 h 232"/>
                  <a:gd name="T56" fmla="*/ 34 w 232"/>
                  <a:gd name="T57" fmla="*/ 34 h 232"/>
                  <a:gd name="T58" fmla="*/ 52 w 232"/>
                  <a:gd name="T59" fmla="*/ 20 h 232"/>
                  <a:gd name="T60" fmla="*/ 72 w 232"/>
                  <a:gd name="T61" fmla="*/ 8 h 232"/>
                  <a:gd name="T62" fmla="*/ 92 w 232"/>
                  <a:gd name="T63" fmla="*/ 2 h 232"/>
                  <a:gd name="T64" fmla="*/ 104 w 232"/>
                  <a:gd name="T65" fmla="*/ 0 h 232"/>
                  <a:gd name="T66" fmla="*/ 116 w 232"/>
                  <a:gd name="T67" fmla="*/ 0 h 232"/>
                  <a:gd name="T68" fmla="*/ 116 w 232"/>
                  <a:gd name="T69" fmla="*/ 0 h 232"/>
                  <a:gd name="T70" fmla="*/ 128 w 232"/>
                  <a:gd name="T71" fmla="*/ 0 h 232"/>
                  <a:gd name="T72" fmla="*/ 140 w 232"/>
                  <a:gd name="T73" fmla="*/ 2 h 232"/>
                  <a:gd name="T74" fmla="*/ 162 w 232"/>
                  <a:gd name="T75" fmla="*/ 8 h 232"/>
                  <a:gd name="T76" fmla="*/ 180 w 232"/>
                  <a:gd name="T77" fmla="*/ 20 h 232"/>
                  <a:gd name="T78" fmla="*/ 198 w 232"/>
                  <a:gd name="T79" fmla="*/ 34 h 232"/>
                  <a:gd name="T80" fmla="*/ 212 w 232"/>
                  <a:gd name="T81" fmla="*/ 50 h 232"/>
                  <a:gd name="T82" fmla="*/ 222 w 232"/>
                  <a:gd name="T83" fmla="*/ 70 h 232"/>
                  <a:gd name="T84" fmla="*/ 230 w 232"/>
                  <a:gd name="T85" fmla="*/ 92 h 232"/>
                  <a:gd name="T86" fmla="*/ 232 w 232"/>
                  <a:gd name="T87" fmla="*/ 104 h 232"/>
                  <a:gd name="T88" fmla="*/ 232 w 232"/>
                  <a:gd name="T89" fmla="*/ 116 h 232"/>
                  <a:gd name="T90" fmla="*/ 232 w 232"/>
                  <a:gd name="T91" fmla="*/ 116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32" h="232">
                    <a:moveTo>
                      <a:pt x="232" y="116"/>
                    </a:moveTo>
                    <a:lnTo>
                      <a:pt x="232" y="116"/>
                    </a:lnTo>
                    <a:lnTo>
                      <a:pt x="232" y="128"/>
                    </a:lnTo>
                    <a:lnTo>
                      <a:pt x="230" y="138"/>
                    </a:lnTo>
                    <a:lnTo>
                      <a:pt x="222" y="160"/>
                    </a:lnTo>
                    <a:lnTo>
                      <a:pt x="212" y="180"/>
                    </a:lnTo>
                    <a:lnTo>
                      <a:pt x="198" y="198"/>
                    </a:lnTo>
                    <a:lnTo>
                      <a:pt x="180" y="212"/>
                    </a:lnTo>
                    <a:lnTo>
                      <a:pt x="162" y="222"/>
                    </a:lnTo>
                    <a:lnTo>
                      <a:pt x="140" y="228"/>
                    </a:lnTo>
                    <a:lnTo>
                      <a:pt x="128" y="230"/>
                    </a:lnTo>
                    <a:lnTo>
                      <a:pt x="116" y="232"/>
                    </a:lnTo>
                    <a:lnTo>
                      <a:pt x="116" y="232"/>
                    </a:lnTo>
                    <a:lnTo>
                      <a:pt x="104" y="230"/>
                    </a:lnTo>
                    <a:lnTo>
                      <a:pt x="92" y="228"/>
                    </a:lnTo>
                    <a:lnTo>
                      <a:pt x="72" y="222"/>
                    </a:lnTo>
                    <a:lnTo>
                      <a:pt x="52" y="212"/>
                    </a:lnTo>
                    <a:lnTo>
                      <a:pt x="34" y="198"/>
                    </a:lnTo>
                    <a:lnTo>
                      <a:pt x="20" y="180"/>
                    </a:lnTo>
                    <a:lnTo>
                      <a:pt x="10" y="160"/>
                    </a:lnTo>
                    <a:lnTo>
                      <a:pt x="2" y="138"/>
                    </a:lnTo>
                    <a:lnTo>
                      <a:pt x="2" y="128"/>
                    </a:lnTo>
                    <a:lnTo>
                      <a:pt x="0" y="116"/>
                    </a:lnTo>
                    <a:lnTo>
                      <a:pt x="0" y="116"/>
                    </a:lnTo>
                    <a:lnTo>
                      <a:pt x="2" y="104"/>
                    </a:lnTo>
                    <a:lnTo>
                      <a:pt x="2" y="92"/>
                    </a:lnTo>
                    <a:lnTo>
                      <a:pt x="10" y="70"/>
                    </a:lnTo>
                    <a:lnTo>
                      <a:pt x="20" y="50"/>
                    </a:lnTo>
                    <a:lnTo>
                      <a:pt x="34" y="34"/>
                    </a:lnTo>
                    <a:lnTo>
                      <a:pt x="52" y="20"/>
                    </a:lnTo>
                    <a:lnTo>
                      <a:pt x="72" y="8"/>
                    </a:lnTo>
                    <a:lnTo>
                      <a:pt x="92" y="2"/>
                    </a:lnTo>
                    <a:lnTo>
                      <a:pt x="104" y="0"/>
                    </a:lnTo>
                    <a:lnTo>
                      <a:pt x="116" y="0"/>
                    </a:lnTo>
                    <a:lnTo>
                      <a:pt x="116" y="0"/>
                    </a:lnTo>
                    <a:lnTo>
                      <a:pt x="128" y="0"/>
                    </a:lnTo>
                    <a:lnTo>
                      <a:pt x="140" y="2"/>
                    </a:lnTo>
                    <a:lnTo>
                      <a:pt x="162" y="8"/>
                    </a:lnTo>
                    <a:lnTo>
                      <a:pt x="180" y="20"/>
                    </a:lnTo>
                    <a:lnTo>
                      <a:pt x="198" y="34"/>
                    </a:lnTo>
                    <a:lnTo>
                      <a:pt x="212" y="50"/>
                    </a:lnTo>
                    <a:lnTo>
                      <a:pt x="222" y="70"/>
                    </a:lnTo>
                    <a:lnTo>
                      <a:pt x="230" y="92"/>
                    </a:lnTo>
                    <a:lnTo>
                      <a:pt x="232" y="104"/>
                    </a:lnTo>
                    <a:lnTo>
                      <a:pt x="232" y="116"/>
                    </a:lnTo>
                    <a:lnTo>
                      <a:pt x="232" y="116"/>
                    </a:lnTo>
                    <a:close/>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92" name="Line 27"/>
              <p:cNvSpPr>
                <a:spLocks noChangeShapeType="1"/>
              </p:cNvSpPr>
              <p:nvPr/>
            </p:nvSpPr>
            <p:spPr bwMode="auto">
              <a:xfrm flipH="1">
                <a:off x="3409950" y="614363"/>
                <a:ext cx="606425" cy="546100"/>
              </a:xfrm>
              <a:prstGeom prst="line">
                <a:avLst/>
              </a:prstGeom>
              <a:noFill/>
              <a:ln w="6350">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grpSp>
      </p:grpSp>
      <p:grpSp>
        <p:nvGrpSpPr>
          <p:cNvPr id="93" name="组合 92"/>
          <p:cNvGrpSpPr/>
          <p:nvPr/>
        </p:nvGrpSpPr>
        <p:grpSpPr>
          <a:xfrm>
            <a:off x="4755860" y="1839443"/>
            <a:ext cx="2664820" cy="1270705"/>
            <a:chOff x="3566763" y="1497691"/>
            <a:chExt cx="1998875" cy="953029"/>
          </a:xfrm>
        </p:grpSpPr>
        <p:sp>
          <p:nvSpPr>
            <p:cNvPr id="94" name="Freeform 7"/>
            <p:cNvSpPr/>
            <p:nvPr/>
          </p:nvSpPr>
          <p:spPr bwMode="auto">
            <a:xfrm>
              <a:off x="3566763" y="1497691"/>
              <a:ext cx="1998875" cy="953029"/>
            </a:xfrm>
            <a:custGeom>
              <a:avLst/>
              <a:gdLst>
                <a:gd name="T0" fmla="*/ 1202 w 2412"/>
                <a:gd name="T1" fmla="*/ 0 h 1150"/>
                <a:gd name="T2" fmla="*/ 1294 w 2412"/>
                <a:gd name="T3" fmla="*/ 2 h 1150"/>
                <a:gd name="T4" fmla="*/ 1384 w 2412"/>
                <a:gd name="T5" fmla="*/ 10 h 1150"/>
                <a:gd name="T6" fmla="*/ 1472 w 2412"/>
                <a:gd name="T7" fmla="*/ 24 h 1150"/>
                <a:gd name="T8" fmla="*/ 1558 w 2412"/>
                <a:gd name="T9" fmla="*/ 40 h 1150"/>
                <a:gd name="T10" fmla="*/ 1642 w 2412"/>
                <a:gd name="T11" fmla="*/ 64 h 1150"/>
                <a:gd name="T12" fmla="*/ 1726 w 2412"/>
                <a:gd name="T13" fmla="*/ 90 h 1150"/>
                <a:gd name="T14" fmla="*/ 1806 w 2412"/>
                <a:gd name="T15" fmla="*/ 122 h 1150"/>
                <a:gd name="T16" fmla="*/ 1884 w 2412"/>
                <a:gd name="T17" fmla="*/ 158 h 1150"/>
                <a:gd name="T18" fmla="*/ 2034 w 2412"/>
                <a:gd name="T19" fmla="*/ 242 h 1150"/>
                <a:gd name="T20" fmla="*/ 2172 w 2412"/>
                <a:gd name="T21" fmla="*/ 340 h 1150"/>
                <a:gd name="T22" fmla="*/ 2298 w 2412"/>
                <a:gd name="T23" fmla="*/ 454 h 1150"/>
                <a:gd name="T24" fmla="*/ 2412 w 2412"/>
                <a:gd name="T25" fmla="*/ 580 h 1150"/>
                <a:gd name="T26" fmla="*/ 1658 w 2412"/>
                <a:gd name="T27" fmla="*/ 1150 h 1150"/>
                <a:gd name="T28" fmla="*/ 1604 w 2412"/>
                <a:gd name="T29" fmla="*/ 1080 h 1150"/>
                <a:gd name="T30" fmla="*/ 1544 w 2412"/>
                <a:gd name="T31" fmla="*/ 1012 h 1150"/>
                <a:gd name="T32" fmla="*/ 1482 w 2412"/>
                <a:gd name="T33" fmla="*/ 950 h 1150"/>
                <a:gd name="T34" fmla="*/ 1416 w 2412"/>
                <a:gd name="T35" fmla="*/ 890 h 1150"/>
                <a:gd name="T36" fmla="*/ 1346 w 2412"/>
                <a:gd name="T37" fmla="*/ 834 h 1150"/>
                <a:gd name="T38" fmla="*/ 1274 w 2412"/>
                <a:gd name="T39" fmla="*/ 782 h 1150"/>
                <a:gd name="T40" fmla="*/ 1198 w 2412"/>
                <a:gd name="T41" fmla="*/ 734 h 1150"/>
                <a:gd name="T42" fmla="*/ 1120 w 2412"/>
                <a:gd name="T43" fmla="*/ 690 h 1150"/>
                <a:gd name="T44" fmla="*/ 1038 w 2412"/>
                <a:gd name="T45" fmla="*/ 650 h 1150"/>
                <a:gd name="T46" fmla="*/ 956 w 2412"/>
                <a:gd name="T47" fmla="*/ 616 h 1150"/>
                <a:gd name="T48" fmla="*/ 868 w 2412"/>
                <a:gd name="T49" fmla="*/ 586 h 1150"/>
                <a:gd name="T50" fmla="*/ 780 w 2412"/>
                <a:gd name="T51" fmla="*/ 562 h 1150"/>
                <a:gd name="T52" fmla="*/ 690 w 2412"/>
                <a:gd name="T53" fmla="*/ 542 h 1150"/>
                <a:gd name="T54" fmla="*/ 598 w 2412"/>
                <a:gd name="T55" fmla="*/ 528 h 1150"/>
                <a:gd name="T56" fmla="*/ 504 w 2412"/>
                <a:gd name="T57" fmla="*/ 520 h 1150"/>
                <a:gd name="T58" fmla="*/ 408 w 2412"/>
                <a:gd name="T59" fmla="*/ 516 h 1150"/>
                <a:gd name="T60" fmla="*/ 356 w 2412"/>
                <a:gd name="T61" fmla="*/ 518 h 1150"/>
                <a:gd name="T62" fmla="*/ 252 w 2412"/>
                <a:gd name="T63" fmla="*/ 524 h 1150"/>
                <a:gd name="T64" fmla="*/ 150 w 2412"/>
                <a:gd name="T65" fmla="*/ 538 h 1150"/>
                <a:gd name="T66" fmla="*/ 50 w 2412"/>
                <a:gd name="T67" fmla="*/ 560 h 1150"/>
                <a:gd name="T68" fmla="*/ 0 w 2412"/>
                <a:gd name="T69" fmla="*/ 572 h 1150"/>
                <a:gd name="T70" fmla="*/ 114 w 2412"/>
                <a:gd name="T71" fmla="*/ 446 h 1150"/>
                <a:gd name="T72" fmla="*/ 240 w 2412"/>
                <a:gd name="T73" fmla="*/ 336 h 1150"/>
                <a:gd name="T74" fmla="*/ 378 w 2412"/>
                <a:gd name="T75" fmla="*/ 238 h 1150"/>
                <a:gd name="T76" fmla="*/ 526 w 2412"/>
                <a:gd name="T77" fmla="*/ 154 h 1150"/>
                <a:gd name="T78" fmla="*/ 684 w 2412"/>
                <a:gd name="T79" fmla="*/ 88 h 1150"/>
                <a:gd name="T80" fmla="*/ 766 w 2412"/>
                <a:gd name="T81" fmla="*/ 62 h 1150"/>
                <a:gd name="T82" fmla="*/ 850 w 2412"/>
                <a:gd name="T83" fmla="*/ 40 h 1150"/>
                <a:gd name="T84" fmla="*/ 936 w 2412"/>
                <a:gd name="T85" fmla="*/ 22 h 1150"/>
                <a:gd name="T86" fmla="*/ 1024 w 2412"/>
                <a:gd name="T87" fmla="*/ 10 h 1150"/>
                <a:gd name="T88" fmla="*/ 1112 w 2412"/>
                <a:gd name="T89" fmla="*/ 2 h 1150"/>
                <a:gd name="T90" fmla="*/ 1202 w 2412"/>
                <a:gd name="T91" fmla="*/ 0 h 1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412" h="1150">
                  <a:moveTo>
                    <a:pt x="1202" y="0"/>
                  </a:moveTo>
                  <a:lnTo>
                    <a:pt x="1202" y="0"/>
                  </a:lnTo>
                  <a:lnTo>
                    <a:pt x="1248" y="0"/>
                  </a:lnTo>
                  <a:lnTo>
                    <a:pt x="1294" y="2"/>
                  </a:lnTo>
                  <a:lnTo>
                    <a:pt x="1340" y="6"/>
                  </a:lnTo>
                  <a:lnTo>
                    <a:pt x="1384" y="10"/>
                  </a:lnTo>
                  <a:lnTo>
                    <a:pt x="1428" y="16"/>
                  </a:lnTo>
                  <a:lnTo>
                    <a:pt x="1472" y="24"/>
                  </a:lnTo>
                  <a:lnTo>
                    <a:pt x="1516" y="32"/>
                  </a:lnTo>
                  <a:lnTo>
                    <a:pt x="1558" y="40"/>
                  </a:lnTo>
                  <a:lnTo>
                    <a:pt x="1600" y="52"/>
                  </a:lnTo>
                  <a:lnTo>
                    <a:pt x="1642" y="64"/>
                  </a:lnTo>
                  <a:lnTo>
                    <a:pt x="1684" y="76"/>
                  </a:lnTo>
                  <a:lnTo>
                    <a:pt x="1726" y="90"/>
                  </a:lnTo>
                  <a:lnTo>
                    <a:pt x="1766" y="106"/>
                  </a:lnTo>
                  <a:lnTo>
                    <a:pt x="1806" y="122"/>
                  </a:lnTo>
                  <a:lnTo>
                    <a:pt x="1846" y="140"/>
                  </a:lnTo>
                  <a:lnTo>
                    <a:pt x="1884" y="158"/>
                  </a:lnTo>
                  <a:lnTo>
                    <a:pt x="1960" y="198"/>
                  </a:lnTo>
                  <a:lnTo>
                    <a:pt x="2034" y="242"/>
                  </a:lnTo>
                  <a:lnTo>
                    <a:pt x="2104" y="290"/>
                  </a:lnTo>
                  <a:lnTo>
                    <a:pt x="2172" y="340"/>
                  </a:lnTo>
                  <a:lnTo>
                    <a:pt x="2238" y="396"/>
                  </a:lnTo>
                  <a:lnTo>
                    <a:pt x="2298" y="454"/>
                  </a:lnTo>
                  <a:lnTo>
                    <a:pt x="2358" y="516"/>
                  </a:lnTo>
                  <a:lnTo>
                    <a:pt x="2412" y="580"/>
                  </a:lnTo>
                  <a:lnTo>
                    <a:pt x="1658" y="1150"/>
                  </a:lnTo>
                  <a:lnTo>
                    <a:pt x="1658" y="1150"/>
                  </a:lnTo>
                  <a:lnTo>
                    <a:pt x="1632" y="1114"/>
                  </a:lnTo>
                  <a:lnTo>
                    <a:pt x="1604" y="1080"/>
                  </a:lnTo>
                  <a:lnTo>
                    <a:pt x="1574" y="1046"/>
                  </a:lnTo>
                  <a:lnTo>
                    <a:pt x="1544" y="1012"/>
                  </a:lnTo>
                  <a:lnTo>
                    <a:pt x="1514" y="980"/>
                  </a:lnTo>
                  <a:lnTo>
                    <a:pt x="1482" y="950"/>
                  </a:lnTo>
                  <a:lnTo>
                    <a:pt x="1450" y="918"/>
                  </a:lnTo>
                  <a:lnTo>
                    <a:pt x="1416" y="890"/>
                  </a:lnTo>
                  <a:lnTo>
                    <a:pt x="1382" y="860"/>
                  </a:lnTo>
                  <a:lnTo>
                    <a:pt x="1346" y="834"/>
                  </a:lnTo>
                  <a:lnTo>
                    <a:pt x="1312" y="806"/>
                  </a:lnTo>
                  <a:lnTo>
                    <a:pt x="1274" y="782"/>
                  </a:lnTo>
                  <a:lnTo>
                    <a:pt x="1236" y="756"/>
                  </a:lnTo>
                  <a:lnTo>
                    <a:pt x="1198" y="734"/>
                  </a:lnTo>
                  <a:lnTo>
                    <a:pt x="1160" y="710"/>
                  </a:lnTo>
                  <a:lnTo>
                    <a:pt x="1120" y="690"/>
                  </a:lnTo>
                  <a:lnTo>
                    <a:pt x="1080" y="670"/>
                  </a:lnTo>
                  <a:lnTo>
                    <a:pt x="1038" y="650"/>
                  </a:lnTo>
                  <a:lnTo>
                    <a:pt x="998" y="632"/>
                  </a:lnTo>
                  <a:lnTo>
                    <a:pt x="956" y="616"/>
                  </a:lnTo>
                  <a:lnTo>
                    <a:pt x="912" y="600"/>
                  </a:lnTo>
                  <a:lnTo>
                    <a:pt x="868" y="586"/>
                  </a:lnTo>
                  <a:lnTo>
                    <a:pt x="826" y="574"/>
                  </a:lnTo>
                  <a:lnTo>
                    <a:pt x="780" y="562"/>
                  </a:lnTo>
                  <a:lnTo>
                    <a:pt x="736" y="552"/>
                  </a:lnTo>
                  <a:lnTo>
                    <a:pt x="690" y="542"/>
                  </a:lnTo>
                  <a:lnTo>
                    <a:pt x="644" y="534"/>
                  </a:lnTo>
                  <a:lnTo>
                    <a:pt x="598" y="528"/>
                  </a:lnTo>
                  <a:lnTo>
                    <a:pt x="552" y="524"/>
                  </a:lnTo>
                  <a:lnTo>
                    <a:pt x="504" y="520"/>
                  </a:lnTo>
                  <a:lnTo>
                    <a:pt x="456" y="518"/>
                  </a:lnTo>
                  <a:lnTo>
                    <a:pt x="408" y="516"/>
                  </a:lnTo>
                  <a:lnTo>
                    <a:pt x="408" y="516"/>
                  </a:lnTo>
                  <a:lnTo>
                    <a:pt x="356" y="518"/>
                  </a:lnTo>
                  <a:lnTo>
                    <a:pt x="304" y="520"/>
                  </a:lnTo>
                  <a:lnTo>
                    <a:pt x="252" y="524"/>
                  </a:lnTo>
                  <a:lnTo>
                    <a:pt x="200" y="530"/>
                  </a:lnTo>
                  <a:lnTo>
                    <a:pt x="150" y="538"/>
                  </a:lnTo>
                  <a:lnTo>
                    <a:pt x="100" y="548"/>
                  </a:lnTo>
                  <a:lnTo>
                    <a:pt x="50" y="560"/>
                  </a:lnTo>
                  <a:lnTo>
                    <a:pt x="0" y="572"/>
                  </a:lnTo>
                  <a:lnTo>
                    <a:pt x="0" y="572"/>
                  </a:lnTo>
                  <a:lnTo>
                    <a:pt x="56" y="508"/>
                  </a:lnTo>
                  <a:lnTo>
                    <a:pt x="114" y="446"/>
                  </a:lnTo>
                  <a:lnTo>
                    <a:pt x="176" y="390"/>
                  </a:lnTo>
                  <a:lnTo>
                    <a:pt x="240" y="336"/>
                  </a:lnTo>
                  <a:lnTo>
                    <a:pt x="308" y="284"/>
                  </a:lnTo>
                  <a:lnTo>
                    <a:pt x="378" y="238"/>
                  </a:lnTo>
                  <a:lnTo>
                    <a:pt x="452" y="194"/>
                  </a:lnTo>
                  <a:lnTo>
                    <a:pt x="526" y="154"/>
                  </a:lnTo>
                  <a:lnTo>
                    <a:pt x="604" y="120"/>
                  </a:lnTo>
                  <a:lnTo>
                    <a:pt x="684" y="88"/>
                  </a:lnTo>
                  <a:lnTo>
                    <a:pt x="726" y="76"/>
                  </a:lnTo>
                  <a:lnTo>
                    <a:pt x="766" y="62"/>
                  </a:lnTo>
                  <a:lnTo>
                    <a:pt x="808" y="50"/>
                  </a:lnTo>
                  <a:lnTo>
                    <a:pt x="850" y="40"/>
                  </a:lnTo>
                  <a:lnTo>
                    <a:pt x="894" y="30"/>
                  </a:lnTo>
                  <a:lnTo>
                    <a:pt x="936" y="22"/>
                  </a:lnTo>
                  <a:lnTo>
                    <a:pt x="980" y="16"/>
                  </a:lnTo>
                  <a:lnTo>
                    <a:pt x="1024" y="10"/>
                  </a:lnTo>
                  <a:lnTo>
                    <a:pt x="1068" y="6"/>
                  </a:lnTo>
                  <a:lnTo>
                    <a:pt x="1112" y="2"/>
                  </a:lnTo>
                  <a:lnTo>
                    <a:pt x="1158" y="0"/>
                  </a:lnTo>
                  <a:lnTo>
                    <a:pt x="1202" y="0"/>
                  </a:lnTo>
                  <a:lnTo>
                    <a:pt x="1202" y="0"/>
                  </a:lnTo>
                  <a:close/>
                </a:path>
              </a:pathLst>
            </a:custGeom>
            <a:gradFill flip="none" rotWithShape="1">
              <a:gsLst>
                <a:gs pos="30000">
                  <a:schemeClr val="accent4">
                    <a:lumMod val="75000"/>
                  </a:schemeClr>
                </a:gs>
                <a:gs pos="70000">
                  <a:schemeClr val="accent4"/>
                </a:gs>
              </a:gsLst>
              <a:lin ang="5400000" scaled="1"/>
              <a:tileRect/>
            </a:gradFill>
            <a:ln w="19050">
              <a:solidFill>
                <a:schemeClr val="accent4">
                  <a:lumMod val="20000"/>
                  <a:lumOff val="80000"/>
                </a:schemeClr>
              </a:solidFill>
            </a:ln>
          </p:spPr>
          <p:txBody>
            <a:bodyPr vert="horz" wrap="square" lIns="91440" tIns="45720" rIns="91440" bIns="45720" numCol="1" anchor="t" anchorCtr="0" compatLnSpc="1"/>
            <a:lstStyle/>
            <a:p>
              <a:endParaRPr lang="zh-CN" altLang="en-US"/>
            </a:p>
          </p:txBody>
        </p:sp>
        <p:sp>
          <p:nvSpPr>
            <p:cNvPr id="95" name="Freeform 10"/>
            <p:cNvSpPr/>
            <p:nvPr/>
          </p:nvSpPr>
          <p:spPr bwMode="auto">
            <a:xfrm>
              <a:off x="3566763" y="1497691"/>
              <a:ext cx="1998875" cy="953029"/>
            </a:xfrm>
            <a:custGeom>
              <a:avLst/>
              <a:gdLst>
                <a:gd name="T0" fmla="*/ 1210 w 2412"/>
                <a:gd name="T1" fmla="*/ 0 h 1150"/>
                <a:gd name="T2" fmla="*/ 1118 w 2412"/>
                <a:gd name="T3" fmla="*/ 2 h 1150"/>
                <a:gd name="T4" fmla="*/ 1030 w 2412"/>
                <a:gd name="T5" fmla="*/ 10 h 1150"/>
                <a:gd name="T6" fmla="*/ 942 w 2412"/>
                <a:gd name="T7" fmla="*/ 24 h 1150"/>
                <a:gd name="T8" fmla="*/ 854 w 2412"/>
                <a:gd name="T9" fmla="*/ 40 h 1150"/>
                <a:gd name="T10" fmla="*/ 770 w 2412"/>
                <a:gd name="T11" fmla="*/ 64 h 1150"/>
                <a:gd name="T12" fmla="*/ 688 w 2412"/>
                <a:gd name="T13" fmla="*/ 90 h 1150"/>
                <a:gd name="T14" fmla="*/ 606 w 2412"/>
                <a:gd name="T15" fmla="*/ 122 h 1150"/>
                <a:gd name="T16" fmla="*/ 528 w 2412"/>
                <a:gd name="T17" fmla="*/ 158 h 1150"/>
                <a:gd name="T18" fmla="*/ 380 w 2412"/>
                <a:gd name="T19" fmla="*/ 242 h 1150"/>
                <a:gd name="T20" fmla="*/ 240 w 2412"/>
                <a:gd name="T21" fmla="*/ 340 h 1150"/>
                <a:gd name="T22" fmla="*/ 114 w 2412"/>
                <a:gd name="T23" fmla="*/ 454 h 1150"/>
                <a:gd name="T24" fmla="*/ 0 w 2412"/>
                <a:gd name="T25" fmla="*/ 580 h 1150"/>
                <a:gd name="T26" fmla="*/ 754 w 2412"/>
                <a:gd name="T27" fmla="*/ 1150 h 1150"/>
                <a:gd name="T28" fmla="*/ 810 w 2412"/>
                <a:gd name="T29" fmla="*/ 1080 h 1150"/>
                <a:gd name="T30" fmla="*/ 868 w 2412"/>
                <a:gd name="T31" fmla="*/ 1012 h 1150"/>
                <a:gd name="T32" fmla="*/ 930 w 2412"/>
                <a:gd name="T33" fmla="*/ 950 h 1150"/>
                <a:gd name="T34" fmla="*/ 996 w 2412"/>
                <a:gd name="T35" fmla="*/ 890 h 1150"/>
                <a:gd name="T36" fmla="*/ 1066 w 2412"/>
                <a:gd name="T37" fmla="*/ 834 h 1150"/>
                <a:gd name="T38" fmla="*/ 1138 w 2412"/>
                <a:gd name="T39" fmla="*/ 782 h 1150"/>
                <a:gd name="T40" fmla="*/ 1214 w 2412"/>
                <a:gd name="T41" fmla="*/ 734 h 1150"/>
                <a:gd name="T42" fmla="*/ 1292 w 2412"/>
                <a:gd name="T43" fmla="*/ 690 h 1150"/>
                <a:gd name="T44" fmla="*/ 1374 w 2412"/>
                <a:gd name="T45" fmla="*/ 650 h 1150"/>
                <a:gd name="T46" fmla="*/ 1458 w 2412"/>
                <a:gd name="T47" fmla="*/ 616 h 1150"/>
                <a:gd name="T48" fmla="*/ 1544 w 2412"/>
                <a:gd name="T49" fmla="*/ 586 h 1150"/>
                <a:gd name="T50" fmla="*/ 1632 w 2412"/>
                <a:gd name="T51" fmla="*/ 562 h 1150"/>
                <a:gd name="T52" fmla="*/ 1722 w 2412"/>
                <a:gd name="T53" fmla="*/ 542 h 1150"/>
                <a:gd name="T54" fmla="*/ 1816 w 2412"/>
                <a:gd name="T55" fmla="*/ 528 h 1150"/>
                <a:gd name="T56" fmla="*/ 1910 w 2412"/>
                <a:gd name="T57" fmla="*/ 520 h 1150"/>
                <a:gd name="T58" fmla="*/ 2004 w 2412"/>
                <a:gd name="T59" fmla="*/ 516 h 1150"/>
                <a:gd name="T60" fmla="*/ 2058 w 2412"/>
                <a:gd name="T61" fmla="*/ 518 h 1150"/>
                <a:gd name="T62" fmla="*/ 2162 w 2412"/>
                <a:gd name="T63" fmla="*/ 524 h 1150"/>
                <a:gd name="T64" fmla="*/ 2264 w 2412"/>
                <a:gd name="T65" fmla="*/ 538 h 1150"/>
                <a:gd name="T66" fmla="*/ 2364 w 2412"/>
                <a:gd name="T67" fmla="*/ 560 h 1150"/>
                <a:gd name="T68" fmla="*/ 2412 w 2412"/>
                <a:gd name="T69" fmla="*/ 572 h 1150"/>
                <a:gd name="T70" fmla="*/ 2298 w 2412"/>
                <a:gd name="T71" fmla="*/ 446 h 1150"/>
                <a:gd name="T72" fmla="*/ 2172 w 2412"/>
                <a:gd name="T73" fmla="*/ 336 h 1150"/>
                <a:gd name="T74" fmla="*/ 2034 w 2412"/>
                <a:gd name="T75" fmla="*/ 238 h 1150"/>
                <a:gd name="T76" fmla="*/ 1886 w 2412"/>
                <a:gd name="T77" fmla="*/ 154 h 1150"/>
                <a:gd name="T78" fmla="*/ 1728 w 2412"/>
                <a:gd name="T79" fmla="*/ 88 h 1150"/>
                <a:gd name="T80" fmla="*/ 1646 w 2412"/>
                <a:gd name="T81" fmla="*/ 62 h 1150"/>
                <a:gd name="T82" fmla="*/ 1562 w 2412"/>
                <a:gd name="T83" fmla="*/ 40 h 1150"/>
                <a:gd name="T84" fmla="*/ 1476 w 2412"/>
                <a:gd name="T85" fmla="*/ 22 h 1150"/>
                <a:gd name="T86" fmla="*/ 1390 w 2412"/>
                <a:gd name="T87" fmla="*/ 10 h 1150"/>
                <a:gd name="T88" fmla="*/ 1300 w 2412"/>
                <a:gd name="T89" fmla="*/ 2 h 1150"/>
                <a:gd name="T90" fmla="*/ 1210 w 2412"/>
                <a:gd name="T91" fmla="*/ 0 h 1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412" h="1150">
                  <a:moveTo>
                    <a:pt x="1210" y="0"/>
                  </a:moveTo>
                  <a:lnTo>
                    <a:pt x="1210" y="0"/>
                  </a:lnTo>
                  <a:lnTo>
                    <a:pt x="1164" y="0"/>
                  </a:lnTo>
                  <a:lnTo>
                    <a:pt x="1118" y="2"/>
                  </a:lnTo>
                  <a:lnTo>
                    <a:pt x="1074" y="6"/>
                  </a:lnTo>
                  <a:lnTo>
                    <a:pt x="1030" y="10"/>
                  </a:lnTo>
                  <a:lnTo>
                    <a:pt x="986" y="16"/>
                  </a:lnTo>
                  <a:lnTo>
                    <a:pt x="942" y="24"/>
                  </a:lnTo>
                  <a:lnTo>
                    <a:pt x="898" y="32"/>
                  </a:lnTo>
                  <a:lnTo>
                    <a:pt x="854" y="40"/>
                  </a:lnTo>
                  <a:lnTo>
                    <a:pt x="812" y="52"/>
                  </a:lnTo>
                  <a:lnTo>
                    <a:pt x="770" y="64"/>
                  </a:lnTo>
                  <a:lnTo>
                    <a:pt x="728" y="76"/>
                  </a:lnTo>
                  <a:lnTo>
                    <a:pt x="688" y="90"/>
                  </a:lnTo>
                  <a:lnTo>
                    <a:pt x="646" y="106"/>
                  </a:lnTo>
                  <a:lnTo>
                    <a:pt x="606" y="122"/>
                  </a:lnTo>
                  <a:lnTo>
                    <a:pt x="568" y="140"/>
                  </a:lnTo>
                  <a:lnTo>
                    <a:pt x="528" y="158"/>
                  </a:lnTo>
                  <a:lnTo>
                    <a:pt x="452" y="198"/>
                  </a:lnTo>
                  <a:lnTo>
                    <a:pt x="380" y="242"/>
                  </a:lnTo>
                  <a:lnTo>
                    <a:pt x="308" y="290"/>
                  </a:lnTo>
                  <a:lnTo>
                    <a:pt x="240" y="340"/>
                  </a:lnTo>
                  <a:lnTo>
                    <a:pt x="176" y="396"/>
                  </a:lnTo>
                  <a:lnTo>
                    <a:pt x="114" y="454"/>
                  </a:lnTo>
                  <a:lnTo>
                    <a:pt x="56" y="516"/>
                  </a:lnTo>
                  <a:lnTo>
                    <a:pt x="0" y="580"/>
                  </a:lnTo>
                  <a:lnTo>
                    <a:pt x="754" y="1150"/>
                  </a:lnTo>
                  <a:lnTo>
                    <a:pt x="754" y="1150"/>
                  </a:lnTo>
                  <a:lnTo>
                    <a:pt x="782" y="1114"/>
                  </a:lnTo>
                  <a:lnTo>
                    <a:pt x="810" y="1080"/>
                  </a:lnTo>
                  <a:lnTo>
                    <a:pt x="838" y="1046"/>
                  </a:lnTo>
                  <a:lnTo>
                    <a:pt x="868" y="1012"/>
                  </a:lnTo>
                  <a:lnTo>
                    <a:pt x="898" y="980"/>
                  </a:lnTo>
                  <a:lnTo>
                    <a:pt x="930" y="950"/>
                  </a:lnTo>
                  <a:lnTo>
                    <a:pt x="964" y="918"/>
                  </a:lnTo>
                  <a:lnTo>
                    <a:pt x="996" y="890"/>
                  </a:lnTo>
                  <a:lnTo>
                    <a:pt x="1030" y="860"/>
                  </a:lnTo>
                  <a:lnTo>
                    <a:pt x="1066" y="834"/>
                  </a:lnTo>
                  <a:lnTo>
                    <a:pt x="1102" y="806"/>
                  </a:lnTo>
                  <a:lnTo>
                    <a:pt x="1138" y="782"/>
                  </a:lnTo>
                  <a:lnTo>
                    <a:pt x="1176" y="756"/>
                  </a:lnTo>
                  <a:lnTo>
                    <a:pt x="1214" y="734"/>
                  </a:lnTo>
                  <a:lnTo>
                    <a:pt x="1254" y="710"/>
                  </a:lnTo>
                  <a:lnTo>
                    <a:pt x="1292" y="690"/>
                  </a:lnTo>
                  <a:lnTo>
                    <a:pt x="1334" y="670"/>
                  </a:lnTo>
                  <a:lnTo>
                    <a:pt x="1374" y="650"/>
                  </a:lnTo>
                  <a:lnTo>
                    <a:pt x="1416" y="632"/>
                  </a:lnTo>
                  <a:lnTo>
                    <a:pt x="1458" y="616"/>
                  </a:lnTo>
                  <a:lnTo>
                    <a:pt x="1500" y="600"/>
                  </a:lnTo>
                  <a:lnTo>
                    <a:pt x="1544" y="586"/>
                  </a:lnTo>
                  <a:lnTo>
                    <a:pt x="1588" y="574"/>
                  </a:lnTo>
                  <a:lnTo>
                    <a:pt x="1632" y="562"/>
                  </a:lnTo>
                  <a:lnTo>
                    <a:pt x="1678" y="552"/>
                  </a:lnTo>
                  <a:lnTo>
                    <a:pt x="1722" y="542"/>
                  </a:lnTo>
                  <a:lnTo>
                    <a:pt x="1768" y="534"/>
                  </a:lnTo>
                  <a:lnTo>
                    <a:pt x="1816" y="528"/>
                  </a:lnTo>
                  <a:lnTo>
                    <a:pt x="1862" y="524"/>
                  </a:lnTo>
                  <a:lnTo>
                    <a:pt x="1910" y="520"/>
                  </a:lnTo>
                  <a:lnTo>
                    <a:pt x="1956" y="518"/>
                  </a:lnTo>
                  <a:lnTo>
                    <a:pt x="2004" y="516"/>
                  </a:lnTo>
                  <a:lnTo>
                    <a:pt x="2004" y="516"/>
                  </a:lnTo>
                  <a:lnTo>
                    <a:pt x="2058" y="518"/>
                  </a:lnTo>
                  <a:lnTo>
                    <a:pt x="2110" y="520"/>
                  </a:lnTo>
                  <a:lnTo>
                    <a:pt x="2162" y="524"/>
                  </a:lnTo>
                  <a:lnTo>
                    <a:pt x="2212" y="530"/>
                  </a:lnTo>
                  <a:lnTo>
                    <a:pt x="2264" y="538"/>
                  </a:lnTo>
                  <a:lnTo>
                    <a:pt x="2314" y="548"/>
                  </a:lnTo>
                  <a:lnTo>
                    <a:pt x="2364" y="560"/>
                  </a:lnTo>
                  <a:lnTo>
                    <a:pt x="2412" y="572"/>
                  </a:lnTo>
                  <a:lnTo>
                    <a:pt x="2412" y="572"/>
                  </a:lnTo>
                  <a:lnTo>
                    <a:pt x="2358" y="508"/>
                  </a:lnTo>
                  <a:lnTo>
                    <a:pt x="2298" y="446"/>
                  </a:lnTo>
                  <a:lnTo>
                    <a:pt x="2238" y="390"/>
                  </a:lnTo>
                  <a:lnTo>
                    <a:pt x="2172" y="336"/>
                  </a:lnTo>
                  <a:lnTo>
                    <a:pt x="2106" y="284"/>
                  </a:lnTo>
                  <a:lnTo>
                    <a:pt x="2034" y="238"/>
                  </a:lnTo>
                  <a:lnTo>
                    <a:pt x="1962" y="194"/>
                  </a:lnTo>
                  <a:lnTo>
                    <a:pt x="1886" y="154"/>
                  </a:lnTo>
                  <a:lnTo>
                    <a:pt x="1808" y="120"/>
                  </a:lnTo>
                  <a:lnTo>
                    <a:pt x="1728" y="88"/>
                  </a:lnTo>
                  <a:lnTo>
                    <a:pt x="1688" y="76"/>
                  </a:lnTo>
                  <a:lnTo>
                    <a:pt x="1646" y="62"/>
                  </a:lnTo>
                  <a:lnTo>
                    <a:pt x="1604" y="50"/>
                  </a:lnTo>
                  <a:lnTo>
                    <a:pt x="1562" y="40"/>
                  </a:lnTo>
                  <a:lnTo>
                    <a:pt x="1520" y="30"/>
                  </a:lnTo>
                  <a:lnTo>
                    <a:pt x="1476" y="22"/>
                  </a:lnTo>
                  <a:lnTo>
                    <a:pt x="1434" y="16"/>
                  </a:lnTo>
                  <a:lnTo>
                    <a:pt x="1390" y="10"/>
                  </a:lnTo>
                  <a:lnTo>
                    <a:pt x="1346" y="6"/>
                  </a:lnTo>
                  <a:lnTo>
                    <a:pt x="1300" y="2"/>
                  </a:lnTo>
                  <a:lnTo>
                    <a:pt x="1256" y="0"/>
                  </a:lnTo>
                  <a:lnTo>
                    <a:pt x="1210" y="0"/>
                  </a:lnTo>
                  <a:lnTo>
                    <a:pt x="1210" y="0"/>
                  </a:lnTo>
                  <a:close/>
                </a:path>
              </a:pathLst>
            </a:custGeom>
            <a:gradFill flip="none" rotWithShape="1">
              <a:gsLst>
                <a:gs pos="0">
                  <a:schemeClr val="accent4"/>
                </a:gs>
                <a:gs pos="100000">
                  <a:schemeClr val="accent4">
                    <a:lumMod val="60000"/>
                    <a:lumOff val="40000"/>
                  </a:schemeClr>
                </a:gs>
              </a:gsLst>
              <a:lin ang="0" scaled="1"/>
              <a:tileRect/>
            </a:gradFill>
            <a:ln w="19050">
              <a:solidFill>
                <a:schemeClr val="accent4">
                  <a:lumMod val="20000"/>
                  <a:lumOff val="80000"/>
                </a:schemeClr>
              </a:solidFill>
            </a:ln>
          </p:spPr>
          <p:txBody>
            <a:bodyPr vert="horz" wrap="square" lIns="91440" tIns="45720" rIns="91440" bIns="45720" numCol="1" anchor="t" anchorCtr="0" compatLnSpc="1"/>
            <a:lstStyle/>
            <a:p>
              <a:endParaRPr lang="zh-CN" altLang="en-US"/>
            </a:p>
          </p:txBody>
        </p:sp>
        <p:grpSp>
          <p:nvGrpSpPr>
            <p:cNvPr id="96" name="组合 95"/>
            <p:cNvGrpSpPr/>
            <p:nvPr/>
          </p:nvGrpSpPr>
          <p:grpSpPr>
            <a:xfrm>
              <a:off x="4425444" y="1666060"/>
              <a:ext cx="273224" cy="273220"/>
              <a:chOff x="152400" y="414338"/>
              <a:chExt cx="1698625" cy="1698625"/>
            </a:xfrm>
          </p:grpSpPr>
          <p:sp>
            <p:nvSpPr>
              <p:cNvPr id="97" name="Freeform 41"/>
              <p:cNvSpPr/>
              <p:nvPr/>
            </p:nvSpPr>
            <p:spPr bwMode="auto">
              <a:xfrm>
                <a:off x="152400" y="414338"/>
                <a:ext cx="1698625" cy="1698625"/>
              </a:xfrm>
              <a:custGeom>
                <a:avLst/>
                <a:gdLst>
                  <a:gd name="T0" fmla="*/ 954 w 1070"/>
                  <a:gd name="T1" fmla="*/ 434 h 1070"/>
                  <a:gd name="T2" fmla="*/ 906 w 1070"/>
                  <a:gd name="T3" fmla="*/ 394 h 1070"/>
                  <a:gd name="T4" fmla="*/ 896 w 1070"/>
                  <a:gd name="T5" fmla="*/ 334 h 1070"/>
                  <a:gd name="T6" fmla="*/ 920 w 1070"/>
                  <a:gd name="T7" fmla="*/ 288 h 1070"/>
                  <a:gd name="T8" fmla="*/ 946 w 1070"/>
                  <a:gd name="T9" fmla="*/ 226 h 1070"/>
                  <a:gd name="T10" fmla="*/ 906 w 1070"/>
                  <a:gd name="T11" fmla="*/ 150 h 1070"/>
                  <a:gd name="T12" fmla="*/ 844 w 1070"/>
                  <a:gd name="T13" fmla="*/ 124 h 1070"/>
                  <a:gd name="T14" fmla="*/ 782 w 1070"/>
                  <a:gd name="T15" fmla="*/ 150 h 1070"/>
                  <a:gd name="T16" fmla="*/ 734 w 1070"/>
                  <a:gd name="T17" fmla="*/ 174 h 1070"/>
                  <a:gd name="T18" fmla="*/ 676 w 1070"/>
                  <a:gd name="T19" fmla="*/ 164 h 1070"/>
                  <a:gd name="T20" fmla="*/ 636 w 1070"/>
                  <a:gd name="T21" fmla="*/ 114 h 1070"/>
                  <a:gd name="T22" fmla="*/ 630 w 1070"/>
                  <a:gd name="T23" fmla="*/ 70 h 1070"/>
                  <a:gd name="T24" fmla="*/ 578 w 1070"/>
                  <a:gd name="T25" fmla="*/ 6 h 1070"/>
                  <a:gd name="T26" fmla="*/ 506 w 1070"/>
                  <a:gd name="T27" fmla="*/ 2 h 1070"/>
                  <a:gd name="T28" fmla="*/ 444 w 1070"/>
                  <a:gd name="T29" fmla="*/ 54 h 1070"/>
                  <a:gd name="T30" fmla="*/ 436 w 1070"/>
                  <a:gd name="T31" fmla="*/ 102 h 1070"/>
                  <a:gd name="T32" fmla="*/ 404 w 1070"/>
                  <a:gd name="T33" fmla="*/ 156 h 1070"/>
                  <a:gd name="T34" fmla="*/ 346 w 1070"/>
                  <a:gd name="T35" fmla="*/ 176 h 1070"/>
                  <a:gd name="T36" fmla="*/ 288 w 1070"/>
                  <a:gd name="T37" fmla="*/ 150 h 1070"/>
                  <a:gd name="T38" fmla="*/ 242 w 1070"/>
                  <a:gd name="T39" fmla="*/ 126 h 1070"/>
                  <a:gd name="T40" fmla="*/ 162 w 1070"/>
                  <a:gd name="T41" fmla="*/ 150 h 1070"/>
                  <a:gd name="T42" fmla="*/ 124 w 1070"/>
                  <a:gd name="T43" fmla="*/ 208 h 1070"/>
                  <a:gd name="T44" fmla="*/ 148 w 1070"/>
                  <a:gd name="T45" fmla="*/ 288 h 1070"/>
                  <a:gd name="T46" fmla="*/ 170 w 1070"/>
                  <a:gd name="T47" fmla="*/ 322 h 1070"/>
                  <a:gd name="T48" fmla="*/ 168 w 1070"/>
                  <a:gd name="T49" fmla="*/ 384 h 1070"/>
                  <a:gd name="T50" fmla="*/ 126 w 1070"/>
                  <a:gd name="T51" fmla="*/ 428 h 1070"/>
                  <a:gd name="T52" fmla="*/ 86 w 1070"/>
                  <a:gd name="T53" fmla="*/ 438 h 1070"/>
                  <a:gd name="T54" fmla="*/ 14 w 1070"/>
                  <a:gd name="T55" fmla="*/ 476 h 1070"/>
                  <a:gd name="T56" fmla="*/ 0 w 1070"/>
                  <a:gd name="T57" fmla="*/ 544 h 1070"/>
                  <a:gd name="T58" fmla="*/ 38 w 1070"/>
                  <a:gd name="T59" fmla="*/ 618 h 1070"/>
                  <a:gd name="T60" fmla="*/ 86 w 1070"/>
                  <a:gd name="T61" fmla="*/ 632 h 1070"/>
                  <a:gd name="T62" fmla="*/ 148 w 1070"/>
                  <a:gd name="T63" fmla="*/ 656 h 1070"/>
                  <a:gd name="T64" fmla="*/ 174 w 1070"/>
                  <a:gd name="T65" fmla="*/ 710 h 1070"/>
                  <a:gd name="T66" fmla="*/ 158 w 1070"/>
                  <a:gd name="T67" fmla="*/ 772 h 1070"/>
                  <a:gd name="T68" fmla="*/ 130 w 1070"/>
                  <a:gd name="T69" fmla="*/ 812 h 1070"/>
                  <a:gd name="T70" fmla="*/ 138 w 1070"/>
                  <a:gd name="T71" fmla="*/ 892 h 1070"/>
                  <a:gd name="T72" fmla="*/ 192 w 1070"/>
                  <a:gd name="T73" fmla="*/ 940 h 1070"/>
                  <a:gd name="T74" fmla="*/ 274 w 1070"/>
                  <a:gd name="T75" fmla="*/ 932 h 1070"/>
                  <a:gd name="T76" fmla="*/ 310 w 1070"/>
                  <a:gd name="T77" fmla="*/ 904 h 1070"/>
                  <a:gd name="T78" fmla="*/ 370 w 1070"/>
                  <a:gd name="T79" fmla="*/ 898 h 1070"/>
                  <a:gd name="T80" fmla="*/ 422 w 1070"/>
                  <a:gd name="T81" fmla="*/ 932 h 1070"/>
                  <a:gd name="T82" fmla="*/ 436 w 1070"/>
                  <a:gd name="T83" fmla="*/ 982 h 1070"/>
                  <a:gd name="T84" fmla="*/ 462 w 1070"/>
                  <a:gd name="T85" fmla="*/ 1044 h 1070"/>
                  <a:gd name="T86" fmla="*/ 544 w 1070"/>
                  <a:gd name="T87" fmla="*/ 1070 h 1070"/>
                  <a:gd name="T88" fmla="*/ 606 w 1070"/>
                  <a:gd name="T89" fmla="*/ 1044 h 1070"/>
                  <a:gd name="T90" fmla="*/ 632 w 1070"/>
                  <a:gd name="T91" fmla="*/ 982 h 1070"/>
                  <a:gd name="T92" fmla="*/ 648 w 1070"/>
                  <a:gd name="T93" fmla="*/ 932 h 1070"/>
                  <a:gd name="T94" fmla="*/ 698 w 1070"/>
                  <a:gd name="T95" fmla="*/ 898 h 1070"/>
                  <a:gd name="T96" fmla="*/ 760 w 1070"/>
                  <a:gd name="T97" fmla="*/ 904 h 1070"/>
                  <a:gd name="T98" fmla="*/ 796 w 1070"/>
                  <a:gd name="T99" fmla="*/ 932 h 1070"/>
                  <a:gd name="T100" fmla="*/ 876 w 1070"/>
                  <a:gd name="T101" fmla="*/ 940 h 1070"/>
                  <a:gd name="T102" fmla="*/ 930 w 1070"/>
                  <a:gd name="T103" fmla="*/ 892 h 1070"/>
                  <a:gd name="T104" fmla="*/ 940 w 1070"/>
                  <a:gd name="T105" fmla="*/ 812 h 1070"/>
                  <a:gd name="T106" fmla="*/ 910 w 1070"/>
                  <a:gd name="T107" fmla="*/ 772 h 1070"/>
                  <a:gd name="T108" fmla="*/ 894 w 1070"/>
                  <a:gd name="T109" fmla="*/ 710 h 1070"/>
                  <a:gd name="T110" fmla="*/ 922 w 1070"/>
                  <a:gd name="T111" fmla="*/ 656 h 1070"/>
                  <a:gd name="T112" fmla="*/ 982 w 1070"/>
                  <a:gd name="T113" fmla="*/ 632 h 1070"/>
                  <a:gd name="T114" fmla="*/ 1030 w 1070"/>
                  <a:gd name="T115" fmla="*/ 618 h 1070"/>
                  <a:gd name="T116" fmla="*/ 1070 w 1070"/>
                  <a:gd name="T117" fmla="*/ 544 h 1070"/>
                  <a:gd name="T118" fmla="*/ 1054 w 1070"/>
                  <a:gd name="T119" fmla="*/ 476 h 1070"/>
                  <a:gd name="T120" fmla="*/ 982 w 1070"/>
                  <a:gd name="T121" fmla="*/ 438 h 10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070" h="1070">
                    <a:moveTo>
                      <a:pt x="982" y="438"/>
                    </a:moveTo>
                    <a:lnTo>
                      <a:pt x="982" y="438"/>
                    </a:lnTo>
                    <a:lnTo>
                      <a:pt x="982" y="438"/>
                    </a:lnTo>
                    <a:lnTo>
                      <a:pt x="968" y="436"/>
                    </a:lnTo>
                    <a:lnTo>
                      <a:pt x="954" y="434"/>
                    </a:lnTo>
                    <a:lnTo>
                      <a:pt x="942" y="428"/>
                    </a:lnTo>
                    <a:lnTo>
                      <a:pt x="932" y="422"/>
                    </a:lnTo>
                    <a:lnTo>
                      <a:pt x="922" y="414"/>
                    </a:lnTo>
                    <a:lnTo>
                      <a:pt x="914" y="404"/>
                    </a:lnTo>
                    <a:lnTo>
                      <a:pt x="906" y="394"/>
                    </a:lnTo>
                    <a:lnTo>
                      <a:pt x="900" y="384"/>
                    </a:lnTo>
                    <a:lnTo>
                      <a:pt x="896" y="372"/>
                    </a:lnTo>
                    <a:lnTo>
                      <a:pt x="894" y="360"/>
                    </a:lnTo>
                    <a:lnTo>
                      <a:pt x="894" y="346"/>
                    </a:lnTo>
                    <a:lnTo>
                      <a:pt x="896" y="334"/>
                    </a:lnTo>
                    <a:lnTo>
                      <a:pt x="898" y="322"/>
                    </a:lnTo>
                    <a:lnTo>
                      <a:pt x="904" y="310"/>
                    </a:lnTo>
                    <a:lnTo>
                      <a:pt x="910" y="298"/>
                    </a:lnTo>
                    <a:lnTo>
                      <a:pt x="920" y="288"/>
                    </a:lnTo>
                    <a:lnTo>
                      <a:pt x="920" y="288"/>
                    </a:lnTo>
                    <a:lnTo>
                      <a:pt x="920" y="288"/>
                    </a:lnTo>
                    <a:lnTo>
                      <a:pt x="930" y="274"/>
                    </a:lnTo>
                    <a:lnTo>
                      <a:pt x="940" y="258"/>
                    </a:lnTo>
                    <a:lnTo>
                      <a:pt x="944" y="242"/>
                    </a:lnTo>
                    <a:lnTo>
                      <a:pt x="946" y="226"/>
                    </a:lnTo>
                    <a:lnTo>
                      <a:pt x="944" y="208"/>
                    </a:lnTo>
                    <a:lnTo>
                      <a:pt x="940" y="192"/>
                    </a:lnTo>
                    <a:lnTo>
                      <a:pt x="930" y="178"/>
                    </a:lnTo>
                    <a:lnTo>
                      <a:pt x="920" y="164"/>
                    </a:lnTo>
                    <a:lnTo>
                      <a:pt x="906" y="150"/>
                    </a:lnTo>
                    <a:lnTo>
                      <a:pt x="906" y="150"/>
                    </a:lnTo>
                    <a:lnTo>
                      <a:pt x="892" y="138"/>
                    </a:lnTo>
                    <a:lnTo>
                      <a:pt x="876" y="130"/>
                    </a:lnTo>
                    <a:lnTo>
                      <a:pt x="860" y="126"/>
                    </a:lnTo>
                    <a:lnTo>
                      <a:pt x="844" y="124"/>
                    </a:lnTo>
                    <a:lnTo>
                      <a:pt x="826" y="126"/>
                    </a:lnTo>
                    <a:lnTo>
                      <a:pt x="810" y="130"/>
                    </a:lnTo>
                    <a:lnTo>
                      <a:pt x="796" y="138"/>
                    </a:lnTo>
                    <a:lnTo>
                      <a:pt x="782" y="150"/>
                    </a:lnTo>
                    <a:lnTo>
                      <a:pt x="782" y="150"/>
                    </a:lnTo>
                    <a:lnTo>
                      <a:pt x="782" y="150"/>
                    </a:lnTo>
                    <a:lnTo>
                      <a:pt x="770" y="158"/>
                    </a:lnTo>
                    <a:lnTo>
                      <a:pt x="760" y="166"/>
                    </a:lnTo>
                    <a:lnTo>
                      <a:pt x="748" y="172"/>
                    </a:lnTo>
                    <a:lnTo>
                      <a:pt x="734" y="174"/>
                    </a:lnTo>
                    <a:lnTo>
                      <a:pt x="722" y="176"/>
                    </a:lnTo>
                    <a:lnTo>
                      <a:pt x="710" y="174"/>
                    </a:lnTo>
                    <a:lnTo>
                      <a:pt x="698" y="172"/>
                    </a:lnTo>
                    <a:lnTo>
                      <a:pt x="686" y="168"/>
                    </a:lnTo>
                    <a:lnTo>
                      <a:pt x="676" y="164"/>
                    </a:lnTo>
                    <a:lnTo>
                      <a:pt x="664" y="156"/>
                    </a:lnTo>
                    <a:lnTo>
                      <a:pt x="656" y="148"/>
                    </a:lnTo>
                    <a:lnTo>
                      <a:pt x="648" y="138"/>
                    </a:lnTo>
                    <a:lnTo>
                      <a:pt x="642" y="128"/>
                    </a:lnTo>
                    <a:lnTo>
                      <a:pt x="636" y="114"/>
                    </a:lnTo>
                    <a:lnTo>
                      <a:pt x="634" y="102"/>
                    </a:lnTo>
                    <a:lnTo>
                      <a:pt x="632" y="88"/>
                    </a:lnTo>
                    <a:lnTo>
                      <a:pt x="632" y="88"/>
                    </a:lnTo>
                    <a:lnTo>
                      <a:pt x="632" y="88"/>
                    </a:lnTo>
                    <a:lnTo>
                      <a:pt x="630" y="70"/>
                    </a:lnTo>
                    <a:lnTo>
                      <a:pt x="626" y="54"/>
                    </a:lnTo>
                    <a:lnTo>
                      <a:pt x="616" y="38"/>
                    </a:lnTo>
                    <a:lnTo>
                      <a:pt x="606" y="26"/>
                    </a:lnTo>
                    <a:lnTo>
                      <a:pt x="594" y="14"/>
                    </a:lnTo>
                    <a:lnTo>
                      <a:pt x="578" y="6"/>
                    </a:lnTo>
                    <a:lnTo>
                      <a:pt x="562" y="2"/>
                    </a:lnTo>
                    <a:lnTo>
                      <a:pt x="544" y="0"/>
                    </a:lnTo>
                    <a:lnTo>
                      <a:pt x="524" y="0"/>
                    </a:lnTo>
                    <a:lnTo>
                      <a:pt x="524" y="0"/>
                    </a:lnTo>
                    <a:lnTo>
                      <a:pt x="506" y="2"/>
                    </a:lnTo>
                    <a:lnTo>
                      <a:pt x="490" y="6"/>
                    </a:lnTo>
                    <a:lnTo>
                      <a:pt x="476" y="14"/>
                    </a:lnTo>
                    <a:lnTo>
                      <a:pt x="462" y="26"/>
                    </a:lnTo>
                    <a:lnTo>
                      <a:pt x="452" y="38"/>
                    </a:lnTo>
                    <a:lnTo>
                      <a:pt x="444" y="54"/>
                    </a:lnTo>
                    <a:lnTo>
                      <a:pt x="438" y="70"/>
                    </a:lnTo>
                    <a:lnTo>
                      <a:pt x="436" y="88"/>
                    </a:lnTo>
                    <a:lnTo>
                      <a:pt x="436" y="88"/>
                    </a:lnTo>
                    <a:lnTo>
                      <a:pt x="436" y="88"/>
                    </a:lnTo>
                    <a:lnTo>
                      <a:pt x="436" y="102"/>
                    </a:lnTo>
                    <a:lnTo>
                      <a:pt x="432" y="114"/>
                    </a:lnTo>
                    <a:lnTo>
                      <a:pt x="428" y="128"/>
                    </a:lnTo>
                    <a:lnTo>
                      <a:pt x="422" y="138"/>
                    </a:lnTo>
                    <a:lnTo>
                      <a:pt x="414" y="148"/>
                    </a:lnTo>
                    <a:lnTo>
                      <a:pt x="404" y="156"/>
                    </a:lnTo>
                    <a:lnTo>
                      <a:pt x="394" y="164"/>
                    </a:lnTo>
                    <a:lnTo>
                      <a:pt x="382" y="168"/>
                    </a:lnTo>
                    <a:lnTo>
                      <a:pt x="370" y="172"/>
                    </a:lnTo>
                    <a:lnTo>
                      <a:pt x="358" y="174"/>
                    </a:lnTo>
                    <a:lnTo>
                      <a:pt x="346" y="176"/>
                    </a:lnTo>
                    <a:lnTo>
                      <a:pt x="334" y="174"/>
                    </a:lnTo>
                    <a:lnTo>
                      <a:pt x="322" y="172"/>
                    </a:lnTo>
                    <a:lnTo>
                      <a:pt x="310" y="166"/>
                    </a:lnTo>
                    <a:lnTo>
                      <a:pt x="298" y="158"/>
                    </a:lnTo>
                    <a:lnTo>
                      <a:pt x="288" y="150"/>
                    </a:lnTo>
                    <a:lnTo>
                      <a:pt x="286" y="150"/>
                    </a:lnTo>
                    <a:lnTo>
                      <a:pt x="286" y="150"/>
                    </a:lnTo>
                    <a:lnTo>
                      <a:pt x="274" y="138"/>
                    </a:lnTo>
                    <a:lnTo>
                      <a:pt x="258" y="130"/>
                    </a:lnTo>
                    <a:lnTo>
                      <a:pt x="242" y="126"/>
                    </a:lnTo>
                    <a:lnTo>
                      <a:pt x="224" y="124"/>
                    </a:lnTo>
                    <a:lnTo>
                      <a:pt x="208" y="126"/>
                    </a:lnTo>
                    <a:lnTo>
                      <a:pt x="192" y="130"/>
                    </a:lnTo>
                    <a:lnTo>
                      <a:pt x="176" y="138"/>
                    </a:lnTo>
                    <a:lnTo>
                      <a:pt x="162" y="150"/>
                    </a:lnTo>
                    <a:lnTo>
                      <a:pt x="148" y="164"/>
                    </a:lnTo>
                    <a:lnTo>
                      <a:pt x="148" y="164"/>
                    </a:lnTo>
                    <a:lnTo>
                      <a:pt x="138" y="178"/>
                    </a:lnTo>
                    <a:lnTo>
                      <a:pt x="130" y="192"/>
                    </a:lnTo>
                    <a:lnTo>
                      <a:pt x="124" y="208"/>
                    </a:lnTo>
                    <a:lnTo>
                      <a:pt x="124" y="226"/>
                    </a:lnTo>
                    <a:lnTo>
                      <a:pt x="124" y="242"/>
                    </a:lnTo>
                    <a:lnTo>
                      <a:pt x="130" y="258"/>
                    </a:lnTo>
                    <a:lnTo>
                      <a:pt x="138" y="274"/>
                    </a:lnTo>
                    <a:lnTo>
                      <a:pt x="148" y="288"/>
                    </a:lnTo>
                    <a:lnTo>
                      <a:pt x="148" y="288"/>
                    </a:lnTo>
                    <a:lnTo>
                      <a:pt x="148" y="288"/>
                    </a:lnTo>
                    <a:lnTo>
                      <a:pt x="158" y="298"/>
                    </a:lnTo>
                    <a:lnTo>
                      <a:pt x="166" y="310"/>
                    </a:lnTo>
                    <a:lnTo>
                      <a:pt x="170" y="322"/>
                    </a:lnTo>
                    <a:lnTo>
                      <a:pt x="174" y="334"/>
                    </a:lnTo>
                    <a:lnTo>
                      <a:pt x="174" y="346"/>
                    </a:lnTo>
                    <a:lnTo>
                      <a:pt x="174" y="360"/>
                    </a:lnTo>
                    <a:lnTo>
                      <a:pt x="172" y="372"/>
                    </a:lnTo>
                    <a:lnTo>
                      <a:pt x="168" y="384"/>
                    </a:lnTo>
                    <a:lnTo>
                      <a:pt x="162" y="394"/>
                    </a:lnTo>
                    <a:lnTo>
                      <a:pt x="156" y="404"/>
                    </a:lnTo>
                    <a:lnTo>
                      <a:pt x="148" y="414"/>
                    </a:lnTo>
                    <a:lnTo>
                      <a:pt x="138" y="422"/>
                    </a:lnTo>
                    <a:lnTo>
                      <a:pt x="126" y="428"/>
                    </a:lnTo>
                    <a:lnTo>
                      <a:pt x="114" y="434"/>
                    </a:lnTo>
                    <a:lnTo>
                      <a:pt x="102" y="436"/>
                    </a:lnTo>
                    <a:lnTo>
                      <a:pt x="86" y="438"/>
                    </a:lnTo>
                    <a:lnTo>
                      <a:pt x="86" y="438"/>
                    </a:lnTo>
                    <a:lnTo>
                      <a:pt x="86" y="438"/>
                    </a:lnTo>
                    <a:lnTo>
                      <a:pt x="70" y="440"/>
                    </a:lnTo>
                    <a:lnTo>
                      <a:pt x="52" y="444"/>
                    </a:lnTo>
                    <a:lnTo>
                      <a:pt x="38" y="452"/>
                    </a:lnTo>
                    <a:lnTo>
                      <a:pt x="24" y="464"/>
                    </a:lnTo>
                    <a:lnTo>
                      <a:pt x="14" y="476"/>
                    </a:lnTo>
                    <a:lnTo>
                      <a:pt x="6" y="490"/>
                    </a:lnTo>
                    <a:lnTo>
                      <a:pt x="2" y="508"/>
                    </a:lnTo>
                    <a:lnTo>
                      <a:pt x="0" y="526"/>
                    </a:lnTo>
                    <a:lnTo>
                      <a:pt x="0" y="544"/>
                    </a:lnTo>
                    <a:lnTo>
                      <a:pt x="0" y="544"/>
                    </a:lnTo>
                    <a:lnTo>
                      <a:pt x="2" y="562"/>
                    </a:lnTo>
                    <a:lnTo>
                      <a:pt x="6" y="580"/>
                    </a:lnTo>
                    <a:lnTo>
                      <a:pt x="14" y="594"/>
                    </a:lnTo>
                    <a:lnTo>
                      <a:pt x="24" y="606"/>
                    </a:lnTo>
                    <a:lnTo>
                      <a:pt x="38" y="618"/>
                    </a:lnTo>
                    <a:lnTo>
                      <a:pt x="52" y="626"/>
                    </a:lnTo>
                    <a:lnTo>
                      <a:pt x="70" y="630"/>
                    </a:lnTo>
                    <a:lnTo>
                      <a:pt x="86" y="632"/>
                    </a:lnTo>
                    <a:lnTo>
                      <a:pt x="86" y="632"/>
                    </a:lnTo>
                    <a:lnTo>
                      <a:pt x="86" y="632"/>
                    </a:lnTo>
                    <a:lnTo>
                      <a:pt x="102" y="634"/>
                    </a:lnTo>
                    <a:lnTo>
                      <a:pt x="114" y="636"/>
                    </a:lnTo>
                    <a:lnTo>
                      <a:pt x="126" y="642"/>
                    </a:lnTo>
                    <a:lnTo>
                      <a:pt x="138" y="648"/>
                    </a:lnTo>
                    <a:lnTo>
                      <a:pt x="148" y="656"/>
                    </a:lnTo>
                    <a:lnTo>
                      <a:pt x="156" y="666"/>
                    </a:lnTo>
                    <a:lnTo>
                      <a:pt x="162" y="676"/>
                    </a:lnTo>
                    <a:lnTo>
                      <a:pt x="168" y="686"/>
                    </a:lnTo>
                    <a:lnTo>
                      <a:pt x="172" y="698"/>
                    </a:lnTo>
                    <a:lnTo>
                      <a:pt x="174" y="710"/>
                    </a:lnTo>
                    <a:lnTo>
                      <a:pt x="174" y="724"/>
                    </a:lnTo>
                    <a:lnTo>
                      <a:pt x="174" y="736"/>
                    </a:lnTo>
                    <a:lnTo>
                      <a:pt x="170" y="748"/>
                    </a:lnTo>
                    <a:lnTo>
                      <a:pt x="166" y="760"/>
                    </a:lnTo>
                    <a:lnTo>
                      <a:pt x="158" y="772"/>
                    </a:lnTo>
                    <a:lnTo>
                      <a:pt x="148" y="782"/>
                    </a:lnTo>
                    <a:lnTo>
                      <a:pt x="148" y="782"/>
                    </a:lnTo>
                    <a:lnTo>
                      <a:pt x="148" y="782"/>
                    </a:lnTo>
                    <a:lnTo>
                      <a:pt x="138" y="796"/>
                    </a:lnTo>
                    <a:lnTo>
                      <a:pt x="130" y="812"/>
                    </a:lnTo>
                    <a:lnTo>
                      <a:pt x="124" y="828"/>
                    </a:lnTo>
                    <a:lnTo>
                      <a:pt x="124" y="844"/>
                    </a:lnTo>
                    <a:lnTo>
                      <a:pt x="124" y="862"/>
                    </a:lnTo>
                    <a:lnTo>
                      <a:pt x="130" y="878"/>
                    </a:lnTo>
                    <a:lnTo>
                      <a:pt x="138" y="892"/>
                    </a:lnTo>
                    <a:lnTo>
                      <a:pt x="148" y="906"/>
                    </a:lnTo>
                    <a:lnTo>
                      <a:pt x="162" y="920"/>
                    </a:lnTo>
                    <a:lnTo>
                      <a:pt x="162" y="920"/>
                    </a:lnTo>
                    <a:lnTo>
                      <a:pt x="176" y="932"/>
                    </a:lnTo>
                    <a:lnTo>
                      <a:pt x="192" y="940"/>
                    </a:lnTo>
                    <a:lnTo>
                      <a:pt x="208" y="944"/>
                    </a:lnTo>
                    <a:lnTo>
                      <a:pt x="224" y="946"/>
                    </a:lnTo>
                    <a:lnTo>
                      <a:pt x="242" y="944"/>
                    </a:lnTo>
                    <a:lnTo>
                      <a:pt x="258" y="940"/>
                    </a:lnTo>
                    <a:lnTo>
                      <a:pt x="274" y="932"/>
                    </a:lnTo>
                    <a:lnTo>
                      <a:pt x="286" y="920"/>
                    </a:lnTo>
                    <a:lnTo>
                      <a:pt x="288" y="920"/>
                    </a:lnTo>
                    <a:lnTo>
                      <a:pt x="288" y="920"/>
                    </a:lnTo>
                    <a:lnTo>
                      <a:pt x="298" y="912"/>
                    </a:lnTo>
                    <a:lnTo>
                      <a:pt x="310" y="904"/>
                    </a:lnTo>
                    <a:lnTo>
                      <a:pt x="322" y="898"/>
                    </a:lnTo>
                    <a:lnTo>
                      <a:pt x="334" y="896"/>
                    </a:lnTo>
                    <a:lnTo>
                      <a:pt x="346" y="894"/>
                    </a:lnTo>
                    <a:lnTo>
                      <a:pt x="358" y="896"/>
                    </a:lnTo>
                    <a:lnTo>
                      <a:pt x="370" y="898"/>
                    </a:lnTo>
                    <a:lnTo>
                      <a:pt x="382" y="902"/>
                    </a:lnTo>
                    <a:lnTo>
                      <a:pt x="394" y="906"/>
                    </a:lnTo>
                    <a:lnTo>
                      <a:pt x="404" y="914"/>
                    </a:lnTo>
                    <a:lnTo>
                      <a:pt x="414" y="922"/>
                    </a:lnTo>
                    <a:lnTo>
                      <a:pt x="422" y="932"/>
                    </a:lnTo>
                    <a:lnTo>
                      <a:pt x="428" y="942"/>
                    </a:lnTo>
                    <a:lnTo>
                      <a:pt x="432" y="956"/>
                    </a:lnTo>
                    <a:lnTo>
                      <a:pt x="436" y="968"/>
                    </a:lnTo>
                    <a:lnTo>
                      <a:pt x="436" y="982"/>
                    </a:lnTo>
                    <a:lnTo>
                      <a:pt x="436" y="982"/>
                    </a:lnTo>
                    <a:lnTo>
                      <a:pt x="436" y="982"/>
                    </a:lnTo>
                    <a:lnTo>
                      <a:pt x="438" y="1000"/>
                    </a:lnTo>
                    <a:lnTo>
                      <a:pt x="444" y="1016"/>
                    </a:lnTo>
                    <a:lnTo>
                      <a:pt x="452" y="1032"/>
                    </a:lnTo>
                    <a:lnTo>
                      <a:pt x="462" y="1044"/>
                    </a:lnTo>
                    <a:lnTo>
                      <a:pt x="476" y="1056"/>
                    </a:lnTo>
                    <a:lnTo>
                      <a:pt x="490" y="1064"/>
                    </a:lnTo>
                    <a:lnTo>
                      <a:pt x="506" y="1068"/>
                    </a:lnTo>
                    <a:lnTo>
                      <a:pt x="524" y="1070"/>
                    </a:lnTo>
                    <a:lnTo>
                      <a:pt x="544" y="1070"/>
                    </a:lnTo>
                    <a:lnTo>
                      <a:pt x="544" y="1070"/>
                    </a:lnTo>
                    <a:lnTo>
                      <a:pt x="562" y="1068"/>
                    </a:lnTo>
                    <a:lnTo>
                      <a:pt x="578" y="1064"/>
                    </a:lnTo>
                    <a:lnTo>
                      <a:pt x="594" y="1056"/>
                    </a:lnTo>
                    <a:lnTo>
                      <a:pt x="606" y="1044"/>
                    </a:lnTo>
                    <a:lnTo>
                      <a:pt x="616" y="1032"/>
                    </a:lnTo>
                    <a:lnTo>
                      <a:pt x="626" y="1016"/>
                    </a:lnTo>
                    <a:lnTo>
                      <a:pt x="630" y="1000"/>
                    </a:lnTo>
                    <a:lnTo>
                      <a:pt x="632" y="982"/>
                    </a:lnTo>
                    <a:lnTo>
                      <a:pt x="632" y="982"/>
                    </a:lnTo>
                    <a:lnTo>
                      <a:pt x="632" y="982"/>
                    </a:lnTo>
                    <a:lnTo>
                      <a:pt x="634" y="968"/>
                    </a:lnTo>
                    <a:lnTo>
                      <a:pt x="636" y="956"/>
                    </a:lnTo>
                    <a:lnTo>
                      <a:pt x="642" y="942"/>
                    </a:lnTo>
                    <a:lnTo>
                      <a:pt x="648" y="932"/>
                    </a:lnTo>
                    <a:lnTo>
                      <a:pt x="656" y="922"/>
                    </a:lnTo>
                    <a:lnTo>
                      <a:pt x="664" y="914"/>
                    </a:lnTo>
                    <a:lnTo>
                      <a:pt x="676" y="906"/>
                    </a:lnTo>
                    <a:lnTo>
                      <a:pt x="686" y="902"/>
                    </a:lnTo>
                    <a:lnTo>
                      <a:pt x="698" y="898"/>
                    </a:lnTo>
                    <a:lnTo>
                      <a:pt x="710" y="896"/>
                    </a:lnTo>
                    <a:lnTo>
                      <a:pt x="722" y="894"/>
                    </a:lnTo>
                    <a:lnTo>
                      <a:pt x="734" y="896"/>
                    </a:lnTo>
                    <a:lnTo>
                      <a:pt x="748" y="898"/>
                    </a:lnTo>
                    <a:lnTo>
                      <a:pt x="760" y="904"/>
                    </a:lnTo>
                    <a:lnTo>
                      <a:pt x="770" y="912"/>
                    </a:lnTo>
                    <a:lnTo>
                      <a:pt x="782" y="920"/>
                    </a:lnTo>
                    <a:lnTo>
                      <a:pt x="782" y="920"/>
                    </a:lnTo>
                    <a:lnTo>
                      <a:pt x="782" y="920"/>
                    </a:lnTo>
                    <a:lnTo>
                      <a:pt x="796" y="932"/>
                    </a:lnTo>
                    <a:lnTo>
                      <a:pt x="810" y="940"/>
                    </a:lnTo>
                    <a:lnTo>
                      <a:pt x="826" y="944"/>
                    </a:lnTo>
                    <a:lnTo>
                      <a:pt x="844" y="946"/>
                    </a:lnTo>
                    <a:lnTo>
                      <a:pt x="860" y="944"/>
                    </a:lnTo>
                    <a:lnTo>
                      <a:pt x="876" y="940"/>
                    </a:lnTo>
                    <a:lnTo>
                      <a:pt x="892" y="932"/>
                    </a:lnTo>
                    <a:lnTo>
                      <a:pt x="906" y="920"/>
                    </a:lnTo>
                    <a:lnTo>
                      <a:pt x="920" y="906"/>
                    </a:lnTo>
                    <a:lnTo>
                      <a:pt x="920" y="906"/>
                    </a:lnTo>
                    <a:lnTo>
                      <a:pt x="930" y="892"/>
                    </a:lnTo>
                    <a:lnTo>
                      <a:pt x="940" y="878"/>
                    </a:lnTo>
                    <a:lnTo>
                      <a:pt x="944" y="862"/>
                    </a:lnTo>
                    <a:lnTo>
                      <a:pt x="946" y="844"/>
                    </a:lnTo>
                    <a:lnTo>
                      <a:pt x="944" y="828"/>
                    </a:lnTo>
                    <a:lnTo>
                      <a:pt x="940" y="812"/>
                    </a:lnTo>
                    <a:lnTo>
                      <a:pt x="930" y="796"/>
                    </a:lnTo>
                    <a:lnTo>
                      <a:pt x="920" y="782"/>
                    </a:lnTo>
                    <a:lnTo>
                      <a:pt x="920" y="782"/>
                    </a:lnTo>
                    <a:lnTo>
                      <a:pt x="920" y="782"/>
                    </a:lnTo>
                    <a:lnTo>
                      <a:pt x="910" y="772"/>
                    </a:lnTo>
                    <a:lnTo>
                      <a:pt x="904" y="760"/>
                    </a:lnTo>
                    <a:lnTo>
                      <a:pt x="898" y="748"/>
                    </a:lnTo>
                    <a:lnTo>
                      <a:pt x="896" y="736"/>
                    </a:lnTo>
                    <a:lnTo>
                      <a:pt x="894" y="724"/>
                    </a:lnTo>
                    <a:lnTo>
                      <a:pt x="894" y="710"/>
                    </a:lnTo>
                    <a:lnTo>
                      <a:pt x="896" y="698"/>
                    </a:lnTo>
                    <a:lnTo>
                      <a:pt x="900" y="686"/>
                    </a:lnTo>
                    <a:lnTo>
                      <a:pt x="906" y="676"/>
                    </a:lnTo>
                    <a:lnTo>
                      <a:pt x="914" y="666"/>
                    </a:lnTo>
                    <a:lnTo>
                      <a:pt x="922" y="656"/>
                    </a:lnTo>
                    <a:lnTo>
                      <a:pt x="932" y="648"/>
                    </a:lnTo>
                    <a:lnTo>
                      <a:pt x="942" y="642"/>
                    </a:lnTo>
                    <a:lnTo>
                      <a:pt x="954" y="636"/>
                    </a:lnTo>
                    <a:lnTo>
                      <a:pt x="968" y="634"/>
                    </a:lnTo>
                    <a:lnTo>
                      <a:pt x="982" y="632"/>
                    </a:lnTo>
                    <a:lnTo>
                      <a:pt x="982" y="632"/>
                    </a:lnTo>
                    <a:lnTo>
                      <a:pt x="982" y="632"/>
                    </a:lnTo>
                    <a:lnTo>
                      <a:pt x="1000" y="630"/>
                    </a:lnTo>
                    <a:lnTo>
                      <a:pt x="1016" y="626"/>
                    </a:lnTo>
                    <a:lnTo>
                      <a:pt x="1030" y="618"/>
                    </a:lnTo>
                    <a:lnTo>
                      <a:pt x="1044" y="606"/>
                    </a:lnTo>
                    <a:lnTo>
                      <a:pt x="1054" y="594"/>
                    </a:lnTo>
                    <a:lnTo>
                      <a:pt x="1062" y="580"/>
                    </a:lnTo>
                    <a:lnTo>
                      <a:pt x="1068" y="562"/>
                    </a:lnTo>
                    <a:lnTo>
                      <a:pt x="1070" y="544"/>
                    </a:lnTo>
                    <a:lnTo>
                      <a:pt x="1070" y="526"/>
                    </a:lnTo>
                    <a:lnTo>
                      <a:pt x="1070" y="526"/>
                    </a:lnTo>
                    <a:lnTo>
                      <a:pt x="1068" y="508"/>
                    </a:lnTo>
                    <a:lnTo>
                      <a:pt x="1062" y="490"/>
                    </a:lnTo>
                    <a:lnTo>
                      <a:pt x="1054" y="476"/>
                    </a:lnTo>
                    <a:lnTo>
                      <a:pt x="1044" y="464"/>
                    </a:lnTo>
                    <a:lnTo>
                      <a:pt x="1030" y="452"/>
                    </a:lnTo>
                    <a:lnTo>
                      <a:pt x="1016" y="444"/>
                    </a:lnTo>
                    <a:lnTo>
                      <a:pt x="1000" y="440"/>
                    </a:lnTo>
                    <a:lnTo>
                      <a:pt x="982" y="438"/>
                    </a:lnTo>
                    <a:lnTo>
                      <a:pt x="982" y="438"/>
                    </a:lnTo>
                    <a:close/>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98" name="Freeform 42"/>
              <p:cNvSpPr/>
              <p:nvPr/>
            </p:nvSpPr>
            <p:spPr bwMode="auto">
              <a:xfrm>
                <a:off x="663575" y="925513"/>
                <a:ext cx="676275" cy="676275"/>
              </a:xfrm>
              <a:custGeom>
                <a:avLst/>
                <a:gdLst>
                  <a:gd name="T0" fmla="*/ 426 w 426"/>
                  <a:gd name="T1" fmla="*/ 212 h 426"/>
                  <a:gd name="T2" fmla="*/ 422 w 426"/>
                  <a:gd name="T3" fmla="*/ 256 h 426"/>
                  <a:gd name="T4" fmla="*/ 408 w 426"/>
                  <a:gd name="T5" fmla="*/ 296 h 426"/>
                  <a:gd name="T6" fmla="*/ 390 w 426"/>
                  <a:gd name="T7" fmla="*/ 332 h 426"/>
                  <a:gd name="T8" fmla="*/ 364 w 426"/>
                  <a:gd name="T9" fmla="*/ 364 h 426"/>
                  <a:gd name="T10" fmla="*/ 332 w 426"/>
                  <a:gd name="T11" fmla="*/ 390 h 426"/>
                  <a:gd name="T12" fmla="*/ 296 w 426"/>
                  <a:gd name="T13" fmla="*/ 410 h 426"/>
                  <a:gd name="T14" fmla="*/ 256 w 426"/>
                  <a:gd name="T15" fmla="*/ 422 h 426"/>
                  <a:gd name="T16" fmla="*/ 212 w 426"/>
                  <a:gd name="T17" fmla="*/ 426 h 426"/>
                  <a:gd name="T18" fmla="*/ 190 w 426"/>
                  <a:gd name="T19" fmla="*/ 426 h 426"/>
                  <a:gd name="T20" fmla="*/ 148 w 426"/>
                  <a:gd name="T21" fmla="*/ 416 h 426"/>
                  <a:gd name="T22" fmla="*/ 110 w 426"/>
                  <a:gd name="T23" fmla="*/ 400 h 426"/>
                  <a:gd name="T24" fmla="*/ 76 w 426"/>
                  <a:gd name="T25" fmla="*/ 378 h 426"/>
                  <a:gd name="T26" fmla="*/ 48 w 426"/>
                  <a:gd name="T27" fmla="*/ 348 h 426"/>
                  <a:gd name="T28" fmla="*/ 24 w 426"/>
                  <a:gd name="T29" fmla="*/ 314 h 426"/>
                  <a:gd name="T30" fmla="*/ 8 w 426"/>
                  <a:gd name="T31" fmla="*/ 276 h 426"/>
                  <a:gd name="T32" fmla="*/ 0 w 426"/>
                  <a:gd name="T33" fmla="*/ 234 h 426"/>
                  <a:gd name="T34" fmla="*/ 0 w 426"/>
                  <a:gd name="T35" fmla="*/ 212 h 426"/>
                  <a:gd name="T36" fmla="*/ 4 w 426"/>
                  <a:gd name="T37" fmla="*/ 170 h 426"/>
                  <a:gd name="T38" fmla="*/ 16 w 426"/>
                  <a:gd name="T39" fmla="*/ 130 h 426"/>
                  <a:gd name="T40" fmla="*/ 36 w 426"/>
                  <a:gd name="T41" fmla="*/ 94 h 426"/>
                  <a:gd name="T42" fmla="*/ 62 w 426"/>
                  <a:gd name="T43" fmla="*/ 62 h 426"/>
                  <a:gd name="T44" fmla="*/ 94 w 426"/>
                  <a:gd name="T45" fmla="*/ 36 h 426"/>
                  <a:gd name="T46" fmla="*/ 130 w 426"/>
                  <a:gd name="T47" fmla="*/ 16 h 426"/>
                  <a:gd name="T48" fmla="*/ 170 w 426"/>
                  <a:gd name="T49" fmla="*/ 4 h 426"/>
                  <a:gd name="T50" fmla="*/ 212 w 426"/>
                  <a:gd name="T51" fmla="*/ 0 h 426"/>
                  <a:gd name="T52" fmla="*/ 234 w 426"/>
                  <a:gd name="T53" fmla="*/ 0 h 426"/>
                  <a:gd name="T54" fmla="*/ 276 w 426"/>
                  <a:gd name="T55" fmla="*/ 10 h 426"/>
                  <a:gd name="T56" fmla="*/ 314 w 426"/>
                  <a:gd name="T57" fmla="*/ 26 h 426"/>
                  <a:gd name="T58" fmla="*/ 348 w 426"/>
                  <a:gd name="T59" fmla="*/ 48 h 426"/>
                  <a:gd name="T60" fmla="*/ 376 w 426"/>
                  <a:gd name="T61" fmla="*/ 78 h 426"/>
                  <a:gd name="T62" fmla="*/ 400 w 426"/>
                  <a:gd name="T63" fmla="*/ 112 h 426"/>
                  <a:gd name="T64" fmla="*/ 416 w 426"/>
                  <a:gd name="T65" fmla="*/ 150 h 426"/>
                  <a:gd name="T66" fmla="*/ 424 w 426"/>
                  <a:gd name="T67" fmla="*/ 192 h 426"/>
                  <a:gd name="T68" fmla="*/ 426 w 426"/>
                  <a:gd name="T69" fmla="*/ 212 h 4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26" h="426">
                    <a:moveTo>
                      <a:pt x="426" y="212"/>
                    </a:moveTo>
                    <a:lnTo>
                      <a:pt x="426" y="212"/>
                    </a:lnTo>
                    <a:lnTo>
                      <a:pt x="424" y="234"/>
                    </a:lnTo>
                    <a:lnTo>
                      <a:pt x="422" y="256"/>
                    </a:lnTo>
                    <a:lnTo>
                      <a:pt x="416" y="276"/>
                    </a:lnTo>
                    <a:lnTo>
                      <a:pt x="408" y="296"/>
                    </a:lnTo>
                    <a:lnTo>
                      <a:pt x="400" y="314"/>
                    </a:lnTo>
                    <a:lnTo>
                      <a:pt x="390" y="332"/>
                    </a:lnTo>
                    <a:lnTo>
                      <a:pt x="376" y="348"/>
                    </a:lnTo>
                    <a:lnTo>
                      <a:pt x="364" y="364"/>
                    </a:lnTo>
                    <a:lnTo>
                      <a:pt x="348" y="378"/>
                    </a:lnTo>
                    <a:lnTo>
                      <a:pt x="332" y="390"/>
                    </a:lnTo>
                    <a:lnTo>
                      <a:pt x="314" y="400"/>
                    </a:lnTo>
                    <a:lnTo>
                      <a:pt x="296" y="410"/>
                    </a:lnTo>
                    <a:lnTo>
                      <a:pt x="276" y="416"/>
                    </a:lnTo>
                    <a:lnTo>
                      <a:pt x="256" y="422"/>
                    </a:lnTo>
                    <a:lnTo>
                      <a:pt x="234" y="426"/>
                    </a:lnTo>
                    <a:lnTo>
                      <a:pt x="212" y="426"/>
                    </a:lnTo>
                    <a:lnTo>
                      <a:pt x="212" y="426"/>
                    </a:lnTo>
                    <a:lnTo>
                      <a:pt x="190" y="426"/>
                    </a:lnTo>
                    <a:lnTo>
                      <a:pt x="170" y="422"/>
                    </a:lnTo>
                    <a:lnTo>
                      <a:pt x="148" y="416"/>
                    </a:lnTo>
                    <a:lnTo>
                      <a:pt x="130" y="410"/>
                    </a:lnTo>
                    <a:lnTo>
                      <a:pt x="110" y="400"/>
                    </a:lnTo>
                    <a:lnTo>
                      <a:pt x="94" y="390"/>
                    </a:lnTo>
                    <a:lnTo>
                      <a:pt x="76" y="378"/>
                    </a:lnTo>
                    <a:lnTo>
                      <a:pt x="62" y="364"/>
                    </a:lnTo>
                    <a:lnTo>
                      <a:pt x="48" y="348"/>
                    </a:lnTo>
                    <a:lnTo>
                      <a:pt x="36" y="332"/>
                    </a:lnTo>
                    <a:lnTo>
                      <a:pt x="24" y="314"/>
                    </a:lnTo>
                    <a:lnTo>
                      <a:pt x="16" y="296"/>
                    </a:lnTo>
                    <a:lnTo>
                      <a:pt x="8" y="276"/>
                    </a:lnTo>
                    <a:lnTo>
                      <a:pt x="4" y="256"/>
                    </a:lnTo>
                    <a:lnTo>
                      <a:pt x="0" y="234"/>
                    </a:lnTo>
                    <a:lnTo>
                      <a:pt x="0" y="212"/>
                    </a:lnTo>
                    <a:lnTo>
                      <a:pt x="0" y="212"/>
                    </a:lnTo>
                    <a:lnTo>
                      <a:pt x="0" y="192"/>
                    </a:lnTo>
                    <a:lnTo>
                      <a:pt x="4" y="170"/>
                    </a:lnTo>
                    <a:lnTo>
                      <a:pt x="8" y="150"/>
                    </a:lnTo>
                    <a:lnTo>
                      <a:pt x="16" y="130"/>
                    </a:lnTo>
                    <a:lnTo>
                      <a:pt x="24" y="112"/>
                    </a:lnTo>
                    <a:lnTo>
                      <a:pt x="36" y="94"/>
                    </a:lnTo>
                    <a:lnTo>
                      <a:pt x="48" y="78"/>
                    </a:lnTo>
                    <a:lnTo>
                      <a:pt x="62" y="62"/>
                    </a:lnTo>
                    <a:lnTo>
                      <a:pt x="76" y="48"/>
                    </a:lnTo>
                    <a:lnTo>
                      <a:pt x="94" y="36"/>
                    </a:lnTo>
                    <a:lnTo>
                      <a:pt x="110" y="26"/>
                    </a:lnTo>
                    <a:lnTo>
                      <a:pt x="130" y="16"/>
                    </a:lnTo>
                    <a:lnTo>
                      <a:pt x="148" y="10"/>
                    </a:lnTo>
                    <a:lnTo>
                      <a:pt x="170" y="4"/>
                    </a:lnTo>
                    <a:lnTo>
                      <a:pt x="190" y="0"/>
                    </a:lnTo>
                    <a:lnTo>
                      <a:pt x="212" y="0"/>
                    </a:lnTo>
                    <a:lnTo>
                      <a:pt x="212" y="0"/>
                    </a:lnTo>
                    <a:lnTo>
                      <a:pt x="234" y="0"/>
                    </a:lnTo>
                    <a:lnTo>
                      <a:pt x="256" y="4"/>
                    </a:lnTo>
                    <a:lnTo>
                      <a:pt x="276" y="10"/>
                    </a:lnTo>
                    <a:lnTo>
                      <a:pt x="296" y="16"/>
                    </a:lnTo>
                    <a:lnTo>
                      <a:pt x="314" y="26"/>
                    </a:lnTo>
                    <a:lnTo>
                      <a:pt x="332" y="36"/>
                    </a:lnTo>
                    <a:lnTo>
                      <a:pt x="348" y="48"/>
                    </a:lnTo>
                    <a:lnTo>
                      <a:pt x="364" y="62"/>
                    </a:lnTo>
                    <a:lnTo>
                      <a:pt x="376" y="78"/>
                    </a:lnTo>
                    <a:lnTo>
                      <a:pt x="390" y="94"/>
                    </a:lnTo>
                    <a:lnTo>
                      <a:pt x="400" y="112"/>
                    </a:lnTo>
                    <a:lnTo>
                      <a:pt x="408" y="130"/>
                    </a:lnTo>
                    <a:lnTo>
                      <a:pt x="416" y="150"/>
                    </a:lnTo>
                    <a:lnTo>
                      <a:pt x="422" y="170"/>
                    </a:lnTo>
                    <a:lnTo>
                      <a:pt x="424" y="192"/>
                    </a:lnTo>
                    <a:lnTo>
                      <a:pt x="426" y="212"/>
                    </a:lnTo>
                    <a:lnTo>
                      <a:pt x="426" y="212"/>
                    </a:lnTo>
                    <a:close/>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grpSp>
      </p:grpSp>
      <p:sp>
        <p:nvSpPr>
          <p:cNvPr id="2" name="标题 1"/>
          <p:cNvSpPr>
            <a:spLocks noGrp="1"/>
          </p:cNvSpPr>
          <p:nvPr>
            <p:ph type="title"/>
          </p:nvPr>
        </p:nvSpPr>
        <p:spPr/>
        <p:txBody>
          <a:bodyPr>
            <a:normAutofit fontScale="90000"/>
          </a:bodyPr>
          <a:lstStyle/>
          <a:p>
            <a:r>
              <a:rPr lang="zh-CN" altLang="en-US" dirty="0"/>
              <a:t>单击此处添加标题</a:t>
            </a:r>
            <a:endParaRPr lang="zh-CN" altLang="en-US" dirty="0"/>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52"/>
                                        </p:tgtEl>
                                        <p:attrNameLst>
                                          <p:attrName>style.visibility</p:attrName>
                                        </p:attrNameLst>
                                      </p:cBhvr>
                                      <p:to>
                                        <p:strVal val="visible"/>
                                      </p:to>
                                    </p:set>
                                    <p:anim calcmode="lin" valueType="num">
                                      <p:cBhvr>
                                        <p:cTn id="7" dur="500" fill="hold"/>
                                        <p:tgtEl>
                                          <p:spTgt spid="52"/>
                                        </p:tgtEl>
                                        <p:attrNameLst>
                                          <p:attrName>ppt_w</p:attrName>
                                        </p:attrNameLst>
                                      </p:cBhvr>
                                      <p:tavLst>
                                        <p:tav tm="0">
                                          <p:val>
                                            <p:fltVal val="0"/>
                                          </p:val>
                                        </p:tav>
                                        <p:tav tm="100000">
                                          <p:val>
                                            <p:strVal val="#ppt_w"/>
                                          </p:val>
                                        </p:tav>
                                      </p:tavLst>
                                    </p:anim>
                                    <p:anim calcmode="lin" valueType="num">
                                      <p:cBhvr>
                                        <p:cTn id="8" dur="500" fill="hold"/>
                                        <p:tgtEl>
                                          <p:spTgt spid="52"/>
                                        </p:tgtEl>
                                        <p:attrNameLst>
                                          <p:attrName>ppt_h</p:attrName>
                                        </p:attrNameLst>
                                      </p:cBhvr>
                                      <p:tavLst>
                                        <p:tav tm="0">
                                          <p:val>
                                            <p:fltVal val="0"/>
                                          </p:val>
                                        </p:tav>
                                        <p:tav tm="100000">
                                          <p:val>
                                            <p:strVal val="#ppt_h"/>
                                          </p:val>
                                        </p:tav>
                                      </p:tavLst>
                                    </p:anim>
                                    <p:animEffect transition="in" filter="fade">
                                      <p:cBhvr>
                                        <p:cTn id="9" dur="500"/>
                                        <p:tgtEl>
                                          <p:spTgt spid="52"/>
                                        </p:tgtEl>
                                      </p:cBhvr>
                                    </p:animEffect>
                                  </p:childTnLst>
                                </p:cTn>
                              </p:par>
                            </p:childTnLst>
                          </p:cTn>
                        </p:par>
                        <p:par>
                          <p:cTn id="10" fill="hold">
                            <p:stCondLst>
                              <p:cond delay="500"/>
                            </p:stCondLst>
                            <p:childTnLst>
                              <p:par>
                                <p:cTn id="11" presetID="2" presetClass="entr" presetSubtype="1" fill="hold" nodeType="afterEffect">
                                  <p:stCondLst>
                                    <p:cond delay="0"/>
                                  </p:stCondLst>
                                  <p:childTnLst>
                                    <p:set>
                                      <p:cBhvr>
                                        <p:cTn id="12" dur="1" fill="hold">
                                          <p:stCondLst>
                                            <p:cond delay="0"/>
                                          </p:stCondLst>
                                        </p:cTn>
                                        <p:tgtEl>
                                          <p:spTgt spid="93"/>
                                        </p:tgtEl>
                                        <p:attrNameLst>
                                          <p:attrName>style.visibility</p:attrName>
                                        </p:attrNameLst>
                                      </p:cBhvr>
                                      <p:to>
                                        <p:strVal val="visible"/>
                                      </p:to>
                                    </p:set>
                                    <p:anim calcmode="lin" valueType="num">
                                      <p:cBhvr additive="base">
                                        <p:cTn id="13" dur="500" fill="hold"/>
                                        <p:tgtEl>
                                          <p:spTgt spid="93"/>
                                        </p:tgtEl>
                                        <p:attrNameLst>
                                          <p:attrName>ppt_x</p:attrName>
                                        </p:attrNameLst>
                                      </p:cBhvr>
                                      <p:tavLst>
                                        <p:tav tm="0">
                                          <p:val>
                                            <p:strVal val="#ppt_x"/>
                                          </p:val>
                                        </p:tav>
                                        <p:tav tm="100000">
                                          <p:val>
                                            <p:strVal val="#ppt_x"/>
                                          </p:val>
                                        </p:tav>
                                      </p:tavLst>
                                    </p:anim>
                                    <p:anim calcmode="lin" valueType="num">
                                      <p:cBhvr additive="base">
                                        <p:cTn id="14" dur="500" fill="hold"/>
                                        <p:tgtEl>
                                          <p:spTgt spid="93"/>
                                        </p:tgtEl>
                                        <p:attrNameLst>
                                          <p:attrName>ppt_y</p:attrName>
                                        </p:attrNameLst>
                                      </p:cBhvr>
                                      <p:tavLst>
                                        <p:tav tm="0">
                                          <p:val>
                                            <p:strVal val="0-#ppt_h/2"/>
                                          </p:val>
                                        </p:tav>
                                        <p:tav tm="100000">
                                          <p:val>
                                            <p:strVal val="#ppt_y"/>
                                          </p:val>
                                        </p:tav>
                                      </p:tavLst>
                                    </p:anim>
                                  </p:childTnLst>
                                </p:cTn>
                              </p:par>
                              <p:par>
                                <p:cTn id="15" presetID="2" presetClass="entr" presetSubtype="6" fill="hold" nodeType="withEffect">
                                  <p:stCondLst>
                                    <p:cond delay="0"/>
                                  </p:stCondLst>
                                  <p:childTnLst>
                                    <p:set>
                                      <p:cBhvr>
                                        <p:cTn id="16" dur="1" fill="hold">
                                          <p:stCondLst>
                                            <p:cond delay="0"/>
                                          </p:stCondLst>
                                        </p:cTn>
                                        <p:tgtEl>
                                          <p:spTgt spid="86"/>
                                        </p:tgtEl>
                                        <p:attrNameLst>
                                          <p:attrName>style.visibility</p:attrName>
                                        </p:attrNameLst>
                                      </p:cBhvr>
                                      <p:to>
                                        <p:strVal val="visible"/>
                                      </p:to>
                                    </p:set>
                                    <p:anim calcmode="lin" valueType="num">
                                      <p:cBhvr additive="base">
                                        <p:cTn id="17" dur="500" fill="hold"/>
                                        <p:tgtEl>
                                          <p:spTgt spid="86"/>
                                        </p:tgtEl>
                                        <p:attrNameLst>
                                          <p:attrName>ppt_x</p:attrName>
                                        </p:attrNameLst>
                                      </p:cBhvr>
                                      <p:tavLst>
                                        <p:tav tm="0">
                                          <p:val>
                                            <p:strVal val="1+#ppt_w/2"/>
                                          </p:val>
                                        </p:tav>
                                        <p:tav tm="100000">
                                          <p:val>
                                            <p:strVal val="#ppt_x"/>
                                          </p:val>
                                        </p:tav>
                                      </p:tavLst>
                                    </p:anim>
                                    <p:anim calcmode="lin" valueType="num">
                                      <p:cBhvr additive="base">
                                        <p:cTn id="18" dur="500" fill="hold"/>
                                        <p:tgtEl>
                                          <p:spTgt spid="86"/>
                                        </p:tgtEl>
                                        <p:attrNameLst>
                                          <p:attrName>ppt_y</p:attrName>
                                        </p:attrNameLst>
                                      </p:cBhvr>
                                      <p:tavLst>
                                        <p:tav tm="0">
                                          <p:val>
                                            <p:strVal val="1+#ppt_h/2"/>
                                          </p:val>
                                        </p:tav>
                                        <p:tav tm="100000">
                                          <p:val>
                                            <p:strVal val="#ppt_y"/>
                                          </p:val>
                                        </p:tav>
                                      </p:tavLst>
                                    </p:anim>
                                  </p:childTnLst>
                                </p:cTn>
                              </p:par>
                              <p:par>
                                <p:cTn id="19" presetID="2" presetClass="entr" presetSubtype="12" fill="hold" nodeType="withEffect">
                                  <p:stCondLst>
                                    <p:cond delay="0"/>
                                  </p:stCondLst>
                                  <p:childTnLst>
                                    <p:set>
                                      <p:cBhvr>
                                        <p:cTn id="20" dur="1" fill="hold">
                                          <p:stCondLst>
                                            <p:cond delay="0"/>
                                          </p:stCondLst>
                                        </p:cTn>
                                        <p:tgtEl>
                                          <p:spTgt spid="60"/>
                                        </p:tgtEl>
                                        <p:attrNameLst>
                                          <p:attrName>style.visibility</p:attrName>
                                        </p:attrNameLst>
                                      </p:cBhvr>
                                      <p:to>
                                        <p:strVal val="visible"/>
                                      </p:to>
                                    </p:set>
                                    <p:anim calcmode="lin" valueType="num">
                                      <p:cBhvr additive="base">
                                        <p:cTn id="21" dur="500" fill="hold"/>
                                        <p:tgtEl>
                                          <p:spTgt spid="60"/>
                                        </p:tgtEl>
                                        <p:attrNameLst>
                                          <p:attrName>ppt_x</p:attrName>
                                        </p:attrNameLst>
                                      </p:cBhvr>
                                      <p:tavLst>
                                        <p:tav tm="0">
                                          <p:val>
                                            <p:strVal val="0-#ppt_w/2"/>
                                          </p:val>
                                        </p:tav>
                                        <p:tav tm="100000">
                                          <p:val>
                                            <p:strVal val="#ppt_x"/>
                                          </p:val>
                                        </p:tav>
                                      </p:tavLst>
                                    </p:anim>
                                    <p:anim calcmode="lin" valueType="num">
                                      <p:cBhvr additive="base">
                                        <p:cTn id="22" dur="500" fill="hold"/>
                                        <p:tgtEl>
                                          <p:spTgt spid="60"/>
                                        </p:tgtEl>
                                        <p:attrNameLst>
                                          <p:attrName>ppt_y</p:attrName>
                                        </p:attrNameLst>
                                      </p:cBhvr>
                                      <p:tavLst>
                                        <p:tav tm="0">
                                          <p:val>
                                            <p:strVal val="1+#ppt_h/2"/>
                                          </p:val>
                                        </p:tav>
                                        <p:tav tm="100000">
                                          <p:val>
                                            <p:strVal val="#ppt_y"/>
                                          </p:val>
                                        </p:tav>
                                      </p:tavLst>
                                    </p:anim>
                                  </p:childTnLst>
                                </p:cTn>
                              </p:par>
                            </p:childTnLst>
                          </p:cTn>
                        </p:par>
                        <p:par>
                          <p:cTn id="23" fill="hold">
                            <p:stCondLst>
                              <p:cond delay="1000"/>
                            </p:stCondLst>
                            <p:childTnLst>
                              <p:par>
                                <p:cTn id="24" presetID="53" presetClass="entr" presetSubtype="16" fill="hold" nodeType="afterEffect">
                                  <p:stCondLst>
                                    <p:cond delay="0"/>
                                  </p:stCondLst>
                                  <p:childTnLst>
                                    <p:set>
                                      <p:cBhvr>
                                        <p:cTn id="25" dur="1" fill="hold">
                                          <p:stCondLst>
                                            <p:cond delay="0"/>
                                          </p:stCondLst>
                                        </p:cTn>
                                        <p:tgtEl>
                                          <p:spTgt spid="38"/>
                                        </p:tgtEl>
                                        <p:attrNameLst>
                                          <p:attrName>style.visibility</p:attrName>
                                        </p:attrNameLst>
                                      </p:cBhvr>
                                      <p:to>
                                        <p:strVal val="visible"/>
                                      </p:to>
                                    </p:set>
                                    <p:anim calcmode="lin" valueType="num">
                                      <p:cBhvr>
                                        <p:cTn id="26" dur="300" fill="hold"/>
                                        <p:tgtEl>
                                          <p:spTgt spid="38"/>
                                        </p:tgtEl>
                                        <p:attrNameLst>
                                          <p:attrName>ppt_w</p:attrName>
                                        </p:attrNameLst>
                                      </p:cBhvr>
                                      <p:tavLst>
                                        <p:tav tm="0">
                                          <p:val>
                                            <p:fltVal val="0"/>
                                          </p:val>
                                        </p:tav>
                                        <p:tav tm="100000">
                                          <p:val>
                                            <p:strVal val="#ppt_w"/>
                                          </p:val>
                                        </p:tav>
                                      </p:tavLst>
                                    </p:anim>
                                    <p:anim calcmode="lin" valueType="num">
                                      <p:cBhvr>
                                        <p:cTn id="27" dur="300" fill="hold"/>
                                        <p:tgtEl>
                                          <p:spTgt spid="38"/>
                                        </p:tgtEl>
                                        <p:attrNameLst>
                                          <p:attrName>ppt_h</p:attrName>
                                        </p:attrNameLst>
                                      </p:cBhvr>
                                      <p:tavLst>
                                        <p:tav tm="0">
                                          <p:val>
                                            <p:fltVal val="0"/>
                                          </p:val>
                                        </p:tav>
                                        <p:tav tm="100000">
                                          <p:val>
                                            <p:strVal val="#ppt_h"/>
                                          </p:val>
                                        </p:tav>
                                      </p:tavLst>
                                    </p:anim>
                                    <p:animEffect transition="in" filter="fade">
                                      <p:cBhvr>
                                        <p:cTn id="28" dur="300"/>
                                        <p:tgtEl>
                                          <p:spTgt spid="38"/>
                                        </p:tgtEl>
                                      </p:cBhvr>
                                    </p:animEffect>
                                  </p:childTnLst>
                                </p:cTn>
                              </p:par>
                            </p:childTnLst>
                          </p:cTn>
                        </p:par>
                        <p:par>
                          <p:cTn id="29" fill="hold">
                            <p:stCondLst>
                              <p:cond delay="1500"/>
                            </p:stCondLst>
                            <p:childTnLst>
                              <p:par>
                                <p:cTn id="30" presetID="2" presetClass="entr" presetSubtype="8" fill="hold" grpId="0" nodeType="afterEffect">
                                  <p:stCondLst>
                                    <p:cond delay="0"/>
                                  </p:stCondLst>
                                  <p:childTnLst>
                                    <p:set>
                                      <p:cBhvr>
                                        <p:cTn id="31" dur="1" fill="hold">
                                          <p:stCondLst>
                                            <p:cond delay="0"/>
                                          </p:stCondLst>
                                        </p:cTn>
                                        <p:tgtEl>
                                          <p:spTgt spid="37"/>
                                        </p:tgtEl>
                                        <p:attrNameLst>
                                          <p:attrName>style.visibility</p:attrName>
                                        </p:attrNameLst>
                                      </p:cBhvr>
                                      <p:to>
                                        <p:strVal val="visible"/>
                                      </p:to>
                                    </p:set>
                                    <p:anim calcmode="lin" valueType="num">
                                      <p:cBhvr additive="base">
                                        <p:cTn id="32" dur="300" fill="hold"/>
                                        <p:tgtEl>
                                          <p:spTgt spid="37"/>
                                        </p:tgtEl>
                                        <p:attrNameLst>
                                          <p:attrName>ppt_x</p:attrName>
                                        </p:attrNameLst>
                                      </p:cBhvr>
                                      <p:tavLst>
                                        <p:tav tm="0">
                                          <p:val>
                                            <p:strVal val="0-#ppt_w/2"/>
                                          </p:val>
                                        </p:tav>
                                        <p:tav tm="100000">
                                          <p:val>
                                            <p:strVal val="#ppt_x"/>
                                          </p:val>
                                        </p:tav>
                                      </p:tavLst>
                                    </p:anim>
                                    <p:anim calcmode="lin" valueType="num">
                                      <p:cBhvr additive="base">
                                        <p:cTn id="33" dur="300" fill="hold"/>
                                        <p:tgtEl>
                                          <p:spTgt spid="37"/>
                                        </p:tgtEl>
                                        <p:attrNameLst>
                                          <p:attrName>ppt_y</p:attrName>
                                        </p:attrNameLst>
                                      </p:cBhvr>
                                      <p:tavLst>
                                        <p:tav tm="0">
                                          <p:val>
                                            <p:strVal val="#ppt_y"/>
                                          </p:val>
                                        </p:tav>
                                        <p:tav tm="100000">
                                          <p:val>
                                            <p:strVal val="#ppt_y"/>
                                          </p:val>
                                        </p:tav>
                                      </p:tavLst>
                                    </p:anim>
                                  </p:childTnLst>
                                </p:cTn>
                              </p:par>
                            </p:childTnLst>
                          </p:cTn>
                        </p:par>
                        <p:par>
                          <p:cTn id="34" fill="hold">
                            <p:stCondLst>
                              <p:cond delay="2000"/>
                            </p:stCondLst>
                            <p:childTnLst>
                              <p:par>
                                <p:cTn id="35" presetID="53" presetClass="entr" presetSubtype="16" fill="hold" nodeType="afterEffect">
                                  <p:stCondLst>
                                    <p:cond delay="0"/>
                                  </p:stCondLst>
                                  <p:childTnLst>
                                    <p:set>
                                      <p:cBhvr>
                                        <p:cTn id="36" dur="1" fill="hold">
                                          <p:stCondLst>
                                            <p:cond delay="0"/>
                                          </p:stCondLst>
                                        </p:cTn>
                                        <p:tgtEl>
                                          <p:spTgt spid="47"/>
                                        </p:tgtEl>
                                        <p:attrNameLst>
                                          <p:attrName>style.visibility</p:attrName>
                                        </p:attrNameLst>
                                      </p:cBhvr>
                                      <p:to>
                                        <p:strVal val="visible"/>
                                      </p:to>
                                    </p:set>
                                    <p:anim calcmode="lin" valueType="num">
                                      <p:cBhvr>
                                        <p:cTn id="37" dur="300" fill="hold"/>
                                        <p:tgtEl>
                                          <p:spTgt spid="47"/>
                                        </p:tgtEl>
                                        <p:attrNameLst>
                                          <p:attrName>ppt_w</p:attrName>
                                        </p:attrNameLst>
                                      </p:cBhvr>
                                      <p:tavLst>
                                        <p:tav tm="0">
                                          <p:val>
                                            <p:fltVal val="0"/>
                                          </p:val>
                                        </p:tav>
                                        <p:tav tm="100000">
                                          <p:val>
                                            <p:strVal val="#ppt_w"/>
                                          </p:val>
                                        </p:tav>
                                      </p:tavLst>
                                    </p:anim>
                                    <p:anim calcmode="lin" valueType="num">
                                      <p:cBhvr>
                                        <p:cTn id="38" dur="300" fill="hold"/>
                                        <p:tgtEl>
                                          <p:spTgt spid="47"/>
                                        </p:tgtEl>
                                        <p:attrNameLst>
                                          <p:attrName>ppt_h</p:attrName>
                                        </p:attrNameLst>
                                      </p:cBhvr>
                                      <p:tavLst>
                                        <p:tav tm="0">
                                          <p:val>
                                            <p:fltVal val="0"/>
                                          </p:val>
                                        </p:tav>
                                        <p:tav tm="100000">
                                          <p:val>
                                            <p:strVal val="#ppt_h"/>
                                          </p:val>
                                        </p:tav>
                                      </p:tavLst>
                                    </p:anim>
                                    <p:animEffect transition="in" filter="fade">
                                      <p:cBhvr>
                                        <p:cTn id="39" dur="300"/>
                                        <p:tgtEl>
                                          <p:spTgt spid="47"/>
                                        </p:tgtEl>
                                      </p:cBhvr>
                                    </p:animEffect>
                                  </p:childTnLst>
                                </p:cTn>
                              </p:par>
                            </p:childTnLst>
                          </p:cTn>
                        </p:par>
                        <p:par>
                          <p:cTn id="40" fill="hold">
                            <p:stCondLst>
                              <p:cond delay="2500"/>
                            </p:stCondLst>
                            <p:childTnLst>
                              <p:par>
                                <p:cTn id="41" presetID="2" presetClass="entr" presetSubtype="2" fill="hold" grpId="0" nodeType="afterEffect">
                                  <p:stCondLst>
                                    <p:cond delay="0"/>
                                  </p:stCondLst>
                                  <p:childTnLst>
                                    <p:set>
                                      <p:cBhvr>
                                        <p:cTn id="42" dur="1" fill="hold">
                                          <p:stCondLst>
                                            <p:cond delay="0"/>
                                          </p:stCondLst>
                                        </p:cTn>
                                        <p:tgtEl>
                                          <p:spTgt spid="46"/>
                                        </p:tgtEl>
                                        <p:attrNameLst>
                                          <p:attrName>style.visibility</p:attrName>
                                        </p:attrNameLst>
                                      </p:cBhvr>
                                      <p:to>
                                        <p:strVal val="visible"/>
                                      </p:to>
                                    </p:set>
                                    <p:anim calcmode="lin" valueType="num">
                                      <p:cBhvr additive="base">
                                        <p:cTn id="43" dur="300" fill="hold"/>
                                        <p:tgtEl>
                                          <p:spTgt spid="46"/>
                                        </p:tgtEl>
                                        <p:attrNameLst>
                                          <p:attrName>ppt_x</p:attrName>
                                        </p:attrNameLst>
                                      </p:cBhvr>
                                      <p:tavLst>
                                        <p:tav tm="0">
                                          <p:val>
                                            <p:strVal val="1+#ppt_w/2"/>
                                          </p:val>
                                        </p:tav>
                                        <p:tav tm="100000">
                                          <p:val>
                                            <p:strVal val="#ppt_x"/>
                                          </p:val>
                                        </p:tav>
                                      </p:tavLst>
                                    </p:anim>
                                    <p:anim calcmode="lin" valueType="num">
                                      <p:cBhvr additive="base">
                                        <p:cTn id="44" dur="300" fill="hold"/>
                                        <p:tgtEl>
                                          <p:spTgt spid="46"/>
                                        </p:tgtEl>
                                        <p:attrNameLst>
                                          <p:attrName>ppt_y</p:attrName>
                                        </p:attrNameLst>
                                      </p:cBhvr>
                                      <p:tavLst>
                                        <p:tav tm="0">
                                          <p:val>
                                            <p:strVal val="#ppt_y"/>
                                          </p:val>
                                        </p:tav>
                                        <p:tav tm="100000">
                                          <p:val>
                                            <p:strVal val="#ppt_y"/>
                                          </p:val>
                                        </p:tav>
                                      </p:tavLst>
                                    </p:anim>
                                  </p:childTnLst>
                                </p:cTn>
                              </p:par>
                            </p:childTnLst>
                          </p:cTn>
                        </p:par>
                        <p:par>
                          <p:cTn id="45" fill="hold">
                            <p:stCondLst>
                              <p:cond delay="3000"/>
                            </p:stCondLst>
                            <p:childTnLst>
                              <p:par>
                                <p:cTn id="46" presetID="53" presetClass="entr" presetSubtype="16" fill="hold" nodeType="afterEffect">
                                  <p:stCondLst>
                                    <p:cond delay="0"/>
                                  </p:stCondLst>
                                  <p:childTnLst>
                                    <p:set>
                                      <p:cBhvr>
                                        <p:cTn id="47" dur="1" fill="hold">
                                          <p:stCondLst>
                                            <p:cond delay="0"/>
                                          </p:stCondLst>
                                        </p:cTn>
                                        <p:tgtEl>
                                          <p:spTgt spid="24"/>
                                        </p:tgtEl>
                                        <p:attrNameLst>
                                          <p:attrName>style.visibility</p:attrName>
                                        </p:attrNameLst>
                                      </p:cBhvr>
                                      <p:to>
                                        <p:strVal val="visible"/>
                                      </p:to>
                                    </p:set>
                                    <p:anim calcmode="lin" valueType="num">
                                      <p:cBhvr>
                                        <p:cTn id="48" dur="300" fill="hold"/>
                                        <p:tgtEl>
                                          <p:spTgt spid="24"/>
                                        </p:tgtEl>
                                        <p:attrNameLst>
                                          <p:attrName>ppt_w</p:attrName>
                                        </p:attrNameLst>
                                      </p:cBhvr>
                                      <p:tavLst>
                                        <p:tav tm="0">
                                          <p:val>
                                            <p:fltVal val="0"/>
                                          </p:val>
                                        </p:tav>
                                        <p:tav tm="100000">
                                          <p:val>
                                            <p:strVal val="#ppt_w"/>
                                          </p:val>
                                        </p:tav>
                                      </p:tavLst>
                                    </p:anim>
                                    <p:anim calcmode="lin" valueType="num">
                                      <p:cBhvr>
                                        <p:cTn id="49" dur="300" fill="hold"/>
                                        <p:tgtEl>
                                          <p:spTgt spid="24"/>
                                        </p:tgtEl>
                                        <p:attrNameLst>
                                          <p:attrName>ppt_h</p:attrName>
                                        </p:attrNameLst>
                                      </p:cBhvr>
                                      <p:tavLst>
                                        <p:tav tm="0">
                                          <p:val>
                                            <p:fltVal val="0"/>
                                          </p:val>
                                        </p:tav>
                                        <p:tav tm="100000">
                                          <p:val>
                                            <p:strVal val="#ppt_h"/>
                                          </p:val>
                                        </p:tav>
                                      </p:tavLst>
                                    </p:anim>
                                    <p:animEffect transition="in" filter="fade">
                                      <p:cBhvr>
                                        <p:cTn id="50" dur="300"/>
                                        <p:tgtEl>
                                          <p:spTgt spid="24"/>
                                        </p:tgtEl>
                                      </p:cBhvr>
                                    </p:animEffect>
                                  </p:childTnLst>
                                </p:cTn>
                              </p:par>
                            </p:childTnLst>
                          </p:cTn>
                        </p:par>
                        <p:par>
                          <p:cTn id="51" fill="hold">
                            <p:stCondLst>
                              <p:cond delay="3500"/>
                            </p:stCondLst>
                            <p:childTnLst>
                              <p:par>
                                <p:cTn id="52" presetID="2" presetClass="entr" presetSubtype="8" fill="hold" grpId="0" nodeType="afterEffect">
                                  <p:stCondLst>
                                    <p:cond delay="0"/>
                                  </p:stCondLst>
                                  <p:childTnLst>
                                    <p:set>
                                      <p:cBhvr>
                                        <p:cTn id="53" dur="1" fill="hold">
                                          <p:stCondLst>
                                            <p:cond delay="0"/>
                                          </p:stCondLst>
                                        </p:cTn>
                                        <p:tgtEl>
                                          <p:spTgt spid="23"/>
                                        </p:tgtEl>
                                        <p:attrNameLst>
                                          <p:attrName>style.visibility</p:attrName>
                                        </p:attrNameLst>
                                      </p:cBhvr>
                                      <p:to>
                                        <p:strVal val="visible"/>
                                      </p:to>
                                    </p:set>
                                    <p:anim calcmode="lin" valueType="num">
                                      <p:cBhvr additive="base">
                                        <p:cTn id="54" dur="300" fill="hold"/>
                                        <p:tgtEl>
                                          <p:spTgt spid="23"/>
                                        </p:tgtEl>
                                        <p:attrNameLst>
                                          <p:attrName>ppt_x</p:attrName>
                                        </p:attrNameLst>
                                      </p:cBhvr>
                                      <p:tavLst>
                                        <p:tav tm="0">
                                          <p:val>
                                            <p:strVal val="0-#ppt_w/2"/>
                                          </p:val>
                                        </p:tav>
                                        <p:tav tm="100000">
                                          <p:val>
                                            <p:strVal val="#ppt_x"/>
                                          </p:val>
                                        </p:tav>
                                      </p:tavLst>
                                    </p:anim>
                                    <p:anim calcmode="lin" valueType="num">
                                      <p:cBhvr additive="base">
                                        <p:cTn id="55" dur="300" fill="hold"/>
                                        <p:tgtEl>
                                          <p:spTgt spid="23"/>
                                        </p:tgtEl>
                                        <p:attrNameLst>
                                          <p:attrName>ppt_y</p:attrName>
                                        </p:attrNameLst>
                                      </p:cBhvr>
                                      <p:tavLst>
                                        <p:tav tm="0">
                                          <p:val>
                                            <p:strVal val="#ppt_y"/>
                                          </p:val>
                                        </p:tav>
                                        <p:tav tm="100000">
                                          <p:val>
                                            <p:strVal val="#ppt_y"/>
                                          </p:val>
                                        </p:tav>
                                      </p:tavLst>
                                    </p:anim>
                                  </p:childTnLst>
                                </p:cTn>
                              </p:par>
                            </p:childTnLst>
                          </p:cTn>
                        </p:par>
                        <p:par>
                          <p:cTn id="56" fill="hold">
                            <p:stCondLst>
                              <p:cond delay="4000"/>
                            </p:stCondLst>
                            <p:childTnLst>
                              <p:par>
                                <p:cTn id="57" presetID="53" presetClass="entr" presetSubtype="16" fill="hold" nodeType="afterEffect">
                                  <p:stCondLst>
                                    <p:cond delay="0"/>
                                  </p:stCondLst>
                                  <p:childTnLst>
                                    <p:set>
                                      <p:cBhvr>
                                        <p:cTn id="58" dur="1" fill="hold">
                                          <p:stCondLst>
                                            <p:cond delay="0"/>
                                          </p:stCondLst>
                                        </p:cTn>
                                        <p:tgtEl>
                                          <p:spTgt spid="31"/>
                                        </p:tgtEl>
                                        <p:attrNameLst>
                                          <p:attrName>style.visibility</p:attrName>
                                        </p:attrNameLst>
                                      </p:cBhvr>
                                      <p:to>
                                        <p:strVal val="visible"/>
                                      </p:to>
                                    </p:set>
                                    <p:anim calcmode="lin" valueType="num">
                                      <p:cBhvr>
                                        <p:cTn id="59" dur="300" fill="hold"/>
                                        <p:tgtEl>
                                          <p:spTgt spid="31"/>
                                        </p:tgtEl>
                                        <p:attrNameLst>
                                          <p:attrName>ppt_w</p:attrName>
                                        </p:attrNameLst>
                                      </p:cBhvr>
                                      <p:tavLst>
                                        <p:tav tm="0">
                                          <p:val>
                                            <p:fltVal val="0"/>
                                          </p:val>
                                        </p:tav>
                                        <p:tav tm="100000">
                                          <p:val>
                                            <p:strVal val="#ppt_w"/>
                                          </p:val>
                                        </p:tav>
                                      </p:tavLst>
                                    </p:anim>
                                    <p:anim calcmode="lin" valueType="num">
                                      <p:cBhvr>
                                        <p:cTn id="60" dur="300" fill="hold"/>
                                        <p:tgtEl>
                                          <p:spTgt spid="31"/>
                                        </p:tgtEl>
                                        <p:attrNameLst>
                                          <p:attrName>ppt_h</p:attrName>
                                        </p:attrNameLst>
                                      </p:cBhvr>
                                      <p:tavLst>
                                        <p:tav tm="0">
                                          <p:val>
                                            <p:fltVal val="0"/>
                                          </p:val>
                                        </p:tav>
                                        <p:tav tm="100000">
                                          <p:val>
                                            <p:strVal val="#ppt_h"/>
                                          </p:val>
                                        </p:tav>
                                      </p:tavLst>
                                    </p:anim>
                                    <p:animEffect transition="in" filter="fade">
                                      <p:cBhvr>
                                        <p:cTn id="61" dur="300"/>
                                        <p:tgtEl>
                                          <p:spTgt spid="31"/>
                                        </p:tgtEl>
                                      </p:cBhvr>
                                    </p:animEffect>
                                  </p:childTnLst>
                                </p:cTn>
                              </p:par>
                            </p:childTnLst>
                          </p:cTn>
                        </p:par>
                        <p:par>
                          <p:cTn id="62" fill="hold">
                            <p:stCondLst>
                              <p:cond delay="4500"/>
                            </p:stCondLst>
                            <p:childTnLst>
                              <p:par>
                                <p:cTn id="63" presetID="2" presetClass="entr" presetSubtype="2" fill="hold" grpId="0" nodeType="afterEffect">
                                  <p:stCondLst>
                                    <p:cond delay="0"/>
                                  </p:stCondLst>
                                  <p:childTnLst>
                                    <p:set>
                                      <p:cBhvr>
                                        <p:cTn id="64" dur="1" fill="hold">
                                          <p:stCondLst>
                                            <p:cond delay="0"/>
                                          </p:stCondLst>
                                        </p:cTn>
                                        <p:tgtEl>
                                          <p:spTgt spid="30"/>
                                        </p:tgtEl>
                                        <p:attrNameLst>
                                          <p:attrName>style.visibility</p:attrName>
                                        </p:attrNameLst>
                                      </p:cBhvr>
                                      <p:to>
                                        <p:strVal val="visible"/>
                                      </p:to>
                                    </p:set>
                                    <p:anim calcmode="lin" valueType="num">
                                      <p:cBhvr additive="base">
                                        <p:cTn id="65" dur="300" fill="hold"/>
                                        <p:tgtEl>
                                          <p:spTgt spid="30"/>
                                        </p:tgtEl>
                                        <p:attrNameLst>
                                          <p:attrName>ppt_x</p:attrName>
                                        </p:attrNameLst>
                                      </p:cBhvr>
                                      <p:tavLst>
                                        <p:tav tm="0">
                                          <p:val>
                                            <p:strVal val="1+#ppt_w/2"/>
                                          </p:val>
                                        </p:tav>
                                        <p:tav tm="100000">
                                          <p:val>
                                            <p:strVal val="#ppt_x"/>
                                          </p:val>
                                        </p:tav>
                                      </p:tavLst>
                                    </p:anim>
                                    <p:anim calcmode="lin" valueType="num">
                                      <p:cBhvr additive="base">
                                        <p:cTn id="66" dur="300" fill="hold"/>
                                        <p:tgtEl>
                                          <p:spTgt spid="3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30" grpId="0"/>
      <p:bldP spid="37" grpId="0"/>
      <p:bldP spid="46"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4" name="组合 63"/>
          <p:cNvGrpSpPr/>
          <p:nvPr/>
        </p:nvGrpSpPr>
        <p:grpSpPr>
          <a:xfrm>
            <a:off x="4267439" y="1553275"/>
            <a:ext cx="3657124" cy="3990556"/>
            <a:chOff x="3200400" y="1244121"/>
            <a:chExt cx="2743200" cy="2992917"/>
          </a:xfrm>
        </p:grpSpPr>
        <p:grpSp>
          <p:nvGrpSpPr>
            <p:cNvPr id="65" name="组合 64"/>
            <p:cNvGrpSpPr/>
            <p:nvPr/>
          </p:nvGrpSpPr>
          <p:grpSpPr>
            <a:xfrm>
              <a:off x="3413924" y="1662269"/>
              <a:ext cx="2316152" cy="462216"/>
              <a:chOff x="3420898" y="1662269"/>
              <a:chExt cx="2316152" cy="462216"/>
            </a:xfrm>
          </p:grpSpPr>
          <p:sp>
            <p:nvSpPr>
              <p:cNvPr id="69" name="弦形 68"/>
              <p:cNvSpPr/>
              <p:nvPr/>
            </p:nvSpPr>
            <p:spPr>
              <a:xfrm rot="2864722">
                <a:off x="3420898" y="1662270"/>
                <a:ext cx="462215" cy="462215"/>
              </a:xfrm>
              <a:prstGeom prst="chord">
                <a:avLst>
                  <a:gd name="adj1" fmla="val 5304603"/>
                  <a:gd name="adj2" fmla="val 1620000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弦形 69"/>
              <p:cNvSpPr/>
              <p:nvPr/>
            </p:nvSpPr>
            <p:spPr>
              <a:xfrm rot="18735278" flipH="1">
                <a:off x="5274835" y="1662269"/>
                <a:ext cx="462215" cy="462215"/>
              </a:xfrm>
              <a:prstGeom prst="chord">
                <a:avLst>
                  <a:gd name="adj1" fmla="val 5304603"/>
                  <a:gd name="adj2" fmla="val 1620000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6" name="Freeform 6"/>
            <p:cNvSpPr>
              <a:spLocks noEditPoints="1"/>
            </p:cNvSpPr>
            <p:nvPr/>
          </p:nvSpPr>
          <p:spPr bwMode="auto">
            <a:xfrm>
              <a:off x="3200400" y="1493838"/>
              <a:ext cx="2743200" cy="2743200"/>
            </a:xfrm>
            <a:custGeom>
              <a:avLst/>
              <a:gdLst>
                <a:gd name="T0" fmla="*/ 1332 w 3144"/>
                <a:gd name="T1" fmla="*/ 3126 h 3144"/>
                <a:gd name="T2" fmla="*/ 960 w 3144"/>
                <a:gd name="T3" fmla="*/ 3020 h 3144"/>
                <a:gd name="T4" fmla="*/ 632 w 3144"/>
                <a:gd name="T5" fmla="*/ 2832 h 3144"/>
                <a:gd name="T6" fmla="*/ 360 w 3144"/>
                <a:gd name="T7" fmla="*/ 2572 h 3144"/>
                <a:gd name="T8" fmla="*/ 156 w 3144"/>
                <a:gd name="T9" fmla="*/ 2254 h 3144"/>
                <a:gd name="T10" fmla="*/ 32 w 3144"/>
                <a:gd name="T11" fmla="*/ 1888 h 3144"/>
                <a:gd name="T12" fmla="*/ 0 w 3144"/>
                <a:gd name="T13" fmla="*/ 1572 h 3144"/>
                <a:gd name="T14" fmla="*/ 50 w 3144"/>
                <a:gd name="T15" fmla="*/ 1180 h 3144"/>
                <a:gd name="T16" fmla="*/ 190 w 3144"/>
                <a:gd name="T17" fmla="*/ 824 h 3144"/>
                <a:gd name="T18" fmla="*/ 408 w 3144"/>
                <a:gd name="T19" fmla="*/ 516 h 3144"/>
                <a:gd name="T20" fmla="*/ 694 w 3144"/>
                <a:gd name="T21" fmla="*/ 268 h 3144"/>
                <a:gd name="T22" fmla="*/ 1032 w 3144"/>
                <a:gd name="T23" fmla="*/ 96 h 3144"/>
                <a:gd name="T24" fmla="*/ 1412 w 3144"/>
                <a:gd name="T25" fmla="*/ 8 h 3144"/>
                <a:gd name="T26" fmla="*/ 1732 w 3144"/>
                <a:gd name="T27" fmla="*/ 8 h 3144"/>
                <a:gd name="T28" fmla="*/ 2112 w 3144"/>
                <a:gd name="T29" fmla="*/ 96 h 3144"/>
                <a:gd name="T30" fmla="*/ 2450 w 3144"/>
                <a:gd name="T31" fmla="*/ 268 h 3144"/>
                <a:gd name="T32" fmla="*/ 2736 w 3144"/>
                <a:gd name="T33" fmla="*/ 516 h 3144"/>
                <a:gd name="T34" fmla="*/ 2954 w 3144"/>
                <a:gd name="T35" fmla="*/ 824 h 3144"/>
                <a:gd name="T36" fmla="*/ 3094 w 3144"/>
                <a:gd name="T37" fmla="*/ 1180 h 3144"/>
                <a:gd name="T38" fmla="*/ 3144 w 3144"/>
                <a:gd name="T39" fmla="*/ 1572 h 3144"/>
                <a:gd name="T40" fmla="*/ 3112 w 3144"/>
                <a:gd name="T41" fmla="*/ 1888 h 3144"/>
                <a:gd name="T42" fmla="*/ 2988 w 3144"/>
                <a:gd name="T43" fmla="*/ 2254 h 3144"/>
                <a:gd name="T44" fmla="*/ 2784 w 3144"/>
                <a:gd name="T45" fmla="*/ 2572 h 3144"/>
                <a:gd name="T46" fmla="*/ 2512 w 3144"/>
                <a:gd name="T47" fmla="*/ 2832 h 3144"/>
                <a:gd name="T48" fmla="*/ 2184 w 3144"/>
                <a:gd name="T49" fmla="*/ 3020 h 3144"/>
                <a:gd name="T50" fmla="*/ 1812 w 3144"/>
                <a:gd name="T51" fmla="*/ 3126 h 3144"/>
                <a:gd name="T52" fmla="*/ 1572 w 3144"/>
                <a:gd name="T53" fmla="*/ 120 h 3144"/>
                <a:gd name="T54" fmla="*/ 1280 w 3144"/>
                <a:gd name="T55" fmla="*/ 150 h 3144"/>
                <a:gd name="T56" fmla="*/ 942 w 3144"/>
                <a:gd name="T57" fmla="*/ 264 h 3144"/>
                <a:gd name="T58" fmla="*/ 648 w 3144"/>
                <a:gd name="T59" fmla="*/ 452 h 3144"/>
                <a:gd name="T60" fmla="*/ 408 w 3144"/>
                <a:gd name="T61" fmla="*/ 704 h 3144"/>
                <a:gd name="T62" fmla="*/ 234 w 3144"/>
                <a:gd name="T63" fmla="*/ 1008 h 3144"/>
                <a:gd name="T64" fmla="*/ 136 w 3144"/>
                <a:gd name="T65" fmla="*/ 1352 h 3144"/>
                <a:gd name="T66" fmla="*/ 122 w 3144"/>
                <a:gd name="T67" fmla="*/ 1646 h 3144"/>
                <a:gd name="T68" fmla="*/ 184 w 3144"/>
                <a:gd name="T69" fmla="*/ 2004 h 3144"/>
                <a:gd name="T70" fmla="*/ 330 w 3144"/>
                <a:gd name="T71" fmla="*/ 2324 h 3144"/>
                <a:gd name="T72" fmla="*/ 546 w 3144"/>
                <a:gd name="T73" fmla="*/ 2598 h 3144"/>
                <a:gd name="T74" fmla="*/ 820 w 3144"/>
                <a:gd name="T75" fmla="*/ 2814 h 3144"/>
                <a:gd name="T76" fmla="*/ 1140 w 3144"/>
                <a:gd name="T77" fmla="*/ 2960 h 3144"/>
                <a:gd name="T78" fmla="*/ 1498 w 3144"/>
                <a:gd name="T79" fmla="*/ 3022 h 3144"/>
                <a:gd name="T80" fmla="*/ 1792 w 3144"/>
                <a:gd name="T81" fmla="*/ 3008 h 3144"/>
                <a:gd name="T82" fmla="*/ 2136 w 3144"/>
                <a:gd name="T83" fmla="*/ 2910 h 3144"/>
                <a:gd name="T84" fmla="*/ 2440 w 3144"/>
                <a:gd name="T85" fmla="*/ 2736 h 3144"/>
                <a:gd name="T86" fmla="*/ 2692 w 3144"/>
                <a:gd name="T87" fmla="*/ 2496 h 3144"/>
                <a:gd name="T88" fmla="*/ 2882 w 3144"/>
                <a:gd name="T89" fmla="*/ 2202 h 3144"/>
                <a:gd name="T90" fmla="*/ 2994 w 3144"/>
                <a:gd name="T91" fmla="*/ 1864 h 3144"/>
                <a:gd name="T92" fmla="*/ 3024 w 3144"/>
                <a:gd name="T93" fmla="*/ 1572 h 3144"/>
                <a:gd name="T94" fmla="*/ 2978 w 3144"/>
                <a:gd name="T95" fmla="*/ 1210 h 3144"/>
                <a:gd name="T96" fmla="*/ 2848 w 3144"/>
                <a:gd name="T97" fmla="*/ 880 h 3144"/>
                <a:gd name="T98" fmla="*/ 2646 w 3144"/>
                <a:gd name="T99" fmla="*/ 596 h 3144"/>
                <a:gd name="T100" fmla="*/ 2384 w 3144"/>
                <a:gd name="T101" fmla="*/ 368 h 3144"/>
                <a:gd name="T102" fmla="*/ 2070 w 3144"/>
                <a:gd name="T103" fmla="*/ 208 h 3144"/>
                <a:gd name="T104" fmla="*/ 1720 w 3144"/>
                <a:gd name="T105" fmla="*/ 128 h 3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144" h="3144">
                  <a:moveTo>
                    <a:pt x="1572" y="3144"/>
                  </a:moveTo>
                  <a:lnTo>
                    <a:pt x="1572" y="3144"/>
                  </a:lnTo>
                  <a:lnTo>
                    <a:pt x="1492" y="3142"/>
                  </a:lnTo>
                  <a:lnTo>
                    <a:pt x="1412" y="3136"/>
                  </a:lnTo>
                  <a:lnTo>
                    <a:pt x="1332" y="3126"/>
                  </a:lnTo>
                  <a:lnTo>
                    <a:pt x="1256" y="3112"/>
                  </a:lnTo>
                  <a:lnTo>
                    <a:pt x="1180" y="3094"/>
                  </a:lnTo>
                  <a:lnTo>
                    <a:pt x="1104" y="3074"/>
                  </a:lnTo>
                  <a:lnTo>
                    <a:pt x="1032" y="3048"/>
                  </a:lnTo>
                  <a:lnTo>
                    <a:pt x="960" y="3020"/>
                  </a:lnTo>
                  <a:lnTo>
                    <a:pt x="890" y="2990"/>
                  </a:lnTo>
                  <a:lnTo>
                    <a:pt x="824" y="2954"/>
                  </a:lnTo>
                  <a:lnTo>
                    <a:pt x="758" y="2916"/>
                  </a:lnTo>
                  <a:lnTo>
                    <a:pt x="694" y="2876"/>
                  </a:lnTo>
                  <a:lnTo>
                    <a:pt x="632" y="2832"/>
                  </a:lnTo>
                  <a:lnTo>
                    <a:pt x="572" y="2784"/>
                  </a:lnTo>
                  <a:lnTo>
                    <a:pt x="516" y="2736"/>
                  </a:lnTo>
                  <a:lnTo>
                    <a:pt x="460" y="2684"/>
                  </a:lnTo>
                  <a:lnTo>
                    <a:pt x="408" y="2628"/>
                  </a:lnTo>
                  <a:lnTo>
                    <a:pt x="360" y="2572"/>
                  </a:lnTo>
                  <a:lnTo>
                    <a:pt x="312" y="2512"/>
                  </a:lnTo>
                  <a:lnTo>
                    <a:pt x="268" y="2450"/>
                  </a:lnTo>
                  <a:lnTo>
                    <a:pt x="228" y="2386"/>
                  </a:lnTo>
                  <a:lnTo>
                    <a:pt x="190" y="2322"/>
                  </a:lnTo>
                  <a:lnTo>
                    <a:pt x="156" y="2254"/>
                  </a:lnTo>
                  <a:lnTo>
                    <a:pt x="124" y="2184"/>
                  </a:lnTo>
                  <a:lnTo>
                    <a:pt x="96" y="2112"/>
                  </a:lnTo>
                  <a:lnTo>
                    <a:pt x="70" y="2040"/>
                  </a:lnTo>
                  <a:lnTo>
                    <a:pt x="50" y="1964"/>
                  </a:lnTo>
                  <a:lnTo>
                    <a:pt x="32" y="1888"/>
                  </a:lnTo>
                  <a:lnTo>
                    <a:pt x="18" y="1812"/>
                  </a:lnTo>
                  <a:lnTo>
                    <a:pt x="8" y="1732"/>
                  </a:lnTo>
                  <a:lnTo>
                    <a:pt x="2" y="1654"/>
                  </a:lnTo>
                  <a:lnTo>
                    <a:pt x="0" y="1572"/>
                  </a:lnTo>
                  <a:lnTo>
                    <a:pt x="0" y="1572"/>
                  </a:lnTo>
                  <a:lnTo>
                    <a:pt x="2" y="1492"/>
                  </a:lnTo>
                  <a:lnTo>
                    <a:pt x="8" y="1412"/>
                  </a:lnTo>
                  <a:lnTo>
                    <a:pt x="18" y="1334"/>
                  </a:lnTo>
                  <a:lnTo>
                    <a:pt x="32" y="1256"/>
                  </a:lnTo>
                  <a:lnTo>
                    <a:pt x="50" y="1180"/>
                  </a:lnTo>
                  <a:lnTo>
                    <a:pt x="70" y="1106"/>
                  </a:lnTo>
                  <a:lnTo>
                    <a:pt x="96" y="1032"/>
                  </a:lnTo>
                  <a:lnTo>
                    <a:pt x="124" y="960"/>
                  </a:lnTo>
                  <a:lnTo>
                    <a:pt x="156" y="892"/>
                  </a:lnTo>
                  <a:lnTo>
                    <a:pt x="190" y="824"/>
                  </a:lnTo>
                  <a:lnTo>
                    <a:pt x="228" y="758"/>
                  </a:lnTo>
                  <a:lnTo>
                    <a:pt x="268" y="694"/>
                  </a:lnTo>
                  <a:lnTo>
                    <a:pt x="312" y="632"/>
                  </a:lnTo>
                  <a:lnTo>
                    <a:pt x="360" y="572"/>
                  </a:lnTo>
                  <a:lnTo>
                    <a:pt x="408" y="516"/>
                  </a:lnTo>
                  <a:lnTo>
                    <a:pt x="460" y="462"/>
                  </a:lnTo>
                  <a:lnTo>
                    <a:pt x="516" y="410"/>
                  </a:lnTo>
                  <a:lnTo>
                    <a:pt x="572" y="360"/>
                  </a:lnTo>
                  <a:lnTo>
                    <a:pt x="632" y="312"/>
                  </a:lnTo>
                  <a:lnTo>
                    <a:pt x="694" y="268"/>
                  </a:lnTo>
                  <a:lnTo>
                    <a:pt x="758" y="228"/>
                  </a:lnTo>
                  <a:lnTo>
                    <a:pt x="824" y="190"/>
                  </a:lnTo>
                  <a:lnTo>
                    <a:pt x="890" y="156"/>
                  </a:lnTo>
                  <a:lnTo>
                    <a:pt x="960" y="124"/>
                  </a:lnTo>
                  <a:lnTo>
                    <a:pt x="1032" y="96"/>
                  </a:lnTo>
                  <a:lnTo>
                    <a:pt x="1104" y="70"/>
                  </a:lnTo>
                  <a:lnTo>
                    <a:pt x="1180" y="50"/>
                  </a:lnTo>
                  <a:lnTo>
                    <a:pt x="1256" y="32"/>
                  </a:lnTo>
                  <a:lnTo>
                    <a:pt x="1332" y="18"/>
                  </a:lnTo>
                  <a:lnTo>
                    <a:pt x="1412" y="8"/>
                  </a:lnTo>
                  <a:lnTo>
                    <a:pt x="1492" y="2"/>
                  </a:lnTo>
                  <a:lnTo>
                    <a:pt x="1572" y="0"/>
                  </a:lnTo>
                  <a:lnTo>
                    <a:pt x="1572" y="0"/>
                  </a:lnTo>
                  <a:lnTo>
                    <a:pt x="1652" y="2"/>
                  </a:lnTo>
                  <a:lnTo>
                    <a:pt x="1732" y="8"/>
                  </a:lnTo>
                  <a:lnTo>
                    <a:pt x="1812" y="18"/>
                  </a:lnTo>
                  <a:lnTo>
                    <a:pt x="1888" y="32"/>
                  </a:lnTo>
                  <a:lnTo>
                    <a:pt x="1964" y="50"/>
                  </a:lnTo>
                  <a:lnTo>
                    <a:pt x="2038" y="70"/>
                  </a:lnTo>
                  <a:lnTo>
                    <a:pt x="2112" y="96"/>
                  </a:lnTo>
                  <a:lnTo>
                    <a:pt x="2184" y="124"/>
                  </a:lnTo>
                  <a:lnTo>
                    <a:pt x="2252" y="156"/>
                  </a:lnTo>
                  <a:lnTo>
                    <a:pt x="2320" y="190"/>
                  </a:lnTo>
                  <a:lnTo>
                    <a:pt x="2386" y="228"/>
                  </a:lnTo>
                  <a:lnTo>
                    <a:pt x="2450" y="268"/>
                  </a:lnTo>
                  <a:lnTo>
                    <a:pt x="2512" y="312"/>
                  </a:lnTo>
                  <a:lnTo>
                    <a:pt x="2572" y="360"/>
                  </a:lnTo>
                  <a:lnTo>
                    <a:pt x="2628" y="410"/>
                  </a:lnTo>
                  <a:lnTo>
                    <a:pt x="2684" y="462"/>
                  </a:lnTo>
                  <a:lnTo>
                    <a:pt x="2736" y="516"/>
                  </a:lnTo>
                  <a:lnTo>
                    <a:pt x="2784" y="572"/>
                  </a:lnTo>
                  <a:lnTo>
                    <a:pt x="2832" y="632"/>
                  </a:lnTo>
                  <a:lnTo>
                    <a:pt x="2876" y="694"/>
                  </a:lnTo>
                  <a:lnTo>
                    <a:pt x="2916" y="758"/>
                  </a:lnTo>
                  <a:lnTo>
                    <a:pt x="2954" y="824"/>
                  </a:lnTo>
                  <a:lnTo>
                    <a:pt x="2988" y="892"/>
                  </a:lnTo>
                  <a:lnTo>
                    <a:pt x="3020" y="960"/>
                  </a:lnTo>
                  <a:lnTo>
                    <a:pt x="3048" y="1032"/>
                  </a:lnTo>
                  <a:lnTo>
                    <a:pt x="3074" y="1106"/>
                  </a:lnTo>
                  <a:lnTo>
                    <a:pt x="3094" y="1180"/>
                  </a:lnTo>
                  <a:lnTo>
                    <a:pt x="3112" y="1256"/>
                  </a:lnTo>
                  <a:lnTo>
                    <a:pt x="3126" y="1334"/>
                  </a:lnTo>
                  <a:lnTo>
                    <a:pt x="3136" y="1412"/>
                  </a:lnTo>
                  <a:lnTo>
                    <a:pt x="3142" y="1492"/>
                  </a:lnTo>
                  <a:lnTo>
                    <a:pt x="3144" y="1572"/>
                  </a:lnTo>
                  <a:lnTo>
                    <a:pt x="3144" y="1572"/>
                  </a:lnTo>
                  <a:lnTo>
                    <a:pt x="3142" y="1654"/>
                  </a:lnTo>
                  <a:lnTo>
                    <a:pt x="3136" y="1732"/>
                  </a:lnTo>
                  <a:lnTo>
                    <a:pt x="3126" y="1812"/>
                  </a:lnTo>
                  <a:lnTo>
                    <a:pt x="3112" y="1888"/>
                  </a:lnTo>
                  <a:lnTo>
                    <a:pt x="3094" y="1964"/>
                  </a:lnTo>
                  <a:lnTo>
                    <a:pt x="3074" y="2040"/>
                  </a:lnTo>
                  <a:lnTo>
                    <a:pt x="3048" y="2112"/>
                  </a:lnTo>
                  <a:lnTo>
                    <a:pt x="3020" y="2184"/>
                  </a:lnTo>
                  <a:lnTo>
                    <a:pt x="2988" y="2254"/>
                  </a:lnTo>
                  <a:lnTo>
                    <a:pt x="2954" y="2322"/>
                  </a:lnTo>
                  <a:lnTo>
                    <a:pt x="2916" y="2386"/>
                  </a:lnTo>
                  <a:lnTo>
                    <a:pt x="2876" y="2450"/>
                  </a:lnTo>
                  <a:lnTo>
                    <a:pt x="2832" y="2512"/>
                  </a:lnTo>
                  <a:lnTo>
                    <a:pt x="2784" y="2572"/>
                  </a:lnTo>
                  <a:lnTo>
                    <a:pt x="2736" y="2628"/>
                  </a:lnTo>
                  <a:lnTo>
                    <a:pt x="2684" y="2684"/>
                  </a:lnTo>
                  <a:lnTo>
                    <a:pt x="2628" y="2736"/>
                  </a:lnTo>
                  <a:lnTo>
                    <a:pt x="2572" y="2784"/>
                  </a:lnTo>
                  <a:lnTo>
                    <a:pt x="2512" y="2832"/>
                  </a:lnTo>
                  <a:lnTo>
                    <a:pt x="2450" y="2876"/>
                  </a:lnTo>
                  <a:lnTo>
                    <a:pt x="2386" y="2916"/>
                  </a:lnTo>
                  <a:lnTo>
                    <a:pt x="2320" y="2954"/>
                  </a:lnTo>
                  <a:lnTo>
                    <a:pt x="2252" y="2990"/>
                  </a:lnTo>
                  <a:lnTo>
                    <a:pt x="2184" y="3020"/>
                  </a:lnTo>
                  <a:lnTo>
                    <a:pt x="2112" y="3048"/>
                  </a:lnTo>
                  <a:lnTo>
                    <a:pt x="2038" y="3074"/>
                  </a:lnTo>
                  <a:lnTo>
                    <a:pt x="1964" y="3094"/>
                  </a:lnTo>
                  <a:lnTo>
                    <a:pt x="1888" y="3112"/>
                  </a:lnTo>
                  <a:lnTo>
                    <a:pt x="1812" y="3126"/>
                  </a:lnTo>
                  <a:lnTo>
                    <a:pt x="1732" y="3136"/>
                  </a:lnTo>
                  <a:lnTo>
                    <a:pt x="1652" y="3142"/>
                  </a:lnTo>
                  <a:lnTo>
                    <a:pt x="1572" y="3144"/>
                  </a:lnTo>
                  <a:lnTo>
                    <a:pt x="1572" y="3144"/>
                  </a:lnTo>
                  <a:close/>
                  <a:moveTo>
                    <a:pt x="1572" y="120"/>
                  </a:moveTo>
                  <a:lnTo>
                    <a:pt x="1572" y="120"/>
                  </a:lnTo>
                  <a:lnTo>
                    <a:pt x="1498" y="122"/>
                  </a:lnTo>
                  <a:lnTo>
                    <a:pt x="1424" y="128"/>
                  </a:lnTo>
                  <a:lnTo>
                    <a:pt x="1352" y="136"/>
                  </a:lnTo>
                  <a:lnTo>
                    <a:pt x="1280" y="150"/>
                  </a:lnTo>
                  <a:lnTo>
                    <a:pt x="1210" y="166"/>
                  </a:lnTo>
                  <a:lnTo>
                    <a:pt x="1140" y="186"/>
                  </a:lnTo>
                  <a:lnTo>
                    <a:pt x="1074" y="208"/>
                  </a:lnTo>
                  <a:lnTo>
                    <a:pt x="1008" y="234"/>
                  </a:lnTo>
                  <a:lnTo>
                    <a:pt x="942" y="264"/>
                  </a:lnTo>
                  <a:lnTo>
                    <a:pt x="880" y="296"/>
                  </a:lnTo>
                  <a:lnTo>
                    <a:pt x="820" y="330"/>
                  </a:lnTo>
                  <a:lnTo>
                    <a:pt x="760" y="368"/>
                  </a:lnTo>
                  <a:lnTo>
                    <a:pt x="704" y="408"/>
                  </a:lnTo>
                  <a:lnTo>
                    <a:pt x="648" y="452"/>
                  </a:lnTo>
                  <a:lnTo>
                    <a:pt x="596" y="498"/>
                  </a:lnTo>
                  <a:lnTo>
                    <a:pt x="546" y="546"/>
                  </a:lnTo>
                  <a:lnTo>
                    <a:pt x="498" y="596"/>
                  </a:lnTo>
                  <a:lnTo>
                    <a:pt x="452" y="648"/>
                  </a:lnTo>
                  <a:lnTo>
                    <a:pt x="408" y="704"/>
                  </a:lnTo>
                  <a:lnTo>
                    <a:pt x="368" y="760"/>
                  </a:lnTo>
                  <a:lnTo>
                    <a:pt x="330" y="820"/>
                  </a:lnTo>
                  <a:lnTo>
                    <a:pt x="296" y="880"/>
                  </a:lnTo>
                  <a:lnTo>
                    <a:pt x="262" y="944"/>
                  </a:lnTo>
                  <a:lnTo>
                    <a:pt x="234" y="1008"/>
                  </a:lnTo>
                  <a:lnTo>
                    <a:pt x="208" y="1074"/>
                  </a:lnTo>
                  <a:lnTo>
                    <a:pt x="184" y="1140"/>
                  </a:lnTo>
                  <a:lnTo>
                    <a:pt x="166" y="1210"/>
                  </a:lnTo>
                  <a:lnTo>
                    <a:pt x="150" y="1280"/>
                  </a:lnTo>
                  <a:lnTo>
                    <a:pt x="136" y="1352"/>
                  </a:lnTo>
                  <a:lnTo>
                    <a:pt x="128" y="1424"/>
                  </a:lnTo>
                  <a:lnTo>
                    <a:pt x="122" y="1498"/>
                  </a:lnTo>
                  <a:lnTo>
                    <a:pt x="120" y="1572"/>
                  </a:lnTo>
                  <a:lnTo>
                    <a:pt x="120" y="1572"/>
                  </a:lnTo>
                  <a:lnTo>
                    <a:pt x="122" y="1646"/>
                  </a:lnTo>
                  <a:lnTo>
                    <a:pt x="128" y="1720"/>
                  </a:lnTo>
                  <a:lnTo>
                    <a:pt x="136" y="1794"/>
                  </a:lnTo>
                  <a:lnTo>
                    <a:pt x="150" y="1864"/>
                  </a:lnTo>
                  <a:lnTo>
                    <a:pt x="166" y="1934"/>
                  </a:lnTo>
                  <a:lnTo>
                    <a:pt x="184" y="2004"/>
                  </a:lnTo>
                  <a:lnTo>
                    <a:pt x="208" y="2072"/>
                  </a:lnTo>
                  <a:lnTo>
                    <a:pt x="234" y="2138"/>
                  </a:lnTo>
                  <a:lnTo>
                    <a:pt x="262" y="2202"/>
                  </a:lnTo>
                  <a:lnTo>
                    <a:pt x="296" y="2264"/>
                  </a:lnTo>
                  <a:lnTo>
                    <a:pt x="330" y="2324"/>
                  </a:lnTo>
                  <a:lnTo>
                    <a:pt x="368" y="2384"/>
                  </a:lnTo>
                  <a:lnTo>
                    <a:pt x="408" y="2440"/>
                  </a:lnTo>
                  <a:lnTo>
                    <a:pt x="452" y="2496"/>
                  </a:lnTo>
                  <a:lnTo>
                    <a:pt x="498" y="2548"/>
                  </a:lnTo>
                  <a:lnTo>
                    <a:pt x="546" y="2598"/>
                  </a:lnTo>
                  <a:lnTo>
                    <a:pt x="596" y="2646"/>
                  </a:lnTo>
                  <a:lnTo>
                    <a:pt x="648" y="2692"/>
                  </a:lnTo>
                  <a:lnTo>
                    <a:pt x="704" y="2736"/>
                  </a:lnTo>
                  <a:lnTo>
                    <a:pt x="760" y="2776"/>
                  </a:lnTo>
                  <a:lnTo>
                    <a:pt x="820" y="2814"/>
                  </a:lnTo>
                  <a:lnTo>
                    <a:pt x="880" y="2850"/>
                  </a:lnTo>
                  <a:lnTo>
                    <a:pt x="942" y="2882"/>
                  </a:lnTo>
                  <a:lnTo>
                    <a:pt x="1008" y="2910"/>
                  </a:lnTo>
                  <a:lnTo>
                    <a:pt x="1074" y="2936"/>
                  </a:lnTo>
                  <a:lnTo>
                    <a:pt x="1140" y="2960"/>
                  </a:lnTo>
                  <a:lnTo>
                    <a:pt x="1210" y="2978"/>
                  </a:lnTo>
                  <a:lnTo>
                    <a:pt x="1280" y="2996"/>
                  </a:lnTo>
                  <a:lnTo>
                    <a:pt x="1352" y="3008"/>
                  </a:lnTo>
                  <a:lnTo>
                    <a:pt x="1424" y="3018"/>
                  </a:lnTo>
                  <a:lnTo>
                    <a:pt x="1498" y="3022"/>
                  </a:lnTo>
                  <a:lnTo>
                    <a:pt x="1572" y="3024"/>
                  </a:lnTo>
                  <a:lnTo>
                    <a:pt x="1572" y="3024"/>
                  </a:lnTo>
                  <a:lnTo>
                    <a:pt x="1646" y="3022"/>
                  </a:lnTo>
                  <a:lnTo>
                    <a:pt x="1720" y="3018"/>
                  </a:lnTo>
                  <a:lnTo>
                    <a:pt x="1792" y="3008"/>
                  </a:lnTo>
                  <a:lnTo>
                    <a:pt x="1864" y="2996"/>
                  </a:lnTo>
                  <a:lnTo>
                    <a:pt x="1934" y="2978"/>
                  </a:lnTo>
                  <a:lnTo>
                    <a:pt x="2004" y="2960"/>
                  </a:lnTo>
                  <a:lnTo>
                    <a:pt x="2070" y="2936"/>
                  </a:lnTo>
                  <a:lnTo>
                    <a:pt x="2136" y="2910"/>
                  </a:lnTo>
                  <a:lnTo>
                    <a:pt x="2202" y="2882"/>
                  </a:lnTo>
                  <a:lnTo>
                    <a:pt x="2264" y="2850"/>
                  </a:lnTo>
                  <a:lnTo>
                    <a:pt x="2324" y="2814"/>
                  </a:lnTo>
                  <a:lnTo>
                    <a:pt x="2384" y="2776"/>
                  </a:lnTo>
                  <a:lnTo>
                    <a:pt x="2440" y="2736"/>
                  </a:lnTo>
                  <a:lnTo>
                    <a:pt x="2496" y="2692"/>
                  </a:lnTo>
                  <a:lnTo>
                    <a:pt x="2548" y="2646"/>
                  </a:lnTo>
                  <a:lnTo>
                    <a:pt x="2598" y="2598"/>
                  </a:lnTo>
                  <a:lnTo>
                    <a:pt x="2646" y="2548"/>
                  </a:lnTo>
                  <a:lnTo>
                    <a:pt x="2692" y="2496"/>
                  </a:lnTo>
                  <a:lnTo>
                    <a:pt x="2736" y="2440"/>
                  </a:lnTo>
                  <a:lnTo>
                    <a:pt x="2776" y="2384"/>
                  </a:lnTo>
                  <a:lnTo>
                    <a:pt x="2814" y="2324"/>
                  </a:lnTo>
                  <a:lnTo>
                    <a:pt x="2848" y="2264"/>
                  </a:lnTo>
                  <a:lnTo>
                    <a:pt x="2882" y="2202"/>
                  </a:lnTo>
                  <a:lnTo>
                    <a:pt x="2910" y="2138"/>
                  </a:lnTo>
                  <a:lnTo>
                    <a:pt x="2936" y="2072"/>
                  </a:lnTo>
                  <a:lnTo>
                    <a:pt x="2960" y="2004"/>
                  </a:lnTo>
                  <a:lnTo>
                    <a:pt x="2978" y="1934"/>
                  </a:lnTo>
                  <a:lnTo>
                    <a:pt x="2994" y="1864"/>
                  </a:lnTo>
                  <a:lnTo>
                    <a:pt x="3008" y="1794"/>
                  </a:lnTo>
                  <a:lnTo>
                    <a:pt x="3016" y="1720"/>
                  </a:lnTo>
                  <a:lnTo>
                    <a:pt x="3022" y="1646"/>
                  </a:lnTo>
                  <a:lnTo>
                    <a:pt x="3024" y="1572"/>
                  </a:lnTo>
                  <a:lnTo>
                    <a:pt x="3024" y="1572"/>
                  </a:lnTo>
                  <a:lnTo>
                    <a:pt x="3022" y="1498"/>
                  </a:lnTo>
                  <a:lnTo>
                    <a:pt x="3016" y="1424"/>
                  </a:lnTo>
                  <a:lnTo>
                    <a:pt x="3008" y="1352"/>
                  </a:lnTo>
                  <a:lnTo>
                    <a:pt x="2994" y="1280"/>
                  </a:lnTo>
                  <a:lnTo>
                    <a:pt x="2978" y="1210"/>
                  </a:lnTo>
                  <a:lnTo>
                    <a:pt x="2960" y="1140"/>
                  </a:lnTo>
                  <a:lnTo>
                    <a:pt x="2936" y="1074"/>
                  </a:lnTo>
                  <a:lnTo>
                    <a:pt x="2910" y="1008"/>
                  </a:lnTo>
                  <a:lnTo>
                    <a:pt x="2882" y="944"/>
                  </a:lnTo>
                  <a:lnTo>
                    <a:pt x="2848" y="880"/>
                  </a:lnTo>
                  <a:lnTo>
                    <a:pt x="2814" y="820"/>
                  </a:lnTo>
                  <a:lnTo>
                    <a:pt x="2776" y="760"/>
                  </a:lnTo>
                  <a:lnTo>
                    <a:pt x="2736" y="704"/>
                  </a:lnTo>
                  <a:lnTo>
                    <a:pt x="2692" y="648"/>
                  </a:lnTo>
                  <a:lnTo>
                    <a:pt x="2646" y="596"/>
                  </a:lnTo>
                  <a:lnTo>
                    <a:pt x="2598" y="546"/>
                  </a:lnTo>
                  <a:lnTo>
                    <a:pt x="2548" y="498"/>
                  </a:lnTo>
                  <a:lnTo>
                    <a:pt x="2496" y="452"/>
                  </a:lnTo>
                  <a:lnTo>
                    <a:pt x="2440" y="408"/>
                  </a:lnTo>
                  <a:lnTo>
                    <a:pt x="2384" y="368"/>
                  </a:lnTo>
                  <a:lnTo>
                    <a:pt x="2324" y="330"/>
                  </a:lnTo>
                  <a:lnTo>
                    <a:pt x="2264" y="296"/>
                  </a:lnTo>
                  <a:lnTo>
                    <a:pt x="2202" y="264"/>
                  </a:lnTo>
                  <a:lnTo>
                    <a:pt x="2136" y="234"/>
                  </a:lnTo>
                  <a:lnTo>
                    <a:pt x="2070" y="208"/>
                  </a:lnTo>
                  <a:lnTo>
                    <a:pt x="2004" y="186"/>
                  </a:lnTo>
                  <a:lnTo>
                    <a:pt x="1934" y="166"/>
                  </a:lnTo>
                  <a:lnTo>
                    <a:pt x="1864" y="150"/>
                  </a:lnTo>
                  <a:lnTo>
                    <a:pt x="1792" y="136"/>
                  </a:lnTo>
                  <a:lnTo>
                    <a:pt x="1720" y="128"/>
                  </a:lnTo>
                  <a:lnTo>
                    <a:pt x="1646" y="122"/>
                  </a:lnTo>
                  <a:lnTo>
                    <a:pt x="1572" y="120"/>
                  </a:lnTo>
                  <a:lnTo>
                    <a:pt x="1572" y="120"/>
                  </a:lnTo>
                  <a:close/>
                </a:path>
              </a:pathLst>
            </a:custGeom>
            <a:solidFill>
              <a:schemeClr val="bg1">
                <a:lumMod val="85000"/>
              </a:schemeClr>
            </a:solidFill>
            <a:ln>
              <a:noFill/>
            </a:ln>
          </p:spPr>
          <p:txBody>
            <a:bodyPr vert="horz" wrap="square" lIns="91440" tIns="45720" rIns="91440" bIns="45720" numCol="1" anchor="t" anchorCtr="0" compatLnSpc="1"/>
            <a:lstStyle/>
            <a:p>
              <a:endParaRPr lang="zh-CN" altLang="en-US"/>
            </a:p>
          </p:txBody>
        </p:sp>
        <p:sp>
          <p:nvSpPr>
            <p:cNvPr id="67" name="矩形 66"/>
            <p:cNvSpPr/>
            <p:nvPr/>
          </p:nvSpPr>
          <p:spPr>
            <a:xfrm>
              <a:off x="4396978" y="1385270"/>
              <a:ext cx="350044" cy="183974"/>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圆角矩形 67"/>
            <p:cNvSpPr/>
            <p:nvPr/>
          </p:nvSpPr>
          <p:spPr>
            <a:xfrm>
              <a:off x="4235570" y="1244121"/>
              <a:ext cx="672860" cy="171205"/>
            </a:xfrm>
            <a:prstGeom prst="roundRect">
              <a:avLst>
                <a:gd name="adj" fmla="val 5000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1" name="组合 70"/>
          <p:cNvGrpSpPr/>
          <p:nvPr/>
        </p:nvGrpSpPr>
        <p:grpSpPr>
          <a:xfrm>
            <a:off x="5015076" y="1953291"/>
            <a:ext cx="1051539" cy="1305288"/>
            <a:chOff x="3761200" y="1544133"/>
            <a:chExt cx="788757" cy="978966"/>
          </a:xfrm>
        </p:grpSpPr>
        <p:sp>
          <p:nvSpPr>
            <p:cNvPr id="72" name="Freeform 8"/>
            <p:cNvSpPr/>
            <p:nvPr/>
          </p:nvSpPr>
          <p:spPr bwMode="auto">
            <a:xfrm rot="1800000">
              <a:off x="3761200" y="1544133"/>
              <a:ext cx="788757" cy="978966"/>
            </a:xfrm>
            <a:custGeom>
              <a:avLst/>
              <a:gdLst>
                <a:gd name="T0" fmla="*/ 512 w 904"/>
                <a:gd name="T1" fmla="*/ 1122 h 1122"/>
                <a:gd name="T2" fmla="*/ 512 w 904"/>
                <a:gd name="T3" fmla="*/ 1122 h 1122"/>
                <a:gd name="T4" fmla="*/ 516 w 904"/>
                <a:gd name="T5" fmla="*/ 1068 h 1122"/>
                <a:gd name="T6" fmla="*/ 522 w 904"/>
                <a:gd name="T7" fmla="*/ 1016 h 1122"/>
                <a:gd name="T8" fmla="*/ 532 w 904"/>
                <a:gd name="T9" fmla="*/ 964 h 1122"/>
                <a:gd name="T10" fmla="*/ 546 w 904"/>
                <a:gd name="T11" fmla="*/ 914 h 1122"/>
                <a:gd name="T12" fmla="*/ 562 w 904"/>
                <a:gd name="T13" fmla="*/ 866 h 1122"/>
                <a:gd name="T14" fmla="*/ 580 w 904"/>
                <a:gd name="T15" fmla="*/ 818 h 1122"/>
                <a:gd name="T16" fmla="*/ 602 w 904"/>
                <a:gd name="T17" fmla="*/ 772 h 1122"/>
                <a:gd name="T18" fmla="*/ 626 w 904"/>
                <a:gd name="T19" fmla="*/ 728 h 1122"/>
                <a:gd name="T20" fmla="*/ 652 w 904"/>
                <a:gd name="T21" fmla="*/ 686 h 1122"/>
                <a:gd name="T22" fmla="*/ 682 w 904"/>
                <a:gd name="T23" fmla="*/ 644 h 1122"/>
                <a:gd name="T24" fmla="*/ 714 w 904"/>
                <a:gd name="T25" fmla="*/ 606 h 1122"/>
                <a:gd name="T26" fmla="*/ 748 w 904"/>
                <a:gd name="T27" fmla="*/ 568 h 1122"/>
                <a:gd name="T28" fmla="*/ 784 w 904"/>
                <a:gd name="T29" fmla="*/ 534 h 1122"/>
                <a:gd name="T30" fmla="*/ 822 w 904"/>
                <a:gd name="T31" fmla="*/ 502 h 1122"/>
                <a:gd name="T32" fmla="*/ 862 w 904"/>
                <a:gd name="T33" fmla="*/ 472 h 1122"/>
                <a:gd name="T34" fmla="*/ 904 w 904"/>
                <a:gd name="T35" fmla="*/ 444 h 1122"/>
                <a:gd name="T36" fmla="*/ 648 w 904"/>
                <a:gd name="T37" fmla="*/ 0 h 1122"/>
                <a:gd name="T38" fmla="*/ 648 w 904"/>
                <a:gd name="T39" fmla="*/ 0 h 1122"/>
                <a:gd name="T40" fmla="*/ 612 w 904"/>
                <a:gd name="T41" fmla="*/ 22 h 1122"/>
                <a:gd name="T42" fmla="*/ 578 w 904"/>
                <a:gd name="T43" fmla="*/ 46 h 1122"/>
                <a:gd name="T44" fmla="*/ 544 w 904"/>
                <a:gd name="T45" fmla="*/ 70 h 1122"/>
                <a:gd name="T46" fmla="*/ 512 w 904"/>
                <a:gd name="T47" fmla="*/ 96 h 1122"/>
                <a:gd name="T48" fmla="*/ 478 w 904"/>
                <a:gd name="T49" fmla="*/ 122 h 1122"/>
                <a:gd name="T50" fmla="*/ 448 w 904"/>
                <a:gd name="T51" fmla="*/ 148 h 1122"/>
                <a:gd name="T52" fmla="*/ 416 w 904"/>
                <a:gd name="T53" fmla="*/ 176 h 1122"/>
                <a:gd name="T54" fmla="*/ 388 w 904"/>
                <a:gd name="T55" fmla="*/ 206 h 1122"/>
                <a:gd name="T56" fmla="*/ 358 w 904"/>
                <a:gd name="T57" fmla="*/ 236 h 1122"/>
                <a:gd name="T58" fmla="*/ 330 w 904"/>
                <a:gd name="T59" fmla="*/ 266 h 1122"/>
                <a:gd name="T60" fmla="*/ 304 w 904"/>
                <a:gd name="T61" fmla="*/ 298 h 1122"/>
                <a:gd name="T62" fmla="*/ 278 w 904"/>
                <a:gd name="T63" fmla="*/ 332 h 1122"/>
                <a:gd name="T64" fmla="*/ 254 w 904"/>
                <a:gd name="T65" fmla="*/ 364 h 1122"/>
                <a:gd name="T66" fmla="*/ 230 w 904"/>
                <a:gd name="T67" fmla="*/ 398 h 1122"/>
                <a:gd name="T68" fmla="*/ 206 w 904"/>
                <a:gd name="T69" fmla="*/ 434 h 1122"/>
                <a:gd name="T70" fmla="*/ 184 w 904"/>
                <a:gd name="T71" fmla="*/ 470 h 1122"/>
                <a:gd name="T72" fmla="*/ 164 w 904"/>
                <a:gd name="T73" fmla="*/ 506 h 1122"/>
                <a:gd name="T74" fmla="*/ 144 w 904"/>
                <a:gd name="T75" fmla="*/ 542 h 1122"/>
                <a:gd name="T76" fmla="*/ 126 w 904"/>
                <a:gd name="T77" fmla="*/ 580 h 1122"/>
                <a:gd name="T78" fmla="*/ 110 w 904"/>
                <a:gd name="T79" fmla="*/ 618 h 1122"/>
                <a:gd name="T80" fmla="*/ 92 w 904"/>
                <a:gd name="T81" fmla="*/ 658 h 1122"/>
                <a:gd name="T82" fmla="*/ 78 w 904"/>
                <a:gd name="T83" fmla="*/ 698 h 1122"/>
                <a:gd name="T84" fmla="*/ 64 w 904"/>
                <a:gd name="T85" fmla="*/ 738 h 1122"/>
                <a:gd name="T86" fmla="*/ 52 w 904"/>
                <a:gd name="T87" fmla="*/ 778 h 1122"/>
                <a:gd name="T88" fmla="*/ 40 w 904"/>
                <a:gd name="T89" fmla="*/ 820 h 1122"/>
                <a:gd name="T90" fmla="*/ 32 w 904"/>
                <a:gd name="T91" fmla="*/ 862 h 1122"/>
                <a:gd name="T92" fmla="*/ 22 w 904"/>
                <a:gd name="T93" fmla="*/ 904 h 1122"/>
                <a:gd name="T94" fmla="*/ 16 w 904"/>
                <a:gd name="T95" fmla="*/ 946 h 1122"/>
                <a:gd name="T96" fmla="*/ 10 w 904"/>
                <a:gd name="T97" fmla="*/ 990 h 1122"/>
                <a:gd name="T98" fmla="*/ 6 w 904"/>
                <a:gd name="T99" fmla="*/ 1032 h 1122"/>
                <a:gd name="T100" fmla="*/ 2 w 904"/>
                <a:gd name="T101" fmla="*/ 1076 h 1122"/>
                <a:gd name="T102" fmla="*/ 0 w 904"/>
                <a:gd name="T103" fmla="*/ 1122 h 1122"/>
                <a:gd name="T104" fmla="*/ 512 w 904"/>
                <a:gd name="T105" fmla="*/ 1122 h 1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904" h="1122">
                  <a:moveTo>
                    <a:pt x="512" y="1122"/>
                  </a:moveTo>
                  <a:lnTo>
                    <a:pt x="512" y="1122"/>
                  </a:lnTo>
                  <a:lnTo>
                    <a:pt x="516" y="1068"/>
                  </a:lnTo>
                  <a:lnTo>
                    <a:pt x="522" y="1016"/>
                  </a:lnTo>
                  <a:lnTo>
                    <a:pt x="532" y="964"/>
                  </a:lnTo>
                  <a:lnTo>
                    <a:pt x="546" y="914"/>
                  </a:lnTo>
                  <a:lnTo>
                    <a:pt x="562" y="866"/>
                  </a:lnTo>
                  <a:lnTo>
                    <a:pt x="580" y="818"/>
                  </a:lnTo>
                  <a:lnTo>
                    <a:pt x="602" y="772"/>
                  </a:lnTo>
                  <a:lnTo>
                    <a:pt x="626" y="728"/>
                  </a:lnTo>
                  <a:lnTo>
                    <a:pt x="652" y="686"/>
                  </a:lnTo>
                  <a:lnTo>
                    <a:pt x="682" y="644"/>
                  </a:lnTo>
                  <a:lnTo>
                    <a:pt x="714" y="606"/>
                  </a:lnTo>
                  <a:lnTo>
                    <a:pt x="748" y="568"/>
                  </a:lnTo>
                  <a:lnTo>
                    <a:pt x="784" y="534"/>
                  </a:lnTo>
                  <a:lnTo>
                    <a:pt x="822" y="502"/>
                  </a:lnTo>
                  <a:lnTo>
                    <a:pt x="862" y="472"/>
                  </a:lnTo>
                  <a:lnTo>
                    <a:pt x="904" y="444"/>
                  </a:lnTo>
                  <a:lnTo>
                    <a:pt x="648" y="0"/>
                  </a:lnTo>
                  <a:lnTo>
                    <a:pt x="648" y="0"/>
                  </a:lnTo>
                  <a:lnTo>
                    <a:pt x="612" y="22"/>
                  </a:lnTo>
                  <a:lnTo>
                    <a:pt x="578" y="46"/>
                  </a:lnTo>
                  <a:lnTo>
                    <a:pt x="544" y="70"/>
                  </a:lnTo>
                  <a:lnTo>
                    <a:pt x="512" y="96"/>
                  </a:lnTo>
                  <a:lnTo>
                    <a:pt x="478" y="122"/>
                  </a:lnTo>
                  <a:lnTo>
                    <a:pt x="448" y="148"/>
                  </a:lnTo>
                  <a:lnTo>
                    <a:pt x="416" y="176"/>
                  </a:lnTo>
                  <a:lnTo>
                    <a:pt x="388" y="206"/>
                  </a:lnTo>
                  <a:lnTo>
                    <a:pt x="358" y="236"/>
                  </a:lnTo>
                  <a:lnTo>
                    <a:pt x="330" y="266"/>
                  </a:lnTo>
                  <a:lnTo>
                    <a:pt x="304" y="298"/>
                  </a:lnTo>
                  <a:lnTo>
                    <a:pt x="278" y="332"/>
                  </a:lnTo>
                  <a:lnTo>
                    <a:pt x="254" y="364"/>
                  </a:lnTo>
                  <a:lnTo>
                    <a:pt x="230" y="398"/>
                  </a:lnTo>
                  <a:lnTo>
                    <a:pt x="206" y="434"/>
                  </a:lnTo>
                  <a:lnTo>
                    <a:pt x="184" y="470"/>
                  </a:lnTo>
                  <a:lnTo>
                    <a:pt x="164" y="506"/>
                  </a:lnTo>
                  <a:lnTo>
                    <a:pt x="144" y="542"/>
                  </a:lnTo>
                  <a:lnTo>
                    <a:pt x="126" y="580"/>
                  </a:lnTo>
                  <a:lnTo>
                    <a:pt x="110" y="618"/>
                  </a:lnTo>
                  <a:lnTo>
                    <a:pt x="92" y="658"/>
                  </a:lnTo>
                  <a:lnTo>
                    <a:pt x="78" y="698"/>
                  </a:lnTo>
                  <a:lnTo>
                    <a:pt x="64" y="738"/>
                  </a:lnTo>
                  <a:lnTo>
                    <a:pt x="52" y="778"/>
                  </a:lnTo>
                  <a:lnTo>
                    <a:pt x="40" y="820"/>
                  </a:lnTo>
                  <a:lnTo>
                    <a:pt x="32" y="862"/>
                  </a:lnTo>
                  <a:lnTo>
                    <a:pt x="22" y="904"/>
                  </a:lnTo>
                  <a:lnTo>
                    <a:pt x="16" y="946"/>
                  </a:lnTo>
                  <a:lnTo>
                    <a:pt x="10" y="990"/>
                  </a:lnTo>
                  <a:lnTo>
                    <a:pt x="6" y="1032"/>
                  </a:lnTo>
                  <a:lnTo>
                    <a:pt x="2" y="1076"/>
                  </a:lnTo>
                  <a:lnTo>
                    <a:pt x="0" y="1122"/>
                  </a:lnTo>
                  <a:lnTo>
                    <a:pt x="512" y="1122"/>
                  </a:lnTo>
                  <a:close/>
                </a:path>
              </a:pathLst>
            </a:custGeom>
            <a:solidFill>
              <a:schemeClr val="accent4"/>
            </a:solidFill>
            <a:ln>
              <a:noFill/>
            </a:ln>
          </p:spPr>
          <p:txBody>
            <a:bodyPr vert="horz" wrap="square" lIns="91440" tIns="45720" rIns="91440" bIns="45720" numCol="1" anchor="t" anchorCtr="0" compatLnSpc="1"/>
            <a:lstStyle/>
            <a:p>
              <a:endParaRPr lang="zh-CN" altLang="en-US"/>
            </a:p>
          </p:txBody>
        </p:sp>
        <p:grpSp>
          <p:nvGrpSpPr>
            <p:cNvPr id="73" name="组合 72"/>
            <p:cNvGrpSpPr/>
            <p:nvPr/>
          </p:nvGrpSpPr>
          <p:grpSpPr>
            <a:xfrm>
              <a:off x="4022551" y="1963223"/>
              <a:ext cx="185218" cy="184873"/>
              <a:chOff x="2578100" y="3027363"/>
              <a:chExt cx="1701800" cy="1698625"/>
            </a:xfrm>
          </p:grpSpPr>
          <p:sp>
            <p:nvSpPr>
              <p:cNvPr id="74" name="Freeform 11"/>
              <p:cNvSpPr/>
              <p:nvPr/>
            </p:nvSpPr>
            <p:spPr bwMode="auto">
              <a:xfrm>
                <a:off x="2578100" y="3027363"/>
                <a:ext cx="1701800" cy="1698625"/>
              </a:xfrm>
              <a:custGeom>
                <a:avLst/>
                <a:gdLst>
                  <a:gd name="T0" fmla="*/ 1056 w 1072"/>
                  <a:gd name="T1" fmla="*/ 160 h 1070"/>
                  <a:gd name="T2" fmla="*/ 910 w 1072"/>
                  <a:gd name="T3" fmla="*/ 14 h 1070"/>
                  <a:gd name="T4" fmla="*/ 910 w 1072"/>
                  <a:gd name="T5" fmla="*/ 14 h 1070"/>
                  <a:gd name="T6" fmla="*/ 902 w 1072"/>
                  <a:gd name="T7" fmla="*/ 6 h 1070"/>
                  <a:gd name="T8" fmla="*/ 892 w 1072"/>
                  <a:gd name="T9" fmla="*/ 2 h 1070"/>
                  <a:gd name="T10" fmla="*/ 882 w 1072"/>
                  <a:gd name="T11" fmla="*/ 0 h 1070"/>
                  <a:gd name="T12" fmla="*/ 872 w 1072"/>
                  <a:gd name="T13" fmla="*/ 0 h 1070"/>
                  <a:gd name="T14" fmla="*/ 862 w 1072"/>
                  <a:gd name="T15" fmla="*/ 0 h 1070"/>
                  <a:gd name="T16" fmla="*/ 852 w 1072"/>
                  <a:gd name="T17" fmla="*/ 4 h 1070"/>
                  <a:gd name="T18" fmla="*/ 842 w 1072"/>
                  <a:gd name="T19" fmla="*/ 10 h 1070"/>
                  <a:gd name="T20" fmla="*/ 832 w 1072"/>
                  <a:gd name="T21" fmla="*/ 16 h 1070"/>
                  <a:gd name="T22" fmla="*/ 732 w 1072"/>
                  <a:gd name="T23" fmla="*/ 118 h 1070"/>
                  <a:gd name="T24" fmla="*/ 86 w 1072"/>
                  <a:gd name="T25" fmla="*/ 764 h 1070"/>
                  <a:gd name="T26" fmla="*/ 0 w 1072"/>
                  <a:gd name="T27" fmla="*/ 1070 h 1070"/>
                  <a:gd name="T28" fmla="*/ 306 w 1072"/>
                  <a:gd name="T29" fmla="*/ 986 h 1070"/>
                  <a:gd name="T30" fmla="*/ 954 w 1072"/>
                  <a:gd name="T31" fmla="*/ 338 h 1070"/>
                  <a:gd name="T32" fmla="*/ 1054 w 1072"/>
                  <a:gd name="T33" fmla="*/ 238 h 1070"/>
                  <a:gd name="T34" fmla="*/ 1054 w 1072"/>
                  <a:gd name="T35" fmla="*/ 238 h 1070"/>
                  <a:gd name="T36" fmla="*/ 1060 w 1072"/>
                  <a:gd name="T37" fmla="*/ 230 h 1070"/>
                  <a:gd name="T38" fmla="*/ 1066 w 1072"/>
                  <a:gd name="T39" fmla="*/ 220 h 1070"/>
                  <a:gd name="T40" fmla="*/ 1070 w 1072"/>
                  <a:gd name="T41" fmla="*/ 210 h 1070"/>
                  <a:gd name="T42" fmla="*/ 1072 w 1072"/>
                  <a:gd name="T43" fmla="*/ 198 h 1070"/>
                  <a:gd name="T44" fmla="*/ 1070 w 1072"/>
                  <a:gd name="T45" fmla="*/ 188 h 1070"/>
                  <a:gd name="T46" fmla="*/ 1068 w 1072"/>
                  <a:gd name="T47" fmla="*/ 178 h 1070"/>
                  <a:gd name="T48" fmla="*/ 1064 w 1072"/>
                  <a:gd name="T49" fmla="*/ 170 h 1070"/>
                  <a:gd name="T50" fmla="*/ 1056 w 1072"/>
                  <a:gd name="T51" fmla="*/ 160 h 1070"/>
                  <a:gd name="T52" fmla="*/ 1056 w 1072"/>
                  <a:gd name="T53" fmla="*/ 160 h 10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072" h="1070">
                    <a:moveTo>
                      <a:pt x="1056" y="160"/>
                    </a:moveTo>
                    <a:lnTo>
                      <a:pt x="910" y="14"/>
                    </a:lnTo>
                    <a:lnTo>
                      <a:pt x="910" y="14"/>
                    </a:lnTo>
                    <a:lnTo>
                      <a:pt x="902" y="6"/>
                    </a:lnTo>
                    <a:lnTo>
                      <a:pt x="892" y="2"/>
                    </a:lnTo>
                    <a:lnTo>
                      <a:pt x="882" y="0"/>
                    </a:lnTo>
                    <a:lnTo>
                      <a:pt x="872" y="0"/>
                    </a:lnTo>
                    <a:lnTo>
                      <a:pt x="862" y="0"/>
                    </a:lnTo>
                    <a:lnTo>
                      <a:pt x="852" y="4"/>
                    </a:lnTo>
                    <a:lnTo>
                      <a:pt x="842" y="10"/>
                    </a:lnTo>
                    <a:lnTo>
                      <a:pt x="832" y="16"/>
                    </a:lnTo>
                    <a:lnTo>
                      <a:pt x="732" y="118"/>
                    </a:lnTo>
                    <a:lnTo>
                      <a:pt x="86" y="764"/>
                    </a:lnTo>
                    <a:lnTo>
                      <a:pt x="0" y="1070"/>
                    </a:lnTo>
                    <a:lnTo>
                      <a:pt x="306" y="986"/>
                    </a:lnTo>
                    <a:lnTo>
                      <a:pt x="954" y="338"/>
                    </a:lnTo>
                    <a:lnTo>
                      <a:pt x="1054" y="238"/>
                    </a:lnTo>
                    <a:lnTo>
                      <a:pt x="1054" y="238"/>
                    </a:lnTo>
                    <a:lnTo>
                      <a:pt x="1060" y="230"/>
                    </a:lnTo>
                    <a:lnTo>
                      <a:pt x="1066" y="220"/>
                    </a:lnTo>
                    <a:lnTo>
                      <a:pt x="1070" y="210"/>
                    </a:lnTo>
                    <a:lnTo>
                      <a:pt x="1072" y="198"/>
                    </a:lnTo>
                    <a:lnTo>
                      <a:pt x="1070" y="188"/>
                    </a:lnTo>
                    <a:lnTo>
                      <a:pt x="1068" y="178"/>
                    </a:lnTo>
                    <a:lnTo>
                      <a:pt x="1064" y="170"/>
                    </a:lnTo>
                    <a:lnTo>
                      <a:pt x="1056" y="160"/>
                    </a:lnTo>
                    <a:lnTo>
                      <a:pt x="1056" y="160"/>
                    </a:lnTo>
                    <a:close/>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75" name="Line 12"/>
              <p:cNvSpPr>
                <a:spLocks noChangeShapeType="1"/>
              </p:cNvSpPr>
              <p:nvPr/>
            </p:nvSpPr>
            <p:spPr bwMode="auto">
              <a:xfrm>
                <a:off x="3740150" y="3214688"/>
                <a:ext cx="352425" cy="349250"/>
              </a:xfrm>
              <a:prstGeom prst="line">
                <a:avLst/>
              </a:prstGeom>
              <a:noFill/>
              <a:ln w="6350">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76" name="Line 13"/>
              <p:cNvSpPr>
                <a:spLocks noChangeShapeType="1"/>
              </p:cNvSpPr>
              <p:nvPr/>
            </p:nvSpPr>
            <p:spPr bwMode="auto">
              <a:xfrm flipH="1">
                <a:off x="2870200" y="3300413"/>
                <a:ext cx="955675" cy="958850"/>
              </a:xfrm>
              <a:prstGeom prst="line">
                <a:avLst/>
              </a:prstGeom>
              <a:noFill/>
              <a:ln w="6350">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77" name="Line 14"/>
              <p:cNvSpPr>
                <a:spLocks noChangeShapeType="1"/>
              </p:cNvSpPr>
              <p:nvPr/>
            </p:nvSpPr>
            <p:spPr bwMode="auto">
              <a:xfrm flipH="1">
                <a:off x="3044825" y="3478213"/>
                <a:ext cx="958850" cy="955675"/>
              </a:xfrm>
              <a:prstGeom prst="line">
                <a:avLst/>
              </a:prstGeom>
              <a:noFill/>
              <a:ln w="6350">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78" name="Freeform 15"/>
              <p:cNvSpPr/>
              <p:nvPr/>
            </p:nvSpPr>
            <p:spPr bwMode="auto">
              <a:xfrm>
                <a:off x="2714625" y="4240213"/>
                <a:ext cx="349250" cy="352425"/>
              </a:xfrm>
              <a:custGeom>
                <a:avLst/>
                <a:gdLst>
                  <a:gd name="T0" fmla="*/ 0 w 220"/>
                  <a:gd name="T1" fmla="*/ 0 h 222"/>
                  <a:gd name="T2" fmla="*/ 98 w 220"/>
                  <a:gd name="T3" fmla="*/ 12 h 222"/>
                  <a:gd name="T4" fmla="*/ 110 w 220"/>
                  <a:gd name="T5" fmla="*/ 110 h 222"/>
                  <a:gd name="T6" fmla="*/ 208 w 220"/>
                  <a:gd name="T7" fmla="*/ 122 h 222"/>
                  <a:gd name="T8" fmla="*/ 220 w 220"/>
                  <a:gd name="T9" fmla="*/ 222 h 222"/>
                </a:gdLst>
                <a:ahLst/>
                <a:cxnLst>
                  <a:cxn ang="0">
                    <a:pos x="T0" y="T1"/>
                  </a:cxn>
                  <a:cxn ang="0">
                    <a:pos x="T2" y="T3"/>
                  </a:cxn>
                  <a:cxn ang="0">
                    <a:pos x="T4" y="T5"/>
                  </a:cxn>
                  <a:cxn ang="0">
                    <a:pos x="T6" y="T7"/>
                  </a:cxn>
                  <a:cxn ang="0">
                    <a:pos x="T8" y="T9"/>
                  </a:cxn>
                </a:cxnLst>
                <a:rect l="0" t="0" r="r" b="b"/>
                <a:pathLst>
                  <a:path w="220" h="222">
                    <a:moveTo>
                      <a:pt x="0" y="0"/>
                    </a:moveTo>
                    <a:lnTo>
                      <a:pt x="98" y="12"/>
                    </a:lnTo>
                    <a:lnTo>
                      <a:pt x="110" y="110"/>
                    </a:lnTo>
                    <a:lnTo>
                      <a:pt x="208" y="122"/>
                    </a:lnTo>
                    <a:lnTo>
                      <a:pt x="220" y="222"/>
                    </a:lnTo>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79" name="Line 16"/>
              <p:cNvSpPr>
                <a:spLocks noChangeShapeType="1"/>
              </p:cNvSpPr>
              <p:nvPr/>
            </p:nvSpPr>
            <p:spPr bwMode="auto">
              <a:xfrm flipV="1">
                <a:off x="2749550" y="3294063"/>
                <a:ext cx="234950" cy="238125"/>
              </a:xfrm>
              <a:prstGeom prst="line">
                <a:avLst/>
              </a:prstGeom>
              <a:noFill/>
              <a:ln w="6350">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80" name="Line 17"/>
              <p:cNvSpPr>
                <a:spLocks noChangeShapeType="1"/>
              </p:cNvSpPr>
              <p:nvPr/>
            </p:nvSpPr>
            <p:spPr bwMode="auto">
              <a:xfrm flipV="1">
                <a:off x="2879725" y="3497263"/>
                <a:ext cx="165100" cy="165100"/>
              </a:xfrm>
              <a:prstGeom prst="line">
                <a:avLst/>
              </a:prstGeom>
              <a:noFill/>
              <a:ln w="6350">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81" name="Line 18"/>
              <p:cNvSpPr>
                <a:spLocks noChangeShapeType="1"/>
              </p:cNvSpPr>
              <p:nvPr/>
            </p:nvSpPr>
            <p:spPr bwMode="auto">
              <a:xfrm flipV="1">
                <a:off x="3771900" y="4319588"/>
                <a:ext cx="238125" cy="238125"/>
              </a:xfrm>
              <a:prstGeom prst="line">
                <a:avLst/>
              </a:prstGeom>
              <a:noFill/>
              <a:ln w="6350">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82" name="Line 19"/>
              <p:cNvSpPr>
                <a:spLocks noChangeShapeType="1"/>
              </p:cNvSpPr>
              <p:nvPr/>
            </p:nvSpPr>
            <p:spPr bwMode="auto">
              <a:xfrm flipV="1">
                <a:off x="3641725" y="4259263"/>
                <a:ext cx="165100" cy="165100"/>
              </a:xfrm>
              <a:prstGeom prst="line">
                <a:avLst/>
              </a:prstGeom>
              <a:noFill/>
              <a:ln w="6350">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99" name="Freeform 20"/>
              <p:cNvSpPr/>
              <p:nvPr/>
            </p:nvSpPr>
            <p:spPr bwMode="auto">
              <a:xfrm>
                <a:off x="2619375" y="3071813"/>
                <a:ext cx="736600" cy="736600"/>
              </a:xfrm>
              <a:custGeom>
                <a:avLst/>
                <a:gdLst>
                  <a:gd name="T0" fmla="*/ 464 w 464"/>
                  <a:gd name="T1" fmla="*/ 256 h 464"/>
                  <a:gd name="T2" fmla="*/ 222 w 464"/>
                  <a:gd name="T3" fmla="*/ 14 h 464"/>
                  <a:gd name="T4" fmla="*/ 222 w 464"/>
                  <a:gd name="T5" fmla="*/ 14 h 464"/>
                  <a:gd name="T6" fmla="*/ 214 w 464"/>
                  <a:gd name="T7" fmla="*/ 8 h 464"/>
                  <a:gd name="T8" fmla="*/ 206 w 464"/>
                  <a:gd name="T9" fmla="*/ 4 h 464"/>
                  <a:gd name="T10" fmla="*/ 196 w 464"/>
                  <a:gd name="T11" fmla="*/ 0 h 464"/>
                  <a:gd name="T12" fmla="*/ 188 w 464"/>
                  <a:gd name="T13" fmla="*/ 0 h 464"/>
                  <a:gd name="T14" fmla="*/ 178 w 464"/>
                  <a:gd name="T15" fmla="*/ 0 h 464"/>
                  <a:gd name="T16" fmla="*/ 168 w 464"/>
                  <a:gd name="T17" fmla="*/ 4 h 464"/>
                  <a:gd name="T18" fmla="*/ 160 w 464"/>
                  <a:gd name="T19" fmla="*/ 8 h 464"/>
                  <a:gd name="T20" fmla="*/ 152 w 464"/>
                  <a:gd name="T21" fmla="*/ 14 h 464"/>
                  <a:gd name="T22" fmla="*/ 14 w 464"/>
                  <a:gd name="T23" fmla="*/ 154 h 464"/>
                  <a:gd name="T24" fmla="*/ 14 w 464"/>
                  <a:gd name="T25" fmla="*/ 154 h 464"/>
                  <a:gd name="T26" fmla="*/ 8 w 464"/>
                  <a:gd name="T27" fmla="*/ 160 h 464"/>
                  <a:gd name="T28" fmla="*/ 4 w 464"/>
                  <a:gd name="T29" fmla="*/ 170 h 464"/>
                  <a:gd name="T30" fmla="*/ 0 w 464"/>
                  <a:gd name="T31" fmla="*/ 178 h 464"/>
                  <a:gd name="T32" fmla="*/ 0 w 464"/>
                  <a:gd name="T33" fmla="*/ 188 h 464"/>
                  <a:gd name="T34" fmla="*/ 0 w 464"/>
                  <a:gd name="T35" fmla="*/ 198 h 464"/>
                  <a:gd name="T36" fmla="*/ 4 w 464"/>
                  <a:gd name="T37" fmla="*/ 206 h 464"/>
                  <a:gd name="T38" fmla="*/ 8 w 464"/>
                  <a:gd name="T39" fmla="*/ 214 h 464"/>
                  <a:gd name="T40" fmla="*/ 14 w 464"/>
                  <a:gd name="T41" fmla="*/ 222 h 464"/>
                  <a:gd name="T42" fmla="*/ 256 w 464"/>
                  <a:gd name="T43" fmla="*/ 464 h 4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64" h="464">
                    <a:moveTo>
                      <a:pt x="464" y="256"/>
                    </a:moveTo>
                    <a:lnTo>
                      <a:pt x="222" y="14"/>
                    </a:lnTo>
                    <a:lnTo>
                      <a:pt x="222" y="14"/>
                    </a:lnTo>
                    <a:lnTo>
                      <a:pt x="214" y="8"/>
                    </a:lnTo>
                    <a:lnTo>
                      <a:pt x="206" y="4"/>
                    </a:lnTo>
                    <a:lnTo>
                      <a:pt x="196" y="0"/>
                    </a:lnTo>
                    <a:lnTo>
                      <a:pt x="188" y="0"/>
                    </a:lnTo>
                    <a:lnTo>
                      <a:pt x="178" y="0"/>
                    </a:lnTo>
                    <a:lnTo>
                      <a:pt x="168" y="4"/>
                    </a:lnTo>
                    <a:lnTo>
                      <a:pt x="160" y="8"/>
                    </a:lnTo>
                    <a:lnTo>
                      <a:pt x="152" y="14"/>
                    </a:lnTo>
                    <a:lnTo>
                      <a:pt x="14" y="154"/>
                    </a:lnTo>
                    <a:lnTo>
                      <a:pt x="14" y="154"/>
                    </a:lnTo>
                    <a:lnTo>
                      <a:pt x="8" y="160"/>
                    </a:lnTo>
                    <a:lnTo>
                      <a:pt x="4" y="170"/>
                    </a:lnTo>
                    <a:lnTo>
                      <a:pt x="0" y="178"/>
                    </a:lnTo>
                    <a:lnTo>
                      <a:pt x="0" y="188"/>
                    </a:lnTo>
                    <a:lnTo>
                      <a:pt x="0" y="198"/>
                    </a:lnTo>
                    <a:lnTo>
                      <a:pt x="4" y="206"/>
                    </a:lnTo>
                    <a:lnTo>
                      <a:pt x="8" y="214"/>
                    </a:lnTo>
                    <a:lnTo>
                      <a:pt x="14" y="222"/>
                    </a:lnTo>
                    <a:lnTo>
                      <a:pt x="256" y="464"/>
                    </a:lnTo>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00" name="Freeform 21"/>
              <p:cNvSpPr/>
              <p:nvPr/>
            </p:nvSpPr>
            <p:spPr bwMode="auto">
              <a:xfrm>
                <a:off x="3495675" y="3948113"/>
                <a:ext cx="736600" cy="736600"/>
              </a:xfrm>
              <a:custGeom>
                <a:avLst/>
                <a:gdLst>
                  <a:gd name="T0" fmla="*/ 0 w 464"/>
                  <a:gd name="T1" fmla="*/ 210 h 464"/>
                  <a:gd name="T2" fmla="*/ 242 w 464"/>
                  <a:gd name="T3" fmla="*/ 450 h 464"/>
                  <a:gd name="T4" fmla="*/ 242 w 464"/>
                  <a:gd name="T5" fmla="*/ 450 h 464"/>
                  <a:gd name="T6" fmla="*/ 250 w 464"/>
                  <a:gd name="T7" fmla="*/ 456 h 464"/>
                  <a:gd name="T8" fmla="*/ 258 w 464"/>
                  <a:gd name="T9" fmla="*/ 462 h 464"/>
                  <a:gd name="T10" fmla="*/ 268 w 464"/>
                  <a:gd name="T11" fmla="*/ 464 h 464"/>
                  <a:gd name="T12" fmla="*/ 276 w 464"/>
                  <a:gd name="T13" fmla="*/ 464 h 464"/>
                  <a:gd name="T14" fmla="*/ 286 w 464"/>
                  <a:gd name="T15" fmla="*/ 464 h 464"/>
                  <a:gd name="T16" fmla="*/ 296 w 464"/>
                  <a:gd name="T17" fmla="*/ 462 h 464"/>
                  <a:gd name="T18" fmla="*/ 304 w 464"/>
                  <a:gd name="T19" fmla="*/ 456 h 464"/>
                  <a:gd name="T20" fmla="*/ 312 w 464"/>
                  <a:gd name="T21" fmla="*/ 450 h 464"/>
                  <a:gd name="T22" fmla="*/ 450 w 464"/>
                  <a:gd name="T23" fmla="*/ 312 h 464"/>
                  <a:gd name="T24" fmla="*/ 450 w 464"/>
                  <a:gd name="T25" fmla="*/ 312 h 464"/>
                  <a:gd name="T26" fmla="*/ 456 w 464"/>
                  <a:gd name="T27" fmla="*/ 304 h 464"/>
                  <a:gd name="T28" fmla="*/ 460 w 464"/>
                  <a:gd name="T29" fmla="*/ 296 h 464"/>
                  <a:gd name="T30" fmla="*/ 464 w 464"/>
                  <a:gd name="T31" fmla="*/ 286 h 464"/>
                  <a:gd name="T32" fmla="*/ 464 w 464"/>
                  <a:gd name="T33" fmla="*/ 278 h 464"/>
                  <a:gd name="T34" fmla="*/ 464 w 464"/>
                  <a:gd name="T35" fmla="*/ 268 h 464"/>
                  <a:gd name="T36" fmla="*/ 460 w 464"/>
                  <a:gd name="T37" fmla="*/ 258 h 464"/>
                  <a:gd name="T38" fmla="*/ 456 w 464"/>
                  <a:gd name="T39" fmla="*/ 250 h 464"/>
                  <a:gd name="T40" fmla="*/ 450 w 464"/>
                  <a:gd name="T41" fmla="*/ 242 h 464"/>
                  <a:gd name="T42" fmla="*/ 208 w 464"/>
                  <a:gd name="T43" fmla="*/ 0 h 4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64" h="464">
                    <a:moveTo>
                      <a:pt x="0" y="210"/>
                    </a:moveTo>
                    <a:lnTo>
                      <a:pt x="242" y="450"/>
                    </a:lnTo>
                    <a:lnTo>
                      <a:pt x="242" y="450"/>
                    </a:lnTo>
                    <a:lnTo>
                      <a:pt x="250" y="456"/>
                    </a:lnTo>
                    <a:lnTo>
                      <a:pt x="258" y="462"/>
                    </a:lnTo>
                    <a:lnTo>
                      <a:pt x="268" y="464"/>
                    </a:lnTo>
                    <a:lnTo>
                      <a:pt x="276" y="464"/>
                    </a:lnTo>
                    <a:lnTo>
                      <a:pt x="286" y="464"/>
                    </a:lnTo>
                    <a:lnTo>
                      <a:pt x="296" y="462"/>
                    </a:lnTo>
                    <a:lnTo>
                      <a:pt x="304" y="456"/>
                    </a:lnTo>
                    <a:lnTo>
                      <a:pt x="312" y="450"/>
                    </a:lnTo>
                    <a:lnTo>
                      <a:pt x="450" y="312"/>
                    </a:lnTo>
                    <a:lnTo>
                      <a:pt x="450" y="312"/>
                    </a:lnTo>
                    <a:lnTo>
                      <a:pt x="456" y="304"/>
                    </a:lnTo>
                    <a:lnTo>
                      <a:pt x="460" y="296"/>
                    </a:lnTo>
                    <a:lnTo>
                      <a:pt x="464" y="286"/>
                    </a:lnTo>
                    <a:lnTo>
                      <a:pt x="464" y="278"/>
                    </a:lnTo>
                    <a:lnTo>
                      <a:pt x="464" y="268"/>
                    </a:lnTo>
                    <a:lnTo>
                      <a:pt x="460" y="258"/>
                    </a:lnTo>
                    <a:lnTo>
                      <a:pt x="456" y="250"/>
                    </a:lnTo>
                    <a:lnTo>
                      <a:pt x="450" y="242"/>
                    </a:lnTo>
                    <a:lnTo>
                      <a:pt x="208" y="0"/>
                    </a:lnTo>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grpSp>
      </p:grpSp>
      <p:grpSp>
        <p:nvGrpSpPr>
          <p:cNvPr id="101" name="组合 100"/>
          <p:cNvGrpSpPr/>
          <p:nvPr/>
        </p:nvGrpSpPr>
        <p:grpSpPr>
          <a:xfrm>
            <a:off x="6124805" y="4173655"/>
            <a:ext cx="1051539" cy="1302961"/>
            <a:chOff x="4593605" y="3209405"/>
            <a:chExt cx="788757" cy="977221"/>
          </a:xfrm>
        </p:grpSpPr>
        <p:sp>
          <p:nvSpPr>
            <p:cNvPr id="102" name="Freeform 10"/>
            <p:cNvSpPr/>
            <p:nvPr/>
          </p:nvSpPr>
          <p:spPr bwMode="auto">
            <a:xfrm rot="1800000">
              <a:off x="4593605" y="3209405"/>
              <a:ext cx="788757" cy="977221"/>
            </a:xfrm>
            <a:custGeom>
              <a:avLst/>
              <a:gdLst>
                <a:gd name="T0" fmla="*/ 392 w 904"/>
                <a:gd name="T1" fmla="*/ 0 h 1120"/>
                <a:gd name="T2" fmla="*/ 392 w 904"/>
                <a:gd name="T3" fmla="*/ 0 h 1120"/>
                <a:gd name="T4" fmla="*/ 388 w 904"/>
                <a:gd name="T5" fmla="*/ 52 h 1120"/>
                <a:gd name="T6" fmla="*/ 382 w 904"/>
                <a:gd name="T7" fmla="*/ 104 h 1120"/>
                <a:gd name="T8" fmla="*/ 372 w 904"/>
                <a:gd name="T9" fmla="*/ 156 h 1120"/>
                <a:gd name="T10" fmla="*/ 358 w 904"/>
                <a:gd name="T11" fmla="*/ 206 h 1120"/>
                <a:gd name="T12" fmla="*/ 342 w 904"/>
                <a:gd name="T13" fmla="*/ 254 h 1120"/>
                <a:gd name="T14" fmla="*/ 324 w 904"/>
                <a:gd name="T15" fmla="*/ 302 h 1120"/>
                <a:gd name="T16" fmla="*/ 302 w 904"/>
                <a:gd name="T17" fmla="*/ 348 h 1120"/>
                <a:gd name="T18" fmla="*/ 278 w 904"/>
                <a:gd name="T19" fmla="*/ 392 h 1120"/>
                <a:gd name="T20" fmla="*/ 252 w 904"/>
                <a:gd name="T21" fmla="*/ 434 h 1120"/>
                <a:gd name="T22" fmla="*/ 222 w 904"/>
                <a:gd name="T23" fmla="*/ 476 h 1120"/>
                <a:gd name="T24" fmla="*/ 190 w 904"/>
                <a:gd name="T25" fmla="*/ 514 h 1120"/>
                <a:gd name="T26" fmla="*/ 156 w 904"/>
                <a:gd name="T27" fmla="*/ 552 h 1120"/>
                <a:gd name="T28" fmla="*/ 120 w 904"/>
                <a:gd name="T29" fmla="*/ 586 h 1120"/>
                <a:gd name="T30" fmla="*/ 82 w 904"/>
                <a:gd name="T31" fmla="*/ 620 h 1120"/>
                <a:gd name="T32" fmla="*/ 42 w 904"/>
                <a:gd name="T33" fmla="*/ 650 h 1120"/>
                <a:gd name="T34" fmla="*/ 0 w 904"/>
                <a:gd name="T35" fmla="*/ 678 h 1120"/>
                <a:gd name="T36" fmla="*/ 256 w 904"/>
                <a:gd name="T37" fmla="*/ 1120 h 1120"/>
                <a:gd name="T38" fmla="*/ 256 w 904"/>
                <a:gd name="T39" fmla="*/ 1120 h 1120"/>
                <a:gd name="T40" fmla="*/ 292 w 904"/>
                <a:gd name="T41" fmla="*/ 1098 h 1120"/>
                <a:gd name="T42" fmla="*/ 326 w 904"/>
                <a:gd name="T43" fmla="*/ 1074 h 1120"/>
                <a:gd name="T44" fmla="*/ 360 w 904"/>
                <a:gd name="T45" fmla="*/ 1050 h 1120"/>
                <a:gd name="T46" fmla="*/ 392 w 904"/>
                <a:gd name="T47" fmla="*/ 1026 h 1120"/>
                <a:gd name="T48" fmla="*/ 426 w 904"/>
                <a:gd name="T49" fmla="*/ 998 h 1120"/>
                <a:gd name="T50" fmla="*/ 456 w 904"/>
                <a:gd name="T51" fmla="*/ 972 h 1120"/>
                <a:gd name="T52" fmla="*/ 488 w 904"/>
                <a:gd name="T53" fmla="*/ 944 h 1120"/>
                <a:gd name="T54" fmla="*/ 516 w 904"/>
                <a:gd name="T55" fmla="*/ 914 h 1120"/>
                <a:gd name="T56" fmla="*/ 546 w 904"/>
                <a:gd name="T57" fmla="*/ 884 h 1120"/>
                <a:gd name="T58" fmla="*/ 574 w 904"/>
                <a:gd name="T59" fmla="*/ 854 h 1120"/>
                <a:gd name="T60" fmla="*/ 600 w 904"/>
                <a:gd name="T61" fmla="*/ 822 h 1120"/>
                <a:gd name="T62" fmla="*/ 626 w 904"/>
                <a:gd name="T63" fmla="*/ 790 h 1120"/>
                <a:gd name="T64" fmla="*/ 650 w 904"/>
                <a:gd name="T65" fmla="*/ 756 h 1120"/>
                <a:gd name="T66" fmla="*/ 674 w 904"/>
                <a:gd name="T67" fmla="*/ 722 h 1120"/>
                <a:gd name="T68" fmla="*/ 698 w 904"/>
                <a:gd name="T69" fmla="*/ 686 h 1120"/>
                <a:gd name="T70" fmla="*/ 720 w 904"/>
                <a:gd name="T71" fmla="*/ 652 h 1120"/>
                <a:gd name="T72" fmla="*/ 740 w 904"/>
                <a:gd name="T73" fmla="*/ 614 h 1120"/>
                <a:gd name="T74" fmla="*/ 760 w 904"/>
                <a:gd name="T75" fmla="*/ 578 h 1120"/>
                <a:gd name="T76" fmla="*/ 778 w 904"/>
                <a:gd name="T77" fmla="*/ 540 h 1120"/>
                <a:gd name="T78" fmla="*/ 794 w 904"/>
                <a:gd name="T79" fmla="*/ 502 h 1120"/>
                <a:gd name="T80" fmla="*/ 812 w 904"/>
                <a:gd name="T81" fmla="*/ 462 h 1120"/>
                <a:gd name="T82" fmla="*/ 826 w 904"/>
                <a:gd name="T83" fmla="*/ 424 h 1120"/>
                <a:gd name="T84" fmla="*/ 840 w 904"/>
                <a:gd name="T85" fmla="*/ 384 h 1120"/>
                <a:gd name="T86" fmla="*/ 852 w 904"/>
                <a:gd name="T87" fmla="*/ 342 h 1120"/>
                <a:gd name="T88" fmla="*/ 864 w 904"/>
                <a:gd name="T89" fmla="*/ 302 h 1120"/>
                <a:gd name="T90" fmla="*/ 872 w 904"/>
                <a:gd name="T91" fmla="*/ 260 h 1120"/>
                <a:gd name="T92" fmla="*/ 882 w 904"/>
                <a:gd name="T93" fmla="*/ 218 h 1120"/>
                <a:gd name="T94" fmla="*/ 888 w 904"/>
                <a:gd name="T95" fmla="*/ 174 h 1120"/>
                <a:gd name="T96" fmla="*/ 894 w 904"/>
                <a:gd name="T97" fmla="*/ 132 h 1120"/>
                <a:gd name="T98" fmla="*/ 898 w 904"/>
                <a:gd name="T99" fmla="*/ 88 h 1120"/>
                <a:gd name="T100" fmla="*/ 902 w 904"/>
                <a:gd name="T101" fmla="*/ 44 h 1120"/>
                <a:gd name="T102" fmla="*/ 904 w 904"/>
                <a:gd name="T103" fmla="*/ 0 h 1120"/>
                <a:gd name="T104" fmla="*/ 392 w 904"/>
                <a:gd name="T105" fmla="*/ 0 h 1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904" h="1120">
                  <a:moveTo>
                    <a:pt x="392" y="0"/>
                  </a:moveTo>
                  <a:lnTo>
                    <a:pt x="392" y="0"/>
                  </a:lnTo>
                  <a:lnTo>
                    <a:pt x="388" y="52"/>
                  </a:lnTo>
                  <a:lnTo>
                    <a:pt x="382" y="104"/>
                  </a:lnTo>
                  <a:lnTo>
                    <a:pt x="372" y="156"/>
                  </a:lnTo>
                  <a:lnTo>
                    <a:pt x="358" y="206"/>
                  </a:lnTo>
                  <a:lnTo>
                    <a:pt x="342" y="254"/>
                  </a:lnTo>
                  <a:lnTo>
                    <a:pt x="324" y="302"/>
                  </a:lnTo>
                  <a:lnTo>
                    <a:pt x="302" y="348"/>
                  </a:lnTo>
                  <a:lnTo>
                    <a:pt x="278" y="392"/>
                  </a:lnTo>
                  <a:lnTo>
                    <a:pt x="252" y="434"/>
                  </a:lnTo>
                  <a:lnTo>
                    <a:pt x="222" y="476"/>
                  </a:lnTo>
                  <a:lnTo>
                    <a:pt x="190" y="514"/>
                  </a:lnTo>
                  <a:lnTo>
                    <a:pt x="156" y="552"/>
                  </a:lnTo>
                  <a:lnTo>
                    <a:pt x="120" y="586"/>
                  </a:lnTo>
                  <a:lnTo>
                    <a:pt x="82" y="620"/>
                  </a:lnTo>
                  <a:lnTo>
                    <a:pt x="42" y="650"/>
                  </a:lnTo>
                  <a:lnTo>
                    <a:pt x="0" y="678"/>
                  </a:lnTo>
                  <a:lnTo>
                    <a:pt x="256" y="1120"/>
                  </a:lnTo>
                  <a:lnTo>
                    <a:pt x="256" y="1120"/>
                  </a:lnTo>
                  <a:lnTo>
                    <a:pt x="292" y="1098"/>
                  </a:lnTo>
                  <a:lnTo>
                    <a:pt x="326" y="1074"/>
                  </a:lnTo>
                  <a:lnTo>
                    <a:pt x="360" y="1050"/>
                  </a:lnTo>
                  <a:lnTo>
                    <a:pt x="392" y="1026"/>
                  </a:lnTo>
                  <a:lnTo>
                    <a:pt x="426" y="998"/>
                  </a:lnTo>
                  <a:lnTo>
                    <a:pt x="456" y="972"/>
                  </a:lnTo>
                  <a:lnTo>
                    <a:pt x="488" y="944"/>
                  </a:lnTo>
                  <a:lnTo>
                    <a:pt x="516" y="914"/>
                  </a:lnTo>
                  <a:lnTo>
                    <a:pt x="546" y="884"/>
                  </a:lnTo>
                  <a:lnTo>
                    <a:pt x="574" y="854"/>
                  </a:lnTo>
                  <a:lnTo>
                    <a:pt x="600" y="822"/>
                  </a:lnTo>
                  <a:lnTo>
                    <a:pt x="626" y="790"/>
                  </a:lnTo>
                  <a:lnTo>
                    <a:pt x="650" y="756"/>
                  </a:lnTo>
                  <a:lnTo>
                    <a:pt x="674" y="722"/>
                  </a:lnTo>
                  <a:lnTo>
                    <a:pt x="698" y="686"/>
                  </a:lnTo>
                  <a:lnTo>
                    <a:pt x="720" y="652"/>
                  </a:lnTo>
                  <a:lnTo>
                    <a:pt x="740" y="614"/>
                  </a:lnTo>
                  <a:lnTo>
                    <a:pt x="760" y="578"/>
                  </a:lnTo>
                  <a:lnTo>
                    <a:pt x="778" y="540"/>
                  </a:lnTo>
                  <a:lnTo>
                    <a:pt x="794" y="502"/>
                  </a:lnTo>
                  <a:lnTo>
                    <a:pt x="812" y="462"/>
                  </a:lnTo>
                  <a:lnTo>
                    <a:pt x="826" y="424"/>
                  </a:lnTo>
                  <a:lnTo>
                    <a:pt x="840" y="384"/>
                  </a:lnTo>
                  <a:lnTo>
                    <a:pt x="852" y="342"/>
                  </a:lnTo>
                  <a:lnTo>
                    <a:pt x="864" y="302"/>
                  </a:lnTo>
                  <a:lnTo>
                    <a:pt x="872" y="260"/>
                  </a:lnTo>
                  <a:lnTo>
                    <a:pt x="882" y="218"/>
                  </a:lnTo>
                  <a:lnTo>
                    <a:pt x="888" y="174"/>
                  </a:lnTo>
                  <a:lnTo>
                    <a:pt x="894" y="132"/>
                  </a:lnTo>
                  <a:lnTo>
                    <a:pt x="898" y="88"/>
                  </a:lnTo>
                  <a:lnTo>
                    <a:pt x="902" y="44"/>
                  </a:lnTo>
                  <a:lnTo>
                    <a:pt x="904" y="0"/>
                  </a:lnTo>
                  <a:lnTo>
                    <a:pt x="392" y="0"/>
                  </a:lnTo>
                  <a:close/>
                </a:path>
              </a:pathLst>
            </a:custGeom>
            <a:solidFill>
              <a:schemeClr val="accent5"/>
            </a:solidFill>
            <a:ln>
              <a:noFill/>
            </a:ln>
          </p:spPr>
          <p:txBody>
            <a:bodyPr vert="horz" wrap="square" lIns="91440" tIns="45720" rIns="91440" bIns="45720" numCol="1" anchor="t" anchorCtr="0" compatLnSpc="1"/>
            <a:lstStyle/>
            <a:p>
              <a:endParaRPr lang="zh-CN" altLang="en-US"/>
            </a:p>
          </p:txBody>
        </p:sp>
        <p:grpSp>
          <p:nvGrpSpPr>
            <p:cNvPr id="103" name="组合 102"/>
            <p:cNvGrpSpPr/>
            <p:nvPr/>
          </p:nvGrpSpPr>
          <p:grpSpPr>
            <a:xfrm>
              <a:off x="4938344" y="3612235"/>
              <a:ext cx="185910" cy="184873"/>
              <a:chOff x="2616200" y="414338"/>
              <a:chExt cx="1708150" cy="1698625"/>
            </a:xfrm>
          </p:grpSpPr>
          <p:sp>
            <p:nvSpPr>
              <p:cNvPr id="104" name="Freeform 25"/>
              <p:cNvSpPr/>
              <p:nvPr/>
            </p:nvSpPr>
            <p:spPr bwMode="auto">
              <a:xfrm>
                <a:off x="2616200" y="414338"/>
                <a:ext cx="1708150" cy="1698625"/>
              </a:xfrm>
              <a:custGeom>
                <a:avLst/>
                <a:gdLst>
                  <a:gd name="T0" fmla="*/ 434 w 1076"/>
                  <a:gd name="T1" fmla="*/ 404 h 1070"/>
                  <a:gd name="T2" fmla="*/ 412 w 1076"/>
                  <a:gd name="T3" fmla="*/ 398 h 1070"/>
                  <a:gd name="T4" fmla="*/ 364 w 1076"/>
                  <a:gd name="T5" fmla="*/ 392 h 1070"/>
                  <a:gd name="T6" fmla="*/ 338 w 1076"/>
                  <a:gd name="T7" fmla="*/ 390 h 1070"/>
                  <a:gd name="T8" fmla="*/ 270 w 1076"/>
                  <a:gd name="T9" fmla="*/ 398 h 1070"/>
                  <a:gd name="T10" fmla="*/ 206 w 1076"/>
                  <a:gd name="T11" fmla="*/ 418 h 1070"/>
                  <a:gd name="T12" fmla="*/ 148 w 1076"/>
                  <a:gd name="T13" fmla="*/ 448 h 1070"/>
                  <a:gd name="T14" fmla="*/ 98 w 1076"/>
                  <a:gd name="T15" fmla="*/ 490 h 1070"/>
                  <a:gd name="T16" fmla="*/ 58 w 1076"/>
                  <a:gd name="T17" fmla="*/ 540 h 1070"/>
                  <a:gd name="T18" fmla="*/ 26 w 1076"/>
                  <a:gd name="T19" fmla="*/ 598 h 1070"/>
                  <a:gd name="T20" fmla="*/ 6 w 1076"/>
                  <a:gd name="T21" fmla="*/ 662 h 1070"/>
                  <a:gd name="T22" fmla="*/ 0 w 1076"/>
                  <a:gd name="T23" fmla="*/ 730 h 1070"/>
                  <a:gd name="T24" fmla="*/ 0 w 1076"/>
                  <a:gd name="T25" fmla="*/ 764 h 1070"/>
                  <a:gd name="T26" fmla="*/ 14 w 1076"/>
                  <a:gd name="T27" fmla="*/ 832 h 1070"/>
                  <a:gd name="T28" fmla="*/ 40 w 1076"/>
                  <a:gd name="T29" fmla="*/ 892 h 1070"/>
                  <a:gd name="T30" fmla="*/ 76 w 1076"/>
                  <a:gd name="T31" fmla="*/ 946 h 1070"/>
                  <a:gd name="T32" fmla="*/ 122 w 1076"/>
                  <a:gd name="T33" fmla="*/ 992 h 1070"/>
                  <a:gd name="T34" fmla="*/ 176 w 1076"/>
                  <a:gd name="T35" fmla="*/ 1030 h 1070"/>
                  <a:gd name="T36" fmla="*/ 238 w 1076"/>
                  <a:gd name="T37" fmla="*/ 1054 h 1070"/>
                  <a:gd name="T38" fmla="*/ 304 w 1076"/>
                  <a:gd name="T39" fmla="*/ 1068 h 1070"/>
                  <a:gd name="T40" fmla="*/ 338 w 1076"/>
                  <a:gd name="T41" fmla="*/ 1070 h 1070"/>
                  <a:gd name="T42" fmla="*/ 408 w 1076"/>
                  <a:gd name="T43" fmla="*/ 1064 h 1070"/>
                  <a:gd name="T44" fmla="*/ 472 w 1076"/>
                  <a:gd name="T45" fmla="*/ 1044 h 1070"/>
                  <a:gd name="T46" fmla="*/ 528 w 1076"/>
                  <a:gd name="T47" fmla="*/ 1012 h 1070"/>
                  <a:gd name="T48" fmla="*/ 580 w 1076"/>
                  <a:gd name="T49" fmla="*/ 970 h 1070"/>
                  <a:gd name="T50" fmla="*/ 620 w 1076"/>
                  <a:gd name="T51" fmla="*/ 920 h 1070"/>
                  <a:gd name="T52" fmla="*/ 652 w 1076"/>
                  <a:gd name="T53" fmla="*/ 862 h 1070"/>
                  <a:gd name="T54" fmla="*/ 672 w 1076"/>
                  <a:gd name="T55" fmla="*/ 798 h 1070"/>
                  <a:gd name="T56" fmla="*/ 678 w 1076"/>
                  <a:gd name="T57" fmla="*/ 730 h 1070"/>
                  <a:gd name="T58" fmla="*/ 678 w 1076"/>
                  <a:gd name="T59" fmla="*/ 706 h 1070"/>
                  <a:gd name="T60" fmla="*/ 672 w 1076"/>
                  <a:gd name="T61" fmla="*/ 662 h 1070"/>
                  <a:gd name="T62" fmla="*/ 786 w 1076"/>
                  <a:gd name="T63" fmla="*/ 520 h 1070"/>
                  <a:gd name="T64" fmla="*/ 934 w 1076"/>
                  <a:gd name="T65" fmla="*/ 378 h 1070"/>
                  <a:gd name="T66" fmla="*/ 1076 w 1076"/>
                  <a:gd name="T67" fmla="*/ 216 h 1070"/>
                  <a:gd name="T68" fmla="*/ 884 w 1076"/>
                  <a:gd name="T69" fmla="*/ 0 h 10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076" h="1070">
                    <a:moveTo>
                      <a:pt x="884" y="0"/>
                    </a:moveTo>
                    <a:lnTo>
                      <a:pt x="434" y="404"/>
                    </a:lnTo>
                    <a:lnTo>
                      <a:pt x="434" y="404"/>
                    </a:lnTo>
                    <a:lnTo>
                      <a:pt x="412" y="398"/>
                    </a:lnTo>
                    <a:lnTo>
                      <a:pt x="388" y="394"/>
                    </a:lnTo>
                    <a:lnTo>
                      <a:pt x="364" y="392"/>
                    </a:lnTo>
                    <a:lnTo>
                      <a:pt x="338" y="390"/>
                    </a:lnTo>
                    <a:lnTo>
                      <a:pt x="338" y="390"/>
                    </a:lnTo>
                    <a:lnTo>
                      <a:pt x="304" y="392"/>
                    </a:lnTo>
                    <a:lnTo>
                      <a:pt x="270" y="398"/>
                    </a:lnTo>
                    <a:lnTo>
                      <a:pt x="238" y="406"/>
                    </a:lnTo>
                    <a:lnTo>
                      <a:pt x="206" y="418"/>
                    </a:lnTo>
                    <a:lnTo>
                      <a:pt x="176" y="432"/>
                    </a:lnTo>
                    <a:lnTo>
                      <a:pt x="148" y="448"/>
                    </a:lnTo>
                    <a:lnTo>
                      <a:pt x="122" y="468"/>
                    </a:lnTo>
                    <a:lnTo>
                      <a:pt x="98" y="490"/>
                    </a:lnTo>
                    <a:lnTo>
                      <a:pt x="76" y="514"/>
                    </a:lnTo>
                    <a:lnTo>
                      <a:pt x="58" y="540"/>
                    </a:lnTo>
                    <a:lnTo>
                      <a:pt x="40" y="568"/>
                    </a:lnTo>
                    <a:lnTo>
                      <a:pt x="26" y="598"/>
                    </a:lnTo>
                    <a:lnTo>
                      <a:pt x="14" y="630"/>
                    </a:lnTo>
                    <a:lnTo>
                      <a:pt x="6" y="662"/>
                    </a:lnTo>
                    <a:lnTo>
                      <a:pt x="0" y="696"/>
                    </a:lnTo>
                    <a:lnTo>
                      <a:pt x="0" y="730"/>
                    </a:lnTo>
                    <a:lnTo>
                      <a:pt x="0" y="730"/>
                    </a:lnTo>
                    <a:lnTo>
                      <a:pt x="0" y="764"/>
                    </a:lnTo>
                    <a:lnTo>
                      <a:pt x="6" y="798"/>
                    </a:lnTo>
                    <a:lnTo>
                      <a:pt x="14" y="832"/>
                    </a:lnTo>
                    <a:lnTo>
                      <a:pt x="26" y="862"/>
                    </a:lnTo>
                    <a:lnTo>
                      <a:pt x="40" y="892"/>
                    </a:lnTo>
                    <a:lnTo>
                      <a:pt x="58" y="920"/>
                    </a:lnTo>
                    <a:lnTo>
                      <a:pt x="76" y="946"/>
                    </a:lnTo>
                    <a:lnTo>
                      <a:pt x="98" y="970"/>
                    </a:lnTo>
                    <a:lnTo>
                      <a:pt x="122" y="992"/>
                    </a:lnTo>
                    <a:lnTo>
                      <a:pt x="148" y="1012"/>
                    </a:lnTo>
                    <a:lnTo>
                      <a:pt x="176" y="1030"/>
                    </a:lnTo>
                    <a:lnTo>
                      <a:pt x="206" y="1044"/>
                    </a:lnTo>
                    <a:lnTo>
                      <a:pt x="238" y="1054"/>
                    </a:lnTo>
                    <a:lnTo>
                      <a:pt x="270" y="1064"/>
                    </a:lnTo>
                    <a:lnTo>
                      <a:pt x="304" y="1068"/>
                    </a:lnTo>
                    <a:lnTo>
                      <a:pt x="338" y="1070"/>
                    </a:lnTo>
                    <a:lnTo>
                      <a:pt x="338" y="1070"/>
                    </a:lnTo>
                    <a:lnTo>
                      <a:pt x="374" y="1068"/>
                    </a:lnTo>
                    <a:lnTo>
                      <a:pt x="408" y="1064"/>
                    </a:lnTo>
                    <a:lnTo>
                      <a:pt x="440" y="1054"/>
                    </a:lnTo>
                    <a:lnTo>
                      <a:pt x="472" y="1044"/>
                    </a:lnTo>
                    <a:lnTo>
                      <a:pt x="500" y="1030"/>
                    </a:lnTo>
                    <a:lnTo>
                      <a:pt x="528" y="1012"/>
                    </a:lnTo>
                    <a:lnTo>
                      <a:pt x="556" y="992"/>
                    </a:lnTo>
                    <a:lnTo>
                      <a:pt x="580" y="970"/>
                    </a:lnTo>
                    <a:lnTo>
                      <a:pt x="602" y="946"/>
                    </a:lnTo>
                    <a:lnTo>
                      <a:pt x="620" y="920"/>
                    </a:lnTo>
                    <a:lnTo>
                      <a:pt x="638" y="892"/>
                    </a:lnTo>
                    <a:lnTo>
                      <a:pt x="652" y="862"/>
                    </a:lnTo>
                    <a:lnTo>
                      <a:pt x="664" y="832"/>
                    </a:lnTo>
                    <a:lnTo>
                      <a:pt x="672" y="798"/>
                    </a:lnTo>
                    <a:lnTo>
                      <a:pt x="678" y="764"/>
                    </a:lnTo>
                    <a:lnTo>
                      <a:pt x="678" y="730"/>
                    </a:lnTo>
                    <a:lnTo>
                      <a:pt x="678" y="730"/>
                    </a:lnTo>
                    <a:lnTo>
                      <a:pt x="678" y="706"/>
                    </a:lnTo>
                    <a:lnTo>
                      <a:pt x="676" y="684"/>
                    </a:lnTo>
                    <a:lnTo>
                      <a:pt x="672" y="662"/>
                    </a:lnTo>
                    <a:lnTo>
                      <a:pt x="666" y="640"/>
                    </a:lnTo>
                    <a:lnTo>
                      <a:pt x="786" y="520"/>
                    </a:lnTo>
                    <a:lnTo>
                      <a:pt x="786" y="378"/>
                    </a:lnTo>
                    <a:lnTo>
                      <a:pt x="934" y="378"/>
                    </a:lnTo>
                    <a:lnTo>
                      <a:pt x="934" y="208"/>
                    </a:lnTo>
                    <a:lnTo>
                      <a:pt x="1076" y="216"/>
                    </a:lnTo>
                    <a:lnTo>
                      <a:pt x="1076" y="14"/>
                    </a:lnTo>
                    <a:lnTo>
                      <a:pt x="884" y="0"/>
                    </a:lnTo>
                    <a:close/>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05" name="Freeform 26"/>
              <p:cNvSpPr/>
              <p:nvPr/>
            </p:nvSpPr>
            <p:spPr bwMode="auto">
              <a:xfrm>
                <a:off x="2889250" y="1484313"/>
                <a:ext cx="368300" cy="368300"/>
              </a:xfrm>
              <a:custGeom>
                <a:avLst/>
                <a:gdLst>
                  <a:gd name="T0" fmla="*/ 232 w 232"/>
                  <a:gd name="T1" fmla="*/ 116 h 232"/>
                  <a:gd name="T2" fmla="*/ 232 w 232"/>
                  <a:gd name="T3" fmla="*/ 116 h 232"/>
                  <a:gd name="T4" fmla="*/ 232 w 232"/>
                  <a:gd name="T5" fmla="*/ 128 h 232"/>
                  <a:gd name="T6" fmla="*/ 230 w 232"/>
                  <a:gd name="T7" fmla="*/ 138 h 232"/>
                  <a:gd name="T8" fmla="*/ 222 w 232"/>
                  <a:gd name="T9" fmla="*/ 160 h 232"/>
                  <a:gd name="T10" fmla="*/ 212 w 232"/>
                  <a:gd name="T11" fmla="*/ 180 h 232"/>
                  <a:gd name="T12" fmla="*/ 198 w 232"/>
                  <a:gd name="T13" fmla="*/ 198 h 232"/>
                  <a:gd name="T14" fmla="*/ 180 w 232"/>
                  <a:gd name="T15" fmla="*/ 212 h 232"/>
                  <a:gd name="T16" fmla="*/ 162 w 232"/>
                  <a:gd name="T17" fmla="*/ 222 h 232"/>
                  <a:gd name="T18" fmla="*/ 140 w 232"/>
                  <a:gd name="T19" fmla="*/ 228 h 232"/>
                  <a:gd name="T20" fmla="*/ 128 w 232"/>
                  <a:gd name="T21" fmla="*/ 230 h 232"/>
                  <a:gd name="T22" fmla="*/ 116 w 232"/>
                  <a:gd name="T23" fmla="*/ 232 h 232"/>
                  <a:gd name="T24" fmla="*/ 116 w 232"/>
                  <a:gd name="T25" fmla="*/ 232 h 232"/>
                  <a:gd name="T26" fmla="*/ 104 w 232"/>
                  <a:gd name="T27" fmla="*/ 230 h 232"/>
                  <a:gd name="T28" fmla="*/ 92 w 232"/>
                  <a:gd name="T29" fmla="*/ 228 h 232"/>
                  <a:gd name="T30" fmla="*/ 72 w 232"/>
                  <a:gd name="T31" fmla="*/ 222 h 232"/>
                  <a:gd name="T32" fmla="*/ 52 w 232"/>
                  <a:gd name="T33" fmla="*/ 212 h 232"/>
                  <a:gd name="T34" fmla="*/ 34 w 232"/>
                  <a:gd name="T35" fmla="*/ 198 h 232"/>
                  <a:gd name="T36" fmla="*/ 20 w 232"/>
                  <a:gd name="T37" fmla="*/ 180 h 232"/>
                  <a:gd name="T38" fmla="*/ 10 w 232"/>
                  <a:gd name="T39" fmla="*/ 160 h 232"/>
                  <a:gd name="T40" fmla="*/ 2 w 232"/>
                  <a:gd name="T41" fmla="*/ 138 h 232"/>
                  <a:gd name="T42" fmla="*/ 2 w 232"/>
                  <a:gd name="T43" fmla="*/ 128 h 232"/>
                  <a:gd name="T44" fmla="*/ 0 w 232"/>
                  <a:gd name="T45" fmla="*/ 116 h 232"/>
                  <a:gd name="T46" fmla="*/ 0 w 232"/>
                  <a:gd name="T47" fmla="*/ 116 h 232"/>
                  <a:gd name="T48" fmla="*/ 2 w 232"/>
                  <a:gd name="T49" fmla="*/ 104 h 232"/>
                  <a:gd name="T50" fmla="*/ 2 w 232"/>
                  <a:gd name="T51" fmla="*/ 92 h 232"/>
                  <a:gd name="T52" fmla="*/ 10 w 232"/>
                  <a:gd name="T53" fmla="*/ 70 h 232"/>
                  <a:gd name="T54" fmla="*/ 20 w 232"/>
                  <a:gd name="T55" fmla="*/ 50 h 232"/>
                  <a:gd name="T56" fmla="*/ 34 w 232"/>
                  <a:gd name="T57" fmla="*/ 34 h 232"/>
                  <a:gd name="T58" fmla="*/ 52 w 232"/>
                  <a:gd name="T59" fmla="*/ 20 h 232"/>
                  <a:gd name="T60" fmla="*/ 72 w 232"/>
                  <a:gd name="T61" fmla="*/ 8 h 232"/>
                  <a:gd name="T62" fmla="*/ 92 w 232"/>
                  <a:gd name="T63" fmla="*/ 2 h 232"/>
                  <a:gd name="T64" fmla="*/ 104 w 232"/>
                  <a:gd name="T65" fmla="*/ 0 h 232"/>
                  <a:gd name="T66" fmla="*/ 116 w 232"/>
                  <a:gd name="T67" fmla="*/ 0 h 232"/>
                  <a:gd name="T68" fmla="*/ 116 w 232"/>
                  <a:gd name="T69" fmla="*/ 0 h 232"/>
                  <a:gd name="T70" fmla="*/ 128 w 232"/>
                  <a:gd name="T71" fmla="*/ 0 h 232"/>
                  <a:gd name="T72" fmla="*/ 140 w 232"/>
                  <a:gd name="T73" fmla="*/ 2 h 232"/>
                  <a:gd name="T74" fmla="*/ 162 w 232"/>
                  <a:gd name="T75" fmla="*/ 8 h 232"/>
                  <a:gd name="T76" fmla="*/ 180 w 232"/>
                  <a:gd name="T77" fmla="*/ 20 h 232"/>
                  <a:gd name="T78" fmla="*/ 198 w 232"/>
                  <a:gd name="T79" fmla="*/ 34 h 232"/>
                  <a:gd name="T80" fmla="*/ 212 w 232"/>
                  <a:gd name="T81" fmla="*/ 50 h 232"/>
                  <a:gd name="T82" fmla="*/ 222 w 232"/>
                  <a:gd name="T83" fmla="*/ 70 h 232"/>
                  <a:gd name="T84" fmla="*/ 230 w 232"/>
                  <a:gd name="T85" fmla="*/ 92 h 232"/>
                  <a:gd name="T86" fmla="*/ 232 w 232"/>
                  <a:gd name="T87" fmla="*/ 104 h 232"/>
                  <a:gd name="T88" fmla="*/ 232 w 232"/>
                  <a:gd name="T89" fmla="*/ 116 h 232"/>
                  <a:gd name="T90" fmla="*/ 232 w 232"/>
                  <a:gd name="T91" fmla="*/ 116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32" h="232">
                    <a:moveTo>
                      <a:pt x="232" y="116"/>
                    </a:moveTo>
                    <a:lnTo>
                      <a:pt x="232" y="116"/>
                    </a:lnTo>
                    <a:lnTo>
                      <a:pt x="232" y="128"/>
                    </a:lnTo>
                    <a:lnTo>
                      <a:pt x="230" y="138"/>
                    </a:lnTo>
                    <a:lnTo>
                      <a:pt x="222" y="160"/>
                    </a:lnTo>
                    <a:lnTo>
                      <a:pt x="212" y="180"/>
                    </a:lnTo>
                    <a:lnTo>
                      <a:pt x="198" y="198"/>
                    </a:lnTo>
                    <a:lnTo>
                      <a:pt x="180" y="212"/>
                    </a:lnTo>
                    <a:lnTo>
                      <a:pt x="162" y="222"/>
                    </a:lnTo>
                    <a:lnTo>
                      <a:pt x="140" y="228"/>
                    </a:lnTo>
                    <a:lnTo>
                      <a:pt x="128" y="230"/>
                    </a:lnTo>
                    <a:lnTo>
                      <a:pt x="116" y="232"/>
                    </a:lnTo>
                    <a:lnTo>
                      <a:pt x="116" y="232"/>
                    </a:lnTo>
                    <a:lnTo>
                      <a:pt x="104" y="230"/>
                    </a:lnTo>
                    <a:lnTo>
                      <a:pt x="92" y="228"/>
                    </a:lnTo>
                    <a:lnTo>
                      <a:pt x="72" y="222"/>
                    </a:lnTo>
                    <a:lnTo>
                      <a:pt x="52" y="212"/>
                    </a:lnTo>
                    <a:lnTo>
                      <a:pt x="34" y="198"/>
                    </a:lnTo>
                    <a:lnTo>
                      <a:pt x="20" y="180"/>
                    </a:lnTo>
                    <a:lnTo>
                      <a:pt x="10" y="160"/>
                    </a:lnTo>
                    <a:lnTo>
                      <a:pt x="2" y="138"/>
                    </a:lnTo>
                    <a:lnTo>
                      <a:pt x="2" y="128"/>
                    </a:lnTo>
                    <a:lnTo>
                      <a:pt x="0" y="116"/>
                    </a:lnTo>
                    <a:lnTo>
                      <a:pt x="0" y="116"/>
                    </a:lnTo>
                    <a:lnTo>
                      <a:pt x="2" y="104"/>
                    </a:lnTo>
                    <a:lnTo>
                      <a:pt x="2" y="92"/>
                    </a:lnTo>
                    <a:lnTo>
                      <a:pt x="10" y="70"/>
                    </a:lnTo>
                    <a:lnTo>
                      <a:pt x="20" y="50"/>
                    </a:lnTo>
                    <a:lnTo>
                      <a:pt x="34" y="34"/>
                    </a:lnTo>
                    <a:lnTo>
                      <a:pt x="52" y="20"/>
                    </a:lnTo>
                    <a:lnTo>
                      <a:pt x="72" y="8"/>
                    </a:lnTo>
                    <a:lnTo>
                      <a:pt x="92" y="2"/>
                    </a:lnTo>
                    <a:lnTo>
                      <a:pt x="104" y="0"/>
                    </a:lnTo>
                    <a:lnTo>
                      <a:pt x="116" y="0"/>
                    </a:lnTo>
                    <a:lnTo>
                      <a:pt x="116" y="0"/>
                    </a:lnTo>
                    <a:lnTo>
                      <a:pt x="128" y="0"/>
                    </a:lnTo>
                    <a:lnTo>
                      <a:pt x="140" y="2"/>
                    </a:lnTo>
                    <a:lnTo>
                      <a:pt x="162" y="8"/>
                    </a:lnTo>
                    <a:lnTo>
                      <a:pt x="180" y="20"/>
                    </a:lnTo>
                    <a:lnTo>
                      <a:pt x="198" y="34"/>
                    </a:lnTo>
                    <a:lnTo>
                      <a:pt x="212" y="50"/>
                    </a:lnTo>
                    <a:lnTo>
                      <a:pt x="222" y="70"/>
                    </a:lnTo>
                    <a:lnTo>
                      <a:pt x="230" y="92"/>
                    </a:lnTo>
                    <a:lnTo>
                      <a:pt x="232" y="104"/>
                    </a:lnTo>
                    <a:lnTo>
                      <a:pt x="232" y="116"/>
                    </a:lnTo>
                    <a:lnTo>
                      <a:pt x="232" y="116"/>
                    </a:lnTo>
                    <a:close/>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06" name="Line 27"/>
              <p:cNvSpPr>
                <a:spLocks noChangeShapeType="1"/>
              </p:cNvSpPr>
              <p:nvPr/>
            </p:nvSpPr>
            <p:spPr bwMode="auto">
              <a:xfrm flipH="1">
                <a:off x="3409950" y="614363"/>
                <a:ext cx="606425" cy="546100"/>
              </a:xfrm>
              <a:prstGeom prst="line">
                <a:avLst/>
              </a:prstGeom>
              <a:noFill/>
              <a:ln w="6350">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grpSp>
      </p:grpSp>
      <p:grpSp>
        <p:nvGrpSpPr>
          <p:cNvPr id="107" name="组合 106"/>
          <p:cNvGrpSpPr/>
          <p:nvPr/>
        </p:nvGrpSpPr>
        <p:grpSpPr>
          <a:xfrm>
            <a:off x="4331692" y="3138266"/>
            <a:ext cx="1051539" cy="1302961"/>
            <a:chOff x="3248595" y="2432863"/>
            <a:chExt cx="788757" cy="977221"/>
          </a:xfrm>
        </p:grpSpPr>
        <p:sp>
          <p:nvSpPr>
            <p:cNvPr id="108" name="Freeform 12"/>
            <p:cNvSpPr/>
            <p:nvPr/>
          </p:nvSpPr>
          <p:spPr bwMode="auto">
            <a:xfrm rot="1800000">
              <a:off x="3248595" y="2432863"/>
              <a:ext cx="788757" cy="977221"/>
            </a:xfrm>
            <a:custGeom>
              <a:avLst/>
              <a:gdLst>
                <a:gd name="T0" fmla="*/ 904 w 904"/>
                <a:gd name="T1" fmla="*/ 678 h 1120"/>
                <a:gd name="T2" fmla="*/ 904 w 904"/>
                <a:gd name="T3" fmla="*/ 678 h 1120"/>
                <a:gd name="T4" fmla="*/ 862 w 904"/>
                <a:gd name="T5" fmla="*/ 650 h 1120"/>
                <a:gd name="T6" fmla="*/ 822 w 904"/>
                <a:gd name="T7" fmla="*/ 620 h 1120"/>
                <a:gd name="T8" fmla="*/ 784 w 904"/>
                <a:gd name="T9" fmla="*/ 586 h 1120"/>
                <a:gd name="T10" fmla="*/ 748 w 904"/>
                <a:gd name="T11" fmla="*/ 552 h 1120"/>
                <a:gd name="T12" fmla="*/ 714 w 904"/>
                <a:gd name="T13" fmla="*/ 514 h 1120"/>
                <a:gd name="T14" fmla="*/ 682 w 904"/>
                <a:gd name="T15" fmla="*/ 476 h 1120"/>
                <a:gd name="T16" fmla="*/ 652 w 904"/>
                <a:gd name="T17" fmla="*/ 434 h 1120"/>
                <a:gd name="T18" fmla="*/ 626 w 904"/>
                <a:gd name="T19" fmla="*/ 392 h 1120"/>
                <a:gd name="T20" fmla="*/ 602 w 904"/>
                <a:gd name="T21" fmla="*/ 348 h 1120"/>
                <a:gd name="T22" fmla="*/ 580 w 904"/>
                <a:gd name="T23" fmla="*/ 302 h 1120"/>
                <a:gd name="T24" fmla="*/ 562 w 904"/>
                <a:gd name="T25" fmla="*/ 254 h 1120"/>
                <a:gd name="T26" fmla="*/ 546 w 904"/>
                <a:gd name="T27" fmla="*/ 206 h 1120"/>
                <a:gd name="T28" fmla="*/ 532 w 904"/>
                <a:gd name="T29" fmla="*/ 156 h 1120"/>
                <a:gd name="T30" fmla="*/ 522 w 904"/>
                <a:gd name="T31" fmla="*/ 104 h 1120"/>
                <a:gd name="T32" fmla="*/ 516 w 904"/>
                <a:gd name="T33" fmla="*/ 52 h 1120"/>
                <a:gd name="T34" fmla="*/ 512 w 904"/>
                <a:gd name="T35" fmla="*/ 0 h 1120"/>
                <a:gd name="T36" fmla="*/ 0 w 904"/>
                <a:gd name="T37" fmla="*/ 0 h 1120"/>
                <a:gd name="T38" fmla="*/ 0 w 904"/>
                <a:gd name="T39" fmla="*/ 0 h 1120"/>
                <a:gd name="T40" fmla="*/ 2 w 904"/>
                <a:gd name="T41" fmla="*/ 44 h 1120"/>
                <a:gd name="T42" fmla="*/ 6 w 904"/>
                <a:gd name="T43" fmla="*/ 88 h 1120"/>
                <a:gd name="T44" fmla="*/ 10 w 904"/>
                <a:gd name="T45" fmla="*/ 132 h 1120"/>
                <a:gd name="T46" fmla="*/ 16 w 904"/>
                <a:gd name="T47" fmla="*/ 174 h 1120"/>
                <a:gd name="T48" fmla="*/ 22 w 904"/>
                <a:gd name="T49" fmla="*/ 218 h 1120"/>
                <a:gd name="T50" fmla="*/ 32 w 904"/>
                <a:gd name="T51" fmla="*/ 260 h 1120"/>
                <a:gd name="T52" fmla="*/ 40 w 904"/>
                <a:gd name="T53" fmla="*/ 302 h 1120"/>
                <a:gd name="T54" fmla="*/ 52 w 904"/>
                <a:gd name="T55" fmla="*/ 342 h 1120"/>
                <a:gd name="T56" fmla="*/ 64 w 904"/>
                <a:gd name="T57" fmla="*/ 384 h 1120"/>
                <a:gd name="T58" fmla="*/ 78 w 904"/>
                <a:gd name="T59" fmla="*/ 424 h 1120"/>
                <a:gd name="T60" fmla="*/ 92 w 904"/>
                <a:gd name="T61" fmla="*/ 462 h 1120"/>
                <a:gd name="T62" fmla="*/ 110 w 904"/>
                <a:gd name="T63" fmla="*/ 502 h 1120"/>
                <a:gd name="T64" fmla="*/ 126 w 904"/>
                <a:gd name="T65" fmla="*/ 540 h 1120"/>
                <a:gd name="T66" fmla="*/ 144 w 904"/>
                <a:gd name="T67" fmla="*/ 578 h 1120"/>
                <a:gd name="T68" fmla="*/ 164 w 904"/>
                <a:gd name="T69" fmla="*/ 614 h 1120"/>
                <a:gd name="T70" fmla="*/ 184 w 904"/>
                <a:gd name="T71" fmla="*/ 652 h 1120"/>
                <a:gd name="T72" fmla="*/ 206 w 904"/>
                <a:gd name="T73" fmla="*/ 686 h 1120"/>
                <a:gd name="T74" fmla="*/ 230 w 904"/>
                <a:gd name="T75" fmla="*/ 722 h 1120"/>
                <a:gd name="T76" fmla="*/ 254 w 904"/>
                <a:gd name="T77" fmla="*/ 756 h 1120"/>
                <a:gd name="T78" fmla="*/ 278 w 904"/>
                <a:gd name="T79" fmla="*/ 790 h 1120"/>
                <a:gd name="T80" fmla="*/ 304 w 904"/>
                <a:gd name="T81" fmla="*/ 822 h 1120"/>
                <a:gd name="T82" fmla="*/ 330 w 904"/>
                <a:gd name="T83" fmla="*/ 854 h 1120"/>
                <a:gd name="T84" fmla="*/ 358 w 904"/>
                <a:gd name="T85" fmla="*/ 884 h 1120"/>
                <a:gd name="T86" fmla="*/ 388 w 904"/>
                <a:gd name="T87" fmla="*/ 914 h 1120"/>
                <a:gd name="T88" fmla="*/ 416 w 904"/>
                <a:gd name="T89" fmla="*/ 944 h 1120"/>
                <a:gd name="T90" fmla="*/ 448 w 904"/>
                <a:gd name="T91" fmla="*/ 972 h 1120"/>
                <a:gd name="T92" fmla="*/ 478 w 904"/>
                <a:gd name="T93" fmla="*/ 998 h 1120"/>
                <a:gd name="T94" fmla="*/ 512 w 904"/>
                <a:gd name="T95" fmla="*/ 1026 h 1120"/>
                <a:gd name="T96" fmla="*/ 544 w 904"/>
                <a:gd name="T97" fmla="*/ 1050 h 1120"/>
                <a:gd name="T98" fmla="*/ 578 w 904"/>
                <a:gd name="T99" fmla="*/ 1074 h 1120"/>
                <a:gd name="T100" fmla="*/ 612 w 904"/>
                <a:gd name="T101" fmla="*/ 1098 h 1120"/>
                <a:gd name="T102" fmla="*/ 648 w 904"/>
                <a:gd name="T103" fmla="*/ 1120 h 1120"/>
                <a:gd name="T104" fmla="*/ 904 w 904"/>
                <a:gd name="T105" fmla="*/ 678 h 1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904" h="1120">
                  <a:moveTo>
                    <a:pt x="904" y="678"/>
                  </a:moveTo>
                  <a:lnTo>
                    <a:pt x="904" y="678"/>
                  </a:lnTo>
                  <a:lnTo>
                    <a:pt x="862" y="650"/>
                  </a:lnTo>
                  <a:lnTo>
                    <a:pt x="822" y="620"/>
                  </a:lnTo>
                  <a:lnTo>
                    <a:pt x="784" y="586"/>
                  </a:lnTo>
                  <a:lnTo>
                    <a:pt x="748" y="552"/>
                  </a:lnTo>
                  <a:lnTo>
                    <a:pt x="714" y="514"/>
                  </a:lnTo>
                  <a:lnTo>
                    <a:pt x="682" y="476"/>
                  </a:lnTo>
                  <a:lnTo>
                    <a:pt x="652" y="434"/>
                  </a:lnTo>
                  <a:lnTo>
                    <a:pt x="626" y="392"/>
                  </a:lnTo>
                  <a:lnTo>
                    <a:pt x="602" y="348"/>
                  </a:lnTo>
                  <a:lnTo>
                    <a:pt x="580" y="302"/>
                  </a:lnTo>
                  <a:lnTo>
                    <a:pt x="562" y="254"/>
                  </a:lnTo>
                  <a:lnTo>
                    <a:pt x="546" y="206"/>
                  </a:lnTo>
                  <a:lnTo>
                    <a:pt x="532" y="156"/>
                  </a:lnTo>
                  <a:lnTo>
                    <a:pt x="522" y="104"/>
                  </a:lnTo>
                  <a:lnTo>
                    <a:pt x="516" y="52"/>
                  </a:lnTo>
                  <a:lnTo>
                    <a:pt x="512" y="0"/>
                  </a:lnTo>
                  <a:lnTo>
                    <a:pt x="0" y="0"/>
                  </a:lnTo>
                  <a:lnTo>
                    <a:pt x="0" y="0"/>
                  </a:lnTo>
                  <a:lnTo>
                    <a:pt x="2" y="44"/>
                  </a:lnTo>
                  <a:lnTo>
                    <a:pt x="6" y="88"/>
                  </a:lnTo>
                  <a:lnTo>
                    <a:pt x="10" y="132"/>
                  </a:lnTo>
                  <a:lnTo>
                    <a:pt x="16" y="174"/>
                  </a:lnTo>
                  <a:lnTo>
                    <a:pt x="22" y="218"/>
                  </a:lnTo>
                  <a:lnTo>
                    <a:pt x="32" y="260"/>
                  </a:lnTo>
                  <a:lnTo>
                    <a:pt x="40" y="302"/>
                  </a:lnTo>
                  <a:lnTo>
                    <a:pt x="52" y="342"/>
                  </a:lnTo>
                  <a:lnTo>
                    <a:pt x="64" y="384"/>
                  </a:lnTo>
                  <a:lnTo>
                    <a:pt x="78" y="424"/>
                  </a:lnTo>
                  <a:lnTo>
                    <a:pt x="92" y="462"/>
                  </a:lnTo>
                  <a:lnTo>
                    <a:pt x="110" y="502"/>
                  </a:lnTo>
                  <a:lnTo>
                    <a:pt x="126" y="540"/>
                  </a:lnTo>
                  <a:lnTo>
                    <a:pt x="144" y="578"/>
                  </a:lnTo>
                  <a:lnTo>
                    <a:pt x="164" y="614"/>
                  </a:lnTo>
                  <a:lnTo>
                    <a:pt x="184" y="652"/>
                  </a:lnTo>
                  <a:lnTo>
                    <a:pt x="206" y="686"/>
                  </a:lnTo>
                  <a:lnTo>
                    <a:pt x="230" y="722"/>
                  </a:lnTo>
                  <a:lnTo>
                    <a:pt x="254" y="756"/>
                  </a:lnTo>
                  <a:lnTo>
                    <a:pt x="278" y="790"/>
                  </a:lnTo>
                  <a:lnTo>
                    <a:pt x="304" y="822"/>
                  </a:lnTo>
                  <a:lnTo>
                    <a:pt x="330" y="854"/>
                  </a:lnTo>
                  <a:lnTo>
                    <a:pt x="358" y="884"/>
                  </a:lnTo>
                  <a:lnTo>
                    <a:pt x="388" y="914"/>
                  </a:lnTo>
                  <a:lnTo>
                    <a:pt x="416" y="944"/>
                  </a:lnTo>
                  <a:lnTo>
                    <a:pt x="448" y="972"/>
                  </a:lnTo>
                  <a:lnTo>
                    <a:pt x="478" y="998"/>
                  </a:lnTo>
                  <a:lnTo>
                    <a:pt x="512" y="1026"/>
                  </a:lnTo>
                  <a:lnTo>
                    <a:pt x="544" y="1050"/>
                  </a:lnTo>
                  <a:lnTo>
                    <a:pt x="578" y="1074"/>
                  </a:lnTo>
                  <a:lnTo>
                    <a:pt x="612" y="1098"/>
                  </a:lnTo>
                  <a:lnTo>
                    <a:pt x="648" y="1120"/>
                  </a:lnTo>
                  <a:lnTo>
                    <a:pt x="904" y="678"/>
                  </a:lnTo>
                  <a:close/>
                </a:path>
              </a:pathLst>
            </a:custGeom>
            <a:solidFill>
              <a:schemeClr val="accent6"/>
            </a:solidFill>
            <a:ln>
              <a:noFill/>
            </a:ln>
          </p:spPr>
          <p:txBody>
            <a:bodyPr vert="horz" wrap="square" lIns="91440" tIns="45720" rIns="91440" bIns="45720" numCol="1" anchor="t" anchorCtr="0" compatLnSpc="1"/>
            <a:lstStyle/>
            <a:p>
              <a:endParaRPr lang="zh-CN" altLang="en-US"/>
            </a:p>
          </p:txBody>
        </p:sp>
        <p:grpSp>
          <p:nvGrpSpPr>
            <p:cNvPr id="109" name="组合 108"/>
            <p:cNvGrpSpPr/>
            <p:nvPr/>
          </p:nvGrpSpPr>
          <p:grpSpPr>
            <a:xfrm>
              <a:off x="3519105" y="2770296"/>
              <a:ext cx="206643" cy="184873"/>
              <a:chOff x="4987925" y="414338"/>
              <a:chExt cx="1898650" cy="1698625"/>
            </a:xfrm>
          </p:grpSpPr>
          <p:sp>
            <p:nvSpPr>
              <p:cNvPr id="110" name="Freeform 22"/>
              <p:cNvSpPr/>
              <p:nvPr/>
            </p:nvSpPr>
            <p:spPr bwMode="auto">
              <a:xfrm>
                <a:off x="4987925" y="414338"/>
                <a:ext cx="1898650" cy="1698625"/>
              </a:xfrm>
              <a:custGeom>
                <a:avLst/>
                <a:gdLst>
                  <a:gd name="T0" fmla="*/ 18 w 1196"/>
                  <a:gd name="T1" fmla="*/ 876 h 1070"/>
                  <a:gd name="T2" fmla="*/ 486 w 1196"/>
                  <a:gd name="T3" fmla="*/ 64 h 1070"/>
                  <a:gd name="T4" fmla="*/ 486 w 1196"/>
                  <a:gd name="T5" fmla="*/ 64 h 1070"/>
                  <a:gd name="T6" fmla="*/ 496 w 1196"/>
                  <a:gd name="T7" fmla="*/ 50 h 1070"/>
                  <a:gd name="T8" fmla="*/ 508 w 1196"/>
                  <a:gd name="T9" fmla="*/ 36 h 1070"/>
                  <a:gd name="T10" fmla="*/ 520 w 1196"/>
                  <a:gd name="T11" fmla="*/ 26 h 1070"/>
                  <a:gd name="T12" fmla="*/ 534 w 1196"/>
                  <a:gd name="T13" fmla="*/ 16 h 1070"/>
                  <a:gd name="T14" fmla="*/ 550 w 1196"/>
                  <a:gd name="T15" fmla="*/ 8 h 1070"/>
                  <a:gd name="T16" fmla="*/ 566 w 1196"/>
                  <a:gd name="T17" fmla="*/ 4 h 1070"/>
                  <a:gd name="T18" fmla="*/ 582 w 1196"/>
                  <a:gd name="T19" fmla="*/ 0 h 1070"/>
                  <a:gd name="T20" fmla="*/ 598 w 1196"/>
                  <a:gd name="T21" fmla="*/ 0 h 1070"/>
                  <a:gd name="T22" fmla="*/ 614 w 1196"/>
                  <a:gd name="T23" fmla="*/ 0 h 1070"/>
                  <a:gd name="T24" fmla="*/ 630 w 1196"/>
                  <a:gd name="T25" fmla="*/ 4 h 1070"/>
                  <a:gd name="T26" fmla="*/ 646 w 1196"/>
                  <a:gd name="T27" fmla="*/ 8 h 1070"/>
                  <a:gd name="T28" fmla="*/ 660 w 1196"/>
                  <a:gd name="T29" fmla="*/ 16 h 1070"/>
                  <a:gd name="T30" fmla="*/ 674 w 1196"/>
                  <a:gd name="T31" fmla="*/ 26 h 1070"/>
                  <a:gd name="T32" fmla="*/ 688 w 1196"/>
                  <a:gd name="T33" fmla="*/ 36 h 1070"/>
                  <a:gd name="T34" fmla="*/ 700 w 1196"/>
                  <a:gd name="T35" fmla="*/ 50 h 1070"/>
                  <a:gd name="T36" fmla="*/ 710 w 1196"/>
                  <a:gd name="T37" fmla="*/ 64 h 1070"/>
                  <a:gd name="T38" fmla="*/ 1178 w 1196"/>
                  <a:gd name="T39" fmla="*/ 876 h 1070"/>
                  <a:gd name="T40" fmla="*/ 1178 w 1196"/>
                  <a:gd name="T41" fmla="*/ 876 h 1070"/>
                  <a:gd name="T42" fmla="*/ 1186 w 1196"/>
                  <a:gd name="T43" fmla="*/ 892 h 1070"/>
                  <a:gd name="T44" fmla="*/ 1192 w 1196"/>
                  <a:gd name="T45" fmla="*/ 910 h 1070"/>
                  <a:gd name="T46" fmla="*/ 1196 w 1196"/>
                  <a:gd name="T47" fmla="*/ 926 h 1070"/>
                  <a:gd name="T48" fmla="*/ 1196 w 1196"/>
                  <a:gd name="T49" fmla="*/ 944 h 1070"/>
                  <a:gd name="T50" fmla="*/ 1194 w 1196"/>
                  <a:gd name="T51" fmla="*/ 960 h 1070"/>
                  <a:gd name="T52" fmla="*/ 1192 w 1196"/>
                  <a:gd name="T53" fmla="*/ 976 h 1070"/>
                  <a:gd name="T54" fmla="*/ 1186 w 1196"/>
                  <a:gd name="T55" fmla="*/ 990 h 1070"/>
                  <a:gd name="T56" fmla="*/ 1178 w 1196"/>
                  <a:gd name="T57" fmla="*/ 1006 h 1070"/>
                  <a:gd name="T58" fmla="*/ 1170 w 1196"/>
                  <a:gd name="T59" fmla="*/ 1020 h 1070"/>
                  <a:gd name="T60" fmla="*/ 1158 w 1196"/>
                  <a:gd name="T61" fmla="*/ 1032 h 1070"/>
                  <a:gd name="T62" fmla="*/ 1146 w 1196"/>
                  <a:gd name="T63" fmla="*/ 1042 h 1070"/>
                  <a:gd name="T64" fmla="*/ 1132 w 1196"/>
                  <a:gd name="T65" fmla="*/ 1052 h 1070"/>
                  <a:gd name="T66" fmla="*/ 1118 w 1196"/>
                  <a:gd name="T67" fmla="*/ 1060 h 1070"/>
                  <a:gd name="T68" fmla="*/ 1102 w 1196"/>
                  <a:gd name="T69" fmla="*/ 1066 h 1070"/>
                  <a:gd name="T70" fmla="*/ 1084 w 1196"/>
                  <a:gd name="T71" fmla="*/ 1068 h 1070"/>
                  <a:gd name="T72" fmla="*/ 1066 w 1196"/>
                  <a:gd name="T73" fmla="*/ 1070 h 1070"/>
                  <a:gd name="T74" fmla="*/ 128 w 1196"/>
                  <a:gd name="T75" fmla="*/ 1070 h 1070"/>
                  <a:gd name="T76" fmla="*/ 128 w 1196"/>
                  <a:gd name="T77" fmla="*/ 1070 h 1070"/>
                  <a:gd name="T78" fmla="*/ 110 w 1196"/>
                  <a:gd name="T79" fmla="*/ 1068 h 1070"/>
                  <a:gd name="T80" fmla="*/ 94 w 1196"/>
                  <a:gd name="T81" fmla="*/ 1066 h 1070"/>
                  <a:gd name="T82" fmla="*/ 78 w 1196"/>
                  <a:gd name="T83" fmla="*/ 1060 h 1070"/>
                  <a:gd name="T84" fmla="*/ 62 w 1196"/>
                  <a:gd name="T85" fmla="*/ 1052 h 1070"/>
                  <a:gd name="T86" fmla="*/ 48 w 1196"/>
                  <a:gd name="T87" fmla="*/ 1042 h 1070"/>
                  <a:gd name="T88" fmla="*/ 36 w 1196"/>
                  <a:gd name="T89" fmla="*/ 1032 h 1070"/>
                  <a:gd name="T90" fmla="*/ 26 w 1196"/>
                  <a:gd name="T91" fmla="*/ 1020 h 1070"/>
                  <a:gd name="T92" fmla="*/ 18 w 1196"/>
                  <a:gd name="T93" fmla="*/ 1006 h 1070"/>
                  <a:gd name="T94" fmla="*/ 10 w 1196"/>
                  <a:gd name="T95" fmla="*/ 990 h 1070"/>
                  <a:gd name="T96" fmla="*/ 4 w 1196"/>
                  <a:gd name="T97" fmla="*/ 976 h 1070"/>
                  <a:gd name="T98" fmla="*/ 2 w 1196"/>
                  <a:gd name="T99" fmla="*/ 960 h 1070"/>
                  <a:gd name="T100" fmla="*/ 0 w 1196"/>
                  <a:gd name="T101" fmla="*/ 944 h 1070"/>
                  <a:gd name="T102" fmla="*/ 0 w 1196"/>
                  <a:gd name="T103" fmla="*/ 926 h 1070"/>
                  <a:gd name="T104" fmla="*/ 4 w 1196"/>
                  <a:gd name="T105" fmla="*/ 910 h 1070"/>
                  <a:gd name="T106" fmla="*/ 10 w 1196"/>
                  <a:gd name="T107" fmla="*/ 892 h 1070"/>
                  <a:gd name="T108" fmla="*/ 18 w 1196"/>
                  <a:gd name="T109" fmla="*/ 876 h 1070"/>
                  <a:gd name="T110" fmla="*/ 18 w 1196"/>
                  <a:gd name="T111" fmla="*/ 876 h 10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196" h="1070">
                    <a:moveTo>
                      <a:pt x="18" y="876"/>
                    </a:moveTo>
                    <a:lnTo>
                      <a:pt x="486" y="64"/>
                    </a:lnTo>
                    <a:lnTo>
                      <a:pt x="486" y="64"/>
                    </a:lnTo>
                    <a:lnTo>
                      <a:pt x="496" y="50"/>
                    </a:lnTo>
                    <a:lnTo>
                      <a:pt x="508" y="36"/>
                    </a:lnTo>
                    <a:lnTo>
                      <a:pt x="520" y="26"/>
                    </a:lnTo>
                    <a:lnTo>
                      <a:pt x="534" y="16"/>
                    </a:lnTo>
                    <a:lnTo>
                      <a:pt x="550" y="8"/>
                    </a:lnTo>
                    <a:lnTo>
                      <a:pt x="566" y="4"/>
                    </a:lnTo>
                    <a:lnTo>
                      <a:pt x="582" y="0"/>
                    </a:lnTo>
                    <a:lnTo>
                      <a:pt x="598" y="0"/>
                    </a:lnTo>
                    <a:lnTo>
                      <a:pt x="614" y="0"/>
                    </a:lnTo>
                    <a:lnTo>
                      <a:pt x="630" y="4"/>
                    </a:lnTo>
                    <a:lnTo>
                      <a:pt x="646" y="8"/>
                    </a:lnTo>
                    <a:lnTo>
                      <a:pt x="660" y="16"/>
                    </a:lnTo>
                    <a:lnTo>
                      <a:pt x="674" y="26"/>
                    </a:lnTo>
                    <a:lnTo>
                      <a:pt x="688" y="36"/>
                    </a:lnTo>
                    <a:lnTo>
                      <a:pt x="700" y="50"/>
                    </a:lnTo>
                    <a:lnTo>
                      <a:pt x="710" y="64"/>
                    </a:lnTo>
                    <a:lnTo>
                      <a:pt x="1178" y="876"/>
                    </a:lnTo>
                    <a:lnTo>
                      <a:pt x="1178" y="876"/>
                    </a:lnTo>
                    <a:lnTo>
                      <a:pt x="1186" y="892"/>
                    </a:lnTo>
                    <a:lnTo>
                      <a:pt x="1192" y="910"/>
                    </a:lnTo>
                    <a:lnTo>
                      <a:pt x="1196" y="926"/>
                    </a:lnTo>
                    <a:lnTo>
                      <a:pt x="1196" y="944"/>
                    </a:lnTo>
                    <a:lnTo>
                      <a:pt x="1194" y="960"/>
                    </a:lnTo>
                    <a:lnTo>
                      <a:pt x="1192" y="976"/>
                    </a:lnTo>
                    <a:lnTo>
                      <a:pt x="1186" y="990"/>
                    </a:lnTo>
                    <a:lnTo>
                      <a:pt x="1178" y="1006"/>
                    </a:lnTo>
                    <a:lnTo>
                      <a:pt x="1170" y="1020"/>
                    </a:lnTo>
                    <a:lnTo>
                      <a:pt x="1158" y="1032"/>
                    </a:lnTo>
                    <a:lnTo>
                      <a:pt x="1146" y="1042"/>
                    </a:lnTo>
                    <a:lnTo>
                      <a:pt x="1132" y="1052"/>
                    </a:lnTo>
                    <a:lnTo>
                      <a:pt x="1118" y="1060"/>
                    </a:lnTo>
                    <a:lnTo>
                      <a:pt x="1102" y="1066"/>
                    </a:lnTo>
                    <a:lnTo>
                      <a:pt x="1084" y="1068"/>
                    </a:lnTo>
                    <a:lnTo>
                      <a:pt x="1066" y="1070"/>
                    </a:lnTo>
                    <a:lnTo>
                      <a:pt x="128" y="1070"/>
                    </a:lnTo>
                    <a:lnTo>
                      <a:pt x="128" y="1070"/>
                    </a:lnTo>
                    <a:lnTo>
                      <a:pt x="110" y="1068"/>
                    </a:lnTo>
                    <a:lnTo>
                      <a:pt x="94" y="1066"/>
                    </a:lnTo>
                    <a:lnTo>
                      <a:pt x="78" y="1060"/>
                    </a:lnTo>
                    <a:lnTo>
                      <a:pt x="62" y="1052"/>
                    </a:lnTo>
                    <a:lnTo>
                      <a:pt x="48" y="1042"/>
                    </a:lnTo>
                    <a:lnTo>
                      <a:pt x="36" y="1032"/>
                    </a:lnTo>
                    <a:lnTo>
                      <a:pt x="26" y="1020"/>
                    </a:lnTo>
                    <a:lnTo>
                      <a:pt x="18" y="1006"/>
                    </a:lnTo>
                    <a:lnTo>
                      <a:pt x="10" y="990"/>
                    </a:lnTo>
                    <a:lnTo>
                      <a:pt x="4" y="976"/>
                    </a:lnTo>
                    <a:lnTo>
                      <a:pt x="2" y="960"/>
                    </a:lnTo>
                    <a:lnTo>
                      <a:pt x="0" y="944"/>
                    </a:lnTo>
                    <a:lnTo>
                      <a:pt x="0" y="926"/>
                    </a:lnTo>
                    <a:lnTo>
                      <a:pt x="4" y="910"/>
                    </a:lnTo>
                    <a:lnTo>
                      <a:pt x="10" y="892"/>
                    </a:lnTo>
                    <a:lnTo>
                      <a:pt x="18" y="876"/>
                    </a:lnTo>
                    <a:lnTo>
                      <a:pt x="18" y="876"/>
                    </a:lnTo>
                    <a:close/>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11" name="Line 23"/>
              <p:cNvSpPr>
                <a:spLocks noChangeShapeType="1"/>
              </p:cNvSpPr>
              <p:nvPr/>
            </p:nvSpPr>
            <p:spPr bwMode="auto">
              <a:xfrm>
                <a:off x="5937250" y="893763"/>
                <a:ext cx="0" cy="568325"/>
              </a:xfrm>
              <a:prstGeom prst="line">
                <a:avLst/>
              </a:prstGeom>
              <a:noFill/>
              <a:ln w="6350">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12" name="Freeform 24"/>
              <p:cNvSpPr/>
              <p:nvPr/>
            </p:nvSpPr>
            <p:spPr bwMode="auto">
              <a:xfrm>
                <a:off x="5829300" y="1614488"/>
                <a:ext cx="215900" cy="219075"/>
              </a:xfrm>
              <a:custGeom>
                <a:avLst/>
                <a:gdLst>
                  <a:gd name="T0" fmla="*/ 136 w 136"/>
                  <a:gd name="T1" fmla="*/ 68 h 138"/>
                  <a:gd name="T2" fmla="*/ 136 w 136"/>
                  <a:gd name="T3" fmla="*/ 68 h 138"/>
                  <a:gd name="T4" fmla="*/ 134 w 136"/>
                  <a:gd name="T5" fmla="*/ 82 h 138"/>
                  <a:gd name="T6" fmla="*/ 130 w 136"/>
                  <a:gd name="T7" fmla="*/ 96 h 138"/>
                  <a:gd name="T8" fmla="*/ 124 w 136"/>
                  <a:gd name="T9" fmla="*/ 108 h 138"/>
                  <a:gd name="T10" fmla="*/ 116 w 136"/>
                  <a:gd name="T11" fmla="*/ 118 h 138"/>
                  <a:gd name="T12" fmla="*/ 106 w 136"/>
                  <a:gd name="T13" fmla="*/ 126 h 138"/>
                  <a:gd name="T14" fmla="*/ 94 w 136"/>
                  <a:gd name="T15" fmla="*/ 132 h 138"/>
                  <a:gd name="T16" fmla="*/ 82 w 136"/>
                  <a:gd name="T17" fmla="*/ 136 h 138"/>
                  <a:gd name="T18" fmla="*/ 68 w 136"/>
                  <a:gd name="T19" fmla="*/ 138 h 138"/>
                  <a:gd name="T20" fmla="*/ 68 w 136"/>
                  <a:gd name="T21" fmla="*/ 138 h 138"/>
                  <a:gd name="T22" fmla="*/ 54 w 136"/>
                  <a:gd name="T23" fmla="*/ 136 h 138"/>
                  <a:gd name="T24" fmla="*/ 42 w 136"/>
                  <a:gd name="T25" fmla="*/ 132 h 138"/>
                  <a:gd name="T26" fmla="*/ 30 w 136"/>
                  <a:gd name="T27" fmla="*/ 126 h 138"/>
                  <a:gd name="T28" fmla="*/ 20 w 136"/>
                  <a:gd name="T29" fmla="*/ 118 h 138"/>
                  <a:gd name="T30" fmla="*/ 10 w 136"/>
                  <a:gd name="T31" fmla="*/ 108 h 138"/>
                  <a:gd name="T32" fmla="*/ 4 w 136"/>
                  <a:gd name="T33" fmla="*/ 96 h 138"/>
                  <a:gd name="T34" fmla="*/ 0 w 136"/>
                  <a:gd name="T35" fmla="*/ 82 h 138"/>
                  <a:gd name="T36" fmla="*/ 0 w 136"/>
                  <a:gd name="T37" fmla="*/ 68 h 138"/>
                  <a:gd name="T38" fmla="*/ 0 w 136"/>
                  <a:gd name="T39" fmla="*/ 68 h 138"/>
                  <a:gd name="T40" fmla="*/ 0 w 136"/>
                  <a:gd name="T41" fmla="*/ 56 h 138"/>
                  <a:gd name="T42" fmla="*/ 4 w 136"/>
                  <a:gd name="T43" fmla="*/ 42 h 138"/>
                  <a:gd name="T44" fmla="*/ 10 w 136"/>
                  <a:gd name="T45" fmla="*/ 30 h 138"/>
                  <a:gd name="T46" fmla="*/ 20 w 136"/>
                  <a:gd name="T47" fmla="*/ 20 h 138"/>
                  <a:gd name="T48" fmla="*/ 30 w 136"/>
                  <a:gd name="T49" fmla="*/ 12 h 138"/>
                  <a:gd name="T50" fmla="*/ 42 w 136"/>
                  <a:gd name="T51" fmla="*/ 6 h 138"/>
                  <a:gd name="T52" fmla="*/ 54 w 136"/>
                  <a:gd name="T53" fmla="*/ 2 h 138"/>
                  <a:gd name="T54" fmla="*/ 68 w 136"/>
                  <a:gd name="T55" fmla="*/ 0 h 138"/>
                  <a:gd name="T56" fmla="*/ 68 w 136"/>
                  <a:gd name="T57" fmla="*/ 0 h 138"/>
                  <a:gd name="T58" fmla="*/ 82 w 136"/>
                  <a:gd name="T59" fmla="*/ 2 h 138"/>
                  <a:gd name="T60" fmla="*/ 94 w 136"/>
                  <a:gd name="T61" fmla="*/ 6 h 138"/>
                  <a:gd name="T62" fmla="*/ 106 w 136"/>
                  <a:gd name="T63" fmla="*/ 12 h 138"/>
                  <a:gd name="T64" fmla="*/ 116 w 136"/>
                  <a:gd name="T65" fmla="*/ 20 h 138"/>
                  <a:gd name="T66" fmla="*/ 124 w 136"/>
                  <a:gd name="T67" fmla="*/ 30 h 138"/>
                  <a:gd name="T68" fmla="*/ 130 w 136"/>
                  <a:gd name="T69" fmla="*/ 42 h 138"/>
                  <a:gd name="T70" fmla="*/ 134 w 136"/>
                  <a:gd name="T71" fmla="*/ 56 h 138"/>
                  <a:gd name="T72" fmla="*/ 136 w 136"/>
                  <a:gd name="T73" fmla="*/ 68 h 138"/>
                  <a:gd name="T74" fmla="*/ 136 w 136"/>
                  <a:gd name="T75" fmla="*/ 6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6" h="138">
                    <a:moveTo>
                      <a:pt x="136" y="68"/>
                    </a:moveTo>
                    <a:lnTo>
                      <a:pt x="136" y="68"/>
                    </a:lnTo>
                    <a:lnTo>
                      <a:pt x="134" y="82"/>
                    </a:lnTo>
                    <a:lnTo>
                      <a:pt x="130" y="96"/>
                    </a:lnTo>
                    <a:lnTo>
                      <a:pt x="124" y="108"/>
                    </a:lnTo>
                    <a:lnTo>
                      <a:pt x="116" y="118"/>
                    </a:lnTo>
                    <a:lnTo>
                      <a:pt x="106" y="126"/>
                    </a:lnTo>
                    <a:lnTo>
                      <a:pt x="94" y="132"/>
                    </a:lnTo>
                    <a:lnTo>
                      <a:pt x="82" y="136"/>
                    </a:lnTo>
                    <a:lnTo>
                      <a:pt x="68" y="138"/>
                    </a:lnTo>
                    <a:lnTo>
                      <a:pt x="68" y="138"/>
                    </a:lnTo>
                    <a:lnTo>
                      <a:pt x="54" y="136"/>
                    </a:lnTo>
                    <a:lnTo>
                      <a:pt x="42" y="132"/>
                    </a:lnTo>
                    <a:lnTo>
                      <a:pt x="30" y="126"/>
                    </a:lnTo>
                    <a:lnTo>
                      <a:pt x="20" y="118"/>
                    </a:lnTo>
                    <a:lnTo>
                      <a:pt x="10" y="108"/>
                    </a:lnTo>
                    <a:lnTo>
                      <a:pt x="4" y="96"/>
                    </a:lnTo>
                    <a:lnTo>
                      <a:pt x="0" y="82"/>
                    </a:lnTo>
                    <a:lnTo>
                      <a:pt x="0" y="68"/>
                    </a:lnTo>
                    <a:lnTo>
                      <a:pt x="0" y="68"/>
                    </a:lnTo>
                    <a:lnTo>
                      <a:pt x="0" y="56"/>
                    </a:lnTo>
                    <a:lnTo>
                      <a:pt x="4" y="42"/>
                    </a:lnTo>
                    <a:lnTo>
                      <a:pt x="10" y="30"/>
                    </a:lnTo>
                    <a:lnTo>
                      <a:pt x="20" y="20"/>
                    </a:lnTo>
                    <a:lnTo>
                      <a:pt x="30" y="12"/>
                    </a:lnTo>
                    <a:lnTo>
                      <a:pt x="42" y="6"/>
                    </a:lnTo>
                    <a:lnTo>
                      <a:pt x="54" y="2"/>
                    </a:lnTo>
                    <a:lnTo>
                      <a:pt x="68" y="0"/>
                    </a:lnTo>
                    <a:lnTo>
                      <a:pt x="68" y="0"/>
                    </a:lnTo>
                    <a:lnTo>
                      <a:pt x="82" y="2"/>
                    </a:lnTo>
                    <a:lnTo>
                      <a:pt x="94" y="6"/>
                    </a:lnTo>
                    <a:lnTo>
                      <a:pt x="106" y="12"/>
                    </a:lnTo>
                    <a:lnTo>
                      <a:pt x="116" y="20"/>
                    </a:lnTo>
                    <a:lnTo>
                      <a:pt x="124" y="30"/>
                    </a:lnTo>
                    <a:lnTo>
                      <a:pt x="130" y="42"/>
                    </a:lnTo>
                    <a:lnTo>
                      <a:pt x="134" y="56"/>
                    </a:lnTo>
                    <a:lnTo>
                      <a:pt x="136" y="68"/>
                    </a:lnTo>
                    <a:lnTo>
                      <a:pt x="136" y="68"/>
                    </a:lnTo>
                    <a:close/>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grpSp>
      </p:grpSp>
      <p:grpSp>
        <p:nvGrpSpPr>
          <p:cNvPr id="113" name="组合 112"/>
          <p:cNvGrpSpPr/>
          <p:nvPr/>
        </p:nvGrpSpPr>
        <p:grpSpPr>
          <a:xfrm>
            <a:off x="4739122" y="4404985"/>
            <a:ext cx="1507517" cy="709649"/>
            <a:chOff x="3554207" y="3382902"/>
            <a:chExt cx="1130785" cy="532237"/>
          </a:xfrm>
        </p:grpSpPr>
        <p:sp>
          <p:nvSpPr>
            <p:cNvPr id="114" name="Freeform 11"/>
            <p:cNvSpPr/>
            <p:nvPr/>
          </p:nvSpPr>
          <p:spPr bwMode="auto">
            <a:xfrm rot="1800000">
              <a:off x="3554207" y="3382902"/>
              <a:ext cx="1130785" cy="532237"/>
            </a:xfrm>
            <a:custGeom>
              <a:avLst/>
              <a:gdLst>
                <a:gd name="T0" fmla="*/ 1040 w 1296"/>
                <a:gd name="T1" fmla="*/ 0 h 610"/>
                <a:gd name="T2" fmla="*/ 1040 w 1296"/>
                <a:gd name="T3" fmla="*/ 0 h 610"/>
                <a:gd name="T4" fmla="*/ 994 w 1296"/>
                <a:gd name="T5" fmla="*/ 22 h 610"/>
                <a:gd name="T6" fmla="*/ 948 w 1296"/>
                <a:gd name="T7" fmla="*/ 42 h 610"/>
                <a:gd name="T8" fmla="*/ 902 w 1296"/>
                <a:gd name="T9" fmla="*/ 60 h 610"/>
                <a:gd name="T10" fmla="*/ 852 w 1296"/>
                <a:gd name="T11" fmla="*/ 74 h 610"/>
                <a:gd name="T12" fmla="*/ 804 w 1296"/>
                <a:gd name="T13" fmla="*/ 84 h 610"/>
                <a:gd name="T14" fmla="*/ 752 w 1296"/>
                <a:gd name="T15" fmla="*/ 92 h 610"/>
                <a:gd name="T16" fmla="*/ 700 w 1296"/>
                <a:gd name="T17" fmla="*/ 98 h 610"/>
                <a:gd name="T18" fmla="*/ 648 w 1296"/>
                <a:gd name="T19" fmla="*/ 98 h 610"/>
                <a:gd name="T20" fmla="*/ 648 w 1296"/>
                <a:gd name="T21" fmla="*/ 98 h 610"/>
                <a:gd name="T22" fmla="*/ 596 w 1296"/>
                <a:gd name="T23" fmla="*/ 98 h 610"/>
                <a:gd name="T24" fmla="*/ 544 w 1296"/>
                <a:gd name="T25" fmla="*/ 92 h 610"/>
                <a:gd name="T26" fmla="*/ 492 w 1296"/>
                <a:gd name="T27" fmla="*/ 84 h 610"/>
                <a:gd name="T28" fmla="*/ 442 w 1296"/>
                <a:gd name="T29" fmla="*/ 74 h 610"/>
                <a:gd name="T30" fmla="*/ 394 w 1296"/>
                <a:gd name="T31" fmla="*/ 60 h 610"/>
                <a:gd name="T32" fmla="*/ 348 w 1296"/>
                <a:gd name="T33" fmla="*/ 42 h 610"/>
                <a:gd name="T34" fmla="*/ 302 w 1296"/>
                <a:gd name="T35" fmla="*/ 22 h 610"/>
                <a:gd name="T36" fmla="*/ 256 w 1296"/>
                <a:gd name="T37" fmla="*/ 0 h 610"/>
                <a:gd name="T38" fmla="*/ 0 w 1296"/>
                <a:gd name="T39" fmla="*/ 444 h 610"/>
                <a:gd name="T40" fmla="*/ 0 w 1296"/>
                <a:gd name="T41" fmla="*/ 444 h 610"/>
                <a:gd name="T42" fmla="*/ 38 w 1296"/>
                <a:gd name="T43" fmla="*/ 462 h 610"/>
                <a:gd name="T44" fmla="*/ 74 w 1296"/>
                <a:gd name="T45" fmla="*/ 482 h 610"/>
                <a:gd name="T46" fmla="*/ 112 w 1296"/>
                <a:gd name="T47" fmla="*/ 498 h 610"/>
                <a:gd name="T48" fmla="*/ 150 w 1296"/>
                <a:gd name="T49" fmla="*/ 514 h 610"/>
                <a:gd name="T50" fmla="*/ 188 w 1296"/>
                <a:gd name="T51" fmla="*/ 530 h 610"/>
                <a:gd name="T52" fmla="*/ 228 w 1296"/>
                <a:gd name="T53" fmla="*/ 542 h 610"/>
                <a:gd name="T54" fmla="*/ 268 w 1296"/>
                <a:gd name="T55" fmla="*/ 556 h 610"/>
                <a:gd name="T56" fmla="*/ 308 w 1296"/>
                <a:gd name="T57" fmla="*/ 566 h 610"/>
                <a:gd name="T58" fmla="*/ 350 w 1296"/>
                <a:gd name="T59" fmla="*/ 576 h 610"/>
                <a:gd name="T60" fmla="*/ 390 w 1296"/>
                <a:gd name="T61" fmla="*/ 586 h 610"/>
                <a:gd name="T62" fmla="*/ 432 w 1296"/>
                <a:gd name="T63" fmla="*/ 592 h 610"/>
                <a:gd name="T64" fmla="*/ 474 w 1296"/>
                <a:gd name="T65" fmla="*/ 600 h 610"/>
                <a:gd name="T66" fmla="*/ 518 w 1296"/>
                <a:gd name="T67" fmla="*/ 604 h 610"/>
                <a:gd name="T68" fmla="*/ 560 w 1296"/>
                <a:gd name="T69" fmla="*/ 608 h 610"/>
                <a:gd name="T70" fmla="*/ 604 w 1296"/>
                <a:gd name="T71" fmla="*/ 610 h 610"/>
                <a:gd name="T72" fmla="*/ 648 w 1296"/>
                <a:gd name="T73" fmla="*/ 610 h 610"/>
                <a:gd name="T74" fmla="*/ 648 w 1296"/>
                <a:gd name="T75" fmla="*/ 610 h 610"/>
                <a:gd name="T76" fmla="*/ 692 w 1296"/>
                <a:gd name="T77" fmla="*/ 610 h 610"/>
                <a:gd name="T78" fmla="*/ 736 w 1296"/>
                <a:gd name="T79" fmla="*/ 608 h 610"/>
                <a:gd name="T80" fmla="*/ 778 w 1296"/>
                <a:gd name="T81" fmla="*/ 604 h 610"/>
                <a:gd name="T82" fmla="*/ 822 w 1296"/>
                <a:gd name="T83" fmla="*/ 600 h 610"/>
                <a:gd name="T84" fmla="*/ 864 w 1296"/>
                <a:gd name="T85" fmla="*/ 592 h 610"/>
                <a:gd name="T86" fmla="*/ 906 w 1296"/>
                <a:gd name="T87" fmla="*/ 586 h 610"/>
                <a:gd name="T88" fmla="*/ 946 w 1296"/>
                <a:gd name="T89" fmla="*/ 576 h 610"/>
                <a:gd name="T90" fmla="*/ 988 w 1296"/>
                <a:gd name="T91" fmla="*/ 566 h 610"/>
                <a:gd name="T92" fmla="*/ 1028 w 1296"/>
                <a:gd name="T93" fmla="*/ 556 h 610"/>
                <a:gd name="T94" fmla="*/ 1068 w 1296"/>
                <a:gd name="T95" fmla="*/ 542 h 610"/>
                <a:gd name="T96" fmla="*/ 1108 w 1296"/>
                <a:gd name="T97" fmla="*/ 530 h 610"/>
                <a:gd name="T98" fmla="*/ 1146 w 1296"/>
                <a:gd name="T99" fmla="*/ 514 h 610"/>
                <a:gd name="T100" fmla="*/ 1184 w 1296"/>
                <a:gd name="T101" fmla="*/ 498 h 610"/>
                <a:gd name="T102" fmla="*/ 1222 w 1296"/>
                <a:gd name="T103" fmla="*/ 482 h 610"/>
                <a:gd name="T104" fmla="*/ 1258 w 1296"/>
                <a:gd name="T105" fmla="*/ 462 h 610"/>
                <a:gd name="T106" fmla="*/ 1296 w 1296"/>
                <a:gd name="T107" fmla="*/ 444 h 610"/>
                <a:gd name="T108" fmla="*/ 1040 w 1296"/>
                <a:gd name="T109" fmla="*/ 0 h 6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296" h="610">
                  <a:moveTo>
                    <a:pt x="1040" y="0"/>
                  </a:moveTo>
                  <a:lnTo>
                    <a:pt x="1040" y="0"/>
                  </a:lnTo>
                  <a:lnTo>
                    <a:pt x="994" y="22"/>
                  </a:lnTo>
                  <a:lnTo>
                    <a:pt x="948" y="42"/>
                  </a:lnTo>
                  <a:lnTo>
                    <a:pt x="902" y="60"/>
                  </a:lnTo>
                  <a:lnTo>
                    <a:pt x="852" y="74"/>
                  </a:lnTo>
                  <a:lnTo>
                    <a:pt x="804" y="84"/>
                  </a:lnTo>
                  <a:lnTo>
                    <a:pt x="752" y="92"/>
                  </a:lnTo>
                  <a:lnTo>
                    <a:pt x="700" y="98"/>
                  </a:lnTo>
                  <a:lnTo>
                    <a:pt x="648" y="98"/>
                  </a:lnTo>
                  <a:lnTo>
                    <a:pt x="648" y="98"/>
                  </a:lnTo>
                  <a:lnTo>
                    <a:pt x="596" y="98"/>
                  </a:lnTo>
                  <a:lnTo>
                    <a:pt x="544" y="92"/>
                  </a:lnTo>
                  <a:lnTo>
                    <a:pt x="492" y="84"/>
                  </a:lnTo>
                  <a:lnTo>
                    <a:pt x="442" y="74"/>
                  </a:lnTo>
                  <a:lnTo>
                    <a:pt x="394" y="60"/>
                  </a:lnTo>
                  <a:lnTo>
                    <a:pt x="348" y="42"/>
                  </a:lnTo>
                  <a:lnTo>
                    <a:pt x="302" y="22"/>
                  </a:lnTo>
                  <a:lnTo>
                    <a:pt x="256" y="0"/>
                  </a:lnTo>
                  <a:lnTo>
                    <a:pt x="0" y="444"/>
                  </a:lnTo>
                  <a:lnTo>
                    <a:pt x="0" y="444"/>
                  </a:lnTo>
                  <a:lnTo>
                    <a:pt x="38" y="462"/>
                  </a:lnTo>
                  <a:lnTo>
                    <a:pt x="74" y="482"/>
                  </a:lnTo>
                  <a:lnTo>
                    <a:pt x="112" y="498"/>
                  </a:lnTo>
                  <a:lnTo>
                    <a:pt x="150" y="514"/>
                  </a:lnTo>
                  <a:lnTo>
                    <a:pt x="188" y="530"/>
                  </a:lnTo>
                  <a:lnTo>
                    <a:pt x="228" y="542"/>
                  </a:lnTo>
                  <a:lnTo>
                    <a:pt x="268" y="556"/>
                  </a:lnTo>
                  <a:lnTo>
                    <a:pt x="308" y="566"/>
                  </a:lnTo>
                  <a:lnTo>
                    <a:pt x="350" y="576"/>
                  </a:lnTo>
                  <a:lnTo>
                    <a:pt x="390" y="586"/>
                  </a:lnTo>
                  <a:lnTo>
                    <a:pt x="432" y="592"/>
                  </a:lnTo>
                  <a:lnTo>
                    <a:pt x="474" y="600"/>
                  </a:lnTo>
                  <a:lnTo>
                    <a:pt x="518" y="604"/>
                  </a:lnTo>
                  <a:lnTo>
                    <a:pt x="560" y="608"/>
                  </a:lnTo>
                  <a:lnTo>
                    <a:pt x="604" y="610"/>
                  </a:lnTo>
                  <a:lnTo>
                    <a:pt x="648" y="610"/>
                  </a:lnTo>
                  <a:lnTo>
                    <a:pt x="648" y="610"/>
                  </a:lnTo>
                  <a:lnTo>
                    <a:pt x="692" y="610"/>
                  </a:lnTo>
                  <a:lnTo>
                    <a:pt x="736" y="608"/>
                  </a:lnTo>
                  <a:lnTo>
                    <a:pt x="778" y="604"/>
                  </a:lnTo>
                  <a:lnTo>
                    <a:pt x="822" y="600"/>
                  </a:lnTo>
                  <a:lnTo>
                    <a:pt x="864" y="592"/>
                  </a:lnTo>
                  <a:lnTo>
                    <a:pt x="906" y="586"/>
                  </a:lnTo>
                  <a:lnTo>
                    <a:pt x="946" y="576"/>
                  </a:lnTo>
                  <a:lnTo>
                    <a:pt x="988" y="566"/>
                  </a:lnTo>
                  <a:lnTo>
                    <a:pt x="1028" y="556"/>
                  </a:lnTo>
                  <a:lnTo>
                    <a:pt x="1068" y="542"/>
                  </a:lnTo>
                  <a:lnTo>
                    <a:pt x="1108" y="530"/>
                  </a:lnTo>
                  <a:lnTo>
                    <a:pt x="1146" y="514"/>
                  </a:lnTo>
                  <a:lnTo>
                    <a:pt x="1184" y="498"/>
                  </a:lnTo>
                  <a:lnTo>
                    <a:pt x="1222" y="482"/>
                  </a:lnTo>
                  <a:lnTo>
                    <a:pt x="1258" y="462"/>
                  </a:lnTo>
                  <a:lnTo>
                    <a:pt x="1296" y="444"/>
                  </a:lnTo>
                  <a:lnTo>
                    <a:pt x="1040"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grpSp>
          <p:nvGrpSpPr>
            <p:cNvPr id="115" name="组合 114"/>
            <p:cNvGrpSpPr/>
            <p:nvPr/>
          </p:nvGrpSpPr>
          <p:grpSpPr>
            <a:xfrm>
              <a:off x="4007724" y="3587560"/>
              <a:ext cx="187983" cy="184873"/>
              <a:chOff x="5032375" y="3027363"/>
              <a:chExt cx="1727200" cy="1698625"/>
            </a:xfrm>
          </p:grpSpPr>
          <p:sp>
            <p:nvSpPr>
              <p:cNvPr id="116" name="Freeform 28"/>
              <p:cNvSpPr/>
              <p:nvPr/>
            </p:nvSpPr>
            <p:spPr bwMode="auto">
              <a:xfrm>
                <a:off x="5435600" y="3154363"/>
                <a:ext cx="923925" cy="1085850"/>
              </a:xfrm>
              <a:custGeom>
                <a:avLst/>
                <a:gdLst>
                  <a:gd name="T0" fmla="*/ 582 w 582"/>
                  <a:gd name="T1" fmla="*/ 0 h 684"/>
                  <a:gd name="T2" fmla="*/ 582 w 582"/>
                  <a:gd name="T3" fmla="*/ 0 h 684"/>
                  <a:gd name="T4" fmla="*/ 582 w 582"/>
                  <a:gd name="T5" fmla="*/ 340 h 684"/>
                  <a:gd name="T6" fmla="*/ 582 w 582"/>
                  <a:gd name="T7" fmla="*/ 340 h 684"/>
                  <a:gd name="T8" fmla="*/ 580 w 582"/>
                  <a:gd name="T9" fmla="*/ 354 h 684"/>
                  <a:gd name="T10" fmla="*/ 578 w 582"/>
                  <a:gd name="T11" fmla="*/ 372 h 684"/>
                  <a:gd name="T12" fmla="*/ 572 w 582"/>
                  <a:gd name="T13" fmla="*/ 390 h 684"/>
                  <a:gd name="T14" fmla="*/ 564 w 582"/>
                  <a:gd name="T15" fmla="*/ 412 h 684"/>
                  <a:gd name="T16" fmla="*/ 554 w 582"/>
                  <a:gd name="T17" fmla="*/ 434 h 684"/>
                  <a:gd name="T18" fmla="*/ 542 w 582"/>
                  <a:gd name="T19" fmla="*/ 458 h 684"/>
                  <a:gd name="T20" fmla="*/ 526 w 582"/>
                  <a:gd name="T21" fmla="*/ 484 h 684"/>
                  <a:gd name="T22" fmla="*/ 510 w 582"/>
                  <a:gd name="T23" fmla="*/ 510 h 684"/>
                  <a:gd name="T24" fmla="*/ 490 w 582"/>
                  <a:gd name="T25" fmla="*/ 534 h 684"/>
                  <a:gd name="T26" fmla="*/ 468 w 582"/>
                  <a:gd name="T27" fmla="*/ 560 h 684"/>
                  <a:gd name="T28" fmla="*/ 444 w 582"/>
                  <a:gd name="T29" fmla="*/ 584 h 684"/>
                  <a:gd name="T30" fmla="*/ 418 w 582"/>
                  <a:gd name="T31" fmla="*/ 608 h 684"/>
                  <a:gd name="T32" fmla="*/ 390 w 582"/>
                  <a:gd name="T33" fmla="*/ 630 h 684"/>
                  <a:gd name="T34" fmla="*/ 358 w 582"/>
                  <a:gd name="T35" fmla="*/ 650 h 684"/>
                  <a:gd name="T36" fmla="*/ 326 w 582"/>
                  <a:gd name="T37" fmla="*/ 668 h 684"/>
                  <a:gd name="T38" fmla="*/ 290 w 582"/>
                  <a:gd name="T39" fmla="*/ 684 h 684"/>
                  <a:gd name="T40" fmla="*/ 290 w 582"/>
                  <a:gd name="T41" fmla="*/ 684 h 684"/>
                  <a:gd name="T42" fmla="*/ 256 w 582"/>
                  <a:gd name="T43" fmla="*/ 668 h 684"/>
                  <a:gd name="T44" fmla="*/ 222 w 582"/>
                  <a:gd name="T45" fmla="*/ 650 h 684"/>
                  <a:gd name="T46" fmla="*/ 192 w 582"/>
                  <a:gd name="T47" fmla="*/ 630 h 684"/>
                  <a:gd name="T48" fmla="*/ 164 w 582"/>
                  <a:gd name="T49" fmla="*/ 608 h 684"/>
                  <a:gd name="T50" fmla="*/ 138 w 582"/>
                  <a:gd name="T51" fmla="*/ 584 h 684"/>
                  <a:gd name="T52" fmla="*/ 114 w 582"/>
                  <a:gd name="T53" fmla="*/ 560 h 684"/>
                  <a:gd name="T54" fmla="*/ 92 w 582"/>
                  <a:gd name="T55" fmla="*/ 534 h 684"/>
                  <a:gd name="T56" fmla="*/ 72 w 582"/>
                  <a:gd name="T57" fmla="*/ 510 h 684"/>
                  <a:gd name="T58" fmla="*/ 56 w 582"/>
                  <a:gd name="T59" fmla="*/ 484 h 684"/>
                  <a:gd name="T60" fmla="*/ 40 w 582"/>
                  <a:gd name="T61" fmla="*/ 458 h 684"/>
                  <a:gd name="T62" fmla="*/ 28 w 582"/>
                  <a:gd name="T63" fmla="*/ 434 h 684"/>
                  <a:gd name="T64" fmla="*/ 18 w 582"/>
                  <a:gd name="T65" fmla="*/ 412 h 684"/>
                  <a:gd name="T66" fmla="*/ 10 w 582"/>
                  <a:gd name="T67" fmla="*/ 390 h 684"/>
                  <a:gd name="T68" fmla="*/ 4 w 582"/>
                  <a:gd name="T69" fmla="*/ 372 h 684"/>
                  <a:gd name="T70" fmla="*/ 0 w 582"/>
                  <a:gd name="T71" fmla="*/ 354 h 684"/>
                  <a:gd name="T72" fmla="*/ 0 w 582"/>
                  <a:gd name="T73" fmla="*/ 340 h 684"/>
                  <a:gd name="T74" fmla="*/ 0 w 582"/>
                  <a:gd name="T75" fmla="*/ 340 h 684"/>
                  <a:gd name="T76" fmla="*/ 0 w 582"/>
                  <a:gd name="T77" fmla="*/ 0 h 6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82" h="684">
                    <a:moveTo>
                      <a:pt x="582" y="0"/>
                    </a:moveTo>
                    <a:lnTo>
                      <a:pt x="582" y="0"/>
                    </a:lnTo>
                    <a:lnTo>
                      <a:pt x="582" y="340"/>
                    </a:lnTo>
                    <a:lnTo>
                      <a:pt x="582" y="340"/>
                    </a:lnTo>
                    <a:lnTo>
                      <a:pt x="580" y="354"/>
                    </a:lnTo>
                    <a:lnTo>
                      <a:pt x="578" y="372"/>
                    </a:lnTo>
                    <a:lnTo>
                      <a:pt x="572" y="390"/>
                    </a:lnTo>
                    <a:lnTo>
                      <a:pt x="564" y="412"/>
                    </a:lnTo>
                    <a:lnTo>
                      <a:pt x="554" y="434"/>
                    </a:lnTo>
                    <a:lnTo>
                      <a:pt x="542" y="458"/>
                    </a:lnTo>
                    <a:lnTo>
                      <a:pt x="526" y="484"/>
                    </a:lnTo>
                    <a:lnTo>
                      <a:pt x="510" y="510"/>
                    </a:lnTo>
                    <a:lnTo>
                      <a:pt x="490" y="534"/>
                    </a:lnTo>
                    <a:lnTo>
                      <a:pt x="468" y="560"/>
                    </a:lnTo>
                    <a:lnTo>
                      <a:pt x="444" y="584"/>
                    </a:lnTo>
                    <a:lnTo>
                      <a:pt x="418" y="608"/>
                    </a:lnTo>
                    <a:lnTo>
                      <a:pt x="390" y="630"/>
                    </a:lnTo>
                    <a:lnTo>
                      <a:pt x="358" y="650"/>
                    </a:lnTo>
                    <a:lnTo>
                      <a:pt x="326" y="668"/>
                    </a:lnTo>
                    <a:lnTo>
                      <a:pt x="290" y="684"/>
                    </a:lnTo>
                    <a:lnTo>
                      <a:pt x="290" y="684"/>
                    </a:lnTo>
                    <a:lnTo>
                      <a:pt x="256" y="668"/>
                    </a:lnTo>
                    <a:lnTo>
                      <a:pt x="222" y="650"/>
                    </a:lnTo>
                    <a:lnTo>
                      <a:pt x="192" y="630"/>
                    </a:lnTo>
                    <a:lnTo>
                      <a:pt x="164" y="608"/>
                    </a:lnTo>
                    <a:lnTo>
                      <a:pt x="138" y="584"/>
                    </a:lnTo>
                    <a:lnTo>
                      <a:pt x="114" y="560"/>
                    </a:lnTo>
                    <a:lnTo>
                      <a:pt x="92" y="534"/>
                    </a:lnTo>
                    <a:lnTo>
                      <a:pt x="72" y="510"/>
                    </a:lnTo>
                    <a:lnTo>
                      <a:pt x="56" y="484"/>
                    </a:lnTo>
                    <a:lnTo>
                      <a:pt x="40" y="458"/>
                    </a:lnTo>
                    <a:lnTo>
                      <a:pt x="28" y="434"/>
                    </a:lnTo>
                    <a:lnTo>
                      <a:pt x="18" y="412"/>
                    </a:lnTo>
                    <a:lnTo>
                      <a:pt x="10" y="390"/>
                    </a:lnTo>
                    <a:lnTo>
                      <a:pt x="4" y="372"/>
                    </a:lnTo>
                    <a:lnTo>
                      <a:pt x="0" y="354"/>
                    </a:lnTo>
                    <a:lnTo>
                      <a:pt x="0" y="340"/>
                    </a:lnTo>
                    <a:lnTo>
                      <a:pt x="0" y="340"/>
                    </a:lnTo>
                    <a:lnTo>
                      <a:pt x="0" y="0"/>
                    </a:lnTo>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17" name="Freeform 29"/>
              <p:cNvSpPr/>
              <p:nvPr/>
            </p:nvSpPr>
            <p:spPr bwMode="auto">
              <a:xfrm>
                <a:off x="5032375" y="3154363"/>
                <a:ext cx="1727200" cy="669925"/>
              </a:xfrm>
              <a:custGeom>
                <a:avLst/>
                <a:gdLst>
                  <a:gd name="T0" fmla="*/ 892 w 1088"/>
                  <a:gd name="T1" fmla="*/ 422 h 422"/>
                  <a:gd name="T2" fmla="*/ 892 w 1088"/>
                  <a:gd name="T3" fmla="*/ 422 h 422"/>
                  <a:gd name="T4" fmla="*/ 922 w 1088"/>
                  <a:gd name="T5" fmla="*/ 400 h 422"/>
                  <a:gd name="T6" fmla="*/ 954 w 1088"/>
                  <a:gd name="T7" fmla="*/ 374 h 422"/>
                  <a:gd name="T8" fmla="*/ 990 w 1088"/>
                  <a:gd name="T9" fmla="*/ 340 h 422"/>
                  <a:gd name="T10" fmla="*/ 1008 w 1088"/>
                  <a:gd name="T11" fmla="*/ 320 h 422"/>
                  <a:gd name="T12" fmla="*/ 1026 w 1088"/>
                  <a:gd name="T13" fmla="*/ 300 h 422"/>
                  <a:gd name="T14" fmla="*/ 1044 w 1088"/>
                  <a:gd name="T15" fmla="*/ 276 h 422"/>
                  <a:gd name="T16" fmla="*/ 1058 w 1088"/>
                  <a:gd name="T17" fmla="*/ 252 h 422"/>
                  <a:gd name="T18" fmla="*/ 1070 w 1088"/>
                  <a:gd name="T19" fmla="*/ 228 h 422"/>
                  <a:gd name="T20" fmla="*/ 1080 w 1088"/>
                  <a:gd name="T21" fmla="*/ 202 h 422"/>
                  <a:gd name="T22" fmla="*/ 1086 w 1088"/>
                  <a:gd name="T23" fmla="*/ 174 h 422"/>
                  <a:gd name="T24" fmla="*/ 1088 w 1088"/>
                  <a:gd name="T25" fmla="*/ 148 h 422"/>
                  <a:gd name="T26" fmla="*/ 1088 w 1088"/>
                  <a:gd name="T27" fmla="*/ 148 h 422"/>
                  <a:gd name="T28" fmla="*/ 1086 w 1088"/>
                  <a:gd name="T29" fmla="*/ 120 h 422"/>
                  <a:gd name="T30" fmla="*/ 1080 w 1088"/>
                  <a:gd name="T31" fmla="*/ 98 h 422"/>
                  <a:gd name="T32" fmla="*/ 1070 w 1088"/>
                  <a:gd name="T33" fmla="*/ 78 h 422"/>
                  <a:gd name="T34" fmla="*/ 1058 w 1088"/>
                  <a:gd name="T35" fmla="*/ 60 h 422"/>
                  <a:gd name="T36" fmla="*/ 1042 w 1088"/>
                  <a:gd name="T37" fmla="*/ 46 h 422"/>
                  <a:gd name="T38" fmla="*/ 1022 w 1088"/>
                  <a:gd name="T39" fmla="*/ 34 h 422"/>
                  <a:gd name="T40" fmla="*/ 1002 w 1088"/>
                  <a:gd name="T41" fmla="*/ 24 h 422"/>
                  <a:gd name="T42" fmla="*/ 980 w 1088"/>
                  <a:gd name="T43" fmla="*/ 18 h 422"/>
                  <a:gd name="T44" fmla="*/ 956 w 1088"/>
                  <a:gd name="T45" fmla="*/ 12 h 422"/>
                  <a:gd name="T46" fmla="*/ 932 w 1088"/>
                  <a:gd name="T47" fmla="*/ 6 h 422"/>
                  <a:gd name="T48" fmla="*/ 882 w 1088"/>
                  <a:gd name="T49" fmla="*/ 2 h 422"/>
                  <a:gd name="T50" fmla="*/ 834 w 1088"/>
                  <a:gd name="T51" fmla="*/ 0 h 422"/>
                  <a:gd name="T52" fmla="*/ 788 w 1088"/>
                  <a:gd name="T53" fmla="*/ 0 h 422"/>
                  <a:gd name="T54" fmla="*/ 788 w 1088"/>
                  <a:gd name="T55" fmla="*/ 0 h 422"/>
                  <a:gd name="T56" fmla="*/ 544 w 1088"/>
                  <a:gd name="T57" fmla="*/ 0 h 422"/>
                  <a:gd name="T58" fmla="*/ 544 w 1088"/>
                  <a:gd name="T59" fmla="*/ 0 h 422"/>
                  <a:gd name="T60" fmla="*/ 300 w 1088"/>
                  <a:gd name="T61" fmla="*/ 0 h 422"/>
                  <a:gd name="T62" fmla="*/ 300 w 1088"/>
                  <a:gd name="T63" fmla="*/ 0 h 422"/>
                  <a:gd name="T64" fmla="*/ 256 w 1088"/>
                  <a:gd name="T65" fmla="*/ 0 h 422"/>
                  <a:gd name="T66" fmla="*/ 208 w 1088"/>
                  <a:gd name="T67" fmla="*/ 2 h 422"/>
                  <a:gd name="T68" fmla="*/ 158 w 1088"/>
                  <a:gd name="T69" fmla="*/ 6 h 422"/>
                  <a:gd name="T70" fmla="*/ 134 w 1088"/>
                  <a:gd name="T71" fmla="*/ 12 h 422"/>
                  <a:gd name="T72" fmla="*/ 110 w 1088"/>
                  <a:gd name="T73" fmla="*/ 18 h 422"/>
                  <a:gd name="T74" fmla="*/ 88 w 1088"/>
                  <a:gd name="T75" fmla="*/ 24 h 422"/>
                  <a:gd name="T76" fmla="*/ 66 w 1088"/>
                  <a:gd name="T77" fmla="*/ 34 h 422"/>
                  <a:gd name="T78" fmla="*/ 48 w 1088"/>
                  <a:gd name="T79" fmla="*/ 46 h 422"/>
                  <a:gd name="T80" fmla="*/ 32 w 1088"/>
                  <a:gd name="T81" fmla="*/ 60 h 422"/>
                  <a:gd name="T82" fmla="*/ 18 w 1088"/>
                  <a:gd name="T83" fmla="*/ 78 h 422"/>
                  <a:gd name="T84" fmla="*/ 8 w 1088"/>
                  <a:gd name="T85" fmla="*/ 98 h 422"/>
                  <a:gd name="T86" fmla="*/ 2 w 1088"/>
                  <a:gd name="T87" fmla="*/ 120 h 422"/>
                  <a:gd name="T88" fmla="*/ 0 w 1088"/>
                  <a:gd name="T89" fmla="*/ 148 h 422"/>
                  <a:gd name="T90" fmla="*/ 0 w 1088"/>
                  <a:gd name="T91" fmla="*/ 148 h 422"/>
                  <a:gd name="T92" fmla="*/ 2 w 1088"/>
                  <a:gd name="T93" fmla="*/ 174 h 422"/>
                  <a:gd name="T94" fmla="*/ 10 w 1088"/>
                  <a:gd name="T95" fmla="*/ 202 h 422"/>
                  <a:gd name="T96" fmla="*/ 18 w 1088"/>
                  <a:gd name="T97" fmla="*/ 228 h 422"/>
                  <a:gd name="T98" fmla="*/ 32 w 1088"/>
                  <a:gd name="T99" fmla="*/ 252 h 422"/>
                  <a:gd name="T100" fmla="*/ 46 w 1088"/>
                  <a:gd name="T101" fmla="*/ 276 h 422"/>
                  <a:gd name="T102" fmla="*/ 64 w 1088"/>
                  <a:gd name="T103" fmla="*/ 300 h 422"/>
                  <a:gd name="T104" fmla="*/ 80 w 1088"/>
                  <a:gd name="T105" fmla="*/ 320 h 422"/>
                  <a:gd name="T106" fmla="*/ 100 w 1088"/>
                  <a:gd name="T107" fmla="*/ 340 h 422"/>
                  <a:gd name="T108" fmla="*/ 136 w 1088"/>
                  <a:gd name="T109" fmla="*/ 374 h 422"/>
                  <a:gd name="T110" fmla="*/ 168 w 1088"/>
                  <a:gd name="T111" fmla="*/ 400 h 422"/>
                  <a:gd name="T112" fmla="*/ 198 w 1088"/>
                  <a:gd name="T113" fmla="*/ 422 h 4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088" h="422">
                    <a:moveTo>
                      <a:pt x="892" y="422"/>
                    </a:moveTo>
                    <a:lnTo>
                      <a:pt x="892" y="422"/>
                    </a:lnTo>
                    <a:lnTo>
                      <a:pt x="922" y="400"/>
                    </a:lnTo>
                    <a:lnTo>
                      <a:pt x="954" y="374"/>
                    </a:lnTo>
                    <a:lnTo>
                      <a:pt x="990" y="340"/>
                    </a:lnTo>
                    <a:lnTo>
                      <a:pt x="1008" y="320"/>
                    </a:lnTo>
                    <a:lnTo>
                      <a:pt x="1026" y="300"/>
                    </a:lnTo>
                    <a:lnTo>
                      <a:pt x="1044" y="276"/>
                    </a:lnTo>
                    <a:lnTo>
                      <a:pt x="1058" y="252"/>
                    </a:lnTo>
                    <a:lnTo>
                      <a:pt x="1070" y="228"/>
                    </a:lnTo>
                    <a:lnTo>
                      <a:pt x="1080" y="202"/>
                    </a:lnTo>
                    <a:lnTo>
                      <a:pt x="1086" y="174"/>
                    </a:lnTo>
                    <a:lnTo>
                      <a:pt x="1088" y="148"/>
                    </a:lnTo>
                    <a:lnTo>
                      <a:pt x="1088" y="148"/>
                    </a:lnTo>
                    <a:lnTo>
                      <a:pt x="1086" y="120"/>
                    </a:lnTo>
                    <a:lnTo>
                      <a:pt x="1080" y="98"/>
                    </a:lnTo>
                    <a:lnTo>
                      <a:pt x="1070" y="78"/>
                    </a:lnTo>
                    <a:lnTo>
                      <a:pt x="1058" y="60"/>
                    </a:lnTo>
                    <a:lnTo>
                      <a:pt x="1042" y="46"/>
                    </a:lnTo>
                    <a:lnTo>
                      <a:pt x="1022" y="34"/>
                    </a:lnTo>
                    <a:lnTo>
                      <a:pt x="1002" y="24"/>
                    </a:lnTo>
                    <a:lnTo>
                      <a:pt x="980" y="18"/>
                    </a:lnTo>
                    <a:lnTo>
                      <a:pt x="956" y="12"/>
                    </a:lnTo>
                    <a:lnTo>
                      <a:pt x="932" y="6"/>
                    </a:lnTo>
                    <a:lnTo>
                      <a:pt x="882" y="2"/>
                    </a:lnTo>
                    <a:lnTo>
                      <a:pt x="834" y="0"/>
                    </a:lnTo>
                    <a:lnTo>
                      <a:pt x="788" y="0"/>
                    </a:lnTo>
                    <a:lnTo>
                      <a:pt x="788" y="0"/>
                    </a:lnTo>
                    <a:lnTo>
                      <a:pt x="544" y="0"/>
                    </a:lnTo>
                    <a:lnTo>
                      <a:pt x="544" y="0"/>
                    </a:lnTo>
                    <a:lnTo>
                      <a:pt x="300" y="0"/>
                    </a:lnTo>
                    <a:lnTo>
                      <a:pt x="300" y="0"/>
                    </a:lnTo>
                    <a:lnTo>
                      <a:pt x="256" y="0"/>
                    </a:lnTo>
                    <a:lnTo>
                      <a:pt x="208" y="2"/>
                    </a:lnTo>
                    <a:lnTo>
                      <a:pt x="158" y="6"/>
                    </a:lnTo>
                    <a:lnTo>
                      <a:pt x="134" y="12"/>
                    </a:lnTo>
                    <a:lnTo>
                      <a:pt x="110" y="18"/>
                    </a:lnTo>
                    <a:lnTo>
                      <a:pt x="88" y="24"/>
                    </a:lnTo>
                    <a:lnTo>
                      <a:pt x="66" y="34"/>
                    </a:lnTo>
                    <a:lnTo>
                      <a:pt x="48" y="46"/>
                    </a:lnTo>
                    <a:lnTo>
                      <a:pt x="32" y="60"/>
                    </a:lnTo>
                    <a:lnTo>
                      <a:pt x="18" y="78"/>
                    </a:lnTo>
                    <a:lnTo>
                      <a:pt x="8" y="98"/>
                    </a:lnTo>
                    <a:lnTo>
                      <a:pt x="2" y="120"/>
                    </a:lnTo>
                    <a:lnTo>
                      <a:pt x="0" y="148"/>
                    </a:lnTo>
                    <a:lnTo>
                      <a:pt x="0" y="148"/>
                    </a:lnTo>
                    <a:lnTo>
                      <a:pt x="2" y="174"/>
                    </a:lnTo>
                    <a:lnTo>
                      <a:pt x="10" y="202"/>
                    </a:lnTo>
                    <a:lnTo>
                      <a:pt x="18" y="228"/>
                    </a:lnTo>
                    <a:lnTo>
                      <a:pt x="32" y="252"/>
                    </a:lnTo>
                    <a:lnTo>
                      <a:pt x="46" y="276"/>
                    </a:lnTo>
                    <a:lnTo>
                      <a:pt x="64" y="300"/>
                    </a:lnTo>
                    <a:lnTo>
                      <a:pt x="80" y="320"/>
                    </a:lnTo>
                    <a:lnTo>
                      <a:pt x="100" y="340"/>
                    </a:lnTo>
                    <a:lnTo>
                      <a:pt x="136" y="374"/>
                    </a:lnTo>
                    <a:lnTo>
                      <a:pt x="168" y="400"/>
                    </a:lnTo>
                    <a:lnTo>
                      <a:pt x="198" y="422"/>
                    </a:lnTo>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18" name="Line 30"/>
              <p:cNvSpPr>
                <a:spLocks noChangeShapeType="1"/>
              </p:cNvSpPr>
              <p:nvPr/>
            </p:nvSpPr>
            <p:spPr bwMode="auto">
              <a:xfrm>
                <a:off x="5435600" y="3027363"/>
                <a:ext cx="923925" cy="0"/>
              </a:xfrm>
              <a:prstGeom prst="line">
                <a:avLst/>
              </a:prstGeom>
              <a:noFill/>
              <a:ln w="6350">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19" name="Line 31"/>
              <p:cNvSpPr>
                <a:spLocks noChangeShapeType="1"/>
              </p:cNvSpPr>
              <p:nvPr/>
            </p:nvSpPr>
            <p:spPr bwMode="auto">
              <a:xfrm>
                <a:off x="5895975" y="4240213"/>
                <a:ext cx="0" cy="184150"/>
              </a:xfrm>
              <a:prstGeom prst="line">
                <a:avLst/>
              </a:prstGeom>
              <a:noFill/>
              <a:ln w="6350">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20" name="Freeform 32"/>
              <p:cNvSpPr/>
              <p:nvPr/>
            </p:nvSpPr>
            <p:spPr bwMode="auto">
              <a:xfrm>
                <a:off x="5543550" y="4510088"/>
                <a:ext cx="708025" cy="215900"/>
              </a:xfrm>
              <a:custGeom>
                <a:avLst/>
                <a:gdLst>
                  <a:gd name="T0" fmla="*/ 0 w 446"/>
                  <a:gd name="T1" fmla="*/ 136 h 136"/>
                  <a:gd name="T2" fmla="*/ 0 w 446"/>
                  <a:gd name="T3" fmla="*/ 64 h 136"/>
                  <a:gd name="T4" fmla="*/ 0 w 446"/>
                  <a:gd name="T5" fmla="*/ 64 h 136"/>
                  <a:gd name="T6" fmla="*/ 0 w 446"/>
                  <a:gd name="T7" fmla="*/ 50 h 136"/>
                  <a:gd name="T8" fmla="*/ 4 w 446"/>
                  <a:gd name="T9" fmla="*/ 38 h 136"/>
                  <a:gd name="T10" fmla="*/ 10 w 446"/>
                  <a:gd name="T11" fmla="*/ 28 h 136"/>
                  <a:gd name="T12" fmla="*/ 18 w 446"/>
                  <a:gd name="T13" fmla="*/ 20 h 136"/>
                  <a:gd name="T14" fmla="*/ 26 w 446"/>
                  <a:gd name="T15" fmla="*/ 12 h 136"/>
                  <a:gd name="T16" fmla="*/ 38 w 446"/>
                  <a:gd name="T17" fmla="*/ 6 h 136"/>
                  <a:gd name="T18" fmla="*/ 48 w 446"/>
                  <a:gd name="T19" fmla="*/ 2 h 136"/>
                  <a:gd name="T20" fmla="*/ 62 w 446"/>
                  <a:gd name="T21" fmla="*/ 0 h 136"/>
                  <a:gd name="T22" fmla="*/ 384 w 446"/>
                  <a:gd name="T23" fmla="*/ 0 h 136"/>
                  <a:gd name="T24" fmla="*/ 384 w 446"/>
                  <a:gd name="T25" fmla="*/ 0 h 136"/>
                  <a:gd name="T26" fmla="*/ 396 w 446"/>
                  <a:gd name="T27" fmla="*/ 2 h 136"/>
                  <a:gd name="T28" fmla="*/ 408 w 446"/>
                  <a:gd name="T29" fmla="*/ 6 h 136"/>
                  <a:gd name="T30" fmla="*/ 418 w 446"/>
                  <a:gd name="T31" fmla="*/ 12 h 136"/>
                  <a:gd name="T32" fmla="*/ 428 w 446"/>
                  <a:gd name="T33" fmla="*/ 20 h 136"/>
                  <a:gd name="T34" fmla="*/ 436 w 446"/>
                  <a:gd name="T35" fmla="*/ 28 h 136"/>
                  <a:gd name="T36" fmla="*/ 442 w 446"/>
                  <a:gd name="T37" fmla="*/ 38 h 136"/>
                  <a:gd name="T38" fmla="*/ 446 w 446"/>
                  <a:gd name="T39" fmla="*/ 50 h 136"/>
                  <a:gd name="T40" fmla="*/ 446 w 446"/>
                  <a:gd name="T41" fmla="*/ 64 h 136"/>
                  <a:gd name="T42" fmla="*/ 446 w 446"/>
                  <a:gd name="T43" fmla="*/ 136 h 136"/>
                  <a:gd name="T44" fmla="*/ 0 w 446"/>
                  <a:gd name="T45" fmla="*/ 136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46" h="136">
                    <a:moveTo>
                      <a:pt x="0" y="136"/>
                    </a:moveTo>
                    <a:lnTo>
                      <a:pt x="0" y="64"/>
                    </a:lnTo>
                    <a:lnTo>
                      <a:pt x="0" y="64"/>
                    </a:lnTo>
                    <a:lnTo>
                      <a:pt x="0" y="50"/>
                    </a:lnTo>
                    <a:lnTo>
                      <a:pt x="4" y="38"/>
                    </a:lnTo>
                    <a:lnTo>
                      <a:pt x="10" y="28"/>
                    </a:lnTo>
                    <a:lnTo>
                      <a:pt x="18" y="20"/>
                    </a:lnTo>
                    <a:lnTo>
                      <a:pt x="26" y="12"/>
                    </a:lnTo>
                    <a:lnTo>
                      <a:pt x="38" y="6"/>
                    </a:lnTo>
                    <a:lnTo>
                      <a:pt x="48" y="2"/>
                    </a:lnTo>
                    <a:lnTo>
                      <a:pt x="62" y="0"/>
                    </a:lnTo>
                    <a:lnTo>
                      <a:pt x="384" y="0"/>
                    </a:lnTo>
                    <a:lnTo>
                      <a:pt x="384" y="0"/>
                    </a:lnTo>
                    <a:lnTo>
                      <a:pt x="396" y="2"/>
                    </a:lnTo>
                    <a:lnTo>
                      <a:pt x="408" y="6"/>
                    </a:lnTo>
                    <a:lnTo>
                      <a:pt x="418" y="12"/>
                    </a:lnTo>
                    <a:lnTo>
                      <a:pt x="428" y="20"/>
                    </a:lnTo>
                    <a:lnTo>
                      <a:pt x="436" y="28"/>
                    </a:lnTo>
                    <a:lnTo>
                      <a:pt x="442" y="38"/>
                    </a:lnTo>
                    <a:lnTo>
                      <a:pt x="446" y="50"/>
                    </a:lnTo>
                    <a:lnTo>
                      <a:pt x="446" y="64"/>
                    </a:lnTo>
                    <a:lnTo>
                      <a:pt x="446" y="136"/>
                    </a:lnTo>
                    <a:lnTo>
                      <a:pt x="0" y="136"/>
                    </a:lnTo>
                    <a:close/>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grpSp>
      </p:grpSp>
      <p:grpSp>
        <p:nvGrpSpPr>
          <p:cNvPr id="121" name="组合 120"/>
          <p:cNvGrpSpPr/>
          <p:nvPr/>
        </p:nvGrpSpPr>
        <p:grpSpPr>
          <a:xfrm>
            <a:off x="6808191" y="2988680"/>
            <a:ext cx="1051539" cy="1305288"/>
            <a:chOff x="5106211" y="2320675"/>
            <a:chExt cx="788757" cy="978966"/>
          </a:xfrm>
        </p:grpSpPr>
        <p:sp>
          <p:nvSpPr>
            <p:cNvPr id="122" name="Freeform 9"/>
            <p:cNvSpPr/>
            <p:nvPr/>
          </p:nvSpPr>
          <p:spPr bwMode="auto">
            <a:xfrm rot="1800000">
              <a:off x="5106211" y="2320675"/>
              <a:ext cx="788757" cy="978966"/>
            </a:xfrm>
            <a:custGeom>
              <a:avLst/>
              <a:gdLst>
                <a:gd name="T0" fmla="*/ 0 w 904"/>
                <a:gd name="T1" fmla="*/ 444 h 1122"/>
                <a:gd name="T2" fmla="*/ 0 w 904"/>
                <a:gd name="T3" fmla="*/ 444 h 1122"/>
                <a:gd name="T4" fmla="*/ 42 w 904"/>
                <a:gd name="T5" fmla="*/ 472 h 1122"/>
                <a:gd name="T6" fmla="*/ 82 w 904"/>
                <a:gd name="T7" fmla="*/ 502 h 1122"/>
                <a:gd name="T8" fmla="*/ 120 w 904"/>
                <a:gd name="T9" fmla="*/ 534 h 1122"/>
                <a:gd name="T10" fmla="*/ 156 w 904"/>
                <a:gd name="T11" fmla="*/ 568 h 1122"/>
                <a:gd name="T12" fmla="*/ 190 w 904"/>
                <a:gd name="T13" fmla="*/ 606 h 1122"/>
                <a:gd name="T14" fmla="*/ 222 w 904"/>
                <a:gd name="T15" fmla="*/ 644 h 1122"/>
                <a:gd name="T16" fmla="*/ 252 w 904"/>
                <a:gd name="T17" fmla="*/ 686 h 1122"/>
                <a:gd name="T18" fmla="*/ 278 w 904"/>
                <a:gd name="T19" fmla="*/ 728 h 1122"/>
                <a:gd name="T20" fmla="*/ 302 w 904"/>
                <a:gd name="T21" fmla="*/ 772 h 1122"/>
                <a:gd name="T22" fmla="*/ 324 w 904"/>
                <a:gd name="T23" fmla="*/ 818 h 1122"/>
                <a:gd name="T24" fmla="*/ 342 w 904"/>
                <a:gd name="T25" fmla="*/ 866 h 1122"/>
                <a:gd name="T26" fmla="*/ 358 w 904"/>
                <a:gd name="T27" fmla="*/ 914 h 1122"/>
                <a:gd name="T28" fmla="*/ 372 w 904"/>
                <a:gd name="T29" fmla="*/ 964 h 1122"/>
                <a:gd name="T30" fmla="*/ 382 w 904"/>
                <a:gd name="T31" fmla="*/ 1016 h 1122"/>
                <a:gd name="T32" fmla="*/ 388 w 904"/>
                <a:gd name="T33" fmla="*/ 1068 h 1122"/>
                <a:gd name="T34" fmla="*/ 392 w 904"/>
                <a:gd name="T35" fmla="*/ 1122 h 1122"/>
                <a:gd name="T36" fmla="*/ 904 w 904"/>
                <a:gd name="T37" fmla="*/ 1122 h 1122"/>
                <a:gd name="T38" fmla="*/ 904 w 904"/>
                <a:gd name="T39" fmla="*/ 1122 h 1122"/>
                <a:gd name="T40" fmla="*/ 902 w 904"/>
                <a:gd name="T41" fmla="*/ 1076 h 1122"/>
                <a:gd name="T42" fmla="*/ 898 w 904"/>
                <a:gd name="T43" fmla="*/ 1032 h 1122"/>
                <a:gd name="T44" fmla="*/ 894 w 904"/>
                <a:gd name="T45" fmla="*/ 990 h 1122"/>
                <a:gd name="T46" fmla="*/ 888 w 904"/>
                <a:gd name="T47" fmla="*/ 946 h 1122"/>
                <a:gd name="T48" fmla="*/ 882 w 904"/>
                <a:gd name="T49" fmla="*/ 904 h 1122"/>
                <a:gd name="T50" fmla="*/ 872 w 904"/>
                <a:gd name="T51" fmla="*/ 862 h 1122"/>
                <a:gd name="T52" fmla="*/ 864 w 904"/>
                <a:gd name="T53" fmla="*/ 820 h 1122"/>
                <a:gd name="T54" fmla="*/ 852 w 904"/>
                <a:gd name="T55" fmla="*/ 778 h 1122"/>
                <a:gd name="T56" fmla="*/ 840 w 904"/>
                <a:gd name="T57" fmla="*/ 738 h 1122"/>
                <a:gd name="T58" fmla="*/ 826 w 904"/>
                <a:gd name="T59" fmla="*/ 698 h 1122"/>
                <a:gd name="T60" fmla="*/ 812 w 904"/>
                <a:gd name="T61" fmla="*/ 658 h 1122"/>
                <a:gd name="T62" fmla="*/ 794 w 904"/>
                <a:gd name="T63" fmla="*/ 618 h 1122"/>
                <a:gd name="T64" fmla="*/ 778 w 904"/>
                <a:gd name="T65" fmla="*/ 580 h 1122"/>
                <a:gd name="T66" fmla="*/ 760 w 904"/>
                <a:gd name="T67" fmla="*/ 542 h 1122"/>
                <a:gd name="T68" fmla="*/ 740 w 904"/>
                <a:gd name="T69" fmla="*/ 506 h 1122"/>
                <a:gd name="T70" fmla="*/ 720 w 904"/>
                <a:gd name="T71" fmla="*/ 470 h 1122"/>
                <a:gd name="T72" fmla="*/ 698 w 904"/>
                <a:gd name="T73" fmla="*/ 434 h 1122"/>
                <a:gd name="T74" fmla="*/ 674 w 904"/>
                <a:gd name="T75" fmla="*/ 398 h 1122"/>
                <a:gd name="T76" fmla="*/ 650 w 904"/>
                <a:gd name="T77" fmla="*/ 364 h 1122"/>
                <a:gd name="T78" fmla="*/ 626 w 904"/>
                <a:gd name="T79" fmla="*/ 332 h 1122"/>
                <a:gd name="T80" fmla="*/ 600 w 904"/>
                <a:gd name="T81" fmla="*/ 298 h 1122"/>
                <a:gd name="T82" fmla="*/ 574 w 904"/>
                <a:gd name="T83" fmla="*/ 266 h 1122"/>
                <a:gd name="T84" fmla="*/ 546 w 904"/>
                <a:gd name="T85" fmla="*/ 236 h 1122"/>
                <a:gd name="T86" fmla="*/ 516 w 904"/>
                <a:gd name="T87" fmla="*/ 206 h 1122"/>
                <a:gd name="T88" fmla="*/ 488 w 904"/>
                <a:gd name="T89" fmla="*/ 176 h 1122"/>
                <a:gd name="T90" fmla="*/ 456 w 904"/>
                <a:gd name="T91" fmla="*/ 148 h 1122"/>
                <a:gd name="T92" fmla="*/ 426 w 904"/>
                <a:gd name="T93" fmla="*/ 122 h 1122"/>
                <a:gd name="T94" fmla="*/ 392 w 904"/>
                <a:gd name="T95" fmla="*/ 96 h 1122"/>
                <a:gd name="T96" fmla="*/ 360 w 904"/>
                <a:gd name="T97" fmla="*/ 70 h 1122"/>
                <a:gd name="T98" fmla="*/ 326 w 904"/>
                <a:gd name="T99" fmla="*/ 46 h 1122"/>
                <a:gd name="T100" fmla="*/ 292 w 904"/>
                <a:gd name="T101" fmla="*/ 22 h 1122"/>
                <a:gd name="T102" fmla="*/ 256 w 904"/>
                <a:gd name="T103" fmla="*/ 0 h 1122"/>
                <a:gd name="T104" fmla="*/ 0 w 904"/>
                <a:gd name="T105" fmla="*/ 444 h 1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904" h="1122">
                  <a:moveTo>
                    <a:pt x="0" y="444"/>
                  </a:moveTo>
                  <a:lnTo>
                    <a:pt x="0" y="444"/>
                  </a:lnTo>
                  <a:lnTo>
                    <a:pt x="42" y="472"/>
                  </a:lnTo>
                  <a:lnTo>
                    <a:pt x="82" y="502"/>
                  </a:lnTo>
                  <a:lnTo>
                    <a:pt x="120" y="534"/>
                  </a:lnTo>
                  <a:lnTo>
                    <a:pt x="156" y="568"/>
                  </a:lnTo>
                  <a:lnTo>
                    <a:pt x="190" y="606"/>
                  </a:lnTo>
                  <a:lnTo>
                    <a:pt x="222" y="644"/>
                  </a:lnTo>
                  <a:lnTo>
                    <a:pt x="252" y="686"/>
                  </a:lnTo>
                  <a:lnTo>
                    <a:pt x="278" y="728"/>
                  </a:lnTo>
                  <a:lnTo>
                    <a:pt x="302" y="772"/>
                  </a:lnTo>
                  <a:lnTo>
                    <a:pt x="324" y="818"/>
                  </a:lnTo>
                  <a:lnTo>
                    <a:pt x="342" y="866"/>
                  </a:lnTo>
                  <a:lnTo>
                    <a:pt x="358" y="914"/>
                  </a:lnTo>
                  <a:lnTo>
                    <a:pt x="372" y="964"/>
                  </a:lnTo>
                  <a:lnTo>
                    <a:pt x="382" y="1016"/>
                  </a:lnTo>
                  <a:lnTo>
                    <a:pt x="388" y="1068"/>
                  </a:lnTo>
                  <a:lnTo>
                    <a:pt x="392" y="1122"/>
                  </a:lnTo>
                  <a:lnTo>
                    <a:pt x="904" y="1122"/>
                  </a:lnTo>
                  <a:lnTo>
                    <a:pt x="904" y="1122"/>
                  </a:lnTo>
                  <a:lnTo>
                    <a:pt x="902" y="1076"/>
                  </a:lnTo>
                  <a:lnTo>
                    <a:pt x="898" y="1032"/>
                  </a:lnTo>
                  <a:lnTo>
                    <a:pt x="894" y="990"/>
                  </a:lnTo>
                  <a:lnTo>
                    <a:pt x="888" y="946"/>
                  </a:lnTo>
                  <a:lnTo>
                    <a:pt x="882" y="904"/>
                  </a:lnTo>
                  <a:lnTo>
                    <a:pt x="872" y="862"/>
                  </a:lnTo>
                  <a:lnTo>
                    <a:pt x="864" y="820"/>
                  </a:lnTo>
                  <a:lnTo>
                    <a:pt x="852" y="778"/>
                  </a:lnTo>
                  <a:lnTo>
                    <a:pt x="840" y="738"/>
                  </a:lnTo>
                  <a:lnTo>
                    <a:pt x="826" y="698"/>
                  </a:lnTo>
                  <a:lnTo>
                    <a:pt x="812" y="658"/>
                  </a:lnTo>
                  <a:lnTo>
                    <a:pt x="794" y="618"/>
                  </a:lnTo>
                  <a:lnTo>
                    <a:pt x="778" y="580"/>
                  </a:lnTo>
                  <a:lnTo>
                    <a:pt x="760" y="542"/>
                  </a:lnTo>
                  <a:lnTo>
                    <a:pt x="740" y="506"/>
                  </a:lnTo>
                  <a:lnTo>
                    <a:pt x="720" y="470"/>
                  </a:lnTo>
                  <a:lnTo>
                    <a:pt x="698" y="434"/>
                  </a:lnTo>
                  <a:lnTo>
                    <a:pt x="674" y="398"/>
                  </a:lnTo>
                  <a:lnTo>
                    <a:pt x="650" y="364"/>
                  </a:lnTo>
                  <a:lnTo>
                    <a:pt x="626" y="332"/>
                  </a:lnTo>
                  <a:lnTo>
                    <a:pt x="600" y="298"/>
                  </a:lnTo>
                  <a:lnTo>
                    <a:pt x="574" y="266"/>
                  </a:lnTo>
                  <a:lnTo>
                    <a:pt x="546" y="236"/>
                  </a:lnTo>
                  <a:lnTo>
                    <a:pt x="516" y="206"/>
                  </a:lnTo>
                  <a:lnTo>
                    <a:pt x="488" y="176"/>
                  </a:lnTo>
                  <a:lnTo>
                    <a:pt x="456" y="148"/>
                  </a:lnTo>
                  <a:lnTo>
                    <a:pt x="426" y="122"/>
                  </a:lnTo>
                  <a:lnTo>
                    <a:pt x="392" y="96"/>
                  </a:lnTo>
                  <a:lnTo>
                    <a:pt x="360" y="70"/>
                  </a:lnTo>
                  <a:lnTo>
                    <a:pt x="326" y="46"/>
                  </a:lnTo>
                  <a:lnTo>
                    <a:pt x="292" y="22"/>
                  </a:lnTo>
                  <a:lnTo>
                    <a:pt x="256" y="0"/>
                  </a:lnTo>
                  <a:lnTo>
                    <a:pt x="0" y="444"/>
                  </a:lnTo>
                  <a:close/>
                </a:path>
              </a:pathLst>
            </a:custGeom>
            <a:solidFill>
              <a:schemeClr val="accent3"/>
            </a:solidFill>
            <a:ln>
              <a:noFill/>
            </a:ln>
          </p:spPr>
          <p:txBody>
            <a:bodyPr vert="horz" wrap="square" lIns="91440" tIns="45720" rIns="91440" bIns="45720" numCol="1" anchor="t" anchorCtr="0" compatLnSpc="1"/>
            <a:lstStyle/>
            <a:p>
              <a:endParaRPr lang="zh-CN" altLang="en-US"/>
            </a:p>
          </p:txBody>
        </p:sp>
        <p:grpSp>
          <p:nvGrpSpPr>
            <p:cNvPr id="123" name="组合 122"/>
            <p:cNvGrpSpPr/>
            <p:nvPr/>
          </p:nvGrpSpPr>
          <p:grpSpPr>
            <a:xfrm>
              <a:off x="5420525" y="2773910"/>
              <a:ext cx="184873" cy="184873"/>
              <a:chOff x="152400" y="414338"/>
              <a:chExt cx="1698625" cy="1698625"/>
            </a:xfrm>
          </p:grpSpPr>
          <p:sp>
            <p:nvSpPr>
              <p:cNvPr id="124" name="Freeform 41"/>
              <p:cNvSpPr/>
              <p:nvPr/>
            </p:nvSpPr>
            <p:spPr bwMode="auto">
              <a:xfrm>
                <a:off x="152400" y="414338"/>
                <a:ext cx="1698625" cy="1698625"/>
              </a:xfrm>
              <a:custGeom>
                <a:avLst/>
                <a:gdLst>
                  <a:gd name="T0" fmla="*/ 954 w 1070"/>
                  <a:gd name="T1" fmla="*/ 434 h 1070"/>
                  <a:gd name="T2" fmla="*/ 906 w 1070"/>
                  <a:gd name="T3" fmla="*/ 394 h 1070"/>
                  <a:gd name="T4" fmla="*/ 896 w 1070"/>
                  <a:gd name="T5" fmla="*/ 334 h 1070"/>
                  <a:gd name="T6" fmla="*/ 920 w 1070"/>
                  <a:gd name="T7" fmla="*/ 288 h 1070"/>
                  <a:gd name="T8" fmla="*/ 946 w 1070"/>
                  <a:gd name="T9" fmla="*/ 226 h 1070"/>
                  <a:gd name="T10" fmla="*/ 906 w 1070"/>
                  <a:gd name="T11" fmla="*/ 150 h 1070"/>
                  <a:gd name="T12" fmla="*/ 844 w 1070"/>
                  <a:gd name="T13" fmla="*/ 124 h 1070"/>
                  <a:gd name="T14" fmla="*/ 782 w 1070"/>
                  <a:gd name="T15" fmla="*/ 150 h 1070"/>
                  <a:gd name="T16" fmla="*/ 734 w 1070"/>
                  <a:gd name="T17" fmla="*/ 174 h 1070"/>
                  <a:gd name="T18" fmla="*/ 676 w 1070"/>
                  <a:gd name="T19" fmla="*/ 164 h 1070"/>
                  <a:gd name="T20" fmla="*/ 636 w 1070"/>
                  <a:gd name="T21" fmla="*/ 114 h 1070"/>
                  <a:gd name="T22" fmla="*/ 630 w 1070"/>
                  <a:gd name="T23" fmla="*/ 70 h 1070"/>
                  <a:gd name="T24" fmla="*/ 578 w 1070"/>
                  <a:gd name="T25" fmla="*/ 6 h 1070"/>
                  <a:gd name="T26" fmla="*/ 506 w 1070"/>
                  <a:gd name="T27" fmla="*/ 2 h 1070"/>
                  <a:gd name="T28" fmla="*/ 444 w 1070"/>
                  <a:gd name="T29" fmla="*/ 54 h 1070"/>
                  <a:gd name="T30" fmla="*/ 436 w 1070"/>
                  <a:gd name="T31" fmla="*/ 102 h 1070"/>
                  <a:gd name="T32" fmla="*/ 404 w 1070"/>
                  <a:gd name="T33" fmla="*/ 156 h 1070"/>
                  <a:gd name="T34" fmla="*/ 346 w 1070"/>
                  <a:gd name="T35" fmla="*/ 176 h 1070"/>
                  <a:gd name="T36" fmla="*/ 288 w 1070"/>
                  <a:gd name="T37" fmla="*/ 150 h 1070"/>
                  <a:gd name="T38" fmla="*/ 242 w 1070"/>
                  <a:gd name="T39" fmla="*/ 126 h 1070"/>
                  <a:gd name="T40" fmla="*/ 162 w 1070"/>
                  <a:gd name="T41" fmla="*/ 150 h 1070"/>
                  <a:gd name="T42" fmla="*/ 124 w 1070"/>
                  <a:gd name="T43" fmla="*/ 208 h 1070"/>
                  <a:gd name="T44" fmla="*/ 148 w 1070"/>
                  <a:gd name="T45" fmla="*/ 288 h 1070"/>
                  <a:gd name="T46" fmla="*/ 170 w 1070"/>
                  <a:gd name="T47" fmla="*/ 322 h 1070"/>
                  <a:gd name="T48" fmla="*/ 168 w 1070"/>
                  <a:gd name="T49" fmla="*/ 384 h 1070"/>
                  <a:gd name="T50" fmla="*/ 126 w 1070"/>
                  <a:gd name="T51" fmla="*/ 428 h 1070"/>
                  <a:gd name="T52" fmla="*/ 86 w 1070"/>
                  <a:gd name="T53" fmla="*/ 438 h 1070"/>
                  <a:gd name="T54" fmla="*/ 14 w 1070"/>
                  <a:gd name="T55" fmla="*/ 476 h 1070"/>
                  <a:gd name="T56" fmla="*/ 0 w 1070"/>
                  <a:gd name="T57" fmla="*/ 544 h 1070"/>
                  <a:gd name="T58" fmla="*/ 38 w 1070"/>
                  <a:gd name="T59" fmla="*/ 618 h 1070"/>
                  <a:gd name="T60" fmla="*/ 86 w 1070"/>
                  <a:gd name="T61" fmla="*/ 632 h 1070"/>
                  <a:gd name="T62" fmla="*/ 148 w 1070"/>
                  <a:gd name="T63" fmla="*/ 656 h 1070"/>
                  <a:gd name="T64" fmla="*/ 174 w 1070"/>
                  <a:gd name="T65" fmla="*/ 710 h 1070"/>
                  <a:gd name="T66" fmla="*/ 158 w 1070"/>
                  <a:gd name="T67" fmla="*/ 772 h 1070"/>
                  <a:gd name="T68" fmla="*/ 130 w 1070"/>
                  <a:gd name="T69" fmla="*/ 812 h 1070"/>
                  <a:gd name="T70" fmla="*/ 138 w 1070"/>
                  <a:gd name="T71" fmla="*/ 892 h 1070"/>
                  <a:gd name="T72" fmla="*/ 192 w 1070"/>
                  <a:gd name="T73" fmla="*/ 940 h 1070"/>
                  <a:gd name="T74" fmla="*/ 274 w 1070"/>
                  <a:gd name="T75" fmla="*/ 932 h 1070"/>
                  <a:gd name="T76" fmla="*/ 310 w 1070"/>
                  <a:gd name="T77" fmla="*/ 904 h 1070"/>
                  <a:gd name="T78" fmla="*/ 370 w 1070"/>
                  <a:gd name="T79" fmla="*/ 898 h 1070"/>
                  <a:gd name="T80" fmla="*/ 422 w 1070"/>
                  <a:gd name="T81" fmla="*/ 932 h 1070"/>
                  <a:gd name="T82" fmla="*/ 436 w 1070"/>
                  <a:gd name="T83" fmla="*/ 982 h 1070"/>
                  <a:gd name="T84" fmla="*/ 462 w 1070"/>
                  <a:gd name="T85" fmla="*/ 1044 h 1070"/>
                  <a:gd name="T86" fmla="*/ 544 w 1070"/>
                  <a:gd name="T87" fmla="*/ 1070 h 1070"/>
                  <a:gd name="T88" fmla="*/ 606 w 1070"/>
                  <a:gd name="T89" fmla="*/ 1044 h 1070"/>
                  <a:gd name="T90" fmla="*/ 632 w 1070"/>
                  <a:gd name="T91" fmla="*/ 982 h 1070"/>
                  <a:gd name="T92" fmla="*/ 648 w 1070"/>
                  <a:gd name="T93" fmla="*/ 932 h 1070"/>
                  <a:gd name="T94" fmla="*/ 698 w 1070"/>
                  <a:gd name="T95" fmla="*/ 898 h 1070"/>
                  <a:gd name="T96" fmla="*/ 760 w 1070"/>
                  <a:gd name="T97" fmla="*/ 904 h 1070"/>
                  <a:gd name="T98" fmla="*/ 796 w 1070"/>
                  <a:gd name="T99" fmla="*/ 932 h 1070"/>
                  <a:gd name="T100" fmla="*/ 876 w 1070"/>
                  <a:gd name="T101" fmla="*/ 940 h 1070"/>
                  <a:gd name="T102" fmla="*/ 930 w 1070"/>
                  <a:gd name="T103" fmla="*/ 892 h 1070"/>
                  <a:gd name="T104" fmla="*/ 940 w 1070"/>
                  <a:gd name="T105" fmla="*/ 812 h 1070"/>
                  <a:gd name="T106" fmla="*/ 910 w 1070"/>
                  <a:gd name="T107" fmla="*/ 772 h 1070"/>
                  <a:gd name="T108" fmla="*/ 894 w 1070"/>
                  <a:gd name="T109" fmla="*/ 710 h 1070"/>
                  <a:gd name="T110" fmla="*/ 922 w 1070"/>
                  <a:gd name="T111" fmla="*/ 656 h 1070"/>
                  <a:gd name="T112" fmla="*/ 982 w 1070"/>
                  <a:gd name="T113" fmla="*/ 632 h 1070"/>
                  <a:gd name="T114" fmla="*/ 1030 w 1070"/>
                  <a:gd name="T115" fmla="*/ 618 h 1070"/>
                  <a:gd name="T116" fmla="*/ 1070 w 1070"/>
                  <a:gd name="T117" fmla="*/ 544 h 1070"/>
                  <a:gd name="T118" fmla="*/ 1054 w 1070"/>
                  <a:gd name="T119" fmla="*/ 476 h 1070"/>
                  <a:gd name="T120" fmla="*/ 982 w 1070"/>
                  <a:gd name="T121" fmla="*/ 438 h 10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070" h="1070">
                    <a:moveTo>
                      <a:pt x="982" y="438"/>
                    </a:moveTo>
                    <a:lnTo>
                      <a:pt x="982" y="438"/>
                    </a:lnTo>
                    <a:lnTo>
                      <a:pt x="982" y="438"/>
                    </a:lnTo>
                    <a:lnTo>
                      <a:pt x="968" y="436"/>
                    </a:lnTo>
                    <a:lnTo>
                      <a:pt x="954" y="434"/>
                    </a:lnTo>
                    <a:lnTo>
                      <a:pt x="942" y="428"/>
                    </a:lnTo>
                    <a:lnTo>
                      <a:pt x="932" y="422"/>
                    </a:lnTo>
                    <a:lnTo>
                      <a:pt x="922" y="414"/>
                    </a:lnTo>
                    <a:lnTo>
                      <a:pt x="914" y="404"/>
                    </a:lnTo>
                    <a:lnTo>
                      <a:pt x="906" y="394"/>
                    </a:lnTo>
                    <a:lnTo>
                      <a:pt x="900" y="384"/>
                    </a:lnTo>
                    <a:lnTo>
                      <a:pt x="896" y="372"/>
                    </a:lnTo>
                    <a:lnTo>
                      <a:pt x="894" y="360"/>
                    </a:lnTo>
                    <a:lnTo>
                      <a:pt x="894" y="346"/>
                    </a:lnTo>
                    <a:lnTo>
                      <a:pt x="896" y="334"/>
                    </a:lnTo>
                    <a:lnTo>
                      <a:pt x="898" y="322"/>
                    </a:lnTo>
                    <a:lnTo>
                      <a:pt x="904" y="310"/>
                    </a:lnTo>
                    <a:lnTo>
                      <a:pt x="910" y="298"/>
                    </a:lnTo>
                    <a:lnTo>
                      <a:pt x="920" y="288"/>
                    </a:lnTo>
                    <a:lnTo>
                      <a:pt x="920" y="288"/>
                    </a:lnTo>
                    <a:lnTo>
                      <a:pt x="920" y="288"/>
                    </a:lnTo>
                    <a:lnTo>
                      <a:pt x="930" y="274"/>
                    </a:lnTo>
                    <a:lnTo>
                      <a:pt x="940" y="258"/>
                    </a:lnTo>
                    <a:lnTo>
                      <a:pt x="944" y="242"/>
                    </a:lnTo>
                    <a:lnTo>
                      <a:pt x="946" y="226"/>
                    </a:lnTo>
                    <a:lnTo>
                      <a:pt x="944" y="208"/>
                    </a:lnTo>
                    <a:lnTo>
                      <a:pt x="940" y="192"/>
                    </a:lnTo>
                    <a:lnTo>
                      <a:pt x="930" y="178"/>
                    </a:lnTo>
                    <a:lnTo>
                      <a:pt x="920" y="164"/>
                    </a:lnTo>
                    <a:lnTo>
                      <a:pt x="906" y="150"/>
                    </a:lnTo>
                    <a:lnTo>
                      <a:pt x="906" y="150"/>
                    </a:lnTo>
                    <a:lnTo>
                      <a:pt x="892" y="138"/>
                    </a:lnTo>
                    <a:lnTo>
                      <a:pt x="876" y="130"/>
                    </a:lnTo>
                    <a:lnTo>
                      <a:pt x="860" y="126"/>
                    </a:lnTo>
                    <a:lnTo>
                      <a:pt x="844" y="124"/>
                    </a:lnTo>
                    <a:lnTo>
                      <a:pt x="826" y="126"/>
                    </a:lnTo>
                    <a:lnTo>
                      <a:pt x="810" y="130"/>
                    </a:lnTo>
                    <a:lnTo>
                      <a:pt x="796" y="138"/>
                    </a:lnTo>
                    <a:lnTo>
                      <a:pt x="782" y="150"/>
                    </a:lnTo>
                    <a:lnTo>
                      <a:pt x="782" y="150"/>
                    </a:lnTo>
                    <a:lnTo>
                      <a:pt x="782" y="150"/>
                    </a:lnTo>
                    <a:lnTo>
                      <a:pt x="770" y="158"/>
                    </a:lnTo>
                    <a:lnTo>
                      <a:pt x="760" y="166"/>
                    </a:lnTo>
                    <a:lnTo>
                      <a:pt x="748" y="172"/>
                    </a:lnTo>
                    <a:lnTo>
                      <a:pt x="734" y="174"/>
                    </a:lnTo>
                    <a:lnTo>
                      <a:pt x="722" y="176"/>
                    </a:lnTo>
                    <a:lnTo>
                      <a:pt x="710" y="174"/>
                    </a:lnTo>
                    <a:lnTo>
                      <a:pt x="698" y="172"/>
                    </a:lnTo>
                    <a:lnTo>
                      <a:pt x="686" y="168"/>
                    </a:lnTo>
                    <a:lnTo>
                      <a:pt x="676" y="164"/>
                    </a:lnTo>
                    <a:lnTo>
                      <a:pt x="664" y="156"/>
                    </a:lnTo>
                    <a:lnTo>
                      <a:pt x="656" y="148"/>
                    </a:lnTo>
                    <a:lnTo>
                      <a:pt x="648" y="138"/>
                    </a:lnTo>
                    <a:lnTo>
                      <a:pt x="642" y="128"/>
                    </a:lnTo>
                    <a:lnTo>
                      <a:pt x="636" y="114"/>
                    </a:lnTo>
                    <a:lnTo>
                      <a:pt x="634" y="102"/>
                    </a:lnTo>
                    <a:lnTo>
                      <a:pt x="632" y="88"/>
                    </a:lnTo>
                    <a:lnTo>
                      <a:pt x="632" y="88"/>
                    </a:lnTo>
                    <a:lnTo>
                      <a:pt x="632" y="88"/>
                    </a:lnTo>
                    <a:lnTo>
                      <a:pt x="630" y="70"/>
                    </a:lnTo>
                    <a:lnTo>
                      <a:pt x="626" y="54"/>
                    </a:lnTo>
                    <a:lnTo>
                      <a:pt x="616" y="38"/>
                    </a:lnTo>
                    <a:lnTo>
                      <a:pt x="606" y="26"/>
                    </a:lnTo>
                    <a:lnTo>
                      <a:pt x="594" y="14"/>
                    </a:lnTo>
                    <a:lnTo>
                      <a:pt x="578" y="6"/>
                    </a:lnTo>
                    <a:lnTo>
                      <a:pt x="562" y="2"/>
                    </a:lnTo>
                    <a:lnTo>
                      <a:pt x="544" y="0"/>
                    </a:lnTo>
                    <a:lnTo>
                      <a:pt x="524" y="0"/>
                    </a:lnTo>
                    <a:lnTo>
                      <a:pt x="524" y="0"/>
                    </a:lnTo>
                    <a:lnTo>
                      <a:pt x="506" y="2"/>
                    </a:lnTo>
                    <a:lnTo>
                      <a:pt x="490" y="6"/>
                    </a:lnTo>
                    <a:lnTo>
                      <a:pt x="476" y="14"/>
                    </a:lnTo>
                    <a:lnTo>
                      <a:pt x="462" y="26"/>
                    </a:lnTo>
                    <a:lnTo>
                      <a:pt x="452" y="38"/>
                    </a:lnTo>
                    <a:lnTo>
                      <a:pt x="444" y="54"/>
                    </a:lnTo>
                    <a:lnTo>
                      <a:pt x="438" y="70"/>
                    </a:lnTo>
                    <a:lnTo>
                      <a:pt x="436" y="88"/>
                    </a:lnTo>
                    <a:lnTo>
                      <a:pt x="436" y="88"/>
                    </a:lnTo>
                    <a:lnTo>
                      <a:pt x="436" y="88"/>
                    </a:lnTo>
                    <a:lnTo>
                      <a:pt x="436" y="102"/>
                    </a:lnTo>
                    <a:lnTo>
                      <a:pt x="432" y="114"/>
                    </a:lnTo>
                    <a:lnTo>
                      <a:pt x="428" y="128"/>
                    </a:lnTo>
                    <a:lnTo>
                      <a:pt x="422" y="138"/>
                    </a:lnTo>
                    <a:lnTo>
                      <a:pt x="414" y="148"/>
                    </a:lnTo>
                    <a:lnTo>
                      <a:pt x="404" y="156"/>
                    </a:lnTo>
                    <a:lnTo>
                      <a:pt x="394" y="164"/>
                    </a:lnTo>
                    <a:lnTo>
                      <a:pt x="382" y="168"/>
                    </a:lnTo>
                    <a:lnTo>
                      <a:pt x="370" y="172"/>
                    </a:lnTo>
                    <a:lnTo>
                      <a:pt x="358" y="174"/>
                    </a:lnTo>
                    <a:lnTo>
                      <a:pt x="346" y="176"/>
                    </a:lnTo>
                    <a:lnTo>
                      <a:pt x="334" y="174"/>
                    </a:lnTo>
                    <a:lnTo>
                      <a:pt x="322" y="172"/>
                    </a:lnTo>
                    <a:lnTo>
                      <a:pt x="310" y="166"/>
                    </a:lnTo>
                    <a:lnTo>
                      <a:pt x="298" y="158"/>
                    </a:lnTo>
                    <a:lnTo>
                      <a:pt x="288" y="150"/>
                    </a:lnTo>
                    <a:lnTo>
                      <a:pt x="286" y="150"/>
                    </a:lnTo>
                    <a:lnTo>
                      <a:pt x="286" y="150"/>
                    </a:lnTo>
                    <a:lnTo>
                      <a:pt x="274" y="138"/>
                    </a:lnTo>
                    <a:lnTo>
                      <a:pt x="258" y="130"/>
                    </a:lnTo>
                    <a:lnTo>
                      <a:pt x="242" y="126"/>
                    </a:lnTo>
                    <a:lnTo>
                      <a:pt x="224" y="124"/>
                    </a:lnTo>
                    <a:lnTo>
                      <a:pt x="208" y="126"/>
                    </a:lnTo>
                    <a:lnTo>
                      <a:pt x="192" y="130"/>
                    </a:lnTo>
                    <a:lnTo>
                      <a:pt x="176" y="138"/>
                    </a:lnTo>
                    <a:lnTo>
                      <a:pt x="162" y="150"/>
                    </a:lnTo>
                    <a:lnTo>
                      <a:pt x="148" y="164"/>
                    </a:lnTo>
                    <a:lnTo>
                      <a:pt x="148" y="164"/>
                    </a:lnTo>
                    <a:lnTo>
                      <a:pt x="138" y="178"/>
                    </a:lnTo>
                    <a:lnTo>
                      <a:pt x="130" y="192"/>
                    </a:lnTo>
                    <a:lnTo>
                      <a:pt x="124" y="208"/>
                    </a:lnTo>
                    <a:lnTo>
                      <a:pt x="124" y="226"/>
                    </a:lnTo>
                    <a:lnTo>
                      <a:pt x="124" y="242"/>
                    </a:lnTo>
                    <a:lnTo>
                      <a:pt x="130" y="258"/>
                    </a:lnTo>
                    <a:lnTo>
                      <a:pt x="138" y="274"/>
                    </a:lnTo>
                    <a:lnTo>
                      <a:pt x="148" y="288"/>
                    </a:lnTo>
                    <a:lnTo>
                      <a:pt x="148" y="288"/>
                    </a:lnTo>
                    <a:lnTo>
                      <a:pt x="148" y="288"/>
                    </a:lnTo>
                    <a:lnTo>
                      <a:pt x="158" y="298"/>
                    </a:lnTo>
                    <a:lnTo>
                      <a:pt x="166" y="310"/>
                    </a:lnTo>
                    <a:lnTo>
                      <a:pt x="170" y="322"/>
                    </a:lnTo>
                    <a:lnTo>
                      <a:pt x="174" y="334"/>
                    </a:lnTo>
                    <a:lnTo>
                      <a:pt x="174" y="346"/>
                    </a:lnTo>
                    <a:lnTo>
                      <a:pt x="174" y="360"/>
                    </a:lnTo>
                    <a:lnTo>
                      <a:pt x="172" y="372"/>
                    </a:lnTo>
                    <a:lnTo>
                      <a:pt x="168" y="384"/>
                    </a:lnTo>
                    <a:lnTo>
                      <a:pt x="162" y="394"/>
                    </a:lnTo>
                    <a:lnTo>
                      <a:pt x="156" y="404"/>
                    </a:lnTo>
                    <a:lnTo>
                      <a:pt x="148" y="414"/>
                    </a:lnTo>
                    <a:lnTo>
                      <a:pt x="138" y="422"/>
                    </a:lnTo>
                    <a:lnTo>
                      <a:pt x="126" y="428"/>
                    </a:lnTo>
                    <a:lnTo>
                      <a:pt x="114" y="434"/>
                    </a:lnTo>
                    <a:lnTo>
                      <a:pt x="102" y="436"/>
                    </a:lnTo>
                    <a:lnTo>
                      <a:pt x="86" y="438"/>
                    </a:lnTo>
                    <a:lnTo>
                      <a:pt x="86" y="438"/>
                    </a:lnTo>
                    <a:lnTo>
                      <a:pt x="86" y="438"/>
                    </a:lnTo>
                    <a:lnTo>
                      <a:pt x="70" y="440"/>
                    </a:lnTo>
                    <a:lnTo>
                      <a:pt x="52" y="444"/>
                    </a:lnTo>
                    <a:lnTo>
                      <a:pt x="38" y="452"/>
                    </a:lnTo>
                    <a:lnTo>
                      <a:pt x="24" y="464"/>
                    </a:lnTo>
                    <a:lnTo>
                      <a:pt x="14" y="476"/>
                    </a:lnTo>
                    <a:lnTo>
                      <a:pt x="6" y="490"/>
                    </a:lnTo>
                    <a:lnTo>
                      <a:pt x="2" y="508"/>
                    </a:lnTo>
                    <a:lnTo>
                      <a:pt x="0" y="526"/>
                    </a:lnTo>
                    <a:lnTo>
                      <a:pt x="0" y="544"/>
                    </a:lnTo>
                    <a:lnTo>
                      <a:pt x="0" y="544"/>
                    </a:lnTo>
                    <a:lnTo>
                      <a:pt x="2" y="562"/>
                    </a:lnTo>
                    <a:lnTo>
                      <a:pt x="6" y="580"/>
                    </a:lnTo>
                    <a:lnTo>
                      <a:pt x="14" y="594"/>
                    </a:lnTo>
                    <a:lnTo>
                      <a:pt x="24" y="606"/>
                    </a:lnTo>
                    <a:lnTo>
                      <a:pt x="38" y="618"/>
                    </a:lnTo>
                    <a:lnTo>
                      <a:pt x="52" y="626"/>
                    </a:lnTo>
                    <a:lnTo>
                      <a:pt x="70" y="630"/>
                    </a:lnTo>
                    <a:lnTo>
                      <a:pt x="86" y="632"/>
                    </a:lnTo>
                    <a:lnTo>
                      <a:pt x="86" y="632"/>
                    </a:lnTo>
                    <a:lnTo>
                      <a:pt x="86" y="632"/>
                    </a:lnTo>
                    <a:lnTo>
                      <a:pt x="102" y="634"/>
                    </a:lnTo>
                    <a:lnTo>
                      <a:pt x="114" y="636"/>
                    </a:lnTo>
                    <a:lnTo>
                      <a:pt x="126" y="642"/>
                    </a:lnTo>
                    <a:lnTo>
                      <a:pt x="138" y="648"/>
                    </a:lnTo>
                    <a:lnTo>
                      <a:pt x="148" y="656"/>
                    </a:lnTo>
                    <a:lnTo>
                      <a:pt x="156" y="666"/>
                    </a:lnTo>
                    <a:lnTo>
                      <a:pt x="162" y="676"/>
                    </a:lnTo>
                    <a:lnTo>
                      <a:pt x="168" y="686"/>
                    </a:lnTo>
                    <a:lnTo>
                      <a:pt x="172" y="698"/>
                    </a:lnTo>
                    <a:lnTo>
                      <a:pt x="174" y="710"/>
                    </a:lnTo>
                    <a:lnTo>
                      <a:pt x="174" y="724"/>
                    </a:lnTo>
                    <a:lnTo>
                      <a:pt x="174" y="736"/>
                    </a:lnTo>
                    <a:lnTo>
                      <a:pt x="170" y="748"/>
                    </a:lnTo>
                    <a:lnTo>
                      <a:pt x="166" y="760"/>
                    </a:lnTo>
                    <a:lnTo>
                      <a:pt x="158" y="772"/>
                    </a:lnTo>
                    <a:lnTo>
                      <a:pt x="148" y="782"/>
                    </a:lnTo>
                    <a:lnTo>
                      <a:pt x="148" y="782"/>
                    </a:lnTo>
                    <a:lnTo>
                      <a:pt x="148" y="782"/>
                    </a:lnTo>
                    <a:lnTo>
                      <a:pt x="138" y="796"/>
                    </a:lnTo>
                    <a:lnTo>
                      <a:pt x="130" y="812"/>
                    </a:lnTo>
                    <a:lnTo>
                      <a:pt x="124" y="828"/>
                    </a:lnTo>
                    <a:lnTo>
                      <a:pt x="124" y="844"/>
                    </a:lnTo>
                    <a:lnTo>
                      <a:pt x="124" y="862"/>
                    </a:lnTo>
                    <a:lnTo>
                      <a:pt x="130" y="878"/>
                    </a:lnTo>
                    <a:lnTo>
                      <a:pt x="138" y="892"/>
                    </a:lnTo>
                    <a:lnTo>
                      <a:pt x="148" y="906"/>
                    </a:lnTo>
                    <a:lnTo>
                      <a:pt x="162" y="920"/>
                    </a:lnTo>
                    <a:lnTo>
                      <a:pt x="162" y="920"/>
                    </a:lnTo>
                    <a:lnTo>
                      <a:pt x="176" y="932"/>
                    </a:lnTo>
                    <a:lnTo>
                      <a:pt x="192" y="940"/>
                    </a:lnTo>
                    <a:lnTo>
                      <a:pt x="208" y="944"/>
                    </a:lnTo>
                    <a:lnTo>
                      <a:pt x="224" y="946"/>
                    </a:lnTo>
                    <a:lnTo>
                      <a:pt x="242" y="944"/>
                    </a:lnTo>
                    <a:lnTo>
                      <a:pt x="258" y="940"/>
                    </a:lnTo>
                    <a:lnTo>
                      <a:pt x="274" y="932"/>
                    </a:lnTo>
                    <a:lnTo>
                      <a:pt x="286" y="920"/>
                    </a:lnTo>
                    <a:lnTo>
                      <a:pt x="288" y="920"/>
                    </a:lnTo>
                    <a:lnTo>
                      <a:pt x="288" y="920"/>
                    </a:lnTo>
                    <a:lnTo>
                      <a:pt x="298" y="912"/>
                    </a:lnTo>
                    <a:lnTo>
                      <a:pt x="310" y="904"/>
                    </a:lnTo>
                    <a:lnTo>
                      <a:pt x="322" y="898"/>
                    </a:lnTo>
                    <a:lnTo>
                      <a:pt x="334" y="896"/>
                    </a:lnTo>
                    <a:lnTo>
                      <a:pt x="346" y="894"/>
                    </a:lnTo>
                    <a:lnTo>
                      <a:pt x="358" y="896"/>
                    </a:lnTo>
                    <a:lnTo>
                      <a:pt x="370" y="898"/>
                    </a:lnTo>
                    <a:lnTo>
                      <a:pt x="382" y="902"/>
                    </a:lnTo>
                    <a:lnTo>
                      <a:pt x="394" y="906"/>
                    </a:lnTo>
                    <a:lnTo>
                      <a:pt x="404" y="914"/>
                    </a:lnTo>
                    <a:lnTo>
                      <a:pt x="414" y="922"/>
                    </a:lnTo>
                    <a:lnTo>
                      <a:pt x="422" y="932"/>
                    </a:lnTo>
                    <a:lnTo>
                      <a:pt x="428" y="942"/>
                    </a:lnTo>
                    <a:lnTo>
                      <a:pt x="432" y="956"/>
                    </a:lnTo>
                    <a:lnTo>
                      <a:pt x="436" y="968"/>
                    </a:lnTo>
                    <a:lnTo>
                      <a:pt x="436" y="982"/>
                    </a:lnTo>
                    <a:lnTo>
                      <a:pt x="436" y="982"/>
                    </a:lnTo>
                    <a:lnTo>
                      <a:pt x="436" y="982"/>
                    </a:lnTo>
                    <a:lnTo>
                      <a:pt x="438" y="1000"/>
                    </a:lnTo>
                    <a:lnTo>
                      <a:pt x="444" y="1016"/>
                    </a:lnTo>
                    <a:lnTo>
                      <a:pt x="452" y="1032"/>
                    </a:lnTo>
                    <a:lnTo>
                      <a:pt x="462" y="1044"/>
                    </a:lnTo>
                    <a:lnTo>
                      <a:pt x="476" y="1056"/>
                    </a:lnTo>
                    <a:lnTo>
                      <a:pt x="490" y="1064"/>
                    </a:lnTo>
                    <a:lnTo>
                      <a:pt x="506" y="1068"/>
                    </a:lnTo>
                    <a:lnTo>
                      <a:pt x="524" y="1070"/>
                    </a:lnTo>
                    <a:lnTo>
                      <a:pt x="544" y="1070"/>
                    </a:lnTo>
                    <a:lnTo>
                      <a:pt x="544" y="1070"/>
                    </a:lnTo>
                    <a:lnTo>
                      <a:pt x="562" y="1068"/>
                    </a:lnTo>
                    <a:lnTo>
                      <a:pt x="578" y="1064"/>
                    </a:lnTo>
                    <a:lnTo>
                      <a:pt x="594" y="1056"/>
                    </a:lnTo>
                    <a:lnTo>
                      <a:pt x="606" y="1044"/>
                    </a:lnTo>
                    <a:lnTo>
                      <a:pt x="616" y="1032"/>
                    </a:lnTo>
                    <a:lnTo>
                      <a:pt x="626" y="1016"/>
                    </a:lnTo>
                    <a:lnTo>
                      <a:pt x="630" y="1000"/>
                    </a:lnTo>
                    <a:lnTo>
                      <a:pt x="632" y="982"/>
                    </a:lnTo>
                    <a:lnTo>
                      <a:pt x="632" y="982"/>
                    </a:lnTo>
                    <a:lnTo>
                      <a:pt x="632" y="982"/>
                    </a:lnTo>
                    <a:lnTo>
                      <a:pt x="634" y="968"/>
                    </a:lnTo>
                    <a:lnTo>
                      <a:pt x="636" y="956"/>
                    </a:lnTo>
                    <a:lnTo>
                      <a:pt x="642" y="942"/>
                    </a:lnTo>
                    <a:lnTo>
                      <a:pt x="648" y="932"/>
                    </a:lnTo>
                    <a:lnTo>
                      <a:pt x="656" y="922"/>
                    </a:lnTo>
                    <a:lnTo>
                      <a:pt x="664" y="914"/>
                    </a:lnTo>
                    <a:lnTo>
                      <a:pt x="676" y="906"/>
                    </a:lnTo>
                    <a:lnTo>
                      <a:pt x="686" y="902"/>
                    </a:lnTo>
                    <a:lnTo>
                      <a:pt x="698" y="898"/>
                    </a:lnTo>
                    <a:lnTo>
                      <a:pt x="710" y="896"/>
                    </a:lnTo>
                    <a:lnTo>
                      <a:pt x="722" y="894"/>
                    </a:lnTo>
                    <a:lnTo>
                      <a:pt x="734" y="896"/>
                    </a:lnTo>
                    <a:lnTo>
                      <a:pt x="748" y="898"/>
                    </a:lnTo>
                    <a:lnTo>
                      <a:pt x="760" y="904"/>
                    </a:lnTo>
                    <a:lnTo>
                      <a:pt x="770" y="912"/>
                    </a:lnTo>
                    <a:lnTo>
                      <a:pt x="782" y="920"/>
                    </a:lnTo>
                    <a:lnTo>
                      <a:pt x="782" y="920"/>
                    </a:lnTo>
                    <a:lnTo>
                      <a:pt x="782" y="920"/>
                    </a:lnTo>
                    <a:lnTo>
                      <a:pt x="796" y="932"/>
                    </a:lnTo>
                    <a:lnTo>
                      <a:pt x="810" y="940"/>
                    </a:lnTo>
                    <a:lnTo>
                      <a:pt x="826" y="944"/>
                    </a:lnTo>
                    <a:lnTo>
                      <a:pt x="844" y="946"/>
                    </a:lnTo>
                    <a:lnTo>
                      <a:pt x="860" y="944"/>
                    </a:lnTo>
                    <a:lnTo>
                      <a:pt x="876" y="940"/>
                    </a:lnTo>
                    <a:lnTo>
                      <a:pt x="892" y="932"/>
                    </a:lnTo>
                    <a:lnTo>
                      <a:pt x="906" y="920"/>
                    </a:lnTo>
                    <a:lnTo>
                      <a:pt x="920" y="906"/>
                    </a:lnTo>
                    <a:lnTo>
                      <a:pt x="920" y="906"/>
                    </a:lnTo>
                    <a:lnTo>
                      <a:pt x="930" y="892"/>
                    </a:lnTo>
                    <a:lnTo>
                      <a:pt x="940" y="878"/>
                    </a:lnTo>
                    <a:lnTo>
                      <a:pt x="944" y="862"/>
                    </a:lnTo>
                    <a:lnTo>
                      <a:pt x="946" y="844"/>
                    </a:lnTo>
                    <a:lnTo>
                      <a:pt x="944" y="828"/>
                    </a:lnTo>
                    <a:lnTo>
                      <a:pt x="940" y="812"/>
                    </a:lnTo>
                    <a:lnTo>
                      <a:pt x="930" y="796"/>
                    </a:lnTo>
                    <a:lnTo>
                      <a:pt x="920" y="782"/>
                    </a:lnTo>
                    <a:lnTo>
                      <a:pt x="920" y="782"/>
                    </a:lnTo>
                    <a:lnTo>
                      <a:pt x="920" y="782"/>
                    </a:lnTo>
                    <a:lnTo>
                      <a:pt x="910" y="772"/>
                    </a:lnTo>
                    <a:lnTo>
                      <a:pt x="904" y="760"/>
                    </a:lnTo>
                    <a:lnTo>
                      <a:pt x="898" y="748"/>
                    </a:lnTo>
                    <a:lnTo>
                      <a:pt x="896" y="736"/>
                    </a:lnTo>
                    <a:lnTo>
                      <a:pt x="894" y="724"/>
                    </a:lnTo>
                    <a:lnTo>
                      <a:pt x="894" y="710"/>
                    </a:lnTo>
                    <a:lnTo>
                      <a:pt x="896" y="698"/>
                    </a:lnTo>
                    <a:lnTo>
                      <a:pt x="900" y="686"/>
                    </a:lnTo>
                    <a:lnTo>
                      <a:pt x="906" y="676"/>
                    </a:lnTo>
                    <a:lnTo>
                      <a:pt x="914" y="666"/>
                    </a:lnTo>
                    <a:lnTo>
                      <a:pt x="922" y="656"/>
                    </a:lnTo>
                    <a:lnTo>
                      <a:pt x="932" y="648"/>
                    </a:lnTo>
                    <a:lnTo>
                      <a:pt x="942" y="642"/>
                    </a:lnTo>
                    <a:lnTo>
                      <a:pt x="954" y="636"/>
                    </a:lnTo>
                    <a:lnTo>
                      <a:pt x="968" y="634"/>
                    </a:lnTo>
                    <a:lnTo>
                      <a:pt x="982" y="632"/>
                    </a:lnTo>
                    <a:lnTo>
                      <a:pt x="982" y="632"/>
                    </a:lnTo>
                    <a:lnTo>
                      <a:pt x="982" y="632"/>
                    </a:lnTo>
                    <a:lnTo>
                      <a:pt x="1000" y="630"/>
                    </a:lnTo>
                    <a:lnTo>
                      <a:pt x="1016" y="626"/>
                    </a:lnTo>
                    <a:lnTo>
                      <a:pt x="1030" y="618"/>
                    </a:lnTo>
                    <a:lnTo>
                      <a:pt x="1044" y="606"/>
                    </a:lnTo>
                    <a:lnTo>
                      <a:pt x="1054" y="594"/>
                    </a:lnTo>
                    <a:lnTo>
                      <a:pt x="1062" y="580"/>
                    </a:lnTo>
                    <a:lnTo>
                      <a:pt x="1068" y="562"/>
                    </a:lnTo>
                    <a:lnTo>
                      <a:pt x="1070" y="544"/>
                    </a:lnTo>
                    <a:lnTo>
                      <a:pt x="1070" y="526"/>
                    </a:lnTo>
                    <a:lnTo>
                      <a:pt x="1070" y="526"/>
                    </a:lnTo>
                    <a:lnTo>
                      <a:pt x="1068" y="508"/>
                    </a:lnTo>
                    <a:lnTo>
                      <a:pt x="1062" y="490"/>
                    </a:lnTo>
                    <a:lnTo>
                      <a:pt x="1054" y="476"/>
                    </a:lnTo>
                    <a:lnTo>
                      <a:pt x="1044" y="464"/>
                    </a:lnTo>
                    <a:lnTo>
                      <a:pt x="1030" y="452"/>
                    </a:lnTo>
                    <a:lnTo>
                      <a:pt x="1016" y="444"/>
                    </a:lnTo>
                    <a:lnTo>
                      <a:pt x="1000" y="440"/>
                    </a:lnTo>
                    <a:lnTo>
                      <a:pt x="982" y="438"/>
                    </a:lnTo>
                    <a:lnTo>
                      <a:pt x="982" y="438"/>
                    </a:lnTo>
                    <a:close/>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25" name="Freeform 42"/>
              <p:cNvSpPr/>
              <p:nvPr/>
            </p:nvSpPr>
            <p:spPr bwMode="auto">
              <a:xfrm>
                <a:off x="663575" y="925513"/>
                <a:ext cx="676275" cy="676275"/>
              </a:xfrm>
              <a:custGeom>
                <a:avLst/>
                <a:gdLst>
                  <a:gd name="T0" fmla="*/ 426 w 426"/>
                  <a:gd name="T1" fmla="*/ 212 h 426"/>
                  <a:gd name="T2" fmla="*/ 422 w 426"/>
                  <a:gd name="T3" fmla="*/ 256 h 426"/>
                  <a:gd name="T4" fmla="*/ 408 w 426"/>
                  <a:gd name="T5" fmla="*/ 296 h 426"/>
                  <a:gd name="T6" fmla="*/ 390 w 426"/>
                  <a:gd name="T7" fmla="*/ 332 h 426"/>
                  <a:gd name="T8" fmla="*/ 364 w 426"/>
                  <a:gd name="T9" fmla="*/ 364 h 426"/>
                  <a:gd name="T10" fmla="*/ 332 w 426"/>
                  <a:gd name="T11" fmla="*/ 390 h 426"/>
                  <a:gd name="T12" fmla="*/ 296 w 426"/>
                  <a:gd name="T13" fmla="*/ 410 h 426"/>
                  <a:gd name="T14" fmla="*/ 256 w 426"/>
                  <a:gd name="T15" fmla="*/ 422 h 426"/>
                  <a:gd name="T16" fmla="*/ 212 w 426"/>
                  <a:gd name="T17" fmla="*/ 426 h 426"/>
                  <a:gd name="T18" fmla="*/ 190 w 426"/>
                  <a:gd name="T19" fmla="*/ 426 h 426"/>
                  <a:gd name="T20" fmla="*/ 148 w 426"/>
                  <a:gd name="T21" fmla="*/ 416 h 426"/>
                  <a:gd name="T22" fmla="*/ 110 w 426"/>
                  <a:gd name="T23" fmla="*/ 400 h 426"/>
                  <a:gd name="T24" fmla="*/ 76 w 426"/>
                  <a:gd name="T25" fmla="*/ 378 h 426"/>
                  <a:gd name="T26" fmla="*/ 48 w 426"/>
                  <a:gd name="T27" fmla="*/ 348 h 426"/>
                  <a:gd name="T28" fmla="*/ 24 w 426"/>
                  <a:gd name="T29" fmla="*/ 314 h 426"/>
                  <a:gd name="T30" fmla="*/ 8 w 426"/>
                  <a:gd name="T31" fmla="*/ 276 h 426"/>
                  <a:gd name="T32" fmla="*/ 0 w 426"/>
                  <a:gd name="T33" fmla="*/ 234 h 426"/>
                  <a:gd name="T34" fmla="*/ 0 w 426"/>
                  <a:gd name="T35" fmla="*/ 212 h 426"/>
                  <a:gd name="T36" fmla="*/ 4 w 426"/>
                  <a:gd name="T37" fmla="*/ 170 h 426"/>
                  <a:gd name="T38" fmla="*/ 16 w 426"/>
                  <a:gd name="T39" fmla="*/ 130 h 426"/>
                  <a:gd name="T40" fmla="*/ 36 w 426"/>
                  <a:gd name="T41" fmla="*/ 94 h 426"/>
                  <a:gd name="T42" fmla="*/ 62 w 426"/>
                  <a:gd name="T43" fmla="*/ 62 h 426"/>
                  <a:gd name="T44" fmla="*/ 94 w 426"/>
                  <a:gd name="T45" fmla="*/ 36 h 426"/>
                  <a:gd name="T46" fmla="*/ 130 w 426"/>
                  <a:gd name="T47" fmla="*/ 16 h 426"/>
                  <a:gd name="T48" fmla="*/ 170 w 426"/>
                  <a:gd name="T49" fmla="*/ 4 h 426"/>
                  <a:gd name="T50" fmla="*/ 212 w 426"/>
                  <a:gd name="T51" fmla="*/ 0 h 426"/>
                  <a:gd name="T52" fmla="*/ 234 w 426"/>
                  <a:gd name="T53" fmla="*/ 0 h 426"/>
                  <a:gd name="T54" fmla="*/ 276 w 426"/>
                  <a:gd name="T55" fmla="*/ 10 h 426"/>
                  <a:gd name="T56" fmla="*/ 314 w 426"/>
                  <a:gd name="T57" fmla="*/ 26 h 426"/>
                  <a:gd name="T58" fmla="*/ 348 w 426"/>
                  <a:gd name="T59" fmla="*/ 48 h 426"/>
                  <a:gd name="T60" fmla="*/ 376 w 426"/>
                  <a:gd name="T61" fmla="*/ 78 h 426"/>
                  <a:gd name="T62" fmla="*/ 400 w 426"/>
                  <a:gd name="T63" fmla="*/ 112 h 426"/>
                  <a:gd name="T64" fmla="*/ 416 w 426"/>
                  <a:gd name="T65" fmla="*/ 150 h 426"/>
                  <a:gd name="T66" fmla="*/ 424 w 426"/>
                  <a:gd name="T67" fmla="*/ 192 h 426"/>
                  <a:gd name="T68" fmla="*/ 426 w 426"/>
                  <a:gd name="T69" fmla="*/ 212 h 4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26" h="426">
                    <a:moveTo>
                      <a:pt x="426" y="212"/>
                    </a:moveTo>
                    <a:lnTo>
                      <a:pt x="426" y="212"/>
                    </a:lnTo>
                    <a:lnTo>
                      <a:pt x="424" y="234"/>
                    </a:lnTo>
                    <a:lnTo>
                      <a:pt x="422" y="256"/>
                    </a:lnTo>
                    <a:lnTo>
                      <a:pt x="416" y="276"/>
                    </a:lnTo>
                    <a:lnTo>
                      <a:pt x="408" y="296"/>
                    </a:lnTo>
                    <a:lnTo>
                      <a:pt x="400" y="314"/>
                    </a:lnTo>
                    <a:lnTo>
                      <a:pt x="390" y="332"/>
                    </a:lnTo>
                    <a:lnTo>
                      <a:pt x="376" y="348"/>
                    </a:lnTo>
                    <a:lnTo>
                      <a:pt x="364" y="364"/>
                    </a:lnTo>
                    <a:lnTo>
                      <a:pt x="348" y="378"/>
                    </a:lnTo>
                    <a:lnTo>
                      <a:pt x="332" y="390"/>
                    </a:lnTo>
                    <a:lnTo>
                      <a:pt x="314" y="400"/>
                    </a:lnTo>
                    <a:lnTo>
                      <a:pt x="296" y="410"/>
                    </a:lnTo>
                    <a:lnTo>
                      <a:pt x="276" y="416"/>
                    </a:lnTo>
                    <a:lnTo>
                      <a:pt x="256" y="422"/>
                    </a:lnTo>
                    <a:lnTo>
                      <a:pt x="234" y="426"/>
                    </a:lnTo>
                    <a:lnTo>
                      <a:pt x="212" y="426"/>
                    </a:lnTo>
                    <a:lnTo>
                      <a:pt x="212" y="426"/>
                    </a:lnTo>
                    <a:lnTo>
                      <a:pt x="190" y="426"/>
                    </a:lnTo>
                    <a:lnTo>
                      <a:pt x="170" y="422"/>
                    </a:lnTo>
                    <a:lnTo>
                      <a:pt x="148" y="416"/>
                    </a:lnTo>
                    <a:lnTo>
                      <a:pt x="130" y="410"/>
                    </a:lnTo>
                    <a:lnTo>
                      <a:pt x="110" y="400"/>
                    </a:lnTo>
                    <a:lnTo>
                      <a:pt x="94" y="390"/>
                    </a:lnTo>
                    <a:lnTo>
                      <a:pt x="76" y="378"/>
                    </a:lnTo>
                    <a:lnTo>
                      <a:pt x="62" y="364"/>
                    </a:lnTo>
                    <a:lnTo>
                      <a:pt x="48" y="348"/>
                    </a:lnTo>
                    <a:lnTo>
                      <a:pt x="36" y="332"/>
                    </a:lnTo>
                    <a:lnTo>
                      <a:pt x="24" y="314"/>
                    </a:lnTo>
                    <a:lnTo>
                      <a:pt x="16" y="296"/>
                    </a:lnTo>
                    <a:lnTo>
                      <a:pt x="8" y="276"/>
                    </a:lnTo>
                    <a:lnTo>
                      <a:pt x="4" y="256"/>
                    </a:lnTo>
                    <a:lnTo>
                      <a:pt x="0" y="234"/>
                    </a:lnTo>
                    <a:lnTo>
                      <a:pt x="0" y="212"/>
                    </a:lnTo>
                    <a:lnTo>
                      <a:pt x="0" y="212"/>
                    </a:lnTo>
                    <a:lnTo>
                      <a:pt x="0" y="192"/>
                    </a:lnTo>
                    <a:lnTo>
                      <a:pt x="4" y="170"/>
                    </a:lnTo>
                    <a:lnTo>
                      <a:pt x="8" y="150"/>
                    </a:lnTo>
                    <a:lnTo>
                      <a:pt x="16" y="130"/>
                    </a:lnTo>
                    <a:lnTo>
                      <a:pt x="24" y="112"/>
                    </a:lnTo>
                    <a:lnTo>
                      <a:pt x="36" y="94"/>
                    </a:lnTo>
                    <a:lnTo>
                      <a:pt x="48" y="78"/>
                    </a:lnTo>
                    <a:lnTo>
                      <a:pt x="62" y="62"/>
                    </a:lnTo>
                    <a:lnTo>
                      <a:pt x="76" y="48"/>
                    </a:lnTo>
                    <a:lnTo>
                      <a:pt x="94" y="36"/>
                    </a:lnTo>
                    <a:lnTo>
                      <a:pt x="110" y="26"/>
                    </a:lnTo>
                    <a:lnTo>
                      <a:pt x="130" y="16"/>
                    </a:lnTo>
                    <a:lnTo>
                      <a:pt x="148" y="10"/>
                    </a:lnTo>
                    <a:lnTo>
                      <a:pt x="170" y="4"/>
                    </a:lnTo>
                    <a:lnTo>
                      <a:pt x="190" y="0"/>
                    </a:lnTo>
                    <a:lnTo>
                      <a:pt x="212" y="0"/>
                    </a:lnTo>
                    <a:lnTo>
                      <a:pt x="212" y="0"/>
                    </a:lnTo>
                    <a:lnTo>
                      <a:pt x="234" y="0"/>
                    </a:lnTo>
                    <a:lnTo>
                      <a:pt x="256" y="4"/>
                    </a:lnTo>
                    <a:lnTo>
                      <a:pt x="276" y="10"/>
                    </a:lnTo>
                    <a:lnTo>
                      <a:pt x="296" y="16"/>
                    </a:lnTo>
                    <a:lnTo>
                      <a:pt x="314" y="26"/>
                    </a:lnTo>
                    <a:lnTo>
                      <a:pt x="332" y="36"/>
                    </a:lnTo>
                    <a:lnTo>
                      <a:pt x="348" y="48"/>
                    </a:lnTo>
                    <a:lnTo>
                      <a:pt x="364" y="62"/>
                    </a:lnTo>
                    <a:lnTo>
                      <a:pt x="376" y="78"/>
                    </a:lnTo>
                    <a:lnTo>
                      <a:pt x="390" y="94"/>
                    </a:lnTo>
                    <a:lnTo>
                      <a:pt x="400" y="112"/>
                    </a:lnTo>
                    <a:lnTo>
                      <a:pt x="408" y="130"/>
                    </a:lnTo>
                    <a:lnTo>
                      <a:pt x="416" y="150"/>
                    </a:lnTo>
                    <a:lnTo>
                      <a:pt x="422" y="170"/>
                    </a:lnTo>
                    <a:lnTo>
                      <a:pt x="424" y="192"/>
                    </a:lnTo>
                    <a:lnTo>
                      <a:pt x="426" y="212"/>
                    </a:lnTo>
                    <a:lnTo>
                      <a:pt x="426" y="212"/>
                    </a:lnTo>
                    <a:close/>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grpSp>
      </p:grpSp>
      <p:grpSp>
        <p:nvGrpSpPr>
          <p:cNvPr id="126" name="组合 125"/>
          <p:cNvGrpSpPr/>
          <p:nvPr/>
        </p:nvGrpSpPr>
        <p:grpSpPr>
          <a:xfrm>
            <a:off x="5945367" y="2315433"/>
            <a:ext cx="1507517" cy="709649"/>
            <a:chOff x="4459009" y="1815738"/>
            <a:chExt cx="1130785" cy="532237"/>
          </a:xfrm>
        </p:grpSpPr>
        <p:sp>
          <p:nvSpPr>
            <p:cNvPr id="127" name="Freeform 7"/>
            <p:cNvSpPr/>
            <p:nvPr/>
          </p:nvSpPr>
          <p:spPr bwMode="auto">
            <a:xfrm rot="1800000">
              <a:off x="4459009" y="1815738"/>
              <a:ext cx="1130785" cy="532237"/>
            </a:xfrm>
            <a:custGeom>
              <a:avLst/>
              <a:gdLst>
                <a:gd name="T0" fmla="*/ 256 w 1296"/>
                <a:gd name="T1" fmla="*/ 610 h 610"/>
                <a:gd name="T2" fmla="*/ 256 w 1296"/>
                <a:gd name="T3" fmla="*/ 610 h 610"/>
                <a:gd name="T4" fmla="*/ 302 w 1296"/>
                <a:gd name="T5" fmla="*/ 588 h 610"/>
                <a:gd name="T6" fmla="*/ 348 w 1296"/>
                <a:gd name="T7" fmla="*/ 568 h 610"/>
                <a:gd name="T8" fmla="*/ 394 w 1296"/>
                <a:gd name="T9" fmla="*/ 552 h 610"/>
                <a:gd name="T10" fmla="*/ 442 w 1296"/>
                <a:gd name="T11" fmla="*/ 538 h 610"/>
                <a:gd name="T12" fmla="*/ 492 w 1296"/>
                <a:gd name="T13" fmla="*/ 526 h 610"/>
                <a:gd name="T14" fmla="*/ 544 w 1296"/>
                <a:gd name="T15" fmla="*/ 518 h 610"/>
                <a:gd name="T16" fmla="*/ 596 w 1296"/>
                <a:gd name="T17" fmla="*/ 514 h 610"/>
                <a:gd name="T18" fmla="*/ 648 w 1296"/>
                <a:gd name="T19" fmla="*/ 512 h 610"/>
                <a:gd name="T20" fmla="*/ 648 w 1296"/>
                <a:gd name="T21" fmla="*/ 512 h 610"/>
                <a:gd name="T22" fmla="*/ 700 w 1296"/>
                <a:gd name="T23" fmla="*/ 514 h 610"/>
                <a:gd name="T24" fmla="*/ 752 w 1296"/>
                <a:gd name="T25" fmla="*/ 518 h 610"/>
                <a:gd name="T26" fmla="*/ 804 w 1296"/>
                <a:gd name="T27" fmla="*/ 526 h 610"/>
                <a:gd name="T28" fmla="*/ 852 w 1296"/>
                <a:gd name="T29" fmla="*/ 538 h 610"/>
                <a:gd name="T30" fmla="*/ 902 w 1296"/>
                <a:gd name="T31" fmla="*/ 552 h 610"/>
                <a:gd name="T32" fmla="*/ 948 w 1296"/>
                <a:gd name="T33" fmla="*/ 568 h 610"/>
                <a:gd name="T34" fmla="*/ 994 w 1296"/>
                <a:gd name="T35" fmla="*/ 588 h 610"/>
                <a:gd name="T36" fmla="*/ 1040 w 1296"/>
                <a:gd name="T37" fmla="*/ 610 h 610"/>
                <a:gd name="T38" fmla="*/ 1296 w 1296"/>
                <a:gd name="T39" fmla="*/ 168 h 610"/>
                <a:gd name="T40" fmla="*/ 1296 w 1296"/>
                <a:gd name="T41" fmla="*/ 168 h 610"/>
                <a:gd name="T42" fmla="*/ 1258 w 1296"/>
                <a:gd name="T43" fmla="*/ 148 h 610"/>
                <a:gd name="T44" fmla="*/ 1222 w 1296"/>
                <a:gd name="T45" fmla="*/ 130 h 610"/>
                <a:gd name="T46" fmla="*/ 1184 w 1296"/>
                <a:gd name="T47" fmla="*/ 112 h 610"/>
                <a:gd name="T48" fmla="*/ 1146 w 1296"/>
                <a:gd name="T49" fmla="*/ 96 h 610"/>
                <a:gd name="T50" fmla="*/ 1108 w 1296"/>
                <a:gd name="T51" fmla="*/ 82 h 610"/>
                <a:gd name="T52" fmla="*/ 1068 w 1296"/>
                <a:gd name="T53" fmla="*/ 68 h 610"/>
                <a:gd name="T54" fmla="*/ 1028 w 1296"/>
                <a:gd name="T55" fmla="*/ 56 h 610"/>
                <a:gd name="T56" fmla="*/ 988 w 1296"/>
                <a:gd name="T57" fmla="*/ 44 h 610"/>
                <a:gd name="T58" fmla="*/ 946 w 1296"/>
                <a:gd name="T59" fmla="*/ 34 h 610"/>
                <a:gd name="T60" fmla="*/ 906 w 1296"/>
                <a:gd name="T61" fmla="*/ 26 h 610"/>
                <a:gd name="T62" fmla="*/ 864 w 1296"/>
                <a:gd name="T63" fmla="*/ 18 h 610"/>
                <a:gd name="T64" fmla="*/ 822 w 1296"/>
                <a:gd name="T65" fmla="*/ 12 h 610"/>
                <a:gd name="T66" fmla="*/ 778 w 1296"/>
                <a:gd name="T67" fmla="*/ 6 h 610"/>
                <a:gd name="T68" fmla="*/ 736 w 1296"/>
                <a:gd name="T69" fmla="*/ 4 h 610"/>
                <a:gd name="T70" fmla="*/ 692 w 1296"/>
                <a:gd name="T71" fmla="*/ 2 h 610"/>
                <a:gd name="T72" fmla="*/ 648 w 1296"/>
                <a:gd name="T73" fmla="*/ 0 h 610"/>
                <a:gd name="T74" fmla="*/ 648 w 1296"/>
                <a:gd name="T75" fmla="*/ 0 h 610"/>
                <a:gd name="T76" fmla="*/ 604 w 1296"/>
                <a:gd name="T77" fmla="*/ 2 h 610"/>
                <a:gd name="T78" fmla="*/ 560 w 1296"/>
                <a:gd name="T79" fmla="*/ 4 h 610"/>
                <a:gd name="T80" fmla="*/ 518 w 1296"/>
                <a:gd name="T81" fmla="*/ 6 h 610"/>
                <a:gd name="T82" fmla="*/ 474 w 1296"/>
                <a:gd name="T83" fmla="*/ 12 h 610"/>
                <a:gd name="T84" fmla="*/ 432 w 1296"/>
                <a:gd name="T85" fmla="*/ 18 h 610"/>
                <a:gd name="T86" fmla="*/ 390 w 1296"/>
                <a:gd name="T87" fmla="*/ 26 h 610"/>
                <a:gd name="T88" fmla="*/ 350 w 1296"/>
                <a:gd name="T89" fmla="*/ 34 h 610"/>
                <a:gd name="T90" fmla="*/ 308 w 1296"/>
                <a:gd name="T91" fmla="*/ 44 h 610"/>
                <a:gd name="T92" fmla="*/ 268 w 1296"/>
                <a:gd name="T93" fmla="*/ 56 h 610"/>
                <a:gd name="T94" fmla="*/ 228 w 1296"/>
                <a:gd name="T95" fmla="*/ 68 h 610"/>
                <a:gd name="T96" fmla="*/ 188 w 1296"/>
                <a:gd name="T97" fmla="*/ 82 h 610"/>
                <a:gd name="T98" fmla="*/ 150 w 1296"/>
                <a:gd name="T99" fmla="*/ 96 h 610"/>
                <a:gd name="T100" fmla="*/ 112 w 1296"/>
                <a:gd name="T101" fmla="*/ 112 h 610"/>
                <a:gd name="T102" fmla="*/ 74 w 1296"/>
                <a:gd name="T103" fmla="*/ 130 h 610"/>
                <a:gd name="T104" fmla="*/ 38 w 1296"/>
                <a:gd name="T105" fmla="*/ 148 h 610"/>
                <a:gd name="T106" fmla="*/ 0 w 1296"/>
                <a:gd name="T107" fmla="*/ 168 h 610"/>
                <a:gd name="T108" fmla="*/ 256 w 1296"/>
                <a:gd name="T109" fmla="*/ 610 h 6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296" h="610">
                  <a:moveTo>
                    <a:pt x="256" y="610"/>
                  </a:moveTo>
                  <a:lnTo>
                    <a:pt x="256" y="610"/>
                  </a:lnTo>
                  <a:lnTo>
                    <a:pt x="302" y="588"/>
                  </a:lnTo>
                  <a:lnTo>
                    <a:pt x="348" y="568"/>
                  </a:lnTo>
                  <a:lnTo>
                    <a:pt x="394" y="552"/>
                  </a:lnTo>
                  <a:lnTo>
                    <a:pt x="442" y="538"/>
                  </a:lnTo>
                  <a:lnTo>
                    <a:pt x="492" y="526"/>
                  </a:lnTo>
                  <a:lnTo>
                    <a:pt x="544" y="518"/>
                  </a:lnTo>
                  <a:lnTo>
                    <a:pt x="596" y="514"/>
                  </a:lnTo>
                  <a:lnTo>
                    <a:pt x="648" y="512"/>
                  </a:lnTo>
                  <a:lnTo>
                    <a:pt x="648" y="512"/>
                  </a:lnTo>
                  <a:lnTo>
                    <a:pt x="700" y="514"/>
                  </a:lnTo>
                  <a:lnTo>
                    <a:pt x="752" y="518"/>
                  </a:lnTo>
                  <a:lnTo>
                    <a:pt x="804" y="526"/>
                  </a:lnTo>
                  <a:lnTo>
                    <a:pt x="852" y="538"/>
                  </a:lnTo>
                  <a:lnTo>
                    <a:pt x="902" y="552"/>
                  </a:lnTo>
                  <a:lnTo>
                    <a:pt x="948" y="568"/>
                  </a:lnTo>
                  <a:lnTo>
                    <a:pt x="994" y="588"/>
                  </a:lnTo>
                  <a:lnTo>
                    <a:pt x="1040" y="610"/>
                  </a:lnTo>
                  <a:lnTo>
                    <a:pt x="1296" y="168"/>
                  </a:lnTo>
                  <a:lnTo>
                    <a:pt x="1296" y="168"/>
                  </a:lnTo>
                  <a:lnTo>
                    <a:pt x="1258" y="148"/>
                  </a:lnTo>
                  <a:lnTo>
                    <a:pt x="1222" y="130"/>
                  </a:lnTo>
                  <a:lnTo>
                    <a:pt x="1184" y="112"/>
                  </a:lnTo>
                  <a:lnTo>
                    <a:pt x="1146" y="96"/>
                  </a:lnTo>
                  <a:lnTo>
                    <a:pt x="1108" y="82"/>
                  </a:lnTo>
                  <a:lnTo>
                    <a:pt x="1068" y="68"/>
                  </a:lnTo>
                  <a:lnTo>
                    <a:pt x="1028" y="56"/>
                  </a:lnTo>
                  <a:lnTo>
                    <a:pt x="988" y="44"/>
                  </a:lnTo>
                  <a:lnTo>
                    <a:pt x="946" y="34"/>
                  </a:lnTo>
                  <a:lnTo>
                    <a:pt x="906" y="26"/>
                  </a:lnTo>
                  <a:lnTo>
                    <a:pt x="864" y="18"/>
                  </a:lnTo>
                  <a:lnTo>
                    <a:pt x="822" y="12"/>
                  </a:lnTo>
                  <a:lnTo>
                    <a:pt x="778" y="6"/>
                  </a:lnTo>
                  <a:lnTo>
                    <a:pt x="736" y="4"/>
                  </a:lnTo>
                  <a:lnTo>
                    <a:pt x="692" y="2"/>
                  </a:lnTo>
                  <a:lnTo>
                    <a:pt x="648" y="0"/>
                  </a:lnTo>
                  <a:lnTo>
                    <a:pt x="648" y="0"/>
                  </a:lnTo>
                  <a:lnTo>
                    <a:pt x="604" y="2"/>
                  </a:lnTo>
                  <a:lnTo>
                    <a:pt x="560" y="4"/>
                  </a:lnTo>
                  <a:lnTo>
                    <a:pt x="518" y="6"/>
                  </a:lnTo>
                  <a:lnTo>
                    <a:pt x="474" y="12"/>
                  </a:lnTo>
                  <a:lnTo>
                    <a:pt x="432" y="18"/>
                  </a:lnTo>
                  <a:lnTo>
                    <a:pt x="390" y="26"/>
                  </a:lnTo>
                  <a:lnTo>
                    <a:pt x="350" y="34"/>
                  </a:lnTo>
                  <a:lnTo>
                    <a:pt x="308" y="44"/>
                  </a:lnTo>
                  <a:lnTo>
                    <a:pt x="268" y="56"/>
                  </a:lnTo>
                  <a:lnTo>
                    <a:pt x="228" y="68"/>
                  </a:lnTo>
                  <a:lnTo>
                    <a:pt x="188" y="82"/>
                  </a:lnTo>
                  <a:lnTo>
                    <a:pt x="150" y="96"/>
                  </a:lnTo>
                  <a:lnTo>
                    <a:pt x="112" y="112"/>
                  </a:lnTo>
                  <a:lnTo>
                    <a:pt x="74" y="130"/>
                  </a:lnTo>
                  <a:lnTo>
                    <a:pt x="38" y="148"/>
                  </a:lnTo>
                  <a:lnTo>
                    <a:pt x="0" y="168"/>
                  </a:lnTo>
                  <a:lnTo>
                    <a:pt x="256" y="610"/>
                  </a:lnTo>
                  <a:close/>
                </a:path>
              </a:pathLst>
            </a:custGeom>
            <a:solidFill>
              <a:schemeClr val="accent2"/>
            </a:solidFill>
            <a:ln>
              <a:noFill/>
            </a:ln>
          </p:spPr>
          <p:txBody>
            <a:bodyPr vert="horz" wrap="square" lIns="91440" tIns="45720" rIns="91440" bIns="45720" numCol="1" anchor="t" anchorCtr="0" compatLnSpc="1"/>
            <a:lstStyle/>
            <a:p>
              <a:endParaRPr lang="zh-CN" altLang="en-US"/>
            </a:p>
          </p:txBody>
        </p:sp>
        <p:grpSp>
          <p:nvGrpSpPr>
            <p:cNvPr id="128" name="组合 127"/>
            <p:cNvGrpSpPr/>
            <p:nvPr/>
          </p:nvGrpSpPr>
          <p:grpSpPr>
            <a:xfrm>
              <a:off x="4961556" y="1959795"/>
              <a:ext cx="145320" cy="210125"/>
              <a:chOff x="4499340" y="1835944"/>
              <a:chExt cx="145320" cy="210125"/>
            </a:xfrm>
          </p:grpSpPr>
          <p:sp>
            <p:nvSpPr>
              <p:cNvPr id="129" name="Freeform 5"/>
              <p:cNvSpPr/>
              <p:nvPr/>
            </p:nvSpPr>
            <p:spPr bwMode="auto">
              <a:xfrm>
                <a:off x="4499340" y="1835944"/>
                <a:ext cx="145320" cy="174384"/>
              </a:xfrm>
              <a:custGeom>
                <a:avLst/>
                <a:gdLst>
                  <a:gd name="T0" fmla="*/ 202 w 740"/>
                  <a:gd name="T1" fmla="*/ 818 h 888"/>
                  <a:gd name="T2" fmla="*/ 202 w 740"/>
                  <a:gd name="T3" fmla="*/ 700 h 888"/>
                  <a:gd name="T4" fmla="*/ 160 w 740"/>
                  <a:gd name="T5" fmla="*/ 674 h 888"/>
                  <a:gd name="T6" fmla="*/ 120 w 740"/>
                  <a:gd name="T7" fmla="*/ 642 h 888"/>
                  <a:gd name="T8" fmla="*/ 86 w 740"/>
                  <a:gd name="T9" fmla="*/ 606 h 888"/>
                  <a:gd name="T10" fmla="*/ 56 w 740"/>
                  <a:gd name="T11" fmla="*/ 566 h 888"/>
                  <a:gd name="T12" fmla="*/ 32 w 740"/>
                  <a:gd name="T13" fmla="*/ 522 h 888"/>
                  <a:gd name="T14" fmla="*/ 14 w 740"/>
                  <a:gd name="T15" fmla="*/ 474 h 888"/>
                  <a:gd name="T16" fmla="*/ 4 w 740"/>
                  <a:gd name="T17" fmla="*/ 424 h 888"/>
                  <a:gd name="T18" fmla="*/ 0 w 740"/>
                  <a:gd name="T19" fmla="*/ 370 h 888"/>
                  <a:gd name="T20" fmla="*/ 2 w 740"/>
                  <a:gd name="T21" fmla="*/ 332 h 888"/>
                  <a:gd name="T22" fmla="*/ 16 w 740"/>
                  <a:gd name="T23" fmla="*/ 260 h 888"/>
                  <a:gd name="T24" fmla="*/ 44 w 740"/>
                  <a:gd name="T25" fmla="*/ 194 h 888"/>
                  <a:gd name="T26" fmla="*/ 84 w 740"/>
                  <a:gd name="T27" fmla="*/ 134 h 888"/>
                  <a:gd name="T28" fmla="*/ 134 w 740"/>
                  <a:gd name="T29" fmla="*/ 84 h 888"/>
                  <a:gd name="T30" fmla="*/ 194 w 740"/>
                  <a:gd name="T31" fmla="*/ 44 h 888"/>
                  <a:gd name="T32" fmla="*/ 260 w 740"/>
                  <a:gd name="T33" fmla="*/ 16 h 888"/>
                  <a:gd name="T34" fmla="*/ 332 w 740"/>
                  <a:gd name="T35" fmla="*/ 2 h 888"/>
                  <a:gd name="T36" fmla="*/ 370 w 740"/>
                  <a:gd name="T37" fmla="*/ 0 h 888"/>
                  <a:gd name="T38" fmla="*/ 446 w 740"/>
                  <a:gd name="T39" fmla="*/ 8 h 888"/>
                  <a:gd name="T40" fmla="*/ 514 w 740"/>
                  <a:gd name="T41" fmla="*/ 28 h 888"/>
                  <a:gd name="T42" fmla="*/ 578 w 740"/>
                  <a:gd name="T43" fmla="*/ 64 h 888"/>
                  <a:gd name="T44" fmla="*/ 632 w 740"/>
                  <a:gd name="T45" fmla="*/ 108 h 888"/>
                  <a:gd name="T46" fmla="*/ 678 w 740"/>
                  <a:gd name="T47" fmla="*/ 164 h 888"/>
                  <a:gd name="T48" fmla="*/ 712 w 740"/>
                  <a:gd name="T49" fmla="*/ 226 h 888"/>
                  <a:gd name="T50" fmla="*/ 734 w 740"/>
                  <a:gd name="T51" fmla="*/ 296 h 888"/>
                  <a:gd name="T52" fmla="*/ 740 w 740"/>
                  <a:gd name="T53" fmla="*/ 370 h 888"/>
                  <a:gd name="T54" fmla="*/ 740 w 740"/>
                  <a:gd name="T55" fmla="*/ 398 h 888"/>
                  <a:gd name="T56" fmla="*/ 732 w 740"/>
                  <a:gd name="T57" fmla="*/ 450 h 888"/>
                  <a:gd name="T58" fmla="*/ 718 w 740"/>
                  <a:gd name="T59" fmla="*/ 498 h 888"/>
                  <a:gd name="T60" fmla="*/ 696 w 740"/>
                  <a:gd name="T61" fmla="*/ 546 h 888"/>
                  <a:gd name="T62" fmla="*/ 670 w 740"/>
                  <a:gd name="T63" fmla="*/ 588 h 888"/>
                  <a:gd name="T64" fmla="*/ 638 w 740"/>
                  <a:gd name="T65" fmla="*/ 626 h 888"/>
                  <a:gd name="T66" fmla="*/ 600 w 740"/>
                  <a:gd name="T67" fmla="*/ 660 h 888"/>
                  <a:gd name="T68" fmla="*/ 558 w 740"/>
                  <a:gd name="T69" fmla="*/ 690 h 888"/>
                  <a:gd name="T70" fmla="*/ 536 w 740"/>
                  <a:gd name="T71" fmla="*/ 786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740" h="888">
                    <a:moveTo>
                      <a:pt x="518" y="888"/>
                    </a:moveTo>
                    <a:lnTo>
                      <a:pt x="202" y="818"/>
                    </a:lnTo>
                    <a:lnTo>
                      <a:pt x="202" y="700"/>
                    </a:lnTo>
                    <a:lnTo>
                      <a:pt x="202" y="700"/>
                    </a:lnTo>
                    <a:lnTo>
                      <a:pt x="180" y="688"/>
                    </a:lnTo>
                    <a:lnTo>
                      <a:pt x="160" y="674"/>
                    </a:lnTo>
                    <a:lnTo>
                      <a:pt x="140" y="660"/>
                    </a:lnTo>
                    <a:lnTo>
                      <a:pt x="120" y="642"/>
                    </a:lnTo>
                    <a:lnTo>
                      <a:pt x="102" y="626"/>
                    </a:lnTo>
                    <a:lnTo>
                      <a:pt x="86" y="606"/>
                    </a:lnTo>
                    <a:lnTo>
                      <a:pt x="70" y="586"/>
                    </a:lnTo>
                    <a:lnTo>
                      <a:pt x="56" y="566"/>
                    </a:lnTo>
                    <a:lnTo>
                      <a:pt x="44" y="544"/>
                    </a:lnTo>
                    <a:lnTo>
                      <a:pt x="32" y="522"/>
                    </a:lnTo>
                    <a:lnTo>
                      <a:pt x="22" y="498"/>
                    </a:lnTo>
                    <a:lnTo>
                      <a:pt x="14" y="474"/>
                    </a:lnTo>
                    <a:lnTo>
                      <a:pt x="8" y="448"/>
                    </a:lnTo>
                    <a:lnTo>
                      <a:pt x="4" y="424"/>
                    </a:lnTo>
                    <a:lnTo>
                      <a:pt x="2" y="396"/>
                    </a:lnTo>
                    <a:lnTo>
                      <a:pt x="0" y="370"/>
                    </a:lnTo>
                    <a:lnTo>
                      <a:pt x="0" y="370"/>
                    </a:lnTo>
                    <a:lnTo>
                      <a:pt x="2" y="332"/>
                    </a:lnTo>
                    <a:lnTo>
                      <a:pt x="8" y="296"/>
                    </a:lnTo>
                    <a:lnTo>
                      <a:pt x="16" y="260"/>
                    </a:lnTo>
                    <a:lnTo>
                      <a:pt x="30" y="226"/>
                    </a:lnTo>
                    <a:lnTo>
                      <a:pt x="44" y="194"/>
                    </a:lnTo>
                    <a:lnTo>
                      <a:pt x="64" y="164"/>
                    </a:lnTo>
                    <a:lnTo>
                      <a:pt x="84" y="134"/>
                    </a:lnTo>
                    <a:lnTo>
                      <a:pt x="108" y="108"/>
                    </a:lnTo>
                    <a:lnTo>
                      <a:pt x="134" y="84"/>
                    </a:lnTo>
                    <a:lnTo>
                      <a:pt x="164" y="64"/>
                    </a:lnTo>
                    <a:lnTo>
                      <a:pt x="194" y="44"/>
                    </a:lnTo>
                    <a:lnTo>
                      <a:pt x="226" y="28"/>
                    </a:lnTo>
                    <a:lnTo>
                      <a:pt x="260" y="16"/>
                    </a:lnTo>
                    <a:lnTo>
                      <a:pt x="296" y="8"/>
                    </a:lnTo>
                    <a:lnTo>
                      <a:pt x="332" y="2"/>
                    </a:lnTo>
                    <a:lnTo>
                      <a:pt x="370" y="0"/>
                    </a:lnTo>
                    <a:lnTo>
                      <a:pt x="370" y="0"/>
                    </a:lnTo>
                    <a:lnTo>
                      <a:pt x="408" y="2"/>
                    </a:lnTo>
                    <a:lnTo>
                      <a:pt x="446" y="8"/>
                    </a:lnTo>
                    <a:lnTo>
                      <a:pt x="480" y="16"/>
                    </a:lnTo>
                    <a:lnTo>
                      <a:pt x="514" y="28"/>
                    </a:lnTo>
                    <a:lnTo>
                      <a:pt x="546" y="44"/>
                    </a:lnTo>
                    <a:lnTo>
                      <a:pt x="578" y="64"/>
                    </a:lnTo>
                    <a:lnTo>
                      <a:pt x="606" y="84"/>
                    </a:lnTo>
                    <a:lnTo>
                      <a:pt x="632" y="108"/>
                    </a:lnTo>
                    <a:lnTo>
                      <a:pt x="656" y="134"/>
                    </a:lnTo>
                    <a:lnTo>
                      <a:pt x="678" y="164"/>
                    </a:lnTo>
                    <a:lnTo>
                      <a:pt x="696" y="194"/>
                    </a:lnTo>
                    <a:lnTo>
                      <a:pt x="712" y="226"/>
                    </a:lnTo>
                    <a:lnTo>
                      <a:pt x="724" y="260"/>
                    </a:lnTo>
                    <a:lnTo>
                      <a:pt x="734" y="296"/>
                    </a:lnTo>
                    <a:lnTo>
                      <a:pt x="738" y="332"/>
                    </a:lnTo>
                    <a:lnTo>
                      <a:pt x="740" y="370"/>
                    </a:lnTo>
                    <a:lnTo>
                      <a:pt x="740" y="370"/>
                    </a:lnTo>
                    <a:lnTo>
                      <a:pt x="740" y="398"/>
                    </a:lnTo>
                    <a:lnTo>
                      <a:pt x="736" y="424"/>
                    </a:lnTo>
                    <a:lnTo>
                      <a:pt x="732" y="450"/>
                    </a:lnTo>
                    <a:lnTo>
                      <a:pt x="726" y="474"/>
                    </a:lnTo>
                    <a:lnTo>
                      <a:pt x="718" y="498"/>
                    </a:lnTo>
                    <a:lnTo>
                      <a:pt x="708" y="522"/>
                    </a:lnTo>
                    <a:lnTo>
                      <a:pt x="696" y="546"/>
                    </a:lnTo>
                    <a:lnTo>
                      <a:pt x="684" y="568"/>
                    </a:lnTo>
                    <a:lnTo>
                      <a:pt x="670" y="588"/>
                    </a:lnTo>
                    <a:lnTo>
                      <a:pt x="654" y="608"/>
                    </a:lnTo>
                    <a:lnTo>
                      <a:pt x="638" y="626"/>
                    </a:lnTo>
                    <a:lnTo>
                      <a:pt x="620" y="644"/>
                    </a:lnTo>
                    <a:lnTo>
                      <a:pt x="600" y="660"/>
                    </a:lnTo>
                    <a:lnTo>
                      <a:pt x="580" y="676"/>
                    </a:lnTo>
                    <a:lnTo>
                      <a:pt x="558" y="690"/>
                    </a:lnTo>
                    <a:lnTo>
                      <a:pt x="536" y="702"/>
                    </a:lnTo>
                    <a:lnTo>
                      <a:pt x="536" y="786"/>
                    </a:lnTo>
                    <a:lnTo>
                      <a:pt x="350" y="740"/>
                    </a:lnTo>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30" name="Line 6"/>
              <p:cNvSpPr>
                <a:spLocks noChangeShapeType="1"/>
              </p:cNvSpPr>
              <p:nvPr/>
            </p:nvSpPr>
            <p:spPr bwMode="auto">
              <a:xfrm flipH="1" flipV="1">
                <a:off x="4539008" y="2015041"/>
                <a:ext cx="62056" cy="13746"/>
              </a:xfrm>
              <a:prstGeom prst="line">
                <a:avLst/>
              </a:prstGeom>
              <a:noFill/>
              <a:ln w="6350">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31" name="Line 7"/>
              <p:cNvSpPr>
                <a:spLocks noChangeShapeType="1"/>
              </p:cNvSpPr>
              <p:nvPr/>
            </p:nvSpPr>
            <p:spPr bwMode="auto">
              <a:xfrm flipH="1" flipV="1">
                <a:off x="4544114" y="2034679"/>
                <a:ext cx="51844" cy="11390"/>
              </a:xfrm>
              <a:prstGeom prst="line">
                <a:avLst/>
              </a:prstGeom>
              <a:noFill/>
              <a:ln w="6350">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grpSp>
      </p:grpSp>
      <p:grpSp>
        <p:nvGrpSpPr>
          <p:cNvPr id="132" name="组合 131"/>
          <p:cNvGrpSpPr/>
          <p:nvPr/>
        </p:nvGrpSpPr>
        <p:grpSpPr>
          <a:xfrm>
            <a:off x="5933038" y="2670149"/>
            <a:ext cx="325926" cy="2089765"/>
            <a:chOff x="4449762" y="2081776"/>
            <a:chExt cx="244476" cy="1567324"/>
          </a:xfrm>
        </p:grpSpPr>
        <p:grpSp>
          <p:nvGrpSpPr>
            <p:cNvPr id="133" name="组合 132"/>
            <p:cNvGrpSpPr/>
            <p:nvPr/>
          </p:nvGrpSpPr>
          <p:grpSpPr>
            <a:xfrm>
              <a:off x="4503872" y="2081776"/>
              <a:ext cx="136256" cy="1567324"/>
              <a:chOff x="4503872" y="2081776"/>
              <a:chExt cx="136256" cy="1567324"/>
            </a:xfrm>
          </p:grpSpPr>
          <p:sp>
            <p:nvSpPr>
              <p:cNvPr id="135" name="等腰三角形 21"/>
              <p:cNvSpPr/>
              <p:nvPr/>
            </p:nvSpPr>
            <p:spPr>
              <a:xfrm>
                <a:off x="4503872" y="2081776"/>
                <a:ext cx="136256" cy="772319"/>
              </a:xfrm>
              <a:custGeom>
                <a:avLst/>
                <a:gdLst>
                  <a:gd name="connsiteX0" fmla="*/ 0 w 133350"/>
                  <a:gd name="connsiteY0" fmla="*/ 780032 h 780032"/>
                  <a:gd name="connsiteX1" fmla="*/ 66675 w 133350"/>
                  <a:gd name="connsiteY1" fmla="*/ 0 h 780032"/>
                  <a:gd name="connsiteX2" fmla="*/ 133350 w 133350"/>
                  <a:gd name="connsiteY2" fmla="*/ 780032 h 780032"/>
                  <a:gd name="connsiteX3" fmla="*/ 0 w 133350"/>
                  <a:gd name="connsiteY3" fmla="*/ 780032 h 780032"/>
                  <a:gd name="connsiteX0-1" fmla="*/ 1453 w 136256"/>
                  <a:gd name="connsiteY0-2" fmla="*/ 780032 h 780032"/>
                  <a:gd name="connsiteX1-3" fmla="*/ 68128 w 136256"/>
                  <a:gd name="connsiteY1-4" fmla="*/ 0 h 780032"/>
                  <a:gd name="connsiteX2-5" fmla="*/ 134803 w 136256"/>
                  <a:gd name="connsiteY2-6" fmla="*/ 780032 h 780032"/>
                  <a:gd name="connsiteX3-7" fmla="*/ 1453 w 136256"/>
                  <a:gd name="connsiteY3-8" fmla="*/ 780032 h 780032"/>
                </a:gdLst>
                <a:ahLst/>
                <a:cxnLst>
                  <a:cxn ang="0">
                    <a:pos x="connsiteX0-1" y="connsiteY0-2"/>
                  </a:cxn>
                  <a:cxn ang="0">
                    <a:pos x="connsiteX1-3" y="connsiteY1-4"/>
                  </a:cxn>
                  <a:cxn ang="0">
                    <a:pos x="connsiteX2-5" y="connsiteY2-6"/>
                  </a:cxn>
                  <a:cxn ang="0">
                    <a:pos x="connsiteX3-7" y="connsiteY3-8"/>
                  </a:cxn>
                </a:cxnLst>
                <a:rect l="l" t="t" r="r" b="b"/>
                <a:pathLst>
                  <a:path w="136256" h="780032">
                    <a:moveTo>
                      <a:pt x="1453" y="780032"/>
                    </a:moveTo>
                    <a:cubicBezTo>
                      <a:pt x="-9659" y="650027"/>
                      <a:pt x="45903" y="0"/>
                      <a:pt x="68128" y="0"/>
                    </a:cubicBezTo>
                    <a:cubicBezTo>
                      <a:pt x="90353" y="0"/>
                      <a:pt x="145915" y="650027"/>
                      <a:pt x="134803" y="780032"/>
                    </a:cubicBezTo>
                    <a:lnTo>
                      <a:pt x="1453" y="780032"/>
                    </a:lnTo>
                    <a:close/>
                  </a:path>
                </a:pathLst>
              </a:custGeom>
              <a:solidFill>
                <a:schemeClr val="bg1">
                  <a:lumMod val="65000"/>
                </a:schemeClr>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6" name="等腰三角形 21"/>
              <p:cNvSpPr/>
              <p:nvPr/>
            </p:nvSpPr>
            <p:spPr>
              <a:xfrm rot="10800000">
                <a:off x="4503872" y="2876781"/>
                <a:ext cx="136256" cy="772319"/>
              </a:xfrm>
              <a:custGeom>
                <a:avLst/>
                <a:gdLst>
                  <a:gd name="connsiteX0" fmla="*/ 0 w 133350"/>
                  <a:gd name="connsiteY0" fmla="*/ 780032 h 780032"/>
                  <a:gd name="connsiteX1" fmla="*/ 66675 w 133350"/>
                  <a:gd name="connsiteY1" fmla="*/ 0 h 780032"/>
                  <a:gd name="connsiteX2" fmla="*/ 133350 w 133350"/>
                  <a:gd name="connsiteY2" fmla="*/ 780032 h 780032"/>
                  <a:gd name="connsiteX3" fmla="*/ 0 w 133350"/>
                  <a:gd name="connsiteY3" fmla="*/ 780032 h 780032"/>
                  <a:gd name="connsiteX0-1" fmla="*/ 1453 w 136256"/>
                  <a:gd name="connsiteY0-2" fmla="*/ 780032 h 780032"/>
                  <a:gd name="connsiteX1-3" fmla="*/ 68128 w 136256"/>
                  <a:gd name="connsiteY1-4" fmla="*/ 0 h 780032"/>
                  <a:gd name="connsiteX2-5" fmla="*/ 134803 w 136256"/>
                  <a:gd name="connsiteY2-6" fmla="*/ 780032 h 780032"/>
                  <a:gd name="connsiteX3-7" fmla="*/ 1453 w 136256"/>
                  <a:gd name="connsiteY3-8" fmla="*/ 780032 h 780032"/>
                </a:gdLst>
                <a:ahLst/>
                <a:cxnLst>
                  <a:cxn ang="0">
                    <a:pos x="connsiteX0-1" y="connsiteY0-2"/>
                  </a:cxn>
                  <a:cxn ang="0">
                    <a:pos x="connsiteX1-3" y="connsiteY1-4"/>
                  </a:cxn>
                  <a:cxn ang="0">
                    <a:pos x="connsiteX2-5" y="connsiteY2-6"/>
                  </a:cxn>
                  <a:cxn ang="0">
                    <a:pos x="connsiteX3-7" y="connsiteY3-8"/>
                  </a:cxn>
                </a:cxnLst>
                <a:rect l="l" t="t" r="r" b="b"/>
                <a:pathLst>
                  <a:path w="136256" h="780032">
                    <a:moveTo>
                      <a:pt x="1453" y="780032"/>
                    </a:moveTo>
                    <a:cubicBezTo>
                      <a:pt x="-9659" y="650027"/>
                      <a:pt x="45903" y="0"/>
                      <a:pt x="68128" y="0"/>
                    </a:cubicBezTo>
                    <a:cubicBezTo>
                      <a:pt x="90353" y="0"/>
                      <a:pt x="145915" y="650027"/>
                      <a:pt x="134803" y="780032"/>
                    </a:cubicBezTo>
                    <a:lnTo>
                      <a:pt x="1453" y="780032"/>
                    </a:lnTo>
                    <a:close/>
                  </a:path>
                </a:pathLst>
              </a:cu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34" name="椭圆 133"/>
            <p:cNvSpPr/>
            <p:nvPr/>
          </p:nvSpPr>
          <p:spPr>
            <a:xfrm>
              <a:off x="4449762" y="2743201"/>
              <a:ext cx="244476" cy="244474"/>
            </a:xfrm>
            <a:prstGeom prst="ellipse">
              <a:avLst/>
            </a:prstGeom>
            <a:solidFill>
              <a:schemeClr val="bg1">
                <a:lumMod val="65000"/>
              </a:schemeClr>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37" name="内容占位符 2"/>
          <p:cNvSpPr txBox="1"/>
          <p:nvPr/>
        </p:nvSpPr>
        <p:spPr>
          <a:xfrm>
            <a:off x="8384276" y="2910367"/>
            <a:ext cx="3256221" cy="1165225"/>
          </a:xfrm>
          <a:prstGeom prst="rect">
            <a:avLst/>
          </a:prstGeom>
        </p:spPr>
        <p:txBody>
          <a:bodyPr vert="horz" lIns="121908" tIns="60954" rIns="121908" bIns="60954" rtlCol="0" anchor="t">
            <a:normAutofit fontScale="92500"/>
          </a:bodyPr>
          <a:lstStyle>
            <a:lvl1pPr marL="177800" indent="-177800" algn="l" defTabSz="685800" rtl="0" eaLnBrk="1" latinLnBrk="0" hangingPunct="1">
              <a:lnSpc>
                <a:spcPct val="90000"/>
              </a:lnSpc>
              <a:spcBef>
                <a:spcPts val="750"/>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1pPr>
            <a:lvl2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2pPr>
            <a:lvl3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3pPr>
            <a:lvl4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4pPr>
            <a:lvl5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30000"/>
              </a:lnSpc>
              <a:spcBef>
                <a:spcPts val="0"/>
              </a:spcBef>
              <a:spcAft>
                <a:spcPts val="800"/>
              </a:spcAft>
              <a:buNone/>
            </a:pPr>
            <a:r>
              <a:rPr lang="zh-CN" altLang="en-US" sz="1300" dirty="0">
                <a:solidFill>
                  <a:schemeClr val="accent3"/>
                </a:solidFill>
              </a:rPr>
              <a:t>在此输入您的文字标题</a:t>
            </a:r>
            <a:endParaRPr lang="en-US" altLang="zh-CN" sz="1300" dirty="0">
              <a:solidFill>
                <a:schemeClr val="accent3"/>
              </a:solidFill>
            </a:endParaRPr>
          </a:p>
          <a:p>
            <a:pPr marL="0" indent="0">
              <a:lnSpc>
                <a:spcPct val="130000"/>
              </a:lnSpc>
              <a:spcBef>
                <a:spcPts val="0"/>
              </a:spcBef>
              <a:spcAft>
                <a:spcPts val="800"/>
              </a:spcAft>
              <a:buNone/>
            </a:pPr>
            <a:r>
              <a:rPr lang="zh-CN" altLang="en-US" sz="1100" dirty="0"/>
              <a:t>在此输入您的图表说明文字，在此输入您的图表说明文字，在此输入您的图表说明文字，在此输入您的图表说明文字，在此输入您的图表说明文字</a:t>
            </a:r>
            <a:endParaRPr lang="zh-CN" altLang="en-US" sz="1100" dirty="0"/>
          </a:p>
        </p:txBody>
      </p:sp>
      <p:sp>
        <p:nvSpPr>
          <p:cNvPr id="138" name="内容占位符 2"/>
          <p:cNvSpPr txBox="1"/>
          <p:nvPr/>
        </p:nvSpPr>
        <p:spPr>
          <a:xfrm>
            <a:off x="8376922" y="4490936"/>
            <a:ext cx="3263575" cy="1152000"/>
          </a:xfrm>
          <a:prstGeom prst="rect">
            <a:avLst/>
          </a:prstGeom>
        </p:spPr>
        <p:txBody>
          <a:bodyPr vert="horz" lIns="121908" tIns="60954" rIns="121908" bIns="60954" rtlCol="0" anchor="t">
            <a:normAutofit fontScale="92500"/>
          </a:bodyPr>
          <a:lstStyle>
            <a:lvl1pPr marL="177800" indent="-177800" algn="l" defTabSz="685800" rtl="0" eaLnBrk="1" latinLnBrk="0" hangingPunct="1">
              <a:lnSpc>
                <a:spcPct val="90000"/>
              </a:lnSpc>
              <a:spcBef>
                <a:spcPts val="750"/>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1pPr>
            <a:lvl2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2pPr>
            <a:lvl3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3pPr>
            <a:lvl4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4pPr>
            <a:lvl5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30000"/>
              </a:lnSpc>
              <a:spcBef>
                <a:spcPts val="0"/>
              </a:spcBef>
              <a:spcAft>
                <a:spcPts val="800"/>
              </a:spcAft>
              <a:buNone/>
            </a:pPr>
            <a:r>
              <a:rPr lang="zh-CN" altLang="en-US" sz="1300" dirty="0">
                <a:solidFill>
                  <a:schemeClr val="accent5"/>
                </a:solidFill>
              </a:rPr>
              <a:t>在此输入您的文字标题</a:t>
            </a:r>
            <a:endParaRPr lang="en-US" altLang="zh-CN" sz="1300" dirty="0">
              <a:solidFill>
                <a:schemeClr val="accent5"/>
              </a:solidFill>
            </a:endParaRPr>
          </a:p>
          <a:p>
            <a:pPr marL="0" indent="0">
              <a:lnSpc>
                <a:spcPct val="130000"/>
              </a:lnSpc>
              <a:spcBef>
                <a:spcPts val="0"/>
              </a:spcBef>
              <a:spcAft>
                <a:spcPts val="800"/>
              </a:spcAft>
              <a:buNone/>
            </a:pPr>
            <a:r>
              <a:rPr lang="zh-CN" altLang="en-US" sz="1100" dirty="0"/>
              <a:t>在此输入您的图表说明文字，在此输入您的图表说明文字，在此输入您的图表说明文字，在此输入您的图表说明文字，在此输入您的图表说明文字</a:t>
            </a:r>
            <a:endParaRPr lang="zh-CN" altLang="en-US" sz="1100" dirty="0"/>
          </a:p>
        </p:txBody>
      </p:sp>
      <p:sp>
        <p:nvSpPr>
          <p:cNvPr id="139" name="内容占位符 2"/>
          <p:cNvSpPr txBox="1"/>
          <p:nvPr/>
        </p:nvSpPr>
        <p:spPr>
          <a:xfrm>
            <a:off x="8376922" y="1329799"/>
            <a:ext cx="3263575" cy="1152000"/>
          </a:xfrm>
          <a:prstGeom prst="rect">
            <a:avLst/>
          </a:prstGeom>
        </p:spPr>
        <p:txBody>
          <a:bodyPr vert="horz" lIns="121908" tIns="60954" rIns="121908" bIns="60954" rtlCol="0" anchor="t">
            <a:normAutofit fontScale="92500"/>
          </a:bodyPr>
          <a:lstStyle>
            <a:lvl1pPr marL="177800" indent="-177800" algn="l" defTabSz="685800" rtl="0" eaLnBrk="1" latinLnBrk="0" hangingPunct="1">
              <a:lnSpc>
                <a:spcPct val="90000"/>
              </a:lnSpc>
              <a:spcBef>
                <a:spcPts val="750"/>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1pPr>
            <a:lvl2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2pPr>
            <a:lvl3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3pPr>
            <a:lvl4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4pPr>
            <a:lvl5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30000"/>
              </a:lnSpc>
              <a:spcBef>
                <a:spcPts val="0"/>
              </a:spcBef>
              <a:spcAft>
                <a:spcPts val="800"/>
              </a:spcAft>
              <a:buNone/>
            </a:pPr>
            <a:r>
              <a:rPr lang="zh-CN" altLang="en-US" sz="1300" dirty="0">
                <a:solidFill>
                  <a:schemeClr val="accent2"/>
                </a:solidFill>
              </a:rPr>
              <a:t>在此输入您的文字标题</a:t>
            </a:r>
            <a:endParaRPr lang="en-US" altLang="zh-CN" sz="1300" dirty="0">
              <a:solidFill>
                <a:schemeClr val="accent2"/>
              </a:solidFill>
            </a:endParaRPr>
          </a:p>
          <a:p>
            <a:pPr marL="0" indent="0">
              <a:lnSpc>
                <a:spcPct val="130000"/>
              </a:lnSpc>
              <a:spcBef>
                <a:spcPts val="0"/>
              </a:spcBef>
              <a:spcAft>
                <a:spcPts val="800"/>
              </a:spcAft>
              <a:buNone/>
            </a:pPr>
            <a:r>
              <a:rPr lang="zh-CN" altLang="en-US" sz="1100" dirty="0"/>
              <a:t>在此输入您的图表说明文字，在此输入您的图表说明文字，在此输入您的图表说明文字，在此输入您的图表说明文字，在此输入您的图表说明文字</a:t>
            </a:r>
            <a:endParaRPr lang="zh-CN" altLang="en-US" sz="1100" dirty="0"/>
          </a:p>
        </p:txBody>
      </p:sp>
      <p:sp>
        <p:nvSpPr>
          <p:cNvPr id="140" name="内容占位符 2"/>
          <p:cNvSpPr txBox="1"/>
          <p:nvPr/>
        </p:nvSpPr>
        <p:spPr>
          <a:xfrm>
            <a:off x="537216" y="2910367"/>
            <a:ext cx="3263575" cy="1152000"/>
          </a:xfrm>
          <a:prstGeom prst="rect">
            <a:avLst/>
          </a:prstGeom>
        </p:spPr>
        <p:txBody>
          <a:bodyPr vert="horz" lIns="121908" tIns="60954" rIns="121908" bIns="60954" rtlCol="0" anchor="t">
            <a:normAutofit fontScale="92500"/>
          </a:bodyPr>
          <a:lstStyle>
            <a:lvl1pPr marL="177800" indent="-177800" algn="l" defTabSz="685800" rtl="0" eaLnBrk="1" latinLnBrk="0" hangingPunct="1">
              <a:lnSpc>
                <a:spcPct val="90000"/>
              </a:lnSpc>
              <a:spcBef>
                <a:spcPts val="750"/>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1pPr>
            <a:lvl2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2pPr>
            <a:lvl3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3pPr>
            <a:lvl4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4pPr>
            <a:lvl5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lnSpc>
                <a:spcPct val="130000"/>
              </a:lnSpc>
              <a:spcBef>
                <a:spcPts val="0"/>
              </a:spcBef>
              <a:spcAft>
                <a:spcPts val="800"/>
              </a:spcAft>
              <a:buNone/>
            </a:pPr>
            <a:r>
              <a:rPr lang="zh-CN" altLang="en-US" sz="1300" dirty="0">
                <a:solidFill>
                  <a:schemeClr val="accent6"/>
                </a:solidFill>
              </a:rPr>
              <a:t>在此输入您的文字标题</a:t>
            </a:r>
            <a:endParaRPr lang="en-US" altLang="zh-CN" sz="1300" dirty="0">
              <a:solidFill>
                <a:schemeClr val="accent6"/>
              </a:solidFill>
            </a:endParaRPr>
          </a:p>
          <a:p>
            <a:pPr marL="0" indent="0" algn="r">
              <a:lnSpc>
                <a:spcPct val="130000"/>
              </a:lnSpc>
              <a:spcBef>
                <a:spcPts val="0"/>
              </a:spcBef>
              <a:spcAft>
                <a:spcPts val="800"/>
              </a:spcAft>
              <a:buNone/>
            </a:pPr>
            <a:r>
              <a:rPr lang="zh-CN" altLang="en-US" sz="1100" dirty="0"/>
              <a:t>在此输入您的图表说明文字，在此输入您的图表说明文字，在此输入您的图表说明文字，在此输入您的图表说明文字，在此输入您的图表说明文字</a:t>
            </a:r>
            <a:endParaRPr lang="zh-CN" altLang="en-US" sz="1100" dirty="0"/>
          </a:p>
        </p:txBody>
      </p:sp>
      <p:sp>
        <p:nvSpPr>
          <p:cNvPr id="141" name="内容占位符 2"/>
          <p:cNvSpPr txBox="1"/>
          <p:nvPr/>
        </p:nvSpPr>
        <p:spPr>
          <a:xfrm>
            <a:off x="537217" y="4490936"/>
            <a:ext cx="3263575" cy="1152000"/>
          </a:xfrm>
          <a:prstGeom prst="rect">
            <a:avLst/>
          </a:prstGeom>
        </p:spPr>
        <p:txBody>
          <a:bodyPr vert="horz" lIns="121908" tIns="60954" rIns="121908" bIns="60954" rtlCol="0" anchor="t">
            <a:normAutofit fontScale="92500"/>
          </a:bodyPr>
          <a:lstStyle>
            <a:lvl1pPr marL="177800" indent="-177800" algn="l" defTabSz="685800" rtl="0" eaLnBrk="1" latinLnBrk="0" hangingPunct="1">
              <a:lnSpc>
                <a:spcPct val="90000"/>
              </a:lnSpc>
              <a:spcBef>
                <a:spcPts val="750"/>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1pPr>
            <a:lvl2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2pPr>
            <a:lvl3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3pPr>
            <a:lvl4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4pPr>
            <a:lvl5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lnSpc>
                <a:spcPct val="130000"/>
              </a:lnSpc>
              <a:spcBef>
                <a:spcPts val="0"/>
              </a:spcBef>
              <a:spcAft>
                <a:spcPts val="800"/>
              </a:spcAft>
              <a:buNone/>
            </a:pPr>
            <a:r>
              <a:rPr lang="zh-CN" altLang="en-US" sz="1300" dirty="0">
                <a:solidFill>
                  <a:schemeClr val="accent1"/>
                </a:solidFill>
              </a:rPr>
              <a:t>在此输入您的文字标题</a:t>
            </a:r>
            <a:endParaRPr lang="en-US" altLang="zh-CN" sz="1300" dirty="0">
              <a:solidFill>
                <a:schemeClr val="accent1"/>
              </a:solidFill>
            </a:endParaRPr>
          </a:p>
          <a:p>
            <a:pPr marL="0" indent="0" algn="r">
              <a:lnSpc>
                <a:spcPct val="130000"/>
              </a:lnSpc>
              <a:spcBef>
                <a:spcPts val="0"/>
              </a:spcBef>
              <a:spcAft>
                <a:spcPts val="800"/>
              </a:spcAft>
              <a:buNone/>
            </a:pPr>
            <a:r>
              <a:rPr lang="zh-CN" altLang="en-US" sz="1100" dirty="0"/>
              <a:t>在此输入您的图表说明文字，在此输入您的图表说明文字，在此输入您的图表说明文字，在此输入您的图表说明文字，在此输入您的图表说明文字</a:t>
            </a:r>
            <a:endParaRPr lang="zh-CN" altLang="en-US" sz="1100" dirty="0"/>
          </a:p>
        </p:txBody>
      </p:sp>
      <p:sp>
        <p:nvSpPr>
          <p:cNvPr id="142" name="内容占位符 2"/>
          <p:cNvSpPr txBox="1"/>
          <p:nvPr/>
        </p:nvSpPr>
        <p:spPr>
          <a:xfrm>
            <a:off x="537217" y="1329799"/>
            <a:ext cx="3263575" cy="1152000"/>
          </a:xfrm>
          <a:prstGeom prst="rect">
            <a:avLst/>
          </a:prstGeom>
        </p:spPr>
        <p:txBody>
          <a:bodyPr vert="horz" lIns="121908" tIns="60954" rIns="121908" bIns="60954" rtlCol="0" anchor="t">
            <a:normAutofit fontScale="92500"/>
          </a:bodyPr>
          <a:lstStyle>
            <a:lvl1pPr marL="177800" indent="-177800" algn="l" defTabSz="685800" rtl="0" eaLnBrk="1" latinLnBrk="0" hangingPunct="1">
              <a:lnSpc>
                <a:spcPct val="90000"/>
              </a:lnSpc>
              <a:spcBef>
                <a:spcPts val="750"/>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1pPr>
            <a:lvl2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2pPr>
            <a:lvl3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3pPr>
            <a:lvl4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4pPr>
            <a:lvl5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lnSpc>
                <a:spcPct val="130000"/>
              </a:lnSpc>
              <a:spcBef>
                <a:spcPts val="0"/>
              </a:spcBef>
              <a:spcAft>
                <a:spcPts val="800"/>
              </a:spcAft>
              <a:buNone/>
            </a:pPr>
            <a:r>
              <a:rPr lang="zh-CN" altLang="en-US" sz="1300" dirty="0">
                <a:solidFill>
                  <a:schemeClr val="accent4"/>
                </a:solidFill>
              </a:rPr>
              <a:t>在此输入您的文字标题</a:t>
            </a:r>
            <a:endParaRPr lang="en-US" altLang="zh-CN" sz="1300" dirty="0">
              <a:solidFill>
                <a:schemeClr val="accent4"/>
              </a:solidFill>
            </a:endParaRPr>
          </a:p>
          <a:p>
            <a:pPr marL="0" indent="0" algn="r">
              <a:lnSpc>
                <a:spcPct val="130000"/>
              </a:lnSpc>
              <a:spcBef>
                <a:spcPts val="0"/>
              </a:spcBef>
              <a:spcAft>
                <a:spcPts val="800"/>
              </a:spcAft>
              <a:buNone/>
            </a:pPr>
            <a:r>
              <a:rPr lang="zh-CN" altLang="en-US" sz="1100" dirty="0"/>
              <a:t>在此输入您的图表说明文字，在此输入您的图表说明文字，在此输入您的图表说明文字，在此输入您的图表说明文字，在此输入您的图表说明文字</a:t>
            </a:r>
            <a:endParaRPr lang="zh-CN" altLang="en-US" sz="1100" dirty="0"/>
          </a:p>
        </p:txBody>
      </p:sp>
      <p:sp>
        <p:nvSpPr>
          <p:cNvPr id="2" name="标题 1"/>
          <p:cNvSpPr>
            <a:spLocks noGrp="1"/>
          </p:cNvSpPr>
          <p:nvPr>
            <p:ph type="title"/>
          </p:nvPr>
        </p:nvSpPr>
        <p:spPr/>
        <p:txBody>
          <a:bodyPr>
            <a:normAutofit fontScale="90000"/>
          </a:bodyPr>
          <a:lstStyle/>
          <a:p>
            <a:r>
              <a:rPr lang="zh-CN" altLang="en-US" dirty="0"/>
              <a:t>单击此处添加标题</a:t>
            </a:r>
            <a:endParaRPr lang="zh-CN" altLang="en-US" dirty="0"/>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nodeType="clickEffect">
                                  <p:stCondLst>
                                    <p:cond delay="0"/>
                                  </p:stCondLst>
                                  <p:childTnLst>
                                    <p:set>
                                      <p:cBhvr>
                                        <p:cTn id="6" dur="1" fill="hold">
                                          <p:stCondLst>
                                            <p:cond delay="0"/>
                                          </p:stCondLst>
                                        </p:cTn>
                                        <p:tgtEl>
                                          <p:spTgt spid="126"/>
                                        </p:tgtEl>
                                        <p:attrNameLst>
                                          <p:attrName>style.visibility</p:attrName>
                                        </p:attrNameLst>
                                      </p:cBhvr>
                                      <p:to>
                                        <p:strVal val="visible"/>
                                      </p:to>
                                    </p:set>
                                    <p:anim calcmode="lin" valueType="num">
                                      <p:cBhvr additive="base">
                                        <p:cTn id="7" dur="300" fill="hold"/>
                                        <p:tgtEl>
                                          <p:spTgt spid="126"/>
                                        </p:tgtEl>
                                        <p:attrNameLst>
                                          <p:attrName>ppt_x</p:attrName>
                                        </p:attrNameLst>
                                      </p:cBhvr>
                                      <p:tavLst>
                                        <p:tav tm="0">
                                          <p:val>
                                            <p:strVal val="1+#ppt_w/2"/>
                                          </p:val>
                                        </p:tav>
                                        <p:tav tm="100000">
                                          <p:val>
                                            <p:strVal val="#ppt_x"/>
                                          </p:val>
                                        </p:tav>
                                      </p:tavLst>
                                    </p:anim>
                                    <p:anim calcmode="lin" valueType="num">
                                      <p:cBhvr additive="base">
                                        <p:cTn id="8" dur="300" fill="hold"/>
                                        <p:tgtEl>
                                          <p:spTgt spid="126"/>
                                        </p:tgtEl>
                                        <p:attrNameLst>
                                          <p:attrName>ppt_y</p:attrName>
                                        </p:attrNameLst>
                                      </p:cBhvr>
                                      <p:tavLst>
                                        <p:tav tm="0">
                                          <p:val>
                                            <p:strVal val="0-#ppt_h/2"/>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121"/>
                                        </p:tgtEl>
                                        <p:attrNameLst>
                                          <p:attrName>style.visibility</p:attrName>
                                        </p:attrNameLst>
                                      </p:cBhvr>
                                      <p:to>
                                        <p:strVal val="visible"/>
                                      </p:to>
                                    </p:set>
                                    <p:anim calcmode="lin" valueType="num">
                                      <p:cBhvr additive="base">
                                        <p:cTn id="11" dur="300" fill="hold"/>
                                        <p:tgtEl>
                                          <p:spTgt spid="121"/>
                                        </p:tgtEl>
                                        <p:attrNameLst>
                                          <p:attrName>ppt_x</p:attrName>
                                        </p:attrNameLst>
                                      </p:cBhvr>
                                      <p:tavLst>
                                        <p:tav tm="0">
                                          <p:val>
                                            <p:strVal val="1+#ppt_w/2"/>
                                          </p:val>
                                        </p:tav>
                                        <p:tav tm="100000">
                                          <p:val>
                                            <p:strVal val="#ppt_x"/>
                                          </p:val>
                                        </p:tav>
                                      </p:tavLst>
                                    </p:anim>
                                    <p:anim calcmode="lin" valueType="num">
                                      <p:cBhvr additive="base">
                                        <p:cTn id="12" dur="300" fill="hold"/>
                                        <p:tgtEl>
                                          <p:spTgt spid="121"/>
                                        </p:tgtEl>
                                        <p:attrNameLst>
                                          <p:attrName>ppt_y</p:attrName>
                                        </p:attrNameLst>
                                      </p:cBhvr>
                                      <p:tavLst>
                                        <p:tav tm="0">
                                          <p:val>
                                            <p:strVal val="#ppt_y"/>
                                          </p:val>
                                        </p:tav>
                                        <p:tav tm="100000">
                                          <p:val>
                                            <p:strVal val="#ppt_y"/>
                                          </p:val>
                                        </p:tav>
                                      </p:tavLst>
                                    </p:anim>
                                  </p:childTnLst>
                                </p:cTn>
                              </p:par>
                              <p:par>
                                <p:cTn id="13" presetID="2" presetClass="entr" presetSubtype="6" fill="hold" nodeType="withEffect">
                                  <p:stCondLst>
                                    <p:cond delay="0"/>
                                  </p:stCondLst>
                                  <p:childTnLst>
                                    <p:set>
                                      <p:cBhvr>
                                        <p:cTn id="14" dur="1" fill="hold">
                                          <p:stCondLst>
                                            <p:cond delay="0"/>
                                          </p:stCondLst>
                                        </p:cTn>
                                        <p:tgtEl>
                                          <p:spTgt spid="101"/>
                                        </p:tgtEl>
                                        <p:attrNameLst>
                                          <p:attrName>style.visibility</p:attrName>
                                        </p:attrNameLst>
                                      </p:cBhvr>
                                      <p:to>
                                        <p:strVal val="visible"/>
                                      </p:to>
                                    </p:set>
                                    <p:anim calcmode="lin" valueType="num">
                                      <p:cBhvr additive="base">
                                        <p:cTn id="15" dur="300" fill="hold"/>
                                        <p:tgtEl>
                                          <p:spTgt spid="101"/>
                                        </p:tgtEl>
                                        <p:attrNameLst>
                                          <p:attrName>ppt_x</p:attrName>
                                        </p:attrNameLst>
                                      </p:cBhvr>
                                      <p:tavLst>
                                        <p:tav tm="0">
                                          <p:val>
                                            <p:strVal val="1+#ppt_w/2"/>
                                          </p:val>
                                        </p:tav>
                                        <p:tav tm="100000">
                                          <p:val>
                                            <p:strVal val="#ppt_x"/>
                                          </p:val>
                                        </p:tav>
                                      </p:tavLst>
                                    </p:anim>
                                    <p:anim calcmode="lin" valueType="num">
                                      <p:cBhvr additive="base">
                                        <p:cTn id="16" dur="300" fill="hold"/>
                                        <p:tgtEl>
                                          <p:spTgt spid="101"/>
                                        </p:tgtEl>
                                        <p:attrNameLst>
                                          <p:attrName>ppt_y</p:attrName>
                                        </p:attrNameLst>
                                      </p:cBhvr>
                                      <p:tavLst>
                                        <p:tav tm="0">
                                          <p:val>
                                            <p:strVal val="1+#ppt_h/2"/>
                                          </p:val>
                                        </p:tav>
                                        <p:tav tm="100000">
                                          <p:val>
                                            <p:strVal val="#ppt_y"/>
                                          </p:val>
                                        </p:tav>
                                      </p:tavLst>
                                    </p:anim>
                                  </p:childTnLst>
                                </p:cTn>
                              </p:par>
                              <p:par>
                                <p:cTn id="17" presetID="2" presetClass="entr" presetSubtype="12" fill="hold" nodeType="withEffect">
                                  <p:stCondLst>
                                    <p:cond delay="0"/>
                                  </p:stCondLst>
                                  <p:childTnLst>
                                    <p:set>
                                      <p:cBhvr>
                                        <p:cTn id="18" dur="1" fill="hold">
                                          <p:stCondLst>
                                            <p:cond delay="0"/>
                                          </p:stCondLst>
                                        </p:cTn>
                                        <p:tgtEl>
                                          <p:spTgt spid="113"/>
                                        </p:tgtEl>
                                        <p:attrNameLst>
                                          <p:attrName>style.visibility</p:attrName>
                                        </p:attrNameLst>
                                      </p:cBhvr>
                                      <p:to>
                                        <p:strVal val="visible"/>
                                      </p:to>
                                    </p:set>
                                    <p:anim calcmode="lin" valueType="num">
                                      <p:cBhvr additive="base">
                                        <p:cTn id="19" dur="300" fill="hold"/>
                                        <p:tgtEl>
                                          <p:spTgt spid="113"/>
                                        </p:tgtEl>
                                        <p:attrNameLst>
                                          <p:attrName>ppt_x</p:attrName>
                                        </p:attrNameLst>
                                      </p:cBhvr>
                                      <p:tavLst>
                                        <p:tav tm="0">
                                          <p:val>
                                            <p:strVal val="0-#ppt_w/2"/>
                                          </p:val>
                                        </p:tav>
                                        <p:tav tm="100000">
                                          <p:val>
                                            <p:strVal val="#ppt_x"/>
                                          </p:val>
                                        </p:tav>
                                      </p:tavLst>
                                    </p:anim>
                                    <p:anim calcmode="lin" valueType="num">
                                      <p:cBhvr additive="base">
                                        <p:cTn id="20" dur="300" fill="hold"/>
                                        <p:tgtEl>
                                          <p:spTgt spid="113"/>
                                        </p:tgtEl>
                                        <p:attrNameLst>
                                          <p:attrName>ppt_y</p:attrName>
                                        </p:attrNameLst>
                                      </p:cBhvr>
                                      <p:tavLst>
                                        <p:tav tm="0">
                                          <p:val>
                                            <p:strVal val="1+#ppt_h/2"/>
                                          </p:val>
                                        </p:tav>
                                        <p:tav tm="100000">
                                          <p:val>
                                            <p:strVal val="#ppt_y"/>
                                          </p:val>
                                        </p:tav>
                                      </p:tavLst>
                                    </p:anim>
                                  </p:childTnLst>
                                </p:cTn>
                              </p:par>
                              <p:par>
                                <p:cTn id="21" presetID="2" presetClass="entr" presetSubtype="8" fill="hold" nodeType="withEffect">
                                  <p:stCondLst>
                                    <p:cond delay="0"/>
                                  </p:stCondLst>
                                  <p:childTnLst>
                                    <p:set>
                                      <p:cBhvr>
                                        <p:cTn id="22" dur="1" fill="hold">
                                          <p:stCondLst>
                                            <p:cond delay="0"/>
                                          </p:stCondLst>
                                        </p:cTn>
                                        <p:tgtEl>
                                          <p:spTgt spid="107"/>
                                        </p:tgtEl>
                                        <p:attrNameLst>
                                          <p:attrName>style.visibility</p:attrName>
                                        </p:attrNameLst>
                                      </p:cBhvr>
                                      <p:to>
                                        <p:strVal val="visible"/>
                                      </p:to>
                                    </p:set>
                                    <p:anim calcmode="lin" valueType="num">
                                      <p:cBhvr additive="base">
                                        <p:cTn id="23" dur="300" fill="hold"/>
                                        <p:tgtEl>
                                          <p:spTgt spid="107"/>
                                        </p:tgtEl>
                                        <p:attrNameLst>
                                          <p:attrName>ppt_x</p:attrName>
                                        </p:attrNameLst>
                                      </p:cBhvr>
                                      <p:tavLst>
                                        <p:tav tm="0">
                                          <p:val>
                                            <p:strVal val="0-#ppt_w/2"/>
                                          </p:val>
                                        </p:tav>
                                        <p:tav tm="100000">
                                          <p:val>
                                            <p:strVal val="#ppt_x"/>
                                          </p:val>
                                        </p:tav>
                                      </p:tavLst>
                                    </p:anim>
                                    <p:anim calcmode="lin" valueType="num">
                                      <p:cBhvr additive="base">
                                        <p:cTn id="24" dur="300" fill="hold"/>
                                        <p:tgtEl>
                                          <p:spTgt spid="107"/>
                                        </p:tgtEl>
                                        <p:attrNameLst>
                                          <p:attrName>ppt_y</p:attrName>
                                        </p:attrNameLst>
                                      </p:cBhvr>
                                      <p:tavLst>
                                        <p:tav tm="0">
                                          <p:val>
                                            <p:strVal val="#ppt_y"/>
                                          </p:val>
                                        </p:tav>
                                        <p:tav tm="100000">
                                          <p:val>
                                            <p:strVal val="#ppt_y"/>
                                          </p:val>
                                        </p:tav>
                                      </p:tavLst>
                                    </p:anim>
                                  </p:childTnLst>
                                </p:cTn>
                              </p:par>
                              <p:par>
                                <p:cTn id="25" presetID="2" presetClass="entr" presetSubtype="9" fill="hold" nodeType="withEffect">
                                  <p:stCondLst>
                                    <p:cond delay="0"/>
                                  </p:stCondLst>
                                  <p:childTnLst>
                                    <p:set>
                                      <p:cBhvr>
                                        <p:cTn id="26" dur="1" fill="hold">
                                          <p:stCondLst>
                                            <p:cond delay="0"/>
                                          </p:stCondLst>
                                        </p:cTn>
                                        <p:tgtEl>
                                          <p:spTgt spid="71"/>
                                        </p:tgtEl>
                                        <p:attrNameLst>
                                          <p:attrName>style.visibility</p:attrName>
                                        </p:attrNameLst>
                                      </p:cBhvr>
                                      <p:to>
                                        <p:strVal val="visible"/>
                                      </p:to>
                                    </p:set>
                                    <p:anim calcmode="lin" valueType="num">
                                      <p:cBhvr additive="base">
                                        <p:cTn id="27" dur="300" fill="hold"/>
                                        <p:tgtEl>
                                          <p:spTgt spid="71"/>
                                        </p:tgtEl>
                                        <p:attrNameLst>
                                          <p:attrName>ppt_x</p:attrName>
                                        </p:attrNameLst>
                                      </p:cBhvr>
                                      <p:tavLst>
                                        <p:tav tm="0">
                                          <p:val>
                                            <p:strVal val="0-#ppt_w/2"/>
                                          </p:val>
                                        </p:tav>
                                        <p:tav tm="100000">
                                          <p:val>
                                            <p:strVal val="#ppt_x"/>
                                          </p:val>
                                        </p:tav>
                                      </p:tavLst>
                                    </p:anim>
                                    <p:anim calcmode="lin" valueType="num">
                                      <p:cBhvr additive="base">
                                        <p:cTn id="28" dur="300" fill="hold"/>
                                        <p:tgtEl>
                                          <p:spTgt spid="71"/>
                                        </p:tgtEl>
                                        <p:attrNameLst>
                                          <p:attrName>ppt_y</p:attrName>
                                        </p:attrNameLst>
                                      </p:cBhvr>
                                      <p:tavLst>
                                        <p:tav tm="0">
                                          <p:val>
                                            <p:strVal val="0-#ppt_h/2"/>
                                          </p:val>
                                        </p:tav>
                                        <p:tav tm="100000">
                                          <p:val>
                                            <p:strVal val="#ppt_y"/>
                                          </p:val>
                                        </p:tav>
                                      </p:tavLst>
                                    </p:anim>
                                  </p:childTnLst>
                                </p:cTn>
                              </p:par>
                            </p:childTnLst>
                          </p:cTn>
                        </p:par>
                        <p:par>
                          <p:cTn id="29" fill="hold">
                            <p:stCondLst>
                              <p:cond delay="500"/>
                            </p:stCondLst>
                            <p:childTnLst>
                              <p:par>
                                <p:cTn id="30" presetID="10" presetClass="entr" presetSubtype="0" fill="hold" nodeType="afterEffect">
                                  <p:stCondLst>
                                    <p:cond delay="0"/>
                                  </p:stCondLst>
                                  <p:childTnLst>
                                    <p:set>
                                      <p:cBhvr>
                                        <p:cTn id="31" dur="1" fill="hold">
                                          <p:stCondLst>
                                            <p:cond delay="0"/>
                                          </p:stCondLst>
                                        </p:cTn>
                                        <p:tgtEl>
                                          <p:spTgt spid="64"/>
                                        </p:tgtEl>
                                        <p:attrNameLst>
                                          <p:attrName>style.visibility</p:attrName>
                                        </p:attrNameLst>
                                      </p:cBhvr>
                                      <p:to>
                                        <p:strVal val="visible"/>
                                      </p:to>
                                    </p:set>
                                    <p:animEffect transition="in" filter="fade">
                                      <p:cBhvr>
                                        <p:cTn id="32" dur="500"/>
                                        <p:tgtEl>
                                          <p:spTgt spid="64"/>
                                        </p:tgtEl>
                                      </p:cBhvr>
                                    </p:animEffect>
                                  </p:childTnLst>
                                </p:cTn>
                              </p:par>
                            </p:childTnLst>
                          </p:cTn>
                        </p:par>
                        <p:par>
                          <p:cTn id="33" fill="hold">
                            <p:stCondLst>
                              <p:cond delay="1000"/>
                            </p:stCondLst>
                            <p:childTnLst>
                              <p:par>
                                <p:cTn id="34" presetID="53" presetClass="entr" presetSubtype="16" fill="hold" nodeType="afterEffect">
                                  <p:stCondLst>
                                    <p:cond delay="0"/>
                                  </p:stCondLst>
                                  <p:childTnLst>
                                    <p:set>
                                      <p:cBhvr>
                                        <p:cTn id="35" dur="1" fill="hold">
                                          <p:stCondLst>
                                            <p:cond delay="0"/>
                                          </p:stCondLst>
                                        </p:cTn>
                                        <p:tgtEl>
                                          <p:spTgt spid="132"/>
                                        </p:tgtEl>
                                        <p:attrNameLst>
                                          <p:attrName>style.visibility</p:attrName>
                                        </p:attrNameLst>
                                      </p:cBhvr>
                                      <p:to>
                                        <p:strVal val="visible"/>
                                      </p:to>
                                    </p:set>
                                    <p:anim calcmode="lin" valueType="num">
                                      <p:cBhvr>
                                        <p:cTn id="36" dur="1000" fill="hold"/>
                                        <p:tgtEl>
                                          <p:spTgt spid="132"/>
                                        </p:tgtEl>
                                        <p:attrNameLst>
                                          <p:attrName>ppt_w</p:attrName>
                                        </p:attrNameLst>
                                      </p:cBhvr>
                                      <p:tavLst>
                                        <p:tav tm="0">
                                          <p:val>
                                            <p:fltVal val="0"/>
                                          </p:val>
                                        </p:tav>
                                        <p:tav tm="100000">
                                          <p:val>
                                            <p:strVal val="#ppt_w"/>
                                          </p:val>
                                        </p:tav>
                                      </p:tavLst>
                                    </p:anim>
                                    <p:anim calcmode="lin" valueType="num">
                                      <p:cBhvr>
                                        <p:cTn id="37" dur="1000" fill="hold"/>
                                        <p:tgtEl>
                                          <p:spTgt spid="132"/>
                                        </p:tgtEl>
                                        <p:attrNameLst>
                                          <p:attrName>ppt_h</p:attrName>
                                        </p:attrNameLst>
                                      </p:cBhvr>
                                      <p:tavLst>
                                        <p:tav tm="0">
                                          <p:val>
                                            <p:fltVal val="0"/>
                                          </p:val>
                                        </p:tav>
                                        <p:tav tm="100000">
                                          <p:val>
                                            <p:strVal val="#ppt_h"/>
                                          </p:val>
                                        </p:tav>
                                      </p:tavLst>
                                    </p:anim>
                                    <p:animEffect transition="in" filter="fade">
                                      <p:cBhvr>
                                        <p:cTn id="38" dur="1000"/>
                                        <p:tgtEl>
                                          <p:spTgt spid="132"/>
                                        </p:tgtEl>
                                      </p:cBhvr>
                                    </p:animEffect>
                                  </p:childTnLst>
                                </p:cTn>
                              </p:par>
                              <p:par>
                                <p:cTn id="39" presetID="8" presetClass="emph" presetSubtype="0" fill="hold" nodeType="withEffect">
                                  <p:stCondLst>
                                    <p:cond delay="0"/>
                                  </p:stCondLst>
                                  <p:childTnLst>
                                    <p:animRot by="43200000">
                                      <p:cBhvr>
                                        <p:cTn id="40" dur="1000" fill="hold"/>
                                        <p:tgtEl>
                                          <p:spTgt spid="132"/>
                                        </p:tgtEl>
                                        <p:attrNameLst>
                                          <p:attrName>r</p:attrName>
                                        </p:attrNameLst>
                                      </p:cBhvr>
                                    </p:animRot>
                                  </p:childTnLst>
                                </p:cTn>
                              </p:par>
                            </p:childTnLst>
                          </p:cTn>
                        </p:par>
                        <p:par>
                          <p:cTn id="41" fill="hold">
                            <p:stCondLst>
                              <p:cond delay="2000"/>
                            </p:stCondLst>
                            <p:childTnLst>
                              <p:par>
                                <p:cTn id="42" presetID="8" presetClass="emph" presetSubtype="0" fill="hold" nodeType="afterEffect">
                                  <p:stCondLst>
                                    <p:cond delay="500"/>
                                  </p:stCondLst>
                                  <p:childTnLst>
                                    <p:animRot by="1800000">
                                      <p:cBhvr>
                                        <p:cTn id="43" dur="500" fill="hold"/>
                                        <p:tgtEl>
                                          <p:spTgt spid="132"/>
                                        </p:tgtEl>
                                        <p:attrNameLst>
                                          <p:attrName>r</p:attrName>
                                        </p:attrNameLst>
                                      </p:cBhvr>
                                    </p:animRot>
                                  </p:childTnLst>
                                </p:cTn>
                              </p:par>
                            </p:childTnLst>
                          </p:cTn>
                        </p:par>
                        <p:par>
                          <p:cTn id="44" fill="hold">
                            <p:stCondLst>
                              <p:cond delay="3000"/>
                            </p:stCondLst>
                            <p:childTnLst>
                              <p:par>
                                <p:cTn id="45" presetID="2" presetClass="entr" presetSubtype="2" fill="hold" grpId="0" nodeType="afterEffect">
                                  <p:stCondLst>
                                    <p:cond delay="0"/>
                                  </p:stCondLst>
                                  <p:childTnLst>
                                    <p:set>
                                      <p:cBhvr>
                                        <p:cTn id="46" dur="1" fill="hold">
                                          <p:stCondLst>
                                            <p:cond delay="0"/>
                                          </p:stCondLst>
                                        </p:cTn>
                                        <p:tgtEl>
                                          <p:spTgt spid="139"/>
                                        </p:tgtEl>
                                        <p:attrNameLst>
                                          <p:attrName>style.visibility</p:attrName>
                                        </p:attrNameLst>
                                      </p:cBhvr>
                                      <p:to>
                                        <p:strVal val="visible"/>
                                      </p:to>
                                    </p:set>
                                    <p:anim calcmode="lin" valueType="num">
                                      <p:cBhvr additive="base">
                                        <p:cTn id="47" dur="300" fill="hold"/>
                                        <p:tgtEl>
                                          <p:spTgt spid="139"/>
                                        </p:tgtEl>
                                        <p:attrNameLst>
                                          <p:attrName>ppt_x</p:attrName>
                                        </p:attrNameLst>
                                      </p:cBhvr>
                                      <p:tavLst>
                                        <p:tav tm="0">
                                          <p:val>
                                            <p:strVal val="1+#ppt_w/2"/>
                                          </p:val>
                                        </p:tav>
                                        <p:tav tm="100000">
                                          <p:val>
                                            <p:strVal val="#ppt_x"/>
                                          </p:val>
                                        </p:tav>
                                      </p:tavLst>
                                    </p:anim>
                                    <p:anim calcmode="lin" valueType="num">
                                      <p:cBhvr additive="base">
                                        <p:cTn id="48" dur="300" fill="hold"/>
                                        <p:tgtEl>
                                          <p:spTgt spid="139"/>
                                        </p:tgtEl>
                                        <p:attrNameLst>
                                          <p:attrName>ppt_y</p:attrName>
                                        </p:attrNameLst>
                                      </p:cBhvr>
                                      <p:tavLst>
                                        <p:tav tm="0">
                                          <p:val>
                                            <p:strVal val="#ppt_y"/>
                                          </p:val>
                                        </p:tav>
                                        <p:tav tm="100000">
                                          <p:val>
                                            <p:strVal val="#ppt_y"/>
                                          </p:val>
                                        </p:tav>
                                      </p:tavLst>
                                    </p:anim>
                                  </p:childTnLst>
                                </p:cTn>
                              </p:par>
                            </p:childTnLst>
                          </p:cTn>
                        </p:par>
                        <p:par>
                          <p:cTn id="49" fill="hold">
                            <p:stCondLst>
                              <p:cond delay="3500"/>
                            </p:stCondLst>
                            <p:childTnLst>
                              <p:par>
                                <p:cTn id="50" presetID="8" presetClass="emph" presetSubtype="0" fill="hold" nodeType="afterEffect">
                                  <p:stCondLst>
                                    <p:cond delay="0"/>
                                  </p:stCondLst>
                                  <p:childTnLst>
                                    <p:animRot by="3600000">
                                      <p:cBhvr>
                                        <p:cTn id="51" dur="500" fill="hold"/>
                                        <p:tgtEl>
                                          <p:spTgt spid="132"/>
                                        </p:tgtEl>
                                        <p:attrNameLst>
                                          <p:attrName>r</p:attrName>
                                        </p:attrNameLst>
                                      </p:cBhvr>
                                    </p:animRot>
                                  </p:childTnLst>
                                </p:cTn>
                              </p:par>
                            </p:childTnLst>
                          </p:cTn>
                        </p:par>
                        <p:par>
                          <p:cTn id="52" fill="hold">
                            <p:stCondLst>
                              <p:cond delay="4000"/>
                            </p:stCondLst>
                            <p:childTnLst>
                              <p:par>
                                <p:cTn id="53" presetID="2" presetClass="entr" presetSubtype="2" fill="hold" grpId="0" nodeType="afterEffect">
                                  <p:stCondLst>
                                    <p:cond delay="0"/>
                                  </p:stCondLst>
                                  <p:childTnLst>
                                    <p:set>
                                      <p:cBhvr>
                                        <p:cTn id="54" dur="1" fill="hold">
                                          <p:stCondLst>
                                            <p:cond delay="0"/>
                                          </p:stCondLst>
                                        </p:cTn>
                                        <p:tgtEl>
                                          <p:spTgt spid="137"/>
                                        </p:tgtEl>
                                        <p:attrNameLst>
                                          <p:attrName>style.visibility</p:attrName>
                                        </p:attrNameLst>
                                      </p:cBhvr>
                                      <p:to>
                                        <p:strVal val="visible"/>
                                      </p:to>
                                    </p:set>
                                    <p:anim calcmode="lin" valueType="num">
                                      <p:cBhvr additive="base">
                                        <p:cTn id="55" dur="300" fill="hold"/>
                                        <p:tgtEl>
                                          <p:spTgt spid="137"/>
                                        </p:tgtEl>
                                        <p:attrNameLst>
                                          <p:attrName>ppt_x</p:attrName>
                                        </p:attrNameLst>
                                      </p:cBhvr>
                                      <p:tavLst>
                                        <p:tav tm="0">
                                          <p:val>
                                            <p:strVal val="1+#ppt_w/2"/>
                                          </p:val>
                                        </p:tav>
                                        <p:tav tm="100000">
                                          <p:val>
                                            <p:strVal val="#ppt_x"/>
                                          </p:val>
                                        </p:tav>
                                      </p:tavLst>
                                    </p:anim>
                                    <p:anim calcmode="lin" valueType="num">
                                      <p:cBhvr additive="base">
                                        <p:cTn id="56" dur="300" fill="hold"/>
                                        <p:tgtEl>
                                          <p:spTgt spid="137"/>
                                        </p:tgtEl>
                                        <p:attrNameLst>
                                          <p:attrName>ppt_y</p:attrName>
                                        </p:attrNameLst>
                                      </p:cBhvr>
                                      <p:tavLst>
                                        <p:tav tm="0">
                                          <p:val>
                                            <p:strVal val="#ppt_y"/>
                                          </p:val>
                                        </p:tav>
                                        <p:tav tm="100000">
                                          <p:val>
                                            <p:strVal val="#ppt_y"/>
                                          </p:val>
                                        </p:tav>
                                      </p:tavLst>
                                    </p:anim>
                                  </p:childTnLst>
                                </p:cTn>
                              </p:par>
                            </p:childTnLst>
                          </p:cTn>
                        </p:par>
                        <p:par>
                          <p:cTn id="57" fill="hold">
                            <p:stCondLst>
                              <p:cond delay="4500"/>
                            </p:stCondLst>
                            <p:childTnLst>
                              <p:par>
                                <p:cTn id="58" presetID="8" presetClass="emph" presetSubtype="0" fill="hold" nodeType="afterEffect">
                                  <p:stCondLst>
                                    <p:cond delay="0"/>
                                  </p:stCondLst>
                                  <p:childTnLst>
                                    <p:animRot by="3600000">
                                      <p:cBhvr>
                                        <p:cTn id="59" dur="500" fill="hold"/>
                                        <p:tgtEl>
                                          <p:spTgt spid="132"/>
                                        </p:tgtEl>
                                        <p:attrNameLst>
                                          <p:attrName>r</p:attrName>
                                        </p:attrNameLst>
                                      </p:cBhvr>
                                    </p:animRot>
                                  </p:childTnLst>
                                </p:cTn>
                              </p:par>
                            </p:childTnLst>
                          </p:cTn>
                        </p:par>
                        <p:par>
                          <p:cTn id="60" fill="hold">
                            <p:stCondLst>
                              <p:cond delay="5000"/>
                            </p:stCondLst>
                            <p:childTnLst>
                              <p:par>
                                <p:cTn id="61" presetID="2" presetClass="entr" presetSubtype="2" fill="hold" grpId="0" nodeType="afterEffect">
                                  <p:stCondLst>
                                    <p:cond delay="0"/>
                                  </p:stCondLst>
                                  <p:childTnLst>
                                    <p:set>
                                      <p:cBhvr>
                                        <p:cTn id="62" dur="1" fill="hold">
                                          <p:stCondLst>
                                            <p:cond delay="0"/>
                                          </p:stCondLst>
                                        </p:cTn>
                                        <p:tgtEl>
                                          <p:spTgt spid="138"/>
                                        </p:tgtEl>
                                        <p:attrNameLst>
                                          <p:attrName>style.visibility</p:attrName>
                                        </p:attrNameLst>
                                      </p:cBhvr>
                                      <p:to>
                                        <p:strVal val="visible"/>
                                      </p:to>
                                    </p:set>
                                    <p:anim calcmode="lin" valueType="num">
                                      <p:cBhvr additive="base">
                                        <p:cTn id="63" dur="300" fill="hold"/>
                                        <p:tgtEl>
                                          <p:spTgt spid="138"/>
                                        </p:tgtEl>
                                        <p:attrNameLst>
                                          <p:attrName>ppt_x</p:attrName>
                                        </p:attrNameLst>
                                      </p:cBhvr>
                                      <p:tavLst>
                                        <p:tav tm="0">
                                          <p:val>
                                            <p:strVal val="1+#ppt_w/2"/>
                                          </p:val>
                                        </p:tav>
                                        <p:tav tm="100000">
                                          <p:val>
                                            <p:strVal val="#ppt_x"/>
                                          </p:val>
                                        </p:tav>
                                      </p:tavLst>
                                    </p:anim>
                                    <p:anim calcmode="lin" valueType="num">
                                      <p:cBhvr additive="base">
                                        <p:cTn id="64" dur="300" fill="hold"/>
                                        <p:tgtEl>
                                          <p:spTgt spid="138"/>
                                        </p:tgtEl>
                                        <p:attrNameLst>
                                          <p:attrName>ppt_y</p:attrName>
                                        </p:attrNameLst>
                                      </p:cBhvr>
                                      <p:tavLst>
                                        <p:tav tm="0">
                                          <p:val>
                                            <p:strVal val="#ppt_y"/>
                                          </p:val>
                                        </p:tav>
                                        <p:tav tm="100000">
                                          <p:val>
                                            <p:strVal val="#ppt_y"/>
                                          </p:val>
                                        </p:tav>
                                      </p:tavLst>
                                    </p:anim>
                                  </p:childTnLst>
                                </p:cTn>
                              </p:par>
                            </p:childTnLst>
                          </p:cTn>
                        </p:par>
                        <p:par>
                          <p:cTn id="65" fill="hold">
                            <p:stCondLst>
                              <p:cond delay="5500"/>
                            </p:stCondLst>
                            <p:childTnLst>
                              <p:par>
                                <p:cTn id="66" presetID="8" presetClass="emph" presetSubtype="0" fill="hold" nodeType="afterEffect">
                                  <p:stCondLst>
                                    <p:cond delay="0"/>
                                  </p:stCondLst>
                                  <p:childTnLst>
                                    <p:animRot by="3600000">
                                      <p:cBhvr>
                                        <p:cTn id="67" dur="500" fill="hold"/>
                                        <p:tgtEl>
                                          <p:spTgt spid="132"/>
                                        </p:tgtEl>
                                        <p:attrNameLst>
                                          <p:attrName>r</p:attrName>
                                        </p:attrNameLst>
                                      </p:cBhvr>
                                    </p:animRot>
                                  </p:childTnLst>
                                </p:cTn>
                              </p:par>
                            </p:childTnLst>
                          </p:cTn>
                        </p:par>
                        <p:par>
                          <p:cTn id="68" fill="hold">
                            <p:stCondLst>
                              <p:cond delay="6000"/>
                            </p:stCondLst>
                            <p:childTnLst>
                              <p:par>
                                <p:cTn id="69" presetID="2" presetClass="entr" presetSubtype="8" fill="hold" grpId="0" nodeType="afterEffect">
                                  <p:stCondLst>
                                    <p:cond delay="0"/>
                                  </p:stCondLst>
                                  <p:childTnLst>
                                    <p:set>
                                      <p:cBhvr>
                                        <p:cTn id="70" dur="1" fill="hold">
                                          <p:stCondLst>
                                            <p:cond delay="0"/>
                                          </p:stCondLst>
                                        </p:cTn>
                                        <p:tgtEl>
                                          <p:spTgt spid="141"/>
                                        </p:tgtEl>
                                        <p:attrNameLst>
                                          <p:attrName>style.visibility</p:attrName>
                                        </p:attrNameLst>
                                      </p:cBhvr>
                                      <p:to>
                                        <p:strVal val="visible"/>
                                      </p:to>
                                    </p:set>
                                    <p:anim calcmode="lin" valueType="num">
                                      <p:cBhvr additive="base">
                                        <p:cTn id="71" dur="300" fill="hold"/>
                                        <p:tgtEl>
                                          <p:spTgt spid="141"/>
                                        </p:tgtEl>
                                        <p:attrNameLst>
                                          <p:attrName>ppt_x</p:attrName>
                                        </p:attrNameLst>
                                      </p:cBhvr>
                                      <p:tavLst>
                                        <p:tav tm="0">
                                          <p:val>
                                            <p:strVal val="0-#ppt_w/2"/>
                                          </p:val>
                                        </p:tav>
                                        <p:tav tm="100000">
                                          <p:val>
                                            <p:strVal val="#ppt_x"/>
                                          </p:val>
                                        </p:tav>
                                      </p:tavLst>
                                    </p:anim>
                                    <p:anim calcmode="lin" valueType="num">
                                      <p:cBhvr additive="base">
                                        <p:cTn id="72" dur="300" fill="hold"/>
                                        <p:tgtEl>
                                          <p:spTgt spid="141"/>
                                        </p:tgtEl>
                                        <p:attrNameLst>
                                          <p:attrName>ppt_y</p:attrName>
                                        </p:attrNameLst>
                                      </p:cBhvr>
                                      <p:tavLst>
                                        <p:tav tm="0">
                                          <p:val>
                                            <p:strVal val="#ppt_y"/>
                                          </p:val>
                                        </p:tav>
                                        <p:tav tm="100000">
                                          <p:val>
                                            <p:strVal val="#ppt_y"/>
                                          </p:val>
                                        </p:tav>
                                      </p:tavLst>
                                    </p:anim>
                                  </p:childTnLst>
                                </p:cTn>
                              </p:par>
                            </p:childTnLst>
                          </p:cTn>
                        </p:par>
                        <p:par>
                          <p:cTn id="73" fill="hold">
                            <p:stCondLst>
                              <p:cond delay="6500"/>
                            </p:stCondLst>
                            <p:childTnLst>
                              <p:par>
                                <p:cTn id="74" presetID="8" presetClass="emph" presetSubtype="0" fill="hold" nodeType="afterEffect">
                                  <p:stCondLst>
                                    <p:cond delay="0"/>
                                  </p:stCondLst>
                                  <p:childTnLst>
                                    <p:animRot by="3600000">
                                      <p:cBhvr>
                                        <p:cTn id="75" dur="500" fill="hold"/>
                                        <p:tgtEl>
                                          <p:spTgt spid="132"/>
                                        </p:tgtEl>
                                        <p:attrNameLst>
                                          <p:attrName>r</p:attrName>
                                        </p:attrNameLst>
                                      </p:cBhvr>
                                    </p:animRot>
                                  </p:childTnLst>
                                </p:cTn>
                              </p:par>
                            </p:childTnLst>
                          </p:cTn>
                        </p:par>
                        <p:par>
                          <p:cTn id="76" fill="hold">
                            <p:stCondLst>
                              <p:cond delay="7000"/>
                            </p:stCondLst>
                            <p:childTnLst>
                              <p:par>
                                <p:cTn id="77" presetID="2" presetClass="entr" presetSubtype="8" fill="hold" grpId="0" nodeType="afterEffect">
                                  <p:stCondLst>
                                    <p:cond delay="0"/>
                                  </p:stCondLst>
                                  <p:childTnLst>
                                    <p:set>
                                      <p:cBhvr>
                                        <p:cTn id="78" dur="1" fill="hold">
                                          <p:stCondLst>
                                            <p:cond delay="0"/>
                                          </p:stCondLst>
                                        </p:cTn>
                                        <p:tgtEl>
                                          <p:spTgt spid="140"/>
                                        </p:tgtEl>
                                        <p:attrNameLst>
                                          <p:attrName>style.visibility</p:attrName>
                                        </p:attrNameLst>
                                      </p:cBhvr>
                                      <p:to>
                                        <p:strVal val="visible"/>
                                      </p:to>
                                    </p:set>
                                    <p:anim calcmode="lin" valueType="num">
                                      <p:cBhvr additive="base">
                                        <p:cTn id="79" dur="300" fill="hold"/>
                                        <p:tgtEl>
                                          <p:spTgt spid="140"/>
                                        </p:tgtEl>
                                        <p:attrNameLst>
                                          <p:attrName>ppt_x</p:attrName>
                                        </p:attrNameLst>
                                      </p:cBhvr>
                                      <p:tavLst>
                                        <p:tav tm="0">
                                          <p:val>
                                            <p:strVal val="0-#ppt_w/2"/>
                                          </p:val>
                                        </p:tav>
                                        <p:tav tm="100000">
                                          <p:val>
                                            <p:strVal val="#ppt_x"/>
                                          </p:val>
                                        </p:tav>
                                      </p:tavLst>
                                    </p:anim>
                                    <p:anim calcmode="lin" valueType="num">
                                      <p:cBhvr additive="base">
                                        <p:cTn id="80" dur="300" fill="hold"/>
                                        <p:tgtEl>
                                          <p:spTgt spid="140"/>
                                        </p:tgtEl>
                                        <p:attrNameLst>
                                          <p:attrName>ppt_y</p:attrName>
                                        </p:attrNameLst>
                                      </p:cBhvr>
                                      <p:tavLst>
                                        <p:tav tm="0">
                                          <p:val>
                                            <p:strVal val="#ppt_y"/>
                                          </p:val>
                                        </p:tav>
                                        <p:tav tm="100000">
                                          <p:val>
                                            <p:strVal val="#ppt_y"/>
                                          </p:val>
                                        </p:tav>
                                      </p:tavLst>
                                    </p:anim>
                                  </p:childTnLst>
                                </p:cTn>
                              </p:par>
                            </p:childTnLst>
                          </p:cTn>
                        </p:par>
                        <p:par>
                          <p:cTn id="81" fill="hold">
                            <p:stCondLst>
                              <p:cond delay="7500"/>
                            </p:stCondLst>
                            <p:childTnLst>
                              <p:par>
                                <p:cTn id="82" presetID="8" presetClass="emph" presetSubtype="0" fill="hold" nodeType="afterEffect">
                                  <p:stCondLst>
                                    <p:cond delay="0"/>
                                  </p:stCondLst>
                                  <p:childTnLst>
                                    <p:animRot by="3600000">
                                      <p:cBhvr>
                                        <p:cTn id="83" dur="500" fill="hold"/>
                                        <p:tgtEl>
                                          <p:spTgt spid="132"/>
                                        </p:tgtEl>
                                        <p:attrNameLst>
                                          <p:attrName>r</p:attrName>
                                        </p:attrNameLst>
                                      </p:cBhvr>
                                    </p:animRot>
                                  </p:childTnLst>
                                </p:cTn>
                              </p:par>
                            </p:childTnLst>
                          </p:cTn>
                        </p:par>
                        <p:par>
                          <p:cTn id="84" fill="hold">
                            <p:stCondLst>
                              <p:cond delay="8000"/>
                            </p:stCondLst>
                            <p:childTnLst>
                              <p:par>
                                <p:cTn id="85" presetID="2" presetClass="entr" presetSubtype="8" fill="hold" grpId="0" nodeType="afterEffect">
                                  <p:stCondLst>
                                    <p:cond delay="0"/>
                                  </p:stCondLst>
                                  <p:childTnLst>
                                    <p:set>
                                      <p:cBhvr>
                                        <p:cTn id="86" dur="1" fill="hold">
                                          <p:stCondLst>
                                            <p:cond delay="0"/>
                                          </p:stCondLst>
                                        </p:cTn>
                                        <p:tgtEl>
                                          <p:spTgt spid="142"/>
                                        </p:tgtEl>
                                        <p:attrNameLst>
                                          <p:attrName>style.visibility</p:attrName>
                                        </p:attrNameLst>
                                      </p:cBhvr>
                                      <p:to>
                                        <p:strVal val="visible"/>
                                      </p:to>
                                    </p:set>
                                    <p:anim calcmode="lin" valueType="num">
                                      <p:cBhvr additive="base">
                                        <p:cTn id="87" dur="300" fill="hold"/>
                                        <p:tgtEl>
                                          <p:spTgt spid="142"/>
                                        </p:tgtEl>
                                        <p:attrNameLst>
                                          <p:attrName>ppt_x</p:attrName>
                                        </p:attrNameLst>
                                      </p:cBhvr>
                                      <p:tavLst>
                                        <p:tav tm="0">
                                          <p:val>
                                            <p:strVal val="0-#ppt_w/2"/>
                                          </p:val>
                                        </p:tav>
                                        <p:tav tm="100000">
                                          <p:val>
                                            <p:strVal val="#ppt_x"/>
                                          </p:val>
                                        </p:tav>
                                      </p:tavLst>
                                    </p:anim>
                                    <p:anim calcmode="lin" valueType="num">
                                      <p:cBhvr additive="base">
                                        <p:cTn id="88" dur="300" fill="hold"/>
                                        <p:tgtEl>
                                          <p:spTgt spid="14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7" grpId="0"/>
      <p:bldP spid="138" grpId="0"/>
      <p:bldP spid="139" grpId="0"/>
      <p:bldP spid="140" grpId="0"/>
      <p:bldP spid="141" grpId="0"/>
      <p:bldP spid="142"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矩形 15"/>
          <p:cNvSpPr/>
          <p:nvPr/>
        </p:nvSpPr>
        <p:spPr>
          <a:xfrm>
            <a:off x="943949" y="5141521"/>
            <a:ext cx="2267854" cy="695131"/>
          </a:xfrm>
          <a:custGeom>
            <a:avLst/>
            <a:gdLst>
              <a:gd name="connsiteX0" fmla="*/ 0 w 1332964"/>
              <a:gd name="connsiteY0" fmla="*/ 0 h 319087"/>
              <a:gd name="connsiteX1" fmla="*/ 1332964 w 1332964"/>
              <a:gd name="connsiteY1" fmla="*/ 0 h 319087"/>
              <a:gd name="connsiteX2" fmla="*/ 1332964 w 1332964"/>
              <a:gd name="connsiteY2" fmla="*/ 319087 h 319087"/>
              <a:gd name="connsiteX3" fmla="*/ 0 w 1332964"/>
              <a:gd name="connsiteY3" fmla="*/ 319087 h 319087"/>
              <a:gd name="connsiteX4" fmla="*/ 0 w 1332964"/>
              <a:gd name="connsiteY4" fmla="*/ 0 h 319087"/>
              <a:gd name="connsiteX0-1" fmla="*/ 0 w 1332964"/>
              <a:gd name="connsiteY0-2" fmla="*/ 0 h 319087"/>
              <a:gd name="connsiteX1-3" fmla="*/ 658064 w 1332964"/>
              <a:gd name="connsiteY1-4" fmla="*/ 0 h 319087"/>
              <a:gd name="connsiteX2-5" fmla="*/ 1332964 w 1332964"/>
              <a:gd name="connsiteY2-6" fmla="*/ 0 h 319087"/>
              <a:gd name="connsiteX3-7" fmla="*/ 1332964 w 1332964"/>
              <a:gd name="connsiteY3-8" fmla="*/ 319087 h 319087"/>
              <a:gd name="connsiteX4-9" fmla="*/ 0 w 1332964"/>
              <a:gd name="connsiteY4-10" fmla="*/ 319087 h 319087"/>
              <a:gd name="connsiteX5" fmla="*/ 0 w 1332964"/>
              <a:gd name="connsiteY5" fmla="*/ 0 h 319087"/>
              <a:gd name="connsiteX0-11" fmla="*/ 0 w 1332964"/>
              <a:gd name="connsiteY0-12" fmla="*/ 130969 h 450056"/>
              <a:gd name="connsiteX1-13" fmla="*/ 655683 w 1332964"/>
              <a:gd name="connsiteY1-14" fmla="*/ 0 h 450056"/>
              <a:gd name="connsiteX2-15" fmla="*/ 1332964 w 1332964"/>
              <a:gd name="connsiteY2-16" fmla="*/ 130969 h 450056"/>
              <a:gd name="connsiteX3-17" fmla="*/ 1332964 w 1332964"/>
              <a:gd name="connsiteY3-18" fmla="*/ 450056 h 450056"/>
              <a:gd name="connsiteX4-19" fmla="*/ 0 w 1332964"/>
              <a:gd name="connsiteY4-20" fmla="*/ 450056 h 450056"/>
              <a:gd name="connsiteX5-21" fmla="*/ 0 w 1332964"/>
              <a:gd name="connsiteY5-22" fmla="*/ 130969 h 450056"/>
              <a:gd name="connsiteX0-23" fmla="*/ 0 w 1332964"/>
              <a:gd name="connsiteY0-24" fmla="*/ 130969 h 450056"/>
              <a:gd name="connsiteX1-25" fmla="*/ 655683 w 1332964"/>
              <a:gd name="connsiteY1-26" fmla="*/ 0 h 450056"/>
              <a:gd name="connsiteX2-27" fmla="*/ 1332964 w 1332964"/>
              <a:gd name="connsiteY2-28" fmla="*/ 130969 h 450056"/>
              <a:gd name="connsiteX3-29" fmla="*/ 1332964 w 1332964"/>
              <a:gd name="connsiteY3-30" fmla="*/ 450056 h 450056"/>
              <a:gd name="connsiteX4-31" fmla="*/ 0 w 1332964"/>
              <a:gd name="connsiteY4-32" fmla="*/ 450056 h 450056"/>
              <a:gd name="connsiteX5-33" fmla="*/ 0 w 1332964"/>
              <a:gd name="connsiteY5-34" fmla="*/ 130969 h 450056"/>
              <a:gd name="connsiteX0-35" fmla="*/ 0 w 1332964"/>
              <a:gd name="connsiteY0-36" fmla="*/ 217876 h 536963"/>
              <a:gd name="connsiteX1-37" fmla="*/ 655683 w 1332964"/>
              <a:gd name="connsiteY1-38" fmla="*/ 0 h 536963"/>
              <a:gd name="connsiteX2-39" fmla="*/ 1332964 w 1332964"/>
              <a:gd name="connsiteY2-40" fmla="*/ 217876 h 536963"/>
              <a:gd name="connsiteX3-41" fmla="*/ 1332964 w 1332964"/>
              <a:gd name="connsiteY3-42" fmla="*/ 536963 h 536963"/>
              <a:gd name="connsiteX4-43" fmla="*/ 0 w 1332964"/>
              <a:gd name="connsiteY4-44" fmla="*/ 536963 h 536963"/>
              <a:gd name="connsiteX5-45" fmla="*/ 0 w 1332964"/>
              <a:gd name="connsiteY5-46" fmla="*/ 217876 h 536963"/>
              <a:gd name="connsiteX0-47" fmla="*/ 0 w 1332964"/>
              <a:gd name="connsiteY0-48" fmla="*/ 217876 h 536963"/>
              <a:gd name="connsiteX1-49" fmla="*/ 655683 w 1332964"/>
              <a:gd name="connsiteY1-50" fmla="*/ 0 h 536963"/>
              <a:gd name="connsiteX2-51" fmla="*/ 1332964 w 1332964"/>
              <a:gd name="connsiteY2-52" fmla="*/ 217876 h 536963"/>
              <a:gd name="connsiteX3-53" fmla="*/ 1332964 w 1332964"/>
              <a:gd name="connsiteY3-54" fmla="*/ 536963 h 536963"/>
              <a:gd name="connsiteX4-55" fmla="*/ 0 w 1332964"/>
              <a:gd name="connsiteY4-56" fmla="*/ 536963 h 536963"/>
              <a:gd name="connsiteX5-57" fmla="*/ 0 w 1332964"/>
              <a:gd name="connsiteY5-58" fmla="*/ 217876 h 536963"/>
              <a:gd name="connsiteX0-59" fmla="*/ 0 w 1332964"/>
              <a:gd name="connsiteY0-60" fmla="*/ 217876 h 536963"/>
              <a:gd name="connsiteX1-61" fmla="*/ 655683 w 1332964"/>
              <a:gd name="connsiteY1-62" fmla="*/ 0 h 536963"/>
              <a:gd name="connsiteX2-63" fmla="*/ 1332964 w 1332964"/>
              <a:gd name="connsiteY2-64" fmla="*/ 217876 h 536963"/>
              <a:gd name="connsiteX3-65" fmla="*/ 1332964 w 1332964"/>
              <a:gd name="connsiteY3-66" fmla="*/ 536963 h 536963"/>
              <a:gd name="connsiteX4-67" fmla="*/ 0 w 1332964"/>
              <a:gd name="connsiteY4-68" fmla="*/ 536963 h 536963"/>
              <a:gd name="connsiteX5-69" fmla="*/ 0 w 1332964"/>
              <a:gd name="connsiteY5-70" fmla="*/ 217876 h 536963"/>
              <a:gd name="connsiteX0-71" fmla="*/ 99255 w 1432219"/>
              <a:gd name="connsiteY0-72" fmla="*/ 217876 h 536963"/>
              <a:gd name="connsiteX1-73" fmla="*/ 754938 w 1432219"/>
              <a:gd name="connsiteY1-74" fmla="*/ 0 h 536963"/>
              <a:gd name="connsiteX2-75" fmla="*/ 1432219 w 1432219"/>
              <a:gd name="connsiteY2-76" fmla="*/ 217876 h 536963"/>
              <a:gd name="connsiteX3-77" fmla="*/ 1432219 w 1432219"/>
              <a:gd name="connsiteY3-78" fmla="*/ 536963 h 536963"/>
              <a:gd name="connsiteX4-79" fmla="*/ 99255 w 1432219"/>
              <a:gd name="connsiteY4-80" fmla="*/ 536963 h 536963"/>
              <a:gd name="connsiteX5-81" fmla="*/ 99255 w 1432219"/>
              <a:gd name="connsiteY5-82" fmla="*/ 217876 h 536963"/>
              <a:gd name="connsiteX0-83" fmla="*/ 99255 w 1538907"/>
              <a:gd name="connsiteY0-84" fmla="*/ 217876 h 536963"/>
              <a:gd name="connsiteX1-85" fmla="*/ 754938 w 1538907"/>
              <a:gd name="connsiteY1-86" fmla="*/ 0 h 536963"/>
              <a:gd name="connsiteX2-87" fmla="*/ 1432219 w 1538907"/>
              <a:gd name="connsiteY2-88" fmla="*/ 217876 h 536963"/>
              <a:gd name="connsiteX3-89" fmla="*/ 1432219 w 1538907"/>
              <a:gd name="connsiteY3-90" fmla="*/ 536963 h 536963"/>
              <a:gd name="connsiteX4-91" fmla="*/ 99255 w 1538907"/>
              <a:gd name="connsiteY4-92" fmla="*/ 536963 h 536963"/>
              <a:gd name="connsiteX5-93" fmla="*/ 99255 w 1538907"/>
              <a:gd name="connsiteY5-94" fmla="*/ 217876 h 536963"/>
              <a:gd name="connsiteX0-95" fmla="*/ 99255 w 1538907"/>
              <a:gd name="connsiteY0-96" fmla="*/ 217876 h 536963"/>
              <a:gd name="connsiteX1-97" fmla="*/ 754938 w 1538907"/>
              <a:gd name="connsiteY1-98" fmla="*/ 0 h 536963"/>
              <a:gd name="connsiteX2-99" fmla="*/ 1432219 w 1538907"/>
              <a:gd name="connsiteY2-100" fmla="*/ 217876 h 536963"/>
              <a:gd name="connsiteX3-101" fmla="*/ 1432219 w 1538907"/>
              <a:gd name="connsiteY3-102" fmla="*/ 536963 h 536963"/>
              <a:gd name="connsiteX4-103" fmla="*/ 99255 w 1538907"/>
              <a:gd name="connsiteY4-104" fmla="*/ 536963 h 536963"/>
              <a:gd name="connsiteX5-105" fmla="*/ 99255 w 1538907"/>
              <a:gd name="connsiteY5-106" fmla="*/ 217876 h 536963"/>
              <a:gd name="connsiteX0-107" fmla="*/ 99255 w 1538907"/>
              <a:gd name="connsiteY0-108" fmla="*/ 217876 h 536963"/>
              <a:gd name="connsiteX1-109" fmla="*/ 754938 w 1538907"/>
              <a:gd name="connsiteY1-110" fmla="*/ 0 h 536963"/>
              <a:gd name="connsiteX2-111" fmla="*/ 1432219 w 1538907"/>
              <a:gd name="connsiteY2-112" fmla="*/ 217876 h 536963"/>
              <a:gd name="connsiteX3-113" fmla="*/ 1432219 w 1538907"/>
              <a:gd name="connsiteY3-114" fmla="*/ 536963 h 536963"/>
              <a:gd name="connsiteX4-115" fmla="*/ 99255 w 1538907"/>
              <a:gd name="connsiteY4-116" fmla="*/ 536963 h 536963"/>
              <a:gd name="connsiteX5-117" fmla="*/ 99255 w 1538907"/>
              <a:gd name="connsiteY5-118" fmla="*/ 217876 h 536963"/>
              <a:gd name="connsiteX0-119" fmla="*/ 99255 w 1538907"/>
              <a:gd name="connsiteY0-120" fmla="*/ 217876 h 536963"/>
              <a:gd name="connsiteX1-121" fmla="*/ 754938 w 1538907"/>
              <a:gd name="connsiteY1-122" fmla="*/ 0 h 536963"/>
              <a:gd name="connsiteX2-123" fmla="*/ 1432219 w 1538907"/>
              <a:gd name="connsiteY2-124" fmla="*/ 217876 h 536963"/>
              <a:gd name="connsiteX3-125" fmla="*/ 1432219 w 1538907"/>
              <a:gd name="connsiteY3-126" fmla="*/ 536963 h 536963"/>
              <a:gd name="connsiteX4-127" fmla="*/ 99255 w 1538907"/>
              <a:gd name="connsiteY4-128" fmla="*/ 536963 h 536963"/>
              <a:gd name="connsiteX5-129" fmla="*/ 99255 w 1538907"/>
              <a:gd name="connsiteY5-130" fmla="*/ 217876 h 536963"/>
              <a:gd name="connsiteX0-131" fmla="*/ 5064 w 1444716"/>
              <a:gd name="connsiteY0-132" fmla="*/ 217876 h 536963"/>
              <a:gd name="connsiteX1-133" fmla="*/ 660747 w 1444716"/>
              <a:gd name="connsiteY1-134" fmla="*/ 0 h 536963"/>
              <a:gd name="connsiteX2-135" fmla="*/ 1338028 w 1444716"/>
              <a:gd name="connsiteY2-136" fmla="*/ 217876 h 536963"/>
              <a:gd name="connsiteX3-137" fmla="*/ 1338028 w 1444716"/>
              <a:gd name="connsiteY3-138" fmla="*/ 536963 h 536963"/>
              <a:gd name="connsiteX4-139" fmla="*/ 5064 w 1444716"/>
              <a:gd name="connsiteY4-140" fmla="*/ 536963 h 536963"/>
              <a:gd name="connsiteX5-141" fmla="*/ 5064 w 1444716"/>
              <a:gd name="connsiteY5-142" fmla="*/ 217876 h 536963"/>
              <a:gd name="connsiteX0-143" fmla="*/ 5064 w 1344174"/>
              <a:gd name="connsiteY0-144" fmla="*/ 217876 h 536963"/>
              <a:gd name="connsiteX1-145" fmla="*/ 660747 w 1344174"/>
              <a:gd name="connsiteY1-146" fmla="*/ 0 h 536963"/>
              <a:gd name="connsiteX2-147" fmla="*/ 1338028 w 1344174"/>
              <a:gd name="connsiteY2-148" fmla="*/ 217876 h 536963"/>
              <a:gd name="connsiteX3-149" fmla="*/ 1338028 w 1344174"/>
              <a:gd name="connsiteY3-150" fmla="*/ 536963 h 536963"/>
              <a:gd name="connsiteX4-151" fmla="*/ 5064 w 1344174"/>
              <a:gd name="connsiteY4-152" fmla="*/ 536963 h 536963"/>
              <a:gd name="connsiteX5-153" fmla="*/ 5064 w 1344174"/>
              <a:gd name="connsiteY5-154" fmla="*/ 217876 h 53696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21" y="connsiteY5-22"/>
              </a:cxn>
            </a:cxnLst>
            <a:rect l="l" t="t" r="r" b="b"/>
            <a:pathLst>
              <a:path w="1344174" h="536963">
                <a:moveTo>
                  <a:pt x="5064" y="217876"/>
                </a:moveTo>
                <a:cubicBezTo>
                  <a:pt x="228388" y="216639"/>
                  <a:pt x="427898" y="187467"/>
                  <a:pt x="660747" y="0"/>
                </a:cubicBezTo>
                <a:cubicBezTo>
                  <a:pt x="910319" y="190571"/>
                  <a:pt x="1097980" y="216638"/>
                  <a:pt x="1338028" y="217876"/>
                </a:cubicBezTo>
                <a:cubicBezTo>
                  <a:pt x="1351857" y="318436"/>
                  <a:pt x="1338028" y="430601"/>
                  <a:pt x="1338028" y="536963"/>
                </a:cubicBezTo>
                <a:lnTo>
                  <a:pt x="5064" y="536963"/>
                </a:lnTo>
                <a:cubicBezTo>
                  <a:pt x="5064" y="430601"/>
                  <a:pt x="-6329" y="324644"/>
                  <a:pt x="5064" y="217876"/>
                </a:cubicBezTo>
                <a:close/>
              </a:path>
            </a:pathLst>
          </a:cu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chemeClr val="bg1">
                  <a:lumMod val="50000"/>
                </a:schemeClr>
              </a:solidFill>
            </a:endParaRPr>
          </a:p>
        </p:txBody>
      </p:sp>
      <p:sp>
        <p:nvSpPr>
          <p:cNvPr id="51" name="任意多边形 50"/>
          <p:cNvSpPr/>
          <p:nvPr/>
        </p:nvSpPr>
        <p:spPr>
          <a:xfrm>
            <a:off x="1278147" y="3009537"/>
            <a:ext cx="1574891" cy="823709"/>
          </a:xfrm>
          <a:custGeom>
            <a:avLst/>
            <a:gdLst>
              <a:gd name="connsiteX0" fmla="*/ 26273 w 990146"/>
              <a:gd name="connsiteY0" fmla="*/ 18150 h 506557"/>
              <a:gd name="connsiteX1" fmla="*/ 269161 w 990146"/>
              <a:gd name="connsiteY1" fmla="*/ 253894 h 506557"/>
              <a:gd name="connsiteX2" fmla="*/ 419179 w 990146"/>
              <a:gd name="connsiteY2" fmla="*/ 413438 h 506557"/>
              <a:gd name="connsiteX3" fmla="*/ 476329 w 990146"/>
              <a:gd name="connsiteY3" fmla="*/ 506306 h 506557"/>
              <a:gd name="connsiteX4" fmla="*/ 554911 w 990146"/>
              <a:gd name="connsiteY4" fmla="*/ 432488 h 506557"/>
              <a:gd name="connsiteX5" fmla="*/ 771604 w 990146"/>
              <a:gd name="connsiteY5" fmla="*/ 206269 h 506557"/>
              <a:gd name="connsiteX6" fmla="*/ 954961 w 990146"/>
              <a:gd name="connsiteY6" fmla="*/ 37200 h 506557"/>
              <a:gd name="connsiteX7" fmla="*/ 26273 w 990146"/>
              <a:gd name="connsiteY7" fmla="*/ 18150 h 506557"/>
              <a:gd name="connsiteX0-1" fmla="*/ 27909 w 991782"/>
              <a:gd name="connsiteY0-2" fmla="*/ 730 h 489137"/>
              <a:gd name="connsiteX1-3" fmla="*/ 270797 w 991782"/>
              <a:gd name="connsiteY1-4" fmla="*/ 236474 h 489137"/>
              <a:gd name="connsiteX2-5" fmla="*/ 420815 w 991782"/>
              <a:gd name="connsiteY2-6" fmla="*/ 396018 h 489137"/>
              <a:gd name="connsiteX3-7" fmla="*/ 477965 w 991782"/>
              <a:gd name="connsiteY3-8" fmla="*/ 488886 h 489137"/>
              <a:gd name="connsiteX4-9" fmla="*/ 556547 w 991782"/>
              <a:gd name="connsiteY4-10" fmla="*/ 415068 h 489137"/>
              <a:gd name="connsiteX5-11" fmla="*/ 773240 w 991782"/>
              <a:gd name="connsiteY5-12" fmla="*/ 188849 h 489137"/>
              <a:gd name="connsiteX6-13" fmla="*/ 956597 w 991782"/>
              <a:gd name="connsiteY6-14" fmla="*/ 19780 h 489137"/>
              <a:gd name="connsiteX7-15" fmla="*/ 27909 w 991782"/>
              <a:gd name="connsiteY7-16" fmla="*/ 730 h 489137"/>
              <a:gd name="connsiteX0-17" fmla="*/ 26004 w 985616"/>
              <a:gd name="connsiteY0-18" fmla="*/ 19976 h 508383"/>
              <a:gd name="connsiteX1-19" fmla="*/ 268892 w 985616"/>
              <a:gd name="connsiteY1-20" fmla="*/ 255720 h 508383"/>
              <a:gd name="connsiteX2-21" fmla="*/ 418910 w 985616"/>
              <a:gd name="connsiteY2-22" fmla="*/ 415264 h 508383"/>
              <a:gd name="connsiteX3-23" fmla="*/ 476060 w 985616"/>
              <a:gd name="connsiteY3-24" fmla="*/ 508132 h 508383"/>
              <a:gd name="connsiteX4-25" fmla="*/ 554642 w 985616"/>
              <a:gd name="connsiteY4-26" fmla="*/ 434314 h 508383"/>
              <a:gd name="connsiteX5-27" fmla="*/ 771335 w 985616"/>
              <a:gd name="connsiteY5-28" fmla="*/ 208095 h 508383"/>
              <a:gd name="connsiteX6-29" fmla="*/ 949930 w 985616"/>
              <a:gd name="connsiteY6-30" fmla="*/ 34263 h 508383"/>
              <a:gd name="connsiteX7-31" fmla="*/ 26004 w 985616"/>
              <a:gd name="connsiteY7-32" fmla="*/ 19976 h 508383"/>
              <a:gd name="connsiteX0-33" fmla="*/ 26004 w 987464"/>
              <a:gd name="connsiteY0-34" fmla="*/ 18135 h 506542"/>
              <a:gd name="connsiteX1-35" fmla="*/ 268892 w 987464"/>
              <a:gd name="connsiteY1-36" fmla="*/ 253879 h 506542"/>
              <a:gd name="connsiteX2-37" fmla="*/ 418910 w 987464"/>
              <a:gd name="connsiteY2-38" fmla="*/ 413423 h 506542"/>
              <a:gd name="connsiteX3-39" fmla="*/ 476060 w 987464"/>
              <a:gd name="connsiteY3-40" fmla="*/ 506291 h 506542"/>
              <a:gd name="connsiteX4-41" fmla="*/ 554642 w 987464"/>
              <a:gd name="connsiteY4-42" fmla="*/ 432473 h 506542"/>
              <a:gd name="connsiteX5-43" fmla="*/ 771335 w 987464"/>
              <a:gd name="connsiteY5-44" fmla="*/ 206254 h 506542"/>
              <a:gd name="connsiteX6-45" fmla="*/ 949930 w 987464"/>
              <a:gd name="connsiteY6-46" fmla="*/ 32422 h 506542"/>
              <a:gd name="connsiteX7-47" fmla="*/ 26004 w 987464"/>
              <a:gd name="connsiteY7-48" fmla="*/ 18135 h 506542"/>
              <a:gd name="connsiteX0-49" fmla="*/ 26004 w 987464"/>
              <a:gd name="connsiteY0-50" fmla="*/ 7233 h 495640"/>
              <a:gd name="connsiteX1-51" fmla="*/ 268892 w 987464"/>
              <a:gd name="connsiteY1-52" fmla="*/ 242977 h 495640"/>
              <a:gd name="connsiteX2-53" fmla="*/ 418910 w 987464"/>
              <a:gd name="connsiteY2-54" fmla="*/ 402521 h 495640"/>
              <a:gd name="connsiteX3-55" fmla="*/ 476060 w 987464"/>
              <a:gd name="connsiteY3-56" fmla="*/ 495389 h 495640"/>
              <a:gd name="connsiteX4-57" fmla="*/ 554642 w 987464"/>
              <a:gd name="connsiteY4-58" fmla="*/ 421571 h 495640"/>
              <a:gd name="connsiteX5-59" fmla="*/ 771335 w 987464"/>
              <a:gd name="connsiteY5-60" fmla="*/ 195352 h 495640"/>
              <a:gd name="connsiteX6-61" fmla="*/ 949930 w 987464"/>
              <a:gd name="connsiteY6-62" fmla="*/ 21520 h 495640"/>
              <a:gd name="connsiteX7-63" fmla="*/ 26004 w 987464"/>
              <a:gd name="connsiteY7-64" fmla="*/ 7233 h 495640"/>
              <a:gd name="connsiteX0-65" fmla="*/ 26004 w 987464"/>
              <a:gd name="connsiteY0-66" fmla="*/ 0 h 488407"/>
              <a:gd name="connsiteX1-67" fmla="*/ 268892 w 987464"/>
              <a:gd name="connsiteY1-68" fmla="*/ 235744 h 488407"/>
              <a:gd name="connsiteX2-69" fmla="*/ 418910 w 987464"/>
              <a:gd name="connsiteY2-70" fmla="*/ 395288 h 488407"/>
              <a:gd name="connsiteX3-71" fmla="*/ 476060 w 987464"/>
              <a:gd name="connsiteY3-72" fmla="*/ 488156 h 488407"/>
              <a:gd name="connsiteX4-73" fmla="*/ 554642 w 987464"/>
              <a:gd name="connsiteY4-74" fmla="*/ 414338 h 488407"/>
              <a:gd name="connsiteX5-75" fmla="*/ 771335 w 987464"/>
              <a:gd name="connsiteY5-76" fmla="*/ 188119 h 488407"/>
              <a:gd name="connsiteX6-77" fmla="*/ 949930 w 987464"/>
              <a:gd name="connsiteY6-78" fmla="*/ 14287 h 488407"/>
              <a:gd name="connsiteX7-79" fmla="*/ 26004 w 987464"/>
              <a:gd name="connsiteY7-80" fmla="*/ 0 h 488407"/>
              <a:gd name="connsiteX0-81" fmla="*/ 26004 w 995974"/>
              <a:gd name="connsiteY0-82" fmla="*/ 2382 h 490789"/>
              <a:gd name="connsiteX1-83" fmla="*/ 268892 w 995974"/>
              <a:gd name="connsiteY1-84" fmla="*/ 238126 h 490789"/>
              <a:gd name="connsiteX2-85" fmla="*/ 418910 w 995974"/>
              <a:gd name="connsiteY2-86" fmla="*/ 397670 h 490789"/>
              <a:gd name="connsiteX3-87" fmla="*/ 476060 w 995974"/>
              <a:gd name="connsiteY3-88" fmla="*/ 490538 h 490789"/>
              <a:gd name="connsiteX4-89" fmla="*/ 554642 w 995974"/>
              <a:gd name="connsiteY4-90" fmla="*/ 416720 h 490789"/>
              <a:gd name="connsiteX5-91" fmla="*/ 771335 w 995974"/>
              <a:gd name="connsiteY5-92" fmla="*/ 190501 h 490789"/>
              <a:gd name="connsiteX6-93" fmla="*/ 959455 w 995974"/>
              <a:gd name="connsiteY6-94" fmla="*/ 0 h 490789"/>
              <a:gd name="connsiteX7-95" fmla="*/ 26004 w 995974"/>
              <a:gd name="connsiteY7-96" fmla="*/ 2382 h 490789"/>
              <a:gd name="connsiteX0-97" fmla="*/ 26004 w 959455"/>
              <a:gd name="connsiteY0-98" fmla="*/ 2382 h 490789"/>
              <a:gd name="connsiteX1-99" fmla="*/ 268892 w 959455"/>
              <a:gd name="connsiteY1-100" fmla="*/ 238126 h 490789"/>
              <a:gd name="connsiteX2-101" fmla="*/ 418910 w 959455"/>
              <a:gd name="connsiteY2-102" fmla="*/ 397670 h 490789"/>
              <a:gd name="connsiteX3-103" fmla="*/ 476060 w 959455"/>
              <a:gd name="connsiteY3-104" fmla="*/ 490538 h 490789"/>
              <a:gd name="connsiteX4-105" fmla="*/ 554642 w 959455"/>
              <a:gd name="connsiteY4-106" fmla="*/ 416720 h 490789"/>
              <a:gd name="connsiteX5-107" fmla="*/ 771335 w 959455"/>
              <a:gd name="connsiteY5-108" fmla="*/ 190501 h 490789"/>
              <a:gd name="connsiteX6-109" fmla="*/ 959455 w 959455"/>
              <a:gd name="connsiteY6-110" fmla="*/ 0 h 490789"/>
              <a:gd name="connsiteX7-111" fmla="*/ 26004 w 959455"/>
              <a:gd name="connsiteY7-112" fmla="*/ 2382 h 490789"/>
              <a:gd name="connsiteX0-113" fmla="*/ 0 w 933451"/>
              <a:gd name="connsiteY0-114" fmla="*/ 2382 h 490789"/>
              <a:gd name="connsiteX1-115" fmla="*/ 242888 w 933451"/>
              <a:gd name="connsiteY1-116" fmla="*/ 238126 h 490789"/>
              <a:gd name="connsiteX2-117" fmla="*/ 392906 w 933451"/>
              <a:gd name="connsiteY2-118" fmla="*/ 397670 h 490789"/>
              <a:gd name="connsiteX3-119" fmla="*/ 450056 w 933451"/>
              <a:gd name="connsiteY3-120" fmla="*/ 490538 h 490789"/>
              <a:gd name="connsiteX4-121" fmla="*/ 528638 w 933451"/>
              <a:gd name="connsiteY4-122" fmla="*/ 416720 h 490789"/>
              <a:gd name="connsiteX5-123" fmla="*/ 745331 w 933451"/>
              <a:gd name="connsiteY5-124" fmla="*/ 190501 h 490789"/>
              <a:gd name="connsiteX6-125" fmla="*/ 933451 w 933451"/>
              <a:gd name="connsiteY6-126" fmla="*/ 0 h 490789"/>
              <a:gd name="connsiteX7-127" fmla="*/ 0 w 933451"/>
              <a:gd name="connsiteY7-128" fmla="*/ 2382 h 490789"/>
              <a:gd name="connsiteX0-129" fmla="*/ 0 w 933451"/>
              <a:gd name="connsiteY0-130" fmla="*/ 2382 h 488425"/>
              <a:gd name="connsiteX1-131" fmla="*/ 242888 w 933451"/>
              <a:gd name="connsiteY1-132" fmla="*/ 238126 h 488425"/>
              <a:gd name="connsiteX2-133" fmla="*/ 392906 w 933451"/>
              <a:gd name="connsiteY2-134" fmla="*/ 397670 h 488425"/>
              <a:gd name="connsiteX3-135" fmla="*/ 469106 w 933451"/>
              <a:gd name="connsiteY3-136" fmla="*/ 488157 h 488425"/>
              <a:gd name="connsiteX4-137" fmla="*/ 528638 w 933451"/>
              <a:gd name="connsiteY4-138" fmla="*/ 416720 h 488425"/>
              <a:gd name="connsiteX5-139" fmla="*/ 745331 w 933451"/>
              <a:gd name="connsiteY5-140" fmla="*/ 190501 h 488425"/>
              <a:gd name="connsiteX6-141" fmla="*/ 933451 w 933451"/>
              <a:gd name="connsiteY6-142" fmla="*/ 0 h 488425"/>
              <a:gd name="connsiteX7-143" fmla="*/ 0 w 933451"/>
              <a:gd name="connsiteY7-144" fmla="*/ 2382 h 488425"/>
              <a:gd name="connsiteX0-145" fmla="*/ 0 w 933451"/>
              <a:gd name="connsiteY0-146" fmla="*/ 2382 h 488425"/>
              <a:gd name="connsiteX1-147" fmla="*/ 242888 w 933451"/>
              <a:gd name="connsiteY1-148" fmla="*/ 238126 h 488425"/>
              <a:gd name="connsiteX2-149" fmla="*/ 392906 w 933451"/>
              <a:gd name="connsiteY2-150" fmla="*/ 397670 h 488425"/>
              <a:gd name="connsiteX3-151" fmla="*/ 469106 w 933451"/>
              <a:gd name="connsiteY3-152" fmla="*/ 488157 h 488425"/>
              <a:gd name="connsiteX4-153" fmla="*/ 528638 w 933451"/>
              <a:gd name="connsiteY4-154" fmla="*/ 416720 h 488425"/>
              <a:gd name="connsiteX5-155" fmla="*/ 745331 w 933451"/>
              <a:gd name="connsiteY5-156" fmla="*/ 190501 h 488425"/>
              <a:gd name="connsiteX6-157" fmla="*/ 933451 w 933451"/>
              <a:gd name="connsiteY6-158" fmla="*/ 0 h 488425"/>
              <a:gd name="connsiteX7-159" fmla="*/ 0 w 933451"/>
              <a:gd name="connsiteY7-160" fmla="*/ 2382 h 488425"/>
              <a:gd name="connsiteX0-161" fmla="*/ 0 w 933451"/>
              <a:gd name="connsiteY0-162" fmla="*/ 2382 h 488368"/>
              <a:gd name="connsiteX1-163" fmla="*/ 242888 w 933451"/>
              <a:gd name="connsiteY1-164" fmla="*/ 238126 h 488368"/>
              <a:gd name="connsiteX2-165" fmla="*/ 392906 w 933451"/>
              <a:gd name="connsiteY2-166" fmla="*/ 397670 h 488368"/>
              <a:gd name="connsiteX3-167" fmla="*/ 469106 w 933451"/>
              <a:gd name="connsiteY3-168" fmla="*/ 488157 h 488368"/>
              <a:gd name="connsiteX4-169" fmla="*/ 552451 w 933451"/>
              <a:gd name="connsiteY4-170" fmla="*/ 373857 h 488368"/>
              <a:gd name="connsiteX5-171" fmla="*/ 745331 w 933451"/>
              <a:gd name="connsiteY5-172" fmla="*/ 190501 h 488368"/>
              <a:gd name="connsiteX6-173" fmla="*/ 933451 w 933451"/>
              <a:gd name="connsiteY6-174" fmla="*/ 0 h 488368"/>
              <a:gd name="connsiteX7-175" fmla="*/ 0 w 933451"/>
              <a:gd name="connsiteY7-176" fmla="*/ 2382 h 488368"/>
              <a:gd name="connsiteX0-177" fmla="*/ 0 w 933451"/>
              <a:gd name="connsiteY0-178" fmla="*/ 2382 h 488368"/>
              <a:gd name="connsiteX1-179" fmla="*/ 242888 w 933451"/>
              <a:gd name="connsiteY1-180" fmla="*/ 238126 h 488368"/>
              <a:gd name="connsiteX2-181" fmla="*/ 392906 w 933451"/>
              <a:gd name="connsiteY2-182" fmla="*/ 397670 h 488368"/>
              <a:gd name="connsiteX3-183" fmla="*/ 469106 w 933451"/>
              <a:gd name="connsiteY3-184" fmla="*/ 488157 h 488368"/>
              <a:gd name="connsiteX4-185" fmla="*/ 552451 w 933451"/>
              <a:gd name="connsiteY4-186" fmla="*/ 373857 h 488368"/>
              <a:gd name="connsiteX5-187" fmla="*/ 745331 w 933451"/>
              <a:gd name="connsiteY5-188" fmla="*/ 190501 h 488368"/>
              <a:gd name="connsiteX6-189" fmla="*/ 933451 w 933451"/>
              <a:gd name="connsiteY6-190" fmla="*/ 0 h 488368"/>
              <a:gd name="connsiteX7-191" fmla="*/ 0 w 933451"/>
              <a:gd name="connsiteY7-192" fmla="*/ 2382 h 488368"/>
              <a:gd name="connsiteX0-193" fmla="*/ 0 w 933451"/>
              <a:gd name="connsiteY0-194" fmla="*/ 2382 h 488368"/>
              <a:gd name="connsiteX1-195" fmla="*/ 242888 w 933451"/>
              <a:gd name="connsiteY1-196" fmla="*/ 238126 h 488368"/>
              <a:gd name="connsiteX2-197" fmla="*/ 392906 w 933451"/>
              <a:gd name="connsiteY2-198" fmla="*/ 397670 h 488368"/>
              <a:gd name="connsiteX3-199" fmla="*/ 469106 w 933451"/>
              <a:gd name="connsiteY3-200" fmla="*/ 488157 h 488368"/>
              <a:gd name="connsiteX4-201" fmla="*/ 552451 w 933451"/>
              <a:gd name="connsiteY4-202" fmla="*/ 373857 h 488368"/>
              <a:gd name="connsiteX5-203" fmla="*/ 745331 w 933451"/>
              <a:gd name="connsiteY5-204" fmla="*/ 190501 h 488368"/>
              <a:gd name="connsiteX6-205" fmla="*/ 933451 w 933451"/>
              <a:gd name="connsiteY6-206" fmla="*/ 0 h 488368"/>
              <a:gd name="connsiteX7-207" fmla="*/ 0 w 933451"/>
              <a:gd name="connsiteY7-208" fmla="*/ 2382 h 488368"/>
              <a:gd name="connsiteX0-209" fmla="*/ 0 w 933451"/>
              <a:gd name="connsiteY0-210" fmla="*/ 2382 h 488368"/>
              <a:gd name="connsiteX1-211" fmla="*/ 235745 w 933451"/>
              <a:gd name="connsiteY1-212" fmla="*/ 238126 h 488368"/>
              <a:gd name="connsiteX2-213" fmla="*/ 392906 w 933451"/>
              <a:gd name="connsiteY2-214" fmla="*/ 397670 h 488368"/>
              <a:gd name="connsiteX3-215" fmla="*/ 469106 w 933451"/>
              <a:gd name="connsiteY3-216" fmla="*/ 488157 h 488368"/>
              <a:gd name="connsiteX4-217" fmla="*/ 552451 w 933451"/>
              <a:gd name="connsiteY4-218" fmla="*/ 373857 h 488368"/>
              <a:gd name="connsiteX5-219" fmla="*/ 745331 w 933451"/>
              <a:gd name="connsiteY5-220" fmla="*/ 190501 h 488368"/>
              <a:gd name="connsiteX6-221" fmla="*/ 933451 w 933451"/>
              <a:gd name="connsiteY6-222" fmla="*/ 0 h 488368"/>
              <a:gd name="connsiteX7-223" fmla="*/ 0 w 933451"/>
              <a:gd name="connsiteY7-224" fmla="*/ 2382 h 488368"/>
              <a:gd name="connsiteX0-225" fmla="*/ 0 w 933451"/>
              <a:gd name="connsiteY0-226" fmla="*/ 2382 h 488172"/>
              <a:gd name="connsiteX1-227" fmla="*/ 235745 w 933451"/>
              <a:gd name="connsiteY1-228" fmla="*/ 238126 h 488172"/>
              <a:gd name="connsiteX2-229" fmla="*/ 376237 w 933451"/>
              <a:gd name="connsiteY2-230" fmla="*/ 366714 h 488172"/>
              <a:gd name="connsiteX3-231" fmla="*/ 469106 w 933451"/>
              <a:gd name="connsiteY3-232" fmla="*/ 488157 h 488172"/>
              <a:gd name="connsiteX4-233" fmla="*/ 552451 w 933451"/>
              <a:gd name="connsiteY4-234" fmla="*/ 373857 h 488172"/>
              <a:gd name="connsiteX5-235" fmla="*/ 745331 w 933451"/>
              <a:gd name="connsiteY5-236" fmla="*/ 190501 h 488172"/>
              <a:gd name="connsiteX6-237" fmla="*/ 933451 w 933451"/>
              <a:gd name="connsiteY6-238" fmla="*/ 0 h 488172"/>
              <a:gd name="connsiteX7-239" fmla="*/ 0 w 933451"/>
              <a:gd name="connsiteY7-240" fmla="*/ 2382 h 488172"/>
              <a:gd name="connsiteX0-241" fmla="*/ 0 w 933451"/>
              <a:gd name="connsiteY0-242" fmla="*/ 2382 h 488207"/>
              <a:gd name="connsiteX1-243" fmla="*/ 235745 w 933451"/>
              <a:gd name="connsiteY1-244" fmla="*/ 238126 h 488207"/>
              <a:gd name="connsiteX2-245" fmla="*/ 376237 w 933451"/>
              <a:gd name="connsiteY2-246" fmla="*/ 366714 h 488207"/>
              <a:gd name="connsiteX3-247" fmla="*/ 469106 w 933451"/>
              <a:gd name="connsiteY3-248" fmla="*/ 488157 h 488207"/>
              <a:gd name="connsiteX4-249" fmla="*/ 554833 w 933451"/>
              <a:gd name="connsiteY4-250" fmla="*/ 352426 h 488207"/>
              <a:gd name="connsiteX5-251" fmla="*/ 745331 w 933451"/>
              <a:gd name="connsiteY5-252" fmla="*/ 190501 h 488207"/>
              <a:gd name="connsiteX6-253" fmla="*/ 933451 w 933451"/>
              <a:gd name="connsiteY6-254" fmla="*/ 0 h 488207"/>
              <a:gd name="connsiteX7-255" fmla="*/ 0 w 933451"/>
              <a:gd name="connsiteY7-256" fmla="*/ 2382 h 488207"/>
              <a:gd name="connsiteX0-257" fmla="*/ 0 w 933451"/>
              <a:gd name="connsiteY0-258" fmla="*/ 2382 h 488207"/>
              <a:gd name="connsiteX1-259" fmla="*/ 235745 w 933451"/>
              <a:gd name="connsiteY1-260" fmla="*/ 238126 h 488207"/>
              <a:gd name="connsiteX2-261" fmla="*/ 376237 w 933451"/>
              <a:gd name="connsiteY2-262" fmla="*/ 366714 h 488207"/>
              <a:gd name="connsiteX3-263" fmla="*/ 469106 w 933451"/>
              <a:gd name="connsiteY3-264" fmla="*/ 488157 h 488207"/>
              <a:gd name="connsiteX4-265" fmla="*/ 554833 w 933451"/>
              <a:gd name="connsiteY4-266" fmla="*/ 352426 h 488207"/>
              <a:gd name="connsiteX5-267" fmla="*/ 745331 w 933451"/>
              <a:gd name="connsiteY5-268" fmla="*/ 190501 h 488207"/>
              <a:gd name="connsiteX6-269" fmla="*/ 933451 w 933451"/>
              <a:gd name="connsiteY6-270" fmla="*/ 0 h 488207"/>
              <a:gd name="connsiteX7-271" fmla="*/ 0 w 933451"/>
              <a:gd name="connsiteY7-272" fmla="*/ 2382 h 488207"/>
              <a:gd name="connsiteX0-273" fmla="*/ 0 w 933451"/>
              <a:gd name="connsiteY0-274" fmla="*/ 2382 h 488157"/>
              <a:gd name="connsiteX1-275" fmla="*/ 235745 w 933451"/>
              <a:gd name="connsiteY1-276" fmla="*/ 238126 h 488157"/>
              <a:gd name="connsiteX2-277" fmla="*/ 376237 w 933451"/>
              <a:gd name="connsiteY2-278" fmla="*/ 366714 h 488157"/>
              <a:gd name="connsiteX3-279" fmla="*/ 469106 w 933451"/>
              <a:gd name="connsiteY3-280" fmla="*/ 488157 h 488157"/>
              <a:gd name="connsiteX4-281" fmla="*/ 554833 w 933451"/>
              <a:gd name="connsiteY4-282" fmla="*/ 352426 h 488157"/>
              <a:gd name="connsiteX5-283" fmla="*/ 745331 w 933451"/>
              <a:gd name="connsiteY5-284" fmla="*/ 190501 h 488157"/>
              <a:gd name="connsiteX6-285" fmla="*/ 933451 w 933451"/>
              <a:gd name="connsiteY6-286" fmla="*/ 0 h 488157"/>
              <a:gd name="connsiteX7-287" fmla="*/ 0 w 933451"/>
              <a:gd name="connsiteY7-288" fmla="*/ 2382 h 488157"/>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Lst>
            <a:rect l="l" t="t" r="r" b="b"/>
            <a:pathLst>
              <a:path w="933451" h="488157">
                <a:moveTo>
                  <a:pt x="0" y="2382"/>
                </a:moveTo>
                <a:cubicBezTo>
                  <a:pt x="55562" y="77392"/>
                  <a:pt x="173039" y="177404"/>
                  <a:pt x="235745" y="238126"/>
                </a:cubicBezTo>
                <a:cubicBezTo>
                  <a:pt x="298451" y="298848"/>
                  <a:pt x="337344" y="325042"/>
                  <a:pt x="376237" y="366714"/>
                </a:cubicBezTo>
                <a:cubicBezTo>
                  <a:pt x="415130" y="408386"/>
                  <a:pt x="420290" y="488157"/>
                  <a:pt x="469106" y="488157"/>
                </a:cubicBezTo>
                <a:cubicBezTo>
                  <a:pt x="517922" y="488157"/>
                  <a:pt x="523083" y="402035"/>
                  <a:pt x="554833" y="352426"/>
                </a:cubicBezTo>
                <a:cubicBezTo>
                  <a:pt x="586583" y="302817"/>
                  <a:pt x="678656" y="256382"/>
                  <a:pt x="745331" y="190501"/>
                </a:cubicBezTo>
                <a:cubicBezTo>
                  <a:pt x="812006" y="124620"/>
                  <a:pt x="903290" y="69453"/>
                  <a:pt x="933451" y="0"/>
                </a:cubicBezTo>
                <a:cubicBezTo>
                  <a:pt x="575469" y="68659"/>
                  <a:pt x="332581" y="67865"/>
                  <a:pt x="0" y="2382"/>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chemeClr val="bg1">
                  <a:lumMod val="50000"/>
                </a:schemeClr>
              </a:solidFill>
            </a:endParaRPr>
          </a:p>
        </p:txBody>
      </p:sp>
      <p:grpSp>
        <p:nvGrpSpPr>
          <p:cNvPr id="52" name="组合 51"/>
          <p:cNvGrpSpPr/>
          <p:nvPr/>
        </p:nvGrpSpPr>
        <p:grpSpPr>
          <a:xfrm>
            <a:off x="648191" y="1597933"/>
            <a:ext cx="2857348" cy="4274016"/>
            <a:chOff x="457037" y="1023995"/>
            <a:chExt cx="2371887" cy="3547404"/>
          </a:xfrm>
        </p:grpSpPr>
        <p:sp>
          <p:nvSpPr>
            <p:cNvPr id="53" name="圆角矩形 52"/>
            <p:cNvSpPr/>
            <p:nvPr/>
          </p:nvSpPr>
          <p:spPr>
            <a:xfrm>
              <a:off x="744081" y="1193324"/>
              <a:ext cx="1780889" cy="252521"/>
            </a:xfrm>
            <a:prstGeom prst="roundRect">
              <a:avLst>
                <a:gd name="adj" fmla="val 5000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sp>
          <p:nvSpPr>
            <p:cNvPr id="54" name="圆角矩形 53"/>
            <p:cNvSpPr/>
            <p:nvPr/>
          </p:nvSpPr>
          <p:spPr>
            <a:xfrm>
              <a:off x="709557" y="1110130"/>
              <a:ext cx="1866847" cy="252521"/>
            </a:xfrm>
            <a:prstGeom prst="roundRect">
              <a:avLst>
                <a:gd name="adj" fmla="val 0"/>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sp>
          <p:nvSpPr>
            <p:cNvPr id="55" name="任意多边形 54"/>
            <p:cNvSpPr/>
            <p:nvPr/>
          </p:nvSpPr>
          <p:spPr>
            <a:xfrm>
              <a:off x="609216" y="1172343"/>
              <a:ext cx="957816" cy="3272796"/>
            </a:xfrm>
            <a:custGeom>
              <a:avLst/>
              <a:gdLst>
                <a:gd name="connsiteX0" fmla="*/ 38 w 624974"/>
                <a:gd name="connsiteY0" fmla="*/ 74612 h 2488535"/>
                <a:gd name="connsiteX1" fmla="*/ 111163 w 624974"/>
                <a:gd name="connsiteY1" fmla="*/ 681037 h 2488535"/>
                <a:gd name="connsiteX2" fmla="*/ 571538 w 624974"/>
                <a:gd name="connsiteY2" fmla="*/ 1144587 h 2488535"/>
                <a:gd name="connsiteX3" fmla="*/ 577888 w 624974"/>
                <a:gd name="connsiteY3" fmla="*/ 1335087 h 2488535"/>
                <a:gd name="connsiteX4" fmla="*/ 234988 w 624974"/>
                <a:gd name="connsiteY4" fmla="*/ 1636712 h 2488535"/>
                <a:gd name="connsiteX5" fmla="*/ 3213 w 624974"/>
                <a:gd name="connsiteY5" fmla="*/ 2411412 h 2488535"/>
                <a:gd name="connsiteX6" fmla="*/ 104813 w 624974"/>
                <a:gd name="connsiteY6" fmla="*/ 2401887 h 2488535"/>
                <a:gd name="connsiteX7" fmla="*/ 177838 w 624974"/>
                <a:gd name="connsiteY7" fmla="*/ 1890712 h 2488535"/>
                <a:gd name="connsiteX8" fmla="*/ 565188 w 624974"/>
                <a:gd name="connsiteY8" fmla="*/ 1398587 h 2488535"/>
                <a:gd name="connsiteX9" fmla="*/ 568363 w 624974"/>
                <a:gd name="connsiteY9" fmla="*/ 1049337 h 2488535"/>
                <a:gd name="connsiteX10" fmla="*/ 174663 w 624974"/>
                <a:gd name="connsiteY10" fmla="*/ 566737 h 2488535"/>
                <a:gd name="connsiteX11" fmla="*/ 104813 w 624974"/>
                <a:gd name="connsiteY11" fmla="*/ 65087 h 2488535"/>
                <a:gd name="connsiteX12" fmla="*/ 38 w 624974"/>
                <a:gd name="connsiteY12" fmla="*/ 74612 h 2488535"/>
                <a:gd name="connsiteX0-1" fmla="*/ 38 w 624974"/>
                <a:gd name="connsiteY0-2" fmla="*/ 74612 h 2488535"/>
                <a:gd name="connsiteX1-3" fmla="*/ 111163 w 624974"/>
                <a:gd name="connsiteY1-4" fmla="*/ 681037 h 2488535"/>
                <a:gd name="connsiteX2-5" fmla="*/ 571538 w 624974"/>
                <a:gd name="connsiteY2-6" fmla="*/ 1144587 h 2488535"/>
                <a:gd name="connsiteX3-7" fmla="*/ 577888 w 624974"/>
                <a:gd name="connsiteY3-8" fmla="*/ 1335087 h 2488535"/>
                <a:gd name="connsiteX4-9" fmla="*/ 234988 w 624974"/>
                <a:gd name="connsiteY4-10" fmla="*/ 1636712 h 2488535"/>
                <a:gd name="connsiteX5-11" fmla="*/ 3213 w 624974"/>
                <a:gd name="connsiteY5-12" fmla="*/ 2411412 h 2488535"/>
                <a:gd name="connsiteX6-13" fmla="*/ 104813 w 624974"/>
                <a:gd name="connsiteY6-14" fmla="*/ 2401887 h 2488535"/>
                <a:gd name="connsiteX7-15" fmla="*/ 177838 w 624974"/>
                <a:gd name="connsiteY7-16" fmla="*/ 1890712 h 2488535"/>
                <a:gd name="connsiteX8-17" fmla="*/ 565188 w 624974"/>
                <a:gd name="connsiteY8-18" fmla="*/ 1398587 h 2488535"/>
                <a:gd name="connsiteX9-19" fmla="*/ 568363 w 624974"/>
                <a:gd name="connsiteY9-20" fmla="*/ 1049337 h 2488535"/>
                <a:gd name="connsiteX10-21" fmla="*/ 174663 w 624974"/>
                <a:gd name="connsiteY10-22" fmla="*/ 566737 h 2488535"/>
                <a:gd name="connsiteX11-23" fmla="*/ 104813 w 624974"/>
                <a:gd name="connsiteY11-24" fmla="*/ 65087 h 2488535"/>
                <a:gd name="connsiteX12-25" fmla="*/ 38 w 624974"/>
                <a:gd name="connsiteY12-26" fmla="*/ 74612 h 2488535"/>
                <a:gd name="connsiteX0-27" fmla="*/ 23714 w 648650"/>
                <a:gd name="connsiteY0-28" fmla="*/ 43040 h 2456963"/>
                <a:gd name="connsiteX1-29" fmla="*/ 134839 w 648650"/>
                <a:gd name="connsiteY1-30" fmla="*/ 649465 h 2456963"/>
                <a:gd name="connsiteX2-31" fmla="*/ 595214 w 648650"/>
                <a:gd name="connsiteY2-32" fmla="*/ 1113015 h 2456963"/>
                <a:gd name="connsiteX3-33" fmla="*/ 601564 w 648650"/>
                <a:gd name="connsiteY3-34" fmla="*/ 1303515 h 2456963"/>
                <a:gd name="connsiteX4-35" fmla="*/ 258664 w 648650"/>
                <a:gd name="connsiteY4-36" fmla="*/ 1605140 h 2456963"/>
                <a:gd name="connsiteX5-37" fmla="*/ 26889 w 648650"/>
                <a:gd name="connsiteY5-38" fmla="*/ 2379840 h 2456963"/>
                <a:gd name="connsiteX6-39" fmla="*/ 128489 w 648650"/>
                <a:gd name="connsiteY6-40" fmla="*/ 2370315 h 2456963"/>
                <a:gd name="connsiteX7-41" fmla="*/ 201514 w 648650"/>
                <a:gd name="connsiteY7-42" fmla="*/ 1859140 h 2456963"/>
                <a:gd name="connsiteX8-43" fmla="*/ 588864 w 648650"/>
                <a:gd name="connsiteY8-44" fmla="*/ 1367015 h 2456963"/>
                <a:gd name="connsiteX9-45" fmla="*/ 592039 w 648650"/>
                <a:gd name="connsiteY9-46" fmla="*/ 1017765 h 2456963"/>
                <a:gd name="connsiteX10-47" fmla="*/ 198339 w 648650"/>
                <a:gd name="connsiteY10-48" fmla="*/ 535165 h 2456963"/>
                <a:gd name="connsiteX11-49" fmla="*/ 128489 w 648650"/>
                <a:gd name="connsiteY11-50" fmla="*/ 33515 h 2456963"/>
                <a:gd name="connsiteX12-51" fmla="*/ 23714 w 648650"/>
                <a:gd name="connsiteY12-52" fmla="*/ 43040 h 2456963"/>
                <a:gd name="connsiteX0-53" fmla="*/ 25732 w 650668"/>
                <a:gd name="connsiteY0-54" fmla="*/ 53052 h 2466975"/>
                <a:gd name="connsiteX1-55" fmla="*/ 136857 w 650668"/>
                <a:gd name="connsiteY1-56" fmla="*/ 659477 h 2466975"/>
                <a:gd name="connsiteX2-57" fmla="*/ 597232 w 650668"/>
                <a:gd name="connsiteY2-58" fmla="*/ 1123027 h 2466975"/>
                <a:gd name="connsiteX3-59" fmla="*/ 603582 w 650668"/>
                <a:gd name="connsiteY3-60" fmla="*/ 1313527 h 2466975"/>
                <a:gd name="connsiteX4-61" fmla="*/ 260682 w 650668"/>
                <a:gd name="connsiteY4-62" fmla="*/ 1615152 h 2466975"/>
                <a:gd name="connsiteX5-63" fmla="*/ 28907 w 650668"/>
                <a:gd name="connsiteY5-64" fmla="*/ 2389852 h 2466975"/>
                <a:gd name="connsiteX6-65" fmla="*/ 130507 w 650668"/>
                <a:gd name="connsiteY6-66" fmla="*/ 2380327 h 2466975"/>
                <a:gd name="connsiteX7-67" fmla="*/ 203532 w 650668"/>
                <a:gd name="connsiteY7-68" fmla="*/ 1869152 h 2466975"/>
                <a:gd name="connsiteX8-69" fmla="*/ 590882 w 650668"/>
                <a:gd name="connsiteY8-70" fmla="*/ 1377027 h 2466975"/>
                <a:gd name="connsiteX9-71" fmla="*/ 594057 w 650668"/>
                <a:gd name="connsiteY9-72" fmla="*/ 1027777 h 2466975"/>
                <a:gd name="connsiteX10-73" fmla="*/ 200357 w 650668"/>
                <a:gd name="connsiteY10-74" fmla="*/ 545177 h 2466975"/>
                <a:gd name="connsiteX11-75" fmla="*/ 130507 w 650668"/>
                <a:gd name="connsiteY11-76" fmla="*/ 43527 h 2466975"/>
                <a:gd name="connsiteX12-77" fmla="*/ 25732 w 650668"/>
                <a:gd name="connsiteY12-78" fmla="*/ 53052 h 2466975"/>
                <a:gd name="connsiteX0-79" fmla="*/ 25732 w 650668"/>
                <a:gd name="connsiteY0-80" fmla="*/ 44171 h 2458094"/>
                <a:gd name="connsiteX1-81" fmla="*/ 136857 w 650668"/>
                <a:gd name="connsiteY1-82" fmla="*/ 650596 h 2458094"/>
                <a:gd name="connsiteX2-83" fmla="*/ 597232 w 650668"/>
                <a:gd name="connsiteY2-84" fmla="*/ 1114146 h 2458094"/>
                <a:gd name="connsiteX3-85" fmla="*/ 603582 w 650668"/>
                <a:gd name="connsiteY3-86" fmla="*/ 1304646 h 2458094"/>
                <a:gd name="connsiteX4-87" fmla="*/ 260682 w 650668"/>
                <a:gd name="connsiteY4-88" fmla="*/ 1606271 h 2458094"/>
                <a:gd name="connsiteX5-89" fmla="*/ 28907 w 650668"/>
                <a:gd name="connsiteY5-90" fmla="*/ 2380971 h 2458094"/>
                <a:gd name="connsiteX6-91" fmla="*/ 130507 w 650668"/>
                <a:gd name="connsiteY6-92" fmla="*/ 2371446 h 2458094"/>
                <a:gd name="connsiteX7-93" fmla="*/ 203532 w 650668"/>
                <a:gd name="connsiteY7-94" fmla="*/ 1860271 h 2458094"/>
                <a:gd name="connsiteX8-95" fmla="*/ 590882 w 650668"/>
                <a:gd name="connsiteY8-96" fmla="*/ 1368146 h 2458094"/>
                <a:gd name="connsiteX9-97" fmla="*/ 594057 w 650668"/>
                <a:gd name="connsiteY9-98" fmla="*/ 1018896 h 2458094"/>
                <a:gd name="connsiteX10-99" fmla="*/ 200357 w 650668"/>
                <a:gd name="connsiteY10-100" fmla="*/ 536296 h 2458094"/>
                <a:gd name="connsiteX11-101" fmla="*/ 130507 w 650668"/>
                <a:gd name="connsiteY11-102" fmla="*/ 34646 h 2458094"/>
                <a:gd name="connsiteX12-103" fmla="*/ 25732 w 650668"/>
                <a:gd name="connsiteY12-104" fmla="*/ 44171 h 2458094"/>
                <a:gd name="connsiteX0-105" fmla="*/ 25732 w 650668"/>
                <a:gd name="connsiteY0-106" fmla="*/ 36942 h 2450865"/>
                <a:gd name="connsiteX1-107" fmla="*/ 136857 w 650668"/>
                <a:gd name="connsiteY1-108" fmla="*/ 643367 h 2450865"/>
                <a:gd name="connsiteX2-109" fmla="*/ 597232 w 650668"/>
                <a:gd name="connsiteY2-110" fmla="*/ 1106917 h 2450865"/>
                <a:gd name="connsiteX3-111" fmla="*/ 603582 w 650668"/>
                <a:gd name="connsiteY3-112" fmla="*/ 1297417 h 2450865"/>
                <a:gd name="connsiteX4-113" fmla="*/ 260682 w 650668"/>
                <a:gd name="connsiteY4-114" fmla="*/ 1599042 h 2450865"/>
                <a:gd name="connsiteX5-115" fmla="*/ 28907 w 650668"/>
                <a:gd name="connsiteY5-116" fmla="*/ 2373742 h 2450865"/>
                <a:gd name="connsiteX6-117" fmla="*/ 130507 w 650668"/>
                <a:gd name="connsiteY6-118" fmla="*/ 2364217 h 2450865"/>
                <a:gd name="connsiteX7-119" fmla="*/ 203532 w 650668"/>
                <a:gd name="connsiteY7-120" fmla="*/ 1853042 h 2450865"/>
                <a:gd name="connsiteX8-121" fmla="*/ 590882 w 650668"/>
                <a:gd name="connsiteY8-122" fmla="*/ 1360917 h 2450865"/>
                <a:gd name="connsiteX9-123" fmla="*/ 594057 w 650668"/>
                <a:gd name="connsiteY9-124" fmla="*/ 1011667 h 2450865"/>
                <a:gd name="connsiteX10-125" fmla="*/ 200357 w 650668"/>
                <a:gd name="connsiteY10-126" fmla="*/ 529067 h 2450865"/>
                <a:gd name="connsiteX11-127" fmla="*/ 132888 w 650668"/>
                <a:gd name="connsiteY11-128" fmla="*/ 36942 h 2450865"/>
                <a:gd name="connsiteX12-129" fmla="*/ 25732 w 650668"/>
                <a:gd name="connsiteY12-130" fmla="*/ 36942 h 2450865"/>
                <a:gd name="connsiteX0-131" fmla="*/ 25732 w 650668"/>
                <a:gd name="connsiteY0-132" fmla="*/ 38 h 2413961"/>
                <a:gd name="connsiteX1-133" fmla="*/ 136857 w 650668"/>
                <a:gd name="connsiteY1-134" fmla="*/ 606463 h 2413961"/>
                <a:gd name="connsiteX2-135" fmla="*/ 597232 w 650668"/>
                <a:gd name="connsiteY2-136" fmla="*/ 1070013 h 2413961"/>
                <a:gd name="connsiteX3-137" fmla="*/ 603582 w 650668"/>
                <a:gd name="connsiteY3-138" fmla="*/ 1260513 h 2413961"/>
                <a:gd name="connsiteX4-139" fmla="*/ 260682 w 650668"/>
                <a:gd name="connsiteY4-140" fmla="*/ 1562138 h 2413961"/>
                <a:gd name="connsiteX5-141" fmla="*/ 28907 w 650668"/>
                <a:gd name="connsiteY5-142" fmla="*/ 2336838 h 2413961"/>
                <a:gd name="connsiteX6-143" fmla="*/ 130507 w 650668"/>
                <a:gd name="connsiteY6-144" fmla="*/ 2327313 h 2413961"/>
                <a:gd name="connsiteX7-145" fmla="*/ 203532 w 650668"/>
                <a:gd name="connsiteY7-146" fmla="*/ 1816138 h 2413961"/>
                <a:gd name="connsiteX8-147" fmla="*/ 590882 w 650668"/>
                <a:gd name="connsiteY8-148" fmla="*/ 1324013 h 2413961"/>
                <a:gd name="connsiteX9-149" fmla="*/ 594057 w 650668"/>
                <a:gd name="connsiteY9-150" fmla="*/ 974763 h 2413961"/>
                <a:gd name="connsiteX10-151" fmla="*/ 200357 w 650668"/>
                <a:gd name="connsiteY10-152" fmla="*/ 492163 h 2413961"/>
                <a:gd name="connsiteX11-153" fmla="*/ 132888 w 650668"/>
                <a:gd name="connsiteY11-154" fmla="*/ 38 h 2413961"/>
                <a:gd name="connsiteX12-155" fmla="*/ 25732 w 650668"/>
                <a:gd name="connsiteY12-156" fmla="*/ 38 h 2413961"/>
                <a:gd name="connsiteX0-157" fmla="*/ 39 w 624975"/>
                <a:gd name="connsiteY0-158" fmla="*/ 38 h 2413961"/>
                <a:gd name="connsiteX1-159" fmla="*/ 111164 w 624975"/>
                <a:gd name="connsiteY1-160" fmla="*/ 606463 h 2413961"/>
                <a:gd name="connsiteX2-161" fmla="*/ 571539 w 624975"/>
                <a:gd name="connsiteY2-162" fmla="*/ 1070013 h 2413961"/>
                <a:gd name="connsiteX3-163" fmla="*/ 577889 w 624975"/>
                <a:gd name="connsiteY3-164" fmla="*/ 1260513 h 2413961"/>
                <a:gd name="connsiteX4-165" fmla="*/ 234989 w 624975"/>
                <a:gd name="connsiteY4-166" fmla="*/ 1562138 h 2413961"/>
                <a:gd name="connsiteX5-167" fmla="*/ 3214 w 624975"/>
                <a:gd name="connsiteY5-168" fmla="*/ 2336838 h 2413961"/>
                <a:gd name="connsiteX6-169" fmla="*/ 104814 w 624975"/>
                <a:gd name="connsiteY6-170" fmla="*/ 2327313 h 2413961"/>
                <a:gd name="connsiteX7-171" fmla="*/ 177839 w 624975"/>
                <a:gd name="connsiteY7-172" fmla="*/ 1816138 h 2413961"/>
                <a:gd name="connsiteX8-173" fmla="*/ 565189 w 624975"/>
                <a:gd name="connsiteY8-174" fmla="*/ 1324013 h 2413961"/>
                <a:gd name="connsiteX9-175" fmla="*/ 568364 w 624975"/>
                <a:gd name="connsiteY9-176" fmla="*/ 974763 h 2413961"/>
                <a:gd name="connsiteX10-177" fmla="*/ 174664 w 624975"/>
                <a:gd name="connsiteY10-178" fmla="*/ 492163 h 2413961"/>
                <a:gd name="connsiteX11-179" fmla="*/ 107195 w 624975"/>
                <a:gd name="connsiteY11-180" fmla="*/ 38 h 2413961"/>
                <a:gd name="connsiteX12-181" fmla="*/ 39 w 624975"/>
                <a:gd name="connsiteY12-182" fmla="*/ 38 h 2413961"/>
                <a:gd name="connsiteX0-183" fmla="*/ 6356 w 631292"/>
                <a:gd name="connsiteY0-184" fmla="*/ 38 h 2413961"/>
                <a:gd name="connsiteX1-185" fmla="*/ 117481 w 631292"/>
                <a:gd name="connsiteY1-186" fmla="*/ 606463 h 2413961"/>
                <a:gd name="connsiteX2-187" fmla="*/ 577856 w 631292"/>
                <a:gd name="connsiteY2-188" fmla="*/ 1070013 h 2413961"/>
                <a:gd name="connsiteX3-189" fmla="*/ 584206 w 631292"/>
                <a:gd name="connsiteY3-190" fmla="*/ 1260513 h 2413961"/>
                <a:gd name="connsiteX4-191" fmla="*/ 241306 w 631292"/>
                <a:gd name="connsiteY4-192" fmla="*/ 1562138 h 2413961"/>
                <a:gd name="connsiteX5-193" fmla="*/ 9531 w 631292"/>
                <a:gd name="connsiteY5-194" fmla="*/ 2336838 h 2413961"/>
                <a:gd name="connsiteX6-195" fmla="*/ 111131 w 631292"/>
                <a:gd name="connsiteY6-196" fmla="*/ 2327313 h 2413961"/>
                <a:gd name="connsiteX7-197" fmla="*/ 184156 w 631292"/>
                <a:gd name="connsiteY7-198" fmla="*/ 1816138 h 2413961"/>
                <a:gd name="connsiteX8-199" fmla="*/ 571506 w 631292"/>
                <a:gd name="connsiteY8-200" fmla="*/ 1324013 h 2413961"/>
                <a:gd name="connsiteX9-201" fmla="*/ 574681 w 631292"/>
                <a:gd name="connsiteY9-202" fmla="*/ 974763 h 2413961"/>
                <a:gd name="connsiteX10-203" fmla="*/ 180981 w 631292"/>
                <a:gd name="connsiteY10-204" fmla="*/ 492163 h 2413961"/>
                <a:gd name="connsiteX11-205" fmla="*/ 113512 w 631292"/>
                <a:gd name="connsiteY11-206" fmla="*/ 38 h 2413961"/>
                <a:gd name="connsiteX12-207" fmla="*/ 6356 w 631292"/>
                <a:gd name="connsiteY12-208" fmla="*/ 38 h 2413961"/>
                <a:gd name="connsiteX0-209" fmla="*/ 6356 w 656707"/>
                <a:gd name="connsiteY0-210" fmla="*/ 38 h 2413961"/>
                <a:gd name="connsiteX1-211" fmla="*/ 117481 w 656707"/>
                <a:gd name="connsiteY1-212" fmla="*/ 606463 h 2413961"/>
                <a:gd name="connsiteX2-213" fmla="*/ 577856 w 656707"/>
                <a:gd name="connsiteY2-214" fmla="*/ 1070013 h 2413961"/>
                <a:gd name="connsiteX3-215" fmla="*/ 584206 w 656707"/>
                <a:gd name="connsiteY3-216" fmla="*/ 1260513 h 2413961"/>
                <a:gd name="connsiteX4-217" fmla="*/ 241306 w 656707"/>
                <a:gd name="connsiteY4-218" fmla="*/ 1562138 h 2413961"/>
                <a:gd name="connsiteX5-219" fmla="*/ 9531 w 656707"/>
                <a:gd name="connsiteY5-220" fmla="*/ 2336838 h 2413961"/>
                <a:gd name="connsiteX6-221" fmla="*/ 111131 w 656707"/>
                <a:gd name="connsiteY6-222" fmla="*/ 2327313 h 2413961"/>
                <a:gd name="connsiteX7-223" fmla="*/ 184156 w 656707"/>
                <a:gd name="connsiteY7-224" fmla="*/ 1816138 h 2413961"/>
                <a:gd name="connsiteX8-225" fmla="*/ 571506 w 656707"/>
                <a:gd name="connsiteY8-226" fmla="*/ 1324013 h 2413961"/>
                <a:gd name="connsiteX9-227" fmla="*/ 574681 w 656707"/>
                <a:gd name="connsiteY9-228" fmla="*/ 974763 h 2413961"/>
                <a:gd name="connsiteX10-229" fmla="*/ 180981 w 656707"/>
                <a:gd name="connsiteY10-230" fmla="*/ 492163 h 2413961"/>
                <a:gd name="connsiteX11-231" fmla="*/ 113512 w 656707"/>
                <a:gd name="connsiteY11-232" fmla="*/ 38 h 2413961"/>
                <a:gd name="connsiteX12-233" fmla="*/ 6356 w 656707"/>
                <a:gd name="connsiteY12-234" fmla="*/ 38 h 2413961"/>
                <a:gd name="connsiteX0-235" fmla="*/ 6356 w 621937"/>
                <a:gd name="connsiteY0-236" fmla="*/ 38 h 2413961"/>
                <a:gd name="connsiteX1-237" fmla="*/ 117481 w 621937"/>
                <a:gd name="connsiteY1-238" fmla="*/ 606463 h 2413961"/>
                <a:gd name="connsiteX2-239" fmla="*/ 577856 w 621937"/>
                <a:gd name="connsiteY2-240" fmla="*/ 1070013 h 2413961"/>
                <a:gd name="connsiteX3-241" fmla="*/ 555631 w 621937"/>
                <a:gd name="connsiteY3-242" fmla="*/ 1281944 h 2413961"/>
                <a:gd name="connsiteX4-243" fmla="*/ 241306 w 621937"/>
                <a:gd name="connsiteY4-244" fmla="*/ 1562138 h 2413961"/>
                <a:gd name="connsiteX5-245" fmla="*/ 9531 w 621937"/>
                <a:gd name="connsiteY5-246" fmla="*/ 2336838 h 2413961"/>
                <a:gd name="connsiteX6-247" fmla="*/ 111131 w 621937"/>
                <a:gd name="connsiteY6-248" fmla="*/ 2327313 h 2413961"/>
                <a:gd name="connsiteX7-249" fmla="*/ 184156 w 621937"/>
                <a:gd name="connsiteY7-250" fmla="*/ 1816138 h 2413961"/>
                <a:gd name="connsiteX8-251" fmla="*/ 571506 w 621937"/>
                <a:gd name="connsiteY8-252" fmla="*/ 1324013 h 2413961"/>
                <a:gd name="connsiteX9-253" fmla="*/ 574681 w 621937"/>
                <a:gd name="connsiteY9-254" fmla="*/ 974763 h 2413961"/>
                <a:gd name="connsiteX10-255" fmla="*/ 180981 w 621937"/>
                <a:gd name="connsiteY10-256" fmla="*/ 492163 h 2413961"/>
                <a:gd name="connsiteX11-257" fmla="*/ 113512 w 621937"/>
                <a:gd name="connsiteY11-258" fmla="*/ 38 h 2413961"/>
                <a:gd name="connsiteX12-259" fmla="*/ 6356 w 621937"/>
                <a:gd name="connsiteY12-260" fmla="*/ 38 h 2413961"/>
                <a:gd name="connsiteX0-261" fmla="*/ 6324 w 621905"/>
                <a:gd name="connsiteY0-262" fmla="*/ 38 h 2413961"/>
                <a:gd name="connsiteX1-263" fmla="*/ 117449 w 621905"/>
                <a:gd name="connsiteY1-264" fmla="*/ 606463 h 2413961"/>
                <a:gd name="connsiteX2-265" fmla="*/ 575442 w 621905"/>
                <a:gd name="connsiteY2-266" fmla="*/ 1074775 h 2413961"/>
                <a:gd name="connsiteX3-267" fmla="*/ 555599 w 621905"/>
                <a:gd name="connsiteY3-268" fmla="*/ 1281944 h 2413961"/>
                <a:gd name="connsiteX4-269" fmla="*/ 241274 w 621905"/>
                <a:gd name="connsiteY4-270" fmla="*/ 1562138 h 2413961"/>
                <a:gd name="connsiteX5-271" fmla="*/ 9499 w 621905"/>
                <a:gd name="connsiteY5-272" fmla="*/ 2336838 h 2413961"/>
                <a:gd name="connsiteX6-273" fmla="*/ 111099 w 621905"/>
                <a:gd name="connsiteY6-274" fmla="*/ 2327313 h 2413961"/>
                <a:gd name="connsiteX7-275" fmla="*/ 184124 w 621905"/>
                <a:gd name="connsiteY7-276" fmla="*/ 1816138 h 2413961"/>
                <a:gd name="connsiteX8-277" fmla="*/ 571474 w 621905"/>
                <a:gd name="connsiteY8-278" fmla="*/ 1324013 h 2413961"/>
                <a:gd name="connsiteX9-279" fmla="*/ 574649 w 621905"/>
                <a:gd name="connsiteY9-280" fmla="*/ 974763 h 2413961"/>
                <a:gd name="connsiteX10-281" fmla="*/ 180949 w 621905"/>
                <a:gd name="connsiteY10-282" fmla="*/ 492163 h 2413961"/>
                <a:gd name="connsiteX11-283" fmla="*/ 113480 w 621905"/>
                <a:gd name="connsiteY11-284" fmla="*/ 38 h 2413961"/>
                <a:gd name="connsiteX12-285" fmla="*/ 6324 w 621905"/>
                <a:gd name="connsiteY12-286" fmla="*/ 38 h 2413961"/>
                <a:gd name="connsiteX0-287" fmla="*/ 6324 w 643161"/>
                <a:gd name="connsiteY0-288" fmla="*/ 38 h 2413961"/>
                <a:gd name="connsiteX1-289" fmla="*/ 117449 w 643161"/>
                <a:gd name="connsiteY1-290" fmla="*/ 606463 h 2413961"/>
                <a:gd name="connsiteX2-291" fmla="*/ 575442 w 643161"/>
                <a:gd name="connsiteY2-292" fmla="*/ 1074775 h 2413961"/>
                <a:gd name="connsiteX3-293" fmla="*/ 555599 w 643161"/>
                <a:gd name="connsiteY3-294" fmla="*/ 1281944 h 2413961"/>
                <a:gd name="connsiteX4-295" fmla="*/ 241274 w 643161"/>
                <a:gd name="connsiteY4-296" fmla="*/ 1562138 h 2413961"/>
                <a:gd name="connsiteX5-297" fmla="*/ 9499 w 643161"/>
                <a:gd name="connsiteY5-298" fmla="*/ 2336838 h 2413961"/>
                <a:gd name="connsiteX6-299" fmla="*/ 111099 w 643161"/>
                <a:gd name="connsiteY6-300" fmla="*/ 2327313 h 2413961"/>
                <a:gd name="connsiteX7-301" fmla="*/ 184124 w 643161"/>
                <a:gd name="connsiteY7-302" fmla="*/ 1816138 h 2413961"/>
                <a:gd name="connsiteX8-303" fmla="*/ 571474 w 643161"/>
                <a:gd name="connsiteY8-304" fmla="*/ 1324013 h 2413961"/>
                <a:gd name="connsiteX9-305" fmla="*/ 574649 w 643161"/>
                <a:gd name="connsiteY9-306" fmla="*/ 974763 h 2413961"/>
                <a:gd name="connsiteX10-307" fmla="*/ 180949 w 643161"/>
                <a:gd name="connsiteY10-308" fmla="*/ 492163 h 2413961"/>
                <a:gd name="connsiteX11-309" fmla="*/ 113480 w 643161"/>
                <a:gd name="connsiteY11-310" fmla="*/ 38 h 2413961"/>
                <a:gd name="connsiteX12-311" fmla="*/ 6324 w 643161"/>
                <a:gd name="connsiteY12-312" fmla="*/ 38 h 2413961"/>
                <a:gd name="connsiteX0-313" fmla="*/ 6324 w 643161"/>
                <a:gd name="connsiteY0-314" fmla="*/ 38 h 2413961"/>
                <a:gd name="connsiteX1-315" fmla="*/ 117449 w 643161"/>
                <a:gd name="connsiteY1-316" fmla="*/ 606463 h 2413961"/>
                <a:gd name="connsiteX2-317" fmla="*/ 575442 w 643161"/>
                <a:gd name="connsiteY2-318" fmla="*/ 1074775 h 2413961"/>
                <a:gd name="connsiteX3-319" fmla="*/ 555599 w 643161"/>
                <a:gd name="connsiteY3-320" fmla="*/ 1281944 h 2413961"/>
                <a:gd name="connsiteX4-321" fmla="*/ 241274 w 643161"/>
                <a:gd name="connsiteY4-322" fmla="*/ 1562138 h 2413961"/>
                <a:gd name="connsiteX5-323" fmla="*/ 9499 w 643161"/>
                <a:gd name="connsiteY5-324" fmla="*/ 2336838 h 2413961"/>
                <a:gd name="connsiteX6-325" fmla="*/ 111099 w 643161"/>
                <a:gd name="connsiteY6-326" fmla="*/ 2327313 h 2413961"/>
                <a:gd name="connsiteX7-327" fmla="*/ 184124 w 643161"/>
                <a:gd name="connsiteY7-328" fmla="*/ 1816138 h 2413961"/>
                <a:gd name="connsiteX8-329" fmla="*/ 571474 w 643161"/>
                <a:gd name="connsiteY8-330" fmla="*/ 1324013 h 2413961"/>
                <a:gd name="connsiteX9-331" fmla="*/ 574649 w 643161"/>
                <a:gd name="connsiteY9-332" fmla="*/ 974763 h 2413961"/>
                <a:gd name="connsiteX10-333" fmla="*/ 180949 w 643161"/>
                <a:gd name="connsiteY10-334" fmla="*/ 492163 h 2413961"/>
                <a:gd name="connsiteX11-335" fmla="*/ 113480 w 643161"/>
                <a:gd name="connsiteY11-336" fmla="*/ 38 h 2413961"/>
                <a:gd name="connsiteX12-337" fmla="*/ 6324 w 643161"/>
                <a:gd name="connsiteY12-338" fmla="*/ 38 h 2413961"/>
                <a:gd name="connsiteX0-339" fmla="*/ 6324 w 773882"/>
                <a:gd name="connsiteY0-340" fmla="*/ 38 h 2413961"/>
                <a:gd name="connsiteX1-341" fmla="*/ 117449 w 773882"/>
                <a:gd name="connsiteY1-342" fmla="*/ 606463 h 2413961"/>
                <a:gd name="connsiteX2-343" fmla="*/ 575442 w 773882"/>
                <a:gd name="connsiteY2-344" fmla="*/ 1074775 h 2413961"/>
                <a:gd name="connsiteX3-345" fmla="*/ 555599 w 773882"/>
                <a:gd name="connsiteY3-346" fmla="*/ 1281944 h 2413961"/>
                <a:gd name="connsiteX4-347" fmla="*/ 241274 w 773882"/>
                <a:gd name="connsiteY4-348" fmla="*/ 1562138 h 2413961"/>
                <a:gd name="connsiteX5-349" fmla="*/ 9499 w 773882"/>
                <a:gd name="connsiteY5-350" fmla="*/ 2336838 h 2413961"/>
                <a:gd name="connsiteX6-351" fmla="*/ 111099 w 773882"/>
                <a:gd name="connsiteY6-352" fmla="*/ 2327313 h 2413961"/>
                <a:gd name="connsiteX7-353" fmla="*/ 184124 w 773882"/>
                <a:gd name="connsiteY7-354" fmla="*/ 1816138 h 2413961"/>
                <a:gd name="connsiteX8-355" fmla="*/ 571474 w 773882"/>
                <a:gd name="connsiteY8-356" fmla="*/ 1324013 h 2413961"/>
                <a:gd name="connsiteX9-357" fmla="*/ 773880 w 773882"/>
                <a:gd name="connsiteY9-358" fmla="*/ 1142243 h 2413961"/>
                <a:gd name="connsiteX10-359" fmla="*/ 574649 w 773882"/>
                <a:gd name="connsiteY10-360" fmla="*/ 974763 h 2413961"/>
                <a:gd name="connsiteX11-361" fmla="*/ 180949 w 773882"/>
                <a:gd name="connsiteY11-362" fmla="*/ 492163 h 2413961"/>
                <a:gd name="connsiteX12-363" fmla="*/ 113480 w 773882"/>
                <a:gd name="connsiteY12-364" fmla="*/ 38 h 2413961"/>
                <a:gd name="connsiteX13" fmla="*/ 6324 w 773882"/>
                <a:gd name="connsiteY13" fmla="*/ 38 h 2413961"/>
                <a:gd name="connsiteX0-365" fmla="*/ 6324 w 773882"/>
                <a:gd name="connsiteY0-366" fmla="*/ 38 h 2413961"/>
                <a:gd name="connsiteX1-367" fmla="*/ 117449 w 773882"/>
                <a:gd name="connsiteY1-368" fmla="*/ 606463 h 2413961"/>
                <a:gd name="connsiteX2-369" fmla="*/ 575442 w 773882"/>
                <a:gd name="connsiteY2-370" fmla="*/ 1074775 h 2413961"/>
                <a:gd name="connsiteX3-371" fmla="*/ 543693 w 773882"/>
                <a:gd name="connsiteY3-372" fmla="*/ 1289087 h 2413961"/>
                <a:gd name="connsiteX4-373" fmla="*/ 241274 w 773882"/>
                <a:gd name="connsiteY4-374" fmla="*/ 1562138 h 2413961"/>
                <a:gd name="connsiteX5-375" fmla="*/ 9499 w 773882"/>
                <a:gd name="connsiteY5-376" fmla="*/ 2336838 h 2413961"/>
                <a:gd name="connsiteX6-377" fmla="*/ 111099 w 773882"/>
                <a:gd name="connsiteY6-378" fmla="*/ 2327313 h 2413961"/>
                <a:gd name="connsiteX7-379" fmla="*/ 184124 w 773882"/>
                <a:gd name="connsiteY7-380" fmla="*/ 1816138 h 2413961"/>
                <a:gd name="connsiteX8-381" fmla="*/ 571474 w 773882"/>
                <a:gd name="connsiteY8-382" fmla="*/ 1324013 h 2413961"/>
                <a:gd name="connsiteX9-383" fmla="*/ 773880 w 773882"/>
                <a:gd name="connsiteY9-384" fmla="*/ 1142243 h 2413961"/>
                <a:gd name="connsiteX10-385" fmla="*/ 574649 w 773882"/>
                <a:gd name="connsiteY10-386" fmla="*/ 974763 h 2413961"/>
                <a:gd name="connsiteX11-387" fmla="*/ 180949 w 773882"/>
                <a:gd name="connsiteY11-388" fmla="*/ 492163 h 2413961"/>
                <a:gd name="connsiteX12-389" fmla="*/ 113480 w 773882"/>
                <a:gd name="connsiteY12-390" fmla="*/ 38 h 2413961"/>
                <a:gd name="connsiteX13-391" fmla="*/ 6324 w 773882"/>
                <a:gd name="connsiteY13-392" fmla="*/ 38 h 2413961"/>
                <a:gd name="connsiteX0-393" fmla="*/ 6324 w 773882"/>
                <a:gd name="connsiteY0-394" fmla="*/ 38 h 2413961"/>
                <a:gd name="connsiteX1-395" fmla="*/ 117449 w 773882"/>
                <a:gd name="connsiteY1-396" fmla="*/ 606463 h 2413961"/>
                <a:gd name="connsiteX2-397" fmla="*/ 575442 w 773882"/>
                <a:gd name="connsiteY2-398" fmla="*/ 1074775 h 2413961"/>
                <a:gd name="connsiteX3-399" fmla="*/ 543693 w 773882"/>
                <a:gd name="connsiteY3-400" fmla="*/ 1289087 h 2413961"/>
                <a:gd name="connsiteX4-401" fmla="*/ 241274 w 773882"/>
                <a:gd name="connsiteY4-402" fmla="*/ 1562138 h 2413961"/>
                <a:gd name="connsiteX5-403" fmla="*/ 9499 w 773882"/>
                <a:gd name="connsiteY5-404" fmla="*/ 2336838 h 2413961"/>
                <a:gd name="connsiteX6-405" fmla="*/ 111099 w 773882"/>
                <a:gd name="connsiteY6-406" fmla="*/ 2327313 h 2413961"/>
                <a:gd name="connsiteX7-407" fmla="*/ 184124 w 773882"/>
                <a:gd name="connsiteY7-408" fmla="*/ 1816138 h 2413961"/>
                <a:gd name="connsiteX8-409" fmla="*/ 571474 w 773882"/>
                <a:gd name="connsiteY8-410" fmla="*/ 1324013 h 2413961"/>
                <a:gd name="connsiteX9-411" fmla="*/ 773880 w 773882"/>
                <a:gd name="connsiteY9-412" fmla="*/ 1142243 h 2413961"/>
                <a:gd name="connsiteX10-413" fmla="*/ 574649 w 773882"/>
                <a:gd name="connsiteY10-414" fmla="*/ 974763 h 2413961"/>
                <a:gd name="connsiteX11-415" fmla="*/ 180949 w 773882"/>
                <a:gd name="connsiteY11-416" fmla="*/ 492163 h 2413961"/>
                <a:gd name="connsiteX12-417" fmla="*/ 113480 w 773882"/>
                <a:gd name="connsiteY12-418" fmla="*/ 38 h 2413961"/>
                <a:gd name="connsiteX13-419" fmla="*/ 6324 w 773882"/>
                <a:gd name="connsiteY13-420" fmla="*/ 38 h 2413961"/>
                <a:gd name="connsiteX0-421" fmla="*/ 6324 w 773882"/>
                <a:gd name="connsiteY0-422" fmla="*/ 38 h 2413961"/>
                <a:gd name="connsiteX1-423" fmla="*/ 117449 w 773882"/>
                <a:gd name="connsiteY1-424" fmla="*/ 606463 h 2413961"/>
                <a:gd name="connsiteX2-425" fmla="*/ 575442 w 773882"/>
                <a:gd name="connsiteY2-426" fmla="*/ 1074775 h 2413961"/>
                <a:gd name="connsiteX3-427" fmla="*/ 543693 w 773882"/>
                <a:gd name="connsiteY3-428" fmla="*/ 1289087 h 2413961"/>
                <a:gd name="connsiteX4-429" fmla="*/ 241274 w 773882"/>
                <a:gd name="connsiteY4-430" fmla="*/ 1562138 h 2413961"/>
                <a:gd name="connsiteX5-431" fmla="*/ 9499 w 773882"/>
                <a:gd name="connsiteY5-432" fmla="*/ 2336838 h 2413961"/>
                <a:gd name="connsiteX6-433" fmla="*/ 111099 w 773882"/>
                <a:gd name="connsiteY6-434" fmla="*/ 2327313 h 2413961"/>
                <a:gd name="connsiteX7-435" fmla="*/ 184124 w 773882"/>
                <a:gd name="connsiteY7-436" fmla="*/ 1816138 h 2413961"/>
                <a:gd name="connsiteX8-437" fmla="*/ 571474 w 773882"/>
                <a:gd name="connsiteY8-438" fmla="*/ 1324013 h 2413961"/>
                <a:gd name="connsiteX9-439" fmla="*/ 773880 w 773882"/>
                <a:gd name="connsiteY9-440" fmla="*/ 1142243 h 2413961"/>
                <a:gd name="connsiteX10-441" fmla="*/ 574649 w 773882"/>
                <a:gd name="connsiteY10-442" fmla="*/ 974763 h 2413961"/>
                <a:gd name="connsiteX11-443" fmla="*/ 180949 w 773882"/>
                <a:gd name="connsiteY11-444" fmla="*/ 492163 h 2413961"/>
                <a:gd name="connsiteX12-445" fmla="*/ 113480 w 773882"/>
                <a:gd name="connsiteY12-446" fmla="*/ 38 h 2413961"/>
                <a:gd name="connsiteX13-447" fmla="*/ 6324 w 773882"/>
                <a:gd name="connsiteY13-448" fmla="*/ 38 h 2413961"/>
                <a:gd name="connsiteX0-449" fmla="*/ 6324 w 773882"/>
                <a:gd name="connsiteY0-450" fmla="*/ 38 h 2413961"/>
                <a:gd name="connsiteX1-451" fmla="*/ 117449 w 773882"/>
                <a:gd name="connsiteY1-452" fmla="*/ 606463 h 2413961"/>
                <a:gd name="connsiteX2-453" fmla="*/ 575442 w 773882"/>
                <a:gd name="connsiteY2-454" fmla="*/ 1074775 h 2413961"/>
                <a:gd name="connsiteX3-455" fmla="*/ 624655 w 773882"/>
                <a:gd name="connsiteY3-456" fmla="*/ 1246224 h 2413961"/>
                <a:gd name="connsiteX4-457" fmla="*/ 241274 w 773882"/>
                <a:gd name="connsiteY4-458" fmla="*/ 1562138 h 2413961"/>
                <a:gd name="connsiteX5-459" fmla="*/ 9499 w 773882"/>
                <a:gd name="connsiteY5-460" fmla="*/ 2336838 h 2413961"/>
                <a:gd name="connsiteX6-461" fmla="*/ 111099 w 773882"/>
                <a:gd name="connsiteY6-462" fmla="*/ 2327313 h 2413961"/>
                <a:gd name="connsiteX7-463" fmla="*/ 184124 w 773882"/>
                <a:gd name="connsiteY7-464" fmla="*/ 1816138 h 2413961"/>
                <a:gd name="connsiteX8-465" fmla="*/ 571474 w 773882"/>
                <a:gd name="connsiteY8-466" fmla="*/ 1324013 h 2413961"/>
                <a:gd name="connsiteX9-467" fmla="*/ 773880 w 773882"/>
                <a:gd name="connsiteY9-468" fmla="*/ 1142243 h 2413961"/>
                <a:gd name="connsiteX10-469" fmla="*/ 574649 w 773882"/>
                <a:gd name="connsiteY10-470" fmla="*/ 974763 h 2413961"/>
                <a:gd name="connsiteX11-471" fmla="*/ 180949 w 773882"/>
                <a:gd name="connsiteY11-472" fmla="*/ 492163 h 2413961"/>
                <a:gd name="connsiteX12-473" fmla="*/ 113480 w 773882"/>
                <a:gd name="connsiteY12-474" fmla="*/ 38 h 2413961"/>
                <a:gd name="connsiteX13-475" fmla="*/ 6324 w 773882"/>
                <a:gd name="connsiteY13-476" fmla="*/ 38 h 2413961"/>
                <a:gd name="connsiteX0-477" fmla="*/ 6324 w 773882"/>
                <a:gd name="connsiteY0-478" fmla="*/ 38 h 2413961"/>
                <a:gd name="connsiteX1-479" fmla="*/ 117449 w 773882"/>
                <a:gd name="connsiteY1-480" fmla="*/ 606463 h 2413961"/>
                <a:gd name="connsiteX2-481" fmla="*/ 575442 w 773882"/>
                <a:gd name="connsiteY2-482" fmla="*/ 1074775 h 2413961"/>
                <a:gd name="connsiteX3-483" fmla="*/ 579411 w 773882"/>
                <a:gd name="connsiteY3-484" fmla="*/ 1260512 h 2413961"/>
                <a:gd name="connsiteX4-485" fmla="*/ 241274 w 773882"/>
                <a:gd name="connsiteY4-486" fmla="*/ 1562138 h 2413961"/>
                <a:gd name="connsiteX5-487" fmla="*/ 9499 w 773882"/>
                <a:gd name="connsiteY5-488" fmla="*/ 2336838 h 2413961"/>
                <a:gd name="connsiteX6-489" fmla="*/ 111099 w 773882"/>
                <a:gd name="connsiteY6-490" fmla="*/ 2327313 h 2413961"/>
                <a:gd name="connsiteX7-491" fmla="*/ 184124 w 773882"/>
                <a:gd name="connsiteY7-492" fmla="*/ 1816138 h 2413961"/>
                <a:gd name="connsiteX8-493" fmla="*/ 571474 w 773882"/>
                <a:gd name="connsiteY8-494" fmla="*/ 1324013 h 2413961"/>
                <a:gd name="connsiteX9-495" fmla="*/ 773880 w 773882"/>
                <a:gd name="connsiteY9-496" fmla="*/ 1142243 h 2413961"/>
                <a:gd name="connsiteX10-497" fmla="*/ 574649 w 773882"/>
                <a:gd name="connsiteY10-498" fmla="*/ 974763 h 2413961"/>
                <a:gd name="connsiteX11-499" fmla="*/ 180949 w 773882"/>
                <a:gd name="connsiteY11-500" fmla="*/ 492163 h 2413961"/>
                <a:gd name="connsiteX12-501" fmla="*/ 113480 w 773882"/>
                <a:gd name="connsiteY12-502" fmla="*/ 38 h 2413961"/>
                <a:gd name="connsiteX13-503" fmla="*/ 6324 w 773882"/>
                <a:gd name="connsiteY13-504" fmla="*/ 38 h 2413961"/>
                <a:gd name="connsiteX0-505" fmla="*/ 6324 w 773882"/>
                <a:gd name="connsiteY0-506" fmla="*/ 38 h 2413961"/>
                <a:gd name="connsiteX1-507" fmla="*/ 117449 w 773882"/>
                <a:gd name="connsiteY1-508" fmla="*/ 606463 h 2413961"/>
                <a:gd name="connsiteX2-509" fmla="*/ 575442 w 773882"/>
                <a:gd name="connsiteY2-510" fmla="*/ 1074775 h 2413961"/>
                <a:gd name="connsiteX3-511" fmla="*/ 579411 w 773882"/>
                <a:gd name="connsiteY3-512" fmla="*/ 1260512 h 2413961"/>
                <a:gd name="connsiteX4-513" fmla="*/ 241274 w 773882"/>
                <a:gd name="connsiteY4-514" fmla="*/ 1562138 h 2413961"/>
                <a:gd name="connsiteX5-515" fmla="*/ 9499 w 773882"/>
                <a:gd name="connsiteY5-516" fmla="*/ 2336838 h 2413961"/>
                <a:gd name="connsiteX6-517" fmla="*/ 111099 w 773882"/>
                <a:gd name="connsiteY6-518" fmla="*/ 2327313 h 2413961"/>
                <a:gd name="connsiteX7-519" fmla="*/ 184124 w 773882"/>
                <a:gd name="connsiteY7-520" fmla="*/ 1816138 h 2413961"/>
                <a:gd name="connsiteX8-521" fmla="*/ 571474 w 773882"/>
                <a:gd name="connsiteY8-522" fmla="*/ 1324013 h 2413961"/>
                <a:gd name="connsiteX9-523" fmla="*/ 773880 w 773882"/>
                <a:gd name="connsiteY9-524" fmla="*/ 1142243 h 2413961"/>
                <a:gd name="connsiteX10-525" fmla="*/ 574649 w 773882"/>
                <a:gd name="connsiteY10-526" fmla="*/ 974763 h 2413961"/>
                <a:gd name="connsiteX11-527" fmla="*/ 180949 w 773882"/>
                <a:gd name="connsiteY11-528" fmla="*/ 492163 h 2413961"/>
                <a:gd name="connsiteX12-529" fmla="*/ 113480 w 773882"/>
                <a:gd name="connsiteY12-530" fmla="*/ 38 h 2413961"/>
                <a:gd name="connsiteX13-531" fmla="*/ 6324 w 773882"/>
                <a:gd name="connsiteY13-532" fmla="*/ 38 h 2413961"/>
                <a:gd name="connsiteX0-533" fmla="*/ 6324 w 773882"/>
                <a:gd name="connsiteY0-534" fmla="*/ 38 h 2561614"/>
                <a:gd name="connsiteX1-535" fmla="*/ 117449 w 773882"/>
                <a:gd name="connsiteY1-536" fmla="*/ 606463 h 2561614"/>
                <a:gd name="connsiteX2-537" fmla="*/ 575442 w 773882"/>
                <a:gd name="connsiteY2-538" fmla="*/ 1074775 h 2561614"/>
                <a:gd name="connsiteX3-539" fmla="*/ 579411 w 773882"/>
                <a:gd name="connsiteY3-540" fmla="*/ 1260512 h 2561614"/>
                <a:gd name="connsiteX4-541" fmla="*/ 241274 w 773882"/>
                <a:gd name="connsiteY4-542" fmla="*/ 1562138 h 2561614"/>
                <a:gd name="connsiteX5-543" fmla="*/ 9499 w 773882"/>
                <a:gd name="connsiteY5-544" fmla="*/ 2336838 h 2561614"/>
                <a:gd name="connsiteX6-545" fmla="*/ 111099 w 773882"/>
                <a:gd name="connsiteY6-546" fmla="*/ 2327313 h 2561614"/>
                <a:gd name="connsiteX7-547" fmla="*/ 184124 w 773882"/>
                <a:gd name="connsiteY7-548" fmla="*/ 1816138 h 2561614"/>
                <a:gd name="connsiteX8-549" fmla="*/ 571474 w 773882"/>
                <a:gd name="connsiteY8-550" fmla="*/ 1324013 h 2561614"/>
                <a:gd name="connsiteX9-551" fmla="*/ 773880 w 773882"/>
                <a:gd name="connsiteY9-552" fmla="*/ 1142243 h 2561614"/>
                <a:gd name="connsiteX10-553" fmla="*/ 574649 w 773882"/>
                <a:gd name="connsiteY10-554" fmla="*/ 974763 h 2561614"/>
                <a:gd name="connsiteX11-555" fmla="*/ 180949 w 773882"/>
                <a:gd name="connsiteY11-556" fmla="*/ 492163 h 2561614"/>
                <a:gd name="connsiteX12-557" fmla="*/ 113480 w 773882"/>
                <a:gd name="connsiteY12-558" fmla="*/ 38 h 2561614"/>
                <a:gd name="connsiteX13-559" fmla="*/ 6324 w 773882"/>
                <a:gd name="connsiteY13-560" fmla="*/ 38 h 2561614"/>
                <a:gd name="connsiteX0-561" fmla="*/ 6324 w 773882"/>
                <a:gd name="connsiteY0-562" fmla="*/ 38 h 2409510"/>
                <a:gd name="connsiteX1-563" fmla="*/ 117449 w 773882"/>
                <a:gd name="connsiteY1-564" fmla="*/ 606463 h 2409510"/>
                <a:gd name="connsiteX2-565" fmla="*/ 575442 w 773882"/>
                <a:gd name="connsiteY2-566" fmla="*/ 1074775 h 2409510"/>
                <a:gd name="connsiteX3-567" fmla="*/ 579411 w 773882"/>
                <a:gd name="connsiteY3-568" fmla="*/ 1260512 h 2409510"/>
                <a:gd name="connsiteX4-569" fmla="*/ 184124 w 773882"/>
                <a:gd name="connsiteY4-570" fmla="*/ 1626432 h 2409510"/>
                <a:gd name="connsiteX5-571" fmla="*/ 9499 w 773882"/>
                <a:gd name="connsiteY5-572" fmla="*/ 2336838 h 2409510"/>
                <a:gd name="connsiteX6-573" fmla="*/ 111099 w 773882"/>
                <a:gd name="connsiteY6-574" fmla="*/ 2327313 h 2409510"/>
                <a:gd name="connsiteX7-575" fmla="*/ 184124 w 773882"/>
                <a:gd name="connsiteY7-576" fmla="*/ 1816138 h 2409510"/>
                <a:gd name="connsiteX8-577" fmla="*/ 571474 w 773882"/>
                <a:gd name="connsiteY8-578" fmla="*/ 1324013 h 2409510"/>
                <a:gd name="connsiteX9-579" fmla="*/ 773880 w 773882"/>
                <a:gd name="connsiteY9-580" fmla="*/ 1142243 h 2409510"/>
                <a:gd name="connsiteX10-581" fmla="*/ 574649 w 773882"/>
                <a:gd name="connsiteY10-582" fmla="*/ 974763 h 2409510"/>
                <a:gd name="connsiteX11-583" fmla="*/ 180949 w 773882"/>
                <a:gd name="connsiteY11-584" fmla="*/ 492163 h 2409510"/>
                <a:gd name="connsiteX12-585" fmla="*/ 113480 w 773882"/>
                <a:gd name="connsiteY12-586" fmla="*/ 38 h 2409510"/>
                <a:gd name="connsiteX13-587" fmla="*/ 6324 w 773882"/>
                <a:gd name="connsiteY13-588" fmla="*/ 38 h 2409510"/>
                <a:gd name="connsiteX0-589" fmla="*/ 6324 w 773882"/>
                <a:gd name="connsiteY0-590" fmla="*/ 38 h 2409510"/>
                <a:gd name="connsiteX1-591" fmla="*/ 117449 w 773882"/>
                <a:gd name="connsiteY1-592" fmla="*/ 606463 h 2409510"/>
                <a:gd name="connsiteX2-593" fmla="*/ 575442 w 773882"/>
                <a:gd name="connsiteY2-594" fmla="*/ 1074775 h 2409510"/>
                <a:gd name="connsiteX3-595" fmla="*/ 579411 w 773882"/>
                <a:gd name="connsiteY3-596" fmla="*/ 1260512 h 2409510"/>
                <a:gd name="connsiteX4-597" fmla="*/ 184124 w 773882"/>
                <a:gd name="connsiteY4-598" fmla="*/ 1626432 h 2409510"/>
                <a:gd name="connsiteX5-599" fmla="*/ 9499 w 773882"/>
                <a:gd name="connsiteY5-600" fmla="*/ 2336838 h 2409510"/>
                <a:gd name="connsiteX6-601" fmla="*/ 111099 w 773882"/>
                <a:gd name="connsiteY6-602" fmla="*/ 2327313 h 2409510"/>
                <a:gd name="connsiteX7-603" fmla="*/ 184124 w 773882"/>
                <a:gd name="connsiteY7-604" fmla="*/ 1816138 h 2409510"/>
                <a:gd name="connsiteX8-605" fmla="*/ 571474 w 773882"/>
                <a:gd name="connsiteY8-606" fmla="*/ 1324013 h 2409510"/>
                <a:gd name="connsiteX9-607" fmla="*/ 773880 w 773882"/>
                <a:gd name="connsiteY9-608" fmla="*/ 1142243 h 2409510"/>
                <a:gd name="connsiteX10-609" fmla="*/ 574649 w 773882"/>
                <a:gd name="connsiteY10-610" fmla="*/ 974763 h 2409510"/>
                <a:gd name="connsiteX11-611" fmla="*/ 180949 w 773882"/>
                <a:gd name="connsiteY11-612" fmla="*/ 492163 h 2409510"/>
                <a:gd name="connsiteX12-613" fmla="*/ 113480 w 773882"/>
                <a:gd name="connsiteY12-614" fmla="*/ 38 h 2409510"/>
                <a:gd name="connsiteX13-615" fmla="*/ 6324 w 773882"/>
                <a:gd name="connsiteY13-616" fmla="*/ 38 h 2409510"/>
                <a:gd name="connsiteX0-617" fmla="*/ 6324 w 773882"/>
                <a:gd name="connsiteY0-618" fmla="*/ 38 h 2407548"/>
                <a:gd name="connsiteX1-619" fmla="*/ 117449 w 773882"/>
                <a:gd name="connsiteY1-620" fmla="*/ 606463 h 2407548"/>
                <a:gd name="connsiteX2-621" fmla="*/ 575442 w 773882"/>
                <a:gd name="connsiteY2-622" fmla="*/ 1074775 h 2407548"/>
                <a:gd name="connsiteX3-623" fmla="*/ 579411 w 773882"/>
                <a:gd name="connsiteY3-624" fmla="*/ 1260512 h 2407548"/>
                <a:gd name="connsiteX4-625" fmla="*/ 184124 w 773882"/>
                <a:gd name="connsiteY4-626" fmla="*/ 1626432 h 2407548"/>
                <a:gd name="connsiteX5-627" fmla="*/ 9499 w 773882"/>
                <a:gd name="connsiteY5-628" fmla="*/ 2336838 h 2407548"/>
                <a:gd name="connsiteX6-629" fmla="*/ 111099 w 773882"/>
                <a:gd name="connsiteY6-630" fmla="*/ 2327313 h 2407548"/>
                <a:gd name="connsiteX7-631" fmla="*/ 184124 w 773882"/>
                <a:gd name="connsiteY7-632" fmla="*/ 1816138 h 2407548"/>
                <a:gd name="connsiteX8-633" fmla="*/ 571474 w 773882"/>
                <a:gd name="connsiteY8-634" fmla="*/ 1324013 h 2407548"/>
                <a:gd name="connsiteX9-635" fmla="*/ 773880 w 773882"/>
                <a:gd name="connsiteY9-636" fmla="*/ 1142243 h 2407548"/>
                <a:gd name="connsiteX10-637" fmla="*/ 574649 w 773882"/>
                <a:gd name="connsiteY10-638" fmla="*/ 974763 h 2407548"/>
                <a:gd name="connsiteX11-639" fmla="*/ 180949 w 773882"/>
                <a:gd name="connsiteY11-640" fmla="*/ 492163 h 2407548"/>
                <a:gd name="connsiteX12-641" fmla="*/ 113480 w 773882"/>
                <a:gd name="connsiteY12-642" fmla="*/ 38 h 2407548"/>
                <a:gd name="connsiteX13-643" fmla="*/ 6324 w 773882"/>
                <a:gd name="connsiteY13-644" fmla="*/ 38 h 2407548"/>
                <a:gd name="connsiteX0-645" fmla="*/ 6324 w 773882"/>
                <a:gd name="connsiteY0-646" fmla="*/ 38 h 2367963"/>
                <a:gd name="connsiteX1-647" fmla="*/ 117449 w 773882"/>
                <a:gd name="connsiteY1-648" fmla="*/ 606463 h 2367963"/>
                <a:gd name="connsiteX2-649" fmla="*/ 575442 w 773882"/>
                <a:gd name="connsiteY2-650" fmla="*/ 1074775 h 2367963"/>
                <a:gd name="connsiteX3-651" fmla="*/ 579411 w 773882"/>
                <a:gd name="connsiteY3-652" fmla="*/ 1260512 h 2367963"/>
                <a:gd name="connsiteX4-653" fmla="*/ 184124 w 773882"/>
                <a:gd name="connsiteY4-654" fmla="*/ 1626432 h 2367963"/>
                <a:gd name="connsiteX5-655" fmla="*/ 9499 w 773882"/>
                <a:gd name="connsiteY5-656" fmla="*/ 2336838 h 2367963"/>
                <a:gd name="connsiteX6-657" fmla="*/ 111099 w 773882"/>
                <a:gd name="connsiteY6-658" fmla="*/ 2327313 h 2367963"/>
                <a:gd name="connsiteX7-659" fmla="*/ 184124 w 773882"/>
                <a:gd name="connsiteY7-660" fmla="*/ 1816138 h 2367963"/>
                <a:gd name="connsiteX8-661" fmla="*/ 571474 w 773882"/>
                <a:gd name="connsiteY8-662" fmla="*/ 1324013 h 2367963"/>
                <a:gd name="connsiteX9-663" fmla="*/ 773880 w 773882"/>
                <a:gd name="connsiteY9-664" fmla="*/ 1142243 h 2367963"/>
                <a:gd name="connsiteX10-665" fmla="*/ 574649 w 773882"/>
                <a:gd name="connsiteY10-666" fmla="*/ 974763 h 2367963"/>
                <a:gd name="connsiteX11-667" fmla="*/ 180949 w 773882"/>
                <a:gd name="connsiteY11-668" fmla="*/ 492163 h 2367963"/>
                <a:gd name="connsiteX12-669" fmla="*/ 113480 w 773882"/>
                <a:gd name="connsiteY12-670" fmla="*/ 38 h 2367963"/>
                <a:gd name="connsiteX13-671" fmla="*/ 6324 w 773882"/>
                <a:gd name="connsiteY13-672" fmla="*/ 38 h 2367963"/>
                <a:gd name="connsiteX0-673" fmla="*/ 6324 w 773882"/>
                <a:gd name="connsiteY0-674" fmla="*/ 38 h 2336838"/>
                <a:gd name="connsiteX1-675" fmla="*/ 117449 w 773882"/>
                <a:gd name="connsiteY1-676" fmla="*/ 606463 h 2336838"/>
                <a:gd name="connsiteX2-677" fmla="*/ 575442 w 773882"/>
                <a:gd name="connsiteY2-678" fmla="*/ 1074775 h 2336838"/>
                <a:gd name="connsiteX3-679" fmla="*/ 579411 w 773882"/>
                <a:gd name="connsiteY3-680" fmla="*/ 1260512 h 2336838"/>
                <a:gd name="connsiteX4-681" fmla="*/ 184124 w 773882"/>
                <a:gd name="connsiteY4-682" fmla="*/ 1626432 h 2336838"/>
                <a:gd name="connsiteX5-683" fmla="*/ 9499 w 773882"/>
                <a:gd name="connsiteY5-684" fmla="*/ 2336838 h 2336838"/>
                <a:gd name="connsiteX6-685" fmla="*/ 111099 w 773882"/>
                <a:gd name="connsiteY6-686" fmla="*/ 2327313 h 2336838"/>
                <a:gd name="connsiteX7-687" fmla="*/ 184124 w 773882"/>
                <a:gd name="connsiteY7-688" fmla="*/ 1816138 h 2336838"/>
                <a:gd name="connsiteX8-689" fmla="*/ 571474 w 773882"/>
                <a:gd name="connsiteY8-690" fmla="*/ 1324013 h 2336838"/>
                <a:gd name="connsiteX9-691" fmla="*/ 773880 w 773882"/>
                <a:gd name="connsiteY9-692" fmla="*/ 1142243 h 2336838"/>
                <a:gd name="connsiteX10-693" fmla="*/ 574649 w 773882"/>
                <a:gd name="connsiteY10-694" fmla="*/ 974763 h 2336838"/>
                <a:gd name="connsiteX11-695" fmla="*/ 180949 w 773882"/>
                <a:gd name="connsiteY11-696" fmla="*/ 492163 h 2336838"/>
                <a:gd name="connsiteX12-697" fmla="*/ 113480 w 773882"/>
                <a:gd name="connsiteY12-698" fmla="*/ 38 h 2336838"/>
                <a:gd name="connsiteX13-699" fmla="*/ 6324 w 773882"/>
                <a:gd name="connsiteY13-700" fmla="*/ 38 h 2336838"/>
                <a:gd name="connsiteX0-701" fmla="*/ 6324 w 773882"/>
                <a:gd name="connsiteY0-702" fmla="*/ 38 h 2343129"/>
                <a:gd name="connsiteX1-703" fmla="*/ 117449 w 773882"/>
                <a:gd name="connsiteY1-704" fmla="*/ 606463 h 2343129"/>
                <a:gd name="connsiteX2-705" fmla="*/ 575442 w 773882"/>
                <a:gd name="connsiteY2-706" fmla="*/ 1074775 h 2343129"/>
                <a:gd name="connsiteX3-707" fmla="*/ 579411 w 773882"/>
                <a:gd name="connsiteY3-708" fmla="*/ 1260512 h 2343129"/>
                <a:gd name="connsiteX4-709" fmla="*/ 184124 w 773882"/>
                <a:gd name="connsiteY4-710" fmla="*/ 1626432 h 2343129"/>
                <a:gd name="connsiteX5-711" fmla="*/ 9499 w 773882"/>
                <a:gd name="connsiteY5-712" fmla="*/ 2336838 h 2343129"/>
                <a:gd name="connsiteX6-713" fmla="*/ 113480 w 773882"/>
                <a:gd name="connsiteY6-714" fmla="*/ 2341600 h 2343129"/>
                <a:gd name="connsiteX7-715" fmla="*/ 184124 w 773882"/>
                <a:gd name="connsiteY7-716" fmla="*/ 1816138 h 2343129"/>
                <a:gd name="connsiteX8-717" fmla="*/ 571474 w 773882"/>
                <a:gd name="connsiteY8-718" fmla="*/ 1324013 h 2343129"/>
                <a:gd name="connsiteX9-719" fmla="*/ 773880 w 773882"/>
                <a:gd name="connsiteY9-720" fmla="*/ 1142243 h 2343129"/>
                <a:gd name="connsiteX10-721" fmla="*/ 574649 w 773882"/>
                <a:gd name="connsiteY10-722" fmla="*/ 974763 h 2343129"/>
                <a:gd name="connsiteX11-723" fmla="*/ 180949 w 773882"/>
                <a:gd name="connsiteY11-724" fmla="*/ 492163 h 2343129"/>
                <a:gd name="connsiteX12-725" fmla="*/ 113480 w 773882"/>
                <a:gd name="connsiteY12-726" fmla="*/ 38 h 2343129"/>
                <a:gd name="connsiteX13-727" fmla="*/ 6324 w 773882"/>
                <a:gd name="connsiteY13-728" fmla="*/ 38 h 2343129"/>
                <a:gd name="connsiteX0-729" fmla="*/ 6324 w 773882"/>
                <a:gd name="connsiteY0-730" fmla="*/ 38 h 2343129"/>
                <a:gd name="connsiteX1-731" fmla="*/ 117449 w 773882"/>
                <a:gd name="connsiteY1-732" fmla="*/ 606463 h 2343129"/>
                <a:gd name="connsiteX2-733" fmla="*/ 575442 w 773882"/>
                <a:gd name="connsiteY2-734" fmla="*/ 1074775 h 2343129"/>
                <a:gd name="connsiteX3-735" fmla="*/ 579411 w 773882"/>
                <a:gd name="connsiteY3-736" fmla="*/ 1260512 h 2343129"/>
                <a:gd name="connsiteX4-737" fmla="*/ 184124 w 773882"/>
                <a:gd name="connsiteY4-738" fmla="*/ 1626432 h 2343129"/>
                <a:gd name="connsiteX5-739" fmla="*/ 9499 w 773882"/>
                <a:gd name="connsiteY5-740" fmla="*/ 2336838 h 2343129"/>
                <a:gd name="connsiteX6-741" fmla="*/ 113480 w 773882"/>
                <a:gd name="connsiteY6-742" fmla="*/ 2341600 h 2343129"/>
                <a:gd name="connsiteX7-743" fmla="*/ 184124 w 773882"/>
                <a:gd name="connsiteY7-744" fmla="*/ 1816138 h 2343129"/>
                <a:gd name="connsiteX8-745" fmla="*/ 571474 w 773882"/>
                <a:gd name="connsiteY8-746" fmla="*/ 1324013 h 2343129"/>
                <a:gd name="connsiteX9-747" fmla="*/ 773880 w 773882"/>
                <a:gd name="connsiteY9-748" fmla="*/ 1142243 h 2343129"/>
                <a:gd name="connsiteX10-749" fmla="*/ 574649 w 773882"/>
                <a:gd name="connsiteY10-750" fmla="*/ 974763 h 2343129"/>
                <a:gd name="connsiteX11-751" fmla="*/ 180949 w 773882"/>
                <a:gd name="connsiteY11-752" fmla="*/ 492163 h 2343129"/>
                <a:gd name="connsiteX12-753" fmla="*/ 113480 w 773882"/>
                <a:gd name="connsiteY12-754" fmla="*/ 38 h 2343129"/>
                <a:gd name="connsiteX13-755" fmla="*/ 6324 w 773882"/>
                <a:gd name="connsiteY13-756" fmla="*/ 38 h 2343129"/>
                <a:gd name="connsiteX0-757" fmla="*/ 6324 w 773882"/>
                <a:gd name="connsiteY0-758" fmla="*/ 38 h 2343129"/>
                <a:gd name="connsiteX1-759" fmla="*/ 117449 w 773882"/>
                <a:gd name="connsiteY1-760" fmla="*/ 606463 h 2343129"/>
                <a:gd name="connsiteX2-761" fmla="*/ 575442 w 773882"/>
                <a:gd name="connsiteY2-762" fmla="*/ 1074775 h 2343129"/>
                <a:gd name="connsiteX3-763" fmla="*/ 579411 w 773882"/>
                <a:gd name="connsiteY3-764" fmla="*/ 1260512 h 2343129"/>
                <a:gd name="connsiteX4-765" fmla="*/ 184124 w 773882"/>
                <a:gd name="connsiteY4-766" fmla="*/ 1626432 h 2343129"/>
                <a:gd name="connsiteX5-767" fmla="*/ 9499 w 773882"/>
                <a:gd name="connsiteY5-768" fmla="*/ 2336838 h 2343129"/>
                <a:gd name="connsiteX6-769" fmla="*/ 113480 w 773882"/>
                <a:gd name="connsiteY6-770" fmla="*/ 2341600 h 2343129"/>
                <a:gd name="connsiteX7-771" fmla="*/ 184124 w 773882"/>
                <a:gd name="connsiteY7-772" fmla="*/ 1816138 h 2343129"/>
                <a:gd name="connsiteX8-773" fmla="*/ 571474 w 773882"/>
                <a:gd name="connsiteY8-774" fmla="*/ 1324013 h 2343129"/>
                <a:gd name="connsiteX9-775" fmla="*/ 773880 w 773882"/>
                <a:gd name="connsiteY9-776" fmla="*/ 1142243 h 2343129"/>
                <a:gd name="connsiteX10-777" fmla="*/ 574649 w 773882"/>
                <a:gd name="connsiteY10-778" fmla="*/ 974763 h 2343129"/>
                <a:gd name="connsiteX11-779" fmla="*/ 180949 w 773882"/>
                <a:gd name="connsiteY11-780" fmla="*/ 492163 h 2343129"/>
                <a:gd name="connsiteX12-781" fmla="*/ 113480 w 773882"/>
                <a:gd name="connsiteY12-782" fmla="*/ 38 h 2343129"/>
                <a:gd name="connsiteX13-783" fmla="*/ 6324 w 773882"/>
                <a:gd name="connsiteY13-784" fmla="*/ 38 h 2343129"/>
                <a:gd name="connsiteX0-785" fmla="*/ 6324 w 773882"/>
                <a:gd name="connsiteY0-786" fmla="*/ 38 h 2343129"/>
                <a:gd name="connsiteX1-787" fmla="*/ 117449 w 773882"/>
                <a:gd name="connsiteY1-788" fmla="*/ 606463 h 2343129"/>
                <a:gd name="connsiteX2-789" fmla="*/ 575442 w 773882"/>
                <a:gd name="connsiteY2-790" fmla="*/ 1074775 h 2343129"/>
                <a:gd name="connsiteX3-791" fmla="*/ 579411 w 773882"/>
                <a:gd name="connsiteY3-792" fmla="*/ 1260512 h 2343129"/>
                <a:gd name="connsiteX4-793" fmla="*/ 184124 w 773882"/>
                <a:gd name="connsiteY4-794" fmla="*/ 1626432 h 2343129"/>
                <a:gd name="connsiteX5-795" fmla="*/ 9499 w 773882"/>
                <a:gd name="connsiteY5-796" fmla="*/ 2336838 h 2343129"/>
                <a:gd name="connsiteX6-797" fmla="*/ 113480 w 773882"/>
                <a:gd name="connsiteY6-798" fmla="*/ 2341600 h 2343129"/>
                <a:gd name="connsiteX7-799" fmla="*/ 184124 w 773882"/>
                <a:gd name="connsiteY7-800" fmla="*/ 1816138 h 2343129"/>
                <a:gd name="connsiteX8-801" fmla="*/ 571474 w 773882"/>
                <a:gd name="connsiteY8-802" fmla="*/ 1324013 h 2343129"/>
                <a:gd name="connsiteX9-803" fmla="*/ 773880 w 773882"/>
                <a:gd name="connsiteY9-804" fmla="*/ 1142243 h 2343129"/>
                <a:gd name="connsiteX10-805" fmla="*/ 574649 w 773882"/>
                <a:gd name="connsiteY10-806" fmla="*/ 974763 h 2343129"/>
                <a:gd name="connsiteX11-807" fmla="*/ 180949 w 773882"/>
                <a:gd name="connsiteY11-808" fmla="*/ 492163 h 2343129"/>
                <a:gd name="connsiteX12-809" fmla="*/ 113480 w 773882"/>
                <a:gd name="connsiteY12-810" fmla="*/ 38 h 2343129"/>
                <a:gd name="connsiteX13-811" fmla="*/ 6324 w 773882"/>
                <a:gd name="connsiteY13-812" fmla="*/ 38 h 2343129"/>
                <a:gd name="connsiteX0-813" fmla="*/ 6324 w 773882"/>
                <a:gd name="connsiteY0-814" fmla="*/ 38 h 2343129"/>
                <a:gd name="connsiteX1-815" fmla="*/ 117449 w 773882"/>
                <a:gd name="connsiteY1-816" fmla="*/ 606463 h 2343129"/>
                <a:gd name="connsiteX2-817" fmla="*/ 575442 w 773882"/>
                <a:gd name="connsiteY2-818" fmla="*/ 1074775 h 2343129"/>
                <a:gd name="connsiteX3-819" fmla="*/ 579411 w 773882"/>
                <a:gd name="connsiteY3-820" fmla="*/ 1260512 h 2343129"/>
                <a:gd name="connsiteX4-821" fmla="*/ 184124 w 773882"/>
                <a:gd name="connsiteY4-822" fmla="*/ 1626432 h 2343129"/>
                <a:gd name="connsiteX5-823" fmla="*/ 9499 w 773882"/>
                <a:gd name="connsiteY5-824" fmla="*/ 2336838 h 2343129"/>
                <a:gd name="connsiteX6-825" fmla="*/ 113480 w 773882"/>
                <a:gd name="connsiteY6-826" fmla="*/ 2341600 h 2343129"/>
                <a:gd name="connsiteX7-827" fmla="*/ 184124 w 773882"/>
                <a:gd name="connsiteY7-828" fmla="*/ 1816138 h 2343129"/>
                <a:gd name="connsiteX8-829" fmla="*/ 571474 w 773882"/>
                <a:gd name="connsiteY8-830" fmla="*/ 1324013 h 2343129"/>
                <a:gd name="connsiteX9-831" fmla="*/ 773880 w 773882"/>
                <a:gd name="connsiteY9-832" fmla="*/ 1142243 h 2343129"/>
                <a:gd name="connsiteX10-833" fmla="*/ 574649 w 773882"/>
                <a:gd name="connsiteY10-834" fmla="*/ 974763 h 2343129"/>
                <a:gd name="connsiteX11-835" fmla="*/ 180949 w 773882"/>
                <a:gd name="connsiteY11-836" fmla="*/ 492163 h 2343129"/>
                <a:gd name="connsiteX12-837" fmla="*/ 113480 w 773882"/>
                <a:gd name="connsiteY12-838" fmla="*/ 38 h 2343129"/>
                <a:gd name="connsiteX13-839" fmla="*/ 6324 w 773882"/>
                <a:gd name="connsiteY13-840" fmla="*/ 38 h 2343129"/>
                <a:gd name="connsiteX0-841" fmla="*/ 6324 w 773882"/>
                <a:gd name="connsiteY0-842" fmla="*/ 38 h 2343129"/>
                <a:gd name="connsiteX1-843" fmla="*/ 117449 w 773882"/>
                <a:gd name="connsiteY1-844" fmla="*/ 606463 h 2343129"/>
                <a:gd name="connsiteX2-845" fmla="*/ 575442 w 773882"/>
                <a:gd name="connsiteY2-846" fmla="*/ 1074775 h 2343129"/>
                <a:gd name="connsiteX3-847" fmla="*/ 579411 w 773882"/>
                <a:gd name="connsiteY3-848" fmla="*/ 1260512 h 2343129"/>
                <a:gd name="connsiteX4-849" fmla="*/ 184124 w 773882"/>
                <a:gd name="connsiteY4-850" fmla="*/ 1626432 h 2343129"/>
                <a:gd name="connsiteX5-851" fmla="*/ 9499 w 773882"/>
                <a:gd name="connsiteY5-852" fmla="*/ 2336838 h 2343129"/>
                <a:gd name="connsiteX6-853" fmla="*/ 113480 w 773882"/>
                <a:gd name="connsiteY6-854" fmla="*/ 2341600 h 2343129"/>
                <a:gd name="connsiteX7-855" fmla="*/ 184124 w 773882"/>
                <a:gd name="connsiteY7-856" fmla="*/ 1816138 h 2343129"/>
                <a:gd name="connsiteX8-857" fmla="*/ 571474 w 773882"/>
                <a:gd name="connsiteY8-858" fmla="*/ 1324013 h 2343129"/>
                <a:gd name="connsiteX9-859" fmla="*/ 773880 w 773882"/>
                <a:gd name="connsiteY9-860" fmla="*/ 1142243 h 2343129"/>
                <a:gd name="connsiteX10-861" fmla="*/ 574649 w 773882"/>
                <a:gd name="connsiteY10-862" fmla="*/ 974763 h 2343129"/>
                <a:gd name="connsiteX11-863" fmla="*/ 180949 w 773882"/>
                <a:gd name="connsiteY11-864" fmla="*/ 492163 h 2343129"/>
                <a:gd name="connsiteX12-865" fmla="*/ 113480 w 773882"/>
                <a:gd name="connsiteY12-866" fmla="*/ 38 h 2343129"/>
                <a:gd name="connsiteX13-867" fmla="*/ 6324 w 773882"/>
                <a:gd name="connsiteY13-868" fmla="*/ 38 h 2343129"/>
                <a:gd name="connsiteX0-869" fmla="*/ 6324 w 773882"/>
                <a:gd name="connsiteY0-870" fmla="*/ 38 h 2343129"/>
                <a:gd name="connsiteX1-871" fmla="*/ 117449 w 773882"/>
                <a:gd name="connsiteY1-872" fmla="*/ 606463 h 2343129"/>
                <a:gd name="connsiteX2-873" fmla="*/ 575442 w 773882"/>
                <a:gd name="connsiteY2-874" fmla="*/ 1074775 h 2343129"/>
                <a:gd name="connsiteX3-875" fmla="*/ 579411 w 773882"/>
                <a:gd name="connsiteY3-876" fmla="*/ 1260512 h 2343129"/>
                <a:gd name="connsiteX4-877" fmla="*/ 184124 w 773882"/>
                <a:gd name="connsiteY4-878" fmla="*/ 1626432 h 2343129"/>
                <a:gd name="connsiteX5-879" fmla="*/ 9499 w 773882"/>
                <a:gd name="connsiteY5-880" fmla="*/ 2336838 h 2343129"/>
                <a:gd name="connsiteX6-881" fmla="*/ 113480 w 773882"/>
                <a:gd name="connsiteY6-882" fmla="*/ 2341600 h 2343129"/>
                <a:gd name="connsiteX7-883" fmla="*/ 184124 w 773882"/>
                <a:gd name="connsiteY7-884" fmla="*/ 1816138 h 2343129"/>
                <a:gd name="connsiteX8-885" fmla="*/ 571474 w 773882"/>
                <a:gd name="connsiteY8-886" fmla="*/ 1324013 h 2343129"/>
                <a:gd name="connsiteX9-887" fmla="*/ 773880 w 773882"/>
                <a:gd name="connsiteY9-888" fmla="*/ 1142243 h 2343129"/>
                <a:gd name="connsiteX10-889" fmla="*/ 574649 w 773882"/>
                <a:gd name="connsiteY10-890" fmla="*/ 974763 h 2343129"/>
                <a:gd name="connsiteX11-891" fmla="*/ 180949 w 773882"/>
                <a:gd name="connsiteY11-892" fmla="*/ 492163 h 2343129"/>
                <a:gd name="connsiteX12-893" fmla="*/ 113480 w 773882"/>
                <a:gd name="connsiteY12-894" fmla="*/ 38 h 2343129"/>
                <a:gd name="connsiteX13-895" fmla="*/ 6324 w 773882"/>
                <a:gd name="connsiteY13-896" fmla="*/ 38 h 2343129"/>
                <a:gd name="connsiteX0-897" fmla="*/ 6324 w 773882"/>
                <a:gd name="connsiteY0-898" fmla="*/ 38 h 2343129"/>
                <a:gd name="connsiteX1-899" fmla="*/ 117449 w 773882"/>
                <a:gd name="connsiteY1-900" fmla="*/ 606463 h 2343129"/>
                <a:gd name="connsiteX2-901" fmla="*/ 575442 w 773882"/>
                <a:gd name="connsiteY2-902" fmla="*/ 1074775 h 2343129"/>
                <a:gd name="connsiteX3-903" fmla="*/ 579411 w 773882"/>
                <a:gd name="connsiteY3-904" fmla="*/ 1260512 h 2343129"/>
                <a:gd name="connsiteX4-905" fmla="*/ 184124 w 773882"/>
                <a:gd name="connsiteY4-906" fmla="*/ 1626432 h 2343129"/>
                <a:gd name="connsiteX5-907" fmla="*/ 9499 w 773882"/>
                <a:gd name="connsiteY5-908" fmla="*/ 2336838 h 2343129"/>
                <a:gd name="connsiteX6-909" fmla="*/ 113480 w 773882"/>
                <a:gd name="connsiteY6-910" fmla="*/ 2341600 h 2343129"/>
                <a:gd name="connsiteX7-911" fmla="*/ 184124 w 773882"/>
                <a:gd name="connsiteY7-912" fmla="*/ 1816138 h 2343129"/>
                <a:gd name="connsiteX8-913" fmla="*/ 571474 w 773882"/>
                <a:gd name="connsiteY8-914" fmla="*/ 1324013 h 2343129"/>
                <a:gd name="connsiteX9-915" fmla="*/ 773880 w 773882"/>
                <a:gd name="connsiteY9-916" fmla="*/ 1142243 h 2343129"/>
                <a:gd name="connsiteX10-917" fmla="*/ 574649 w 773882"/>
                <a:gd name="connsiteY10-918" fmla="*/ 974763 h 2343129"/>
                <a:gd name="connsiteX11-919" fmla="*/ 180949 w 773882"/>
                <a:gd name="connsiteY11-920" fmla="*/ 492163 h 2343129"/>
                <a:gd name="connsiteX12-921" fmla="*/ 113480 w 773882"/>
                <a:gd name="connsiteY12-922" fmla="*/ 38 h 2343129"/>
                <a:gd name="connsiteX13-923" fmla="*/ 6324 w 773882"/>
                <a:gd name="connsiteY13-924" fmla="*/ 38 h 2343129"/>
                <a:gd name="connsiteX0-925" fmla="*/ 6324 w 773881"/>
                <a:gd name="connsiteY0-926" fmla="*/ 38 h 2343129"/>
                <a:gd name="connsiteX1-927" fmla="*/ 117449 w 773881"/>
                <a:gd name="connsiteY1-928" fmla="*/ 606463 h 2343129"/>
                <a:gd name="connsiteX2-929" fmla="*/ 575442 w 773881"/>
                <a:gd name="connsiteY2-930" fmla="*/ 1074775 h 2343129"/>
                <a:gd name="connsiteX3-931" fmla="*/ 579411 w 773881"/>
                <a:gd name="connsiteY3-932" fmla="*/ 1260512 h 2343129"/>
                <a:gd name="connsiteX4-933" fmla="*/ 184124 w 773881"/>
                <a:gd name="connsiteY4-934" fmla="*/ 1626432 h 2343129"/>
                <a:gd name="connsiteX5-935" fmla="*/ 9499 w 773881"/>
                <a:gd name="connsiteY5-936" fmla="*/ 2336838 h 2343129"/>
                <a:gd name="connsiteX6-937" fmla="*/ 113480 w 773881"/>
                <a:gd name="connsiteY6-938" fmla="*/ 2341600 h 2343129"/>
                <a:gd name="connsiteX7-939" fmla="*/ 184124 w 773881"/>
                <a:gd name="connsiteY7-940" fmla="*/ 1816138 h 2343129"/>
                <a:gd name="connsiteX8-941" fmla="*/ 571474 w 773881"/>
                <a:gd name="connsiteY8-942" fmla="*/ 1324013 h 2343129"/>
                <a:gd name="connsiteX9-943" fmla="*/ 773880 w 773881"/>
                <a:gd name="connsiteY9-944" fmla="*/ 1142243 h 2343129"/>
                <a:gd name="connsiteX10-945" fmla="*/ 553218 w 773881"/>
                <a:gd name="connsiteY10-946" fmla="*/ 986670 h 2343129"/>
                <a:gd name="connsiteX11-947" fmla="*/ 180949 w 773881"/>
                <a:gd name="connsiteY11-948" fmla="*/ 492163 h 2343129"/>
                <a:gd name="connsiteX12-949" fmla="*/ 113480 w 773881"/>
                <a:gd name="connsiteY12-950" fmla="*/ 38 h 2343129"/>
                <a:gd name="connsiteX13-951" fmla="*/ 6324 w 773881"/>
                <a:gd name="connsiteY13-952" fmla="*/ 38 h 2343129"/>
                <a:gd name="connsiteX0-953" fmla="*/ 6324 w 773885"/>
                <a:gd name="connsiteY0-954" fmla="*/ 38 h 2343129"/>
                <a:gd name="connsiteX1-955" fmla="*/ 117449 w 773885"/>
                <a:gd name="connsiteY1-956" fmla="*/ 606463 h 2343129"/>
                <a:gd name="connsiteX2-957" fmla="*/ 575442 w 773885"/>
                <a:gd name="connsiteY2-958" fmla="*/ 1074775 h 2343129"/>
                <a:gd name="connsiteX3-959" fmla="*/ 579411 w 773885"/>
                <a:gd name="connsiteY3-960" fmla="*/ 1260512 h 2343129"/>
                <a:gd name="connsiteX4-961" fmla="*/ 184124 w 773885"/>
                <a:gd name="connsiteY4-962" fmla="*/ 1626432 h 2343129"/>
                <a:gd name="connsiteX5-963" fmla="*/ 9499 w 773885"/>
                <a:gd name="connsiteY5-964" fmla="*/ 2336838 h 2343129"/>
                <a:gd name="connsiteX6-965" fmla="*/ 113480 w 773885"/>
                <a:gd name="connsiteY6-966" fmla="*/ 2341600 h 2343129"/>
                <a:gd name="connsiteX7-967" fmla="*/ 184124 w 773885"/>
                <a:gd name="connsiteY7-968" fmla="*/ 1816138 h 2343129"/>
                <a:gd name="connsiteX8-969" fmla="*/ 571474 w 773885"/>
                <a:gd name="connsiteY8-970" fmla="*/ 1324013 h 2343129"/>
                <a:gd name="connsiteX9-971" fmla="*/ 773880 w 773885"/>
                <a:gd name="connsiteY9-972" fmla="*/ 1142243 h 2343129"/>
                <a:gd name="connsiteX10-973" fmla="*/ 553218 w 773885"/>
                <a:gd name="connsiteY10-974" fmla="*/ 986670 h 2343129"/>
                <a:gd name="connsiteX11-975" fmla="*/ 180949 w 773885"/>
                <a:gd name="connsiteY11-976" fmla="*/ 492163 h 2343129"/>
                <a:gd name="connsiteX12-977" fmla="*/ 113480 w 773885"/>
                <a:gd name="connsiteY12-978" fmla="*/ 38 h 2343129"/>
                <a:gd name="connsiteX13-979" fmla="*/ 6324 w 773885"/>
                <a:gd name="connsiteY13-980" fmla="*/ 38 h 2343129"/>
                <a:gd name="connsiteX0-981" fmla="*/ 6324 w 773881"/>
                <a:gd name="connsiteY0-982" fmla="*/ 38 h 2343129"/>
                <a:gd name="connsiteX1-983" fmla="*/ 117449 w 773881"/>
                <a:gd name="connsiteY1-984" fmla="*/ 606463 h 2343129"/>
                <a:gd name="connsiteX2-985" fmla="*/ 575442 w 773881"/>
                <a:gd name="connsiteY2-986" fmla="*/ 1074775 h 2343129"/>
                <a:gd name="connsiteX3-987" fmla="*/ 579411 w 773881"/>
                <a:gd name="connsiteY3-988" fmla="*/ 1260512 h 2343129"/>
                <a:gd name="connsiteX4-989" fmla="*/ 184124 w 773881"/>
                <a:gd name="connsiteY4-990" fmla="*/ 1626432 h 2343129"/>
                <a:gd name="connsiteX5-991" fmla="*/ 9499 w 773881"/>
                <a:gd name="connsiteY5-992" fmla="*/ 2336838 h 2343129"/>
                <a:gd name="connsiteX6-993" fmla="*/ 113480 w 773881"/>
                <a:gd name="connsiteY6-994" fmla="*/ 2341600 h 2343129"/>
                <a:gd name="connsiteX7-995" fmla="*/ 184124 w 773881"/>
                <a:gd name="connsiteY7-996" fmla="*/ 1816138 h 2343129"/>
                <a:gd name="connsiteX8-997" fmla="*/ 571474 w 773881"/>
                <a:gd name="connsiteY8-998" fmla="*/ 1324013 h 2343129"/>
                <a:gd name="connsiteX9-999" fmla="*/ 773880 w 773881"/>
                <a:gd name="connsiteY9-1000" fmla="*/ 1142243 h 2343129"/>
                <a:gd name="connsiteX10-1001" fmla="*/ 553218 w 773881"/>
                <a:gd name="connsiteY10-1002" fmla="*/ 986670 h 2343129"/>
                <a:gd name="connsiteX11-1003" fmla="*/ 123799 w 773881"/>
                <a:gd name="connsiteY11-1004" fmla="*/ 504069 h 2343129"/>
                <a:gd name="connsiteX12-1005" fmla="*/ 113480 w 773881"/>
                <a:gd name="connsiteY12-1006" fmla="*/ 38 h 2343129"/>
                <a:gd name="connsiteX13-1007" fmla="*/ 6324 w 773881"/>
                <a:gd name="connsiteY13-1008" fmla="*/ 38 h 2343129"/>
                <a:gd name="connsiteX0-1009" fmla="*/ 6324 w 773881"/>
                <a:gd name="connsiteY0-1010" fmla="*/ 38 h 2343129"/>
                <a:gd name="connsiteX1-1011" fmla="*/ 117449 w 773881"/>
                <a:gd name="connsiteY1-1012" fmla="*/ 606463 h 2343129"/>
                <a:gd name="connsiteX2-1013" fmla="*/ 575442 w 773881"/>
                <a:gd name="connsiteY2-1014" fmla="*/ 1074775 h 2343129"/>
                <a:gd name="connsiteX3-1015" fmla="*/ 579411 w 773881"/>
                <a:gd name="connsiteY3-1016" fmla="*/ 1260512 h 2343129"/>
                <a:gd name="connsiteX4-1017" fmla="*/ 184124 w 773881"/>
                <a:gd name="connsiteY4-1018" fmla="*/ 1626432 h 2343129"/>
                <a:gd name="connsiteX5-1019" fmla="*/ 9499 w 773881"/>
                <a:gd name="connsiteY5-1020" fmla="*/ 2336838 h 2343129"/>
                <a:gd name="connsiteX6-1021" fmla="*/ 113480 w 773881"/>
                <a:gd name="connsiteY6-1022" fmla="*/ 2341600 h 2343129"/>
                <a:gd name="connsiteX7-1023" fmla="*/ 184124 w 773881"/>
                <a:gd name="connsiteY7-1024" fmla="*/ 1816138 h 2343129"/>
                <a:gd name="connsiteX8-1025" fmla="*/ 571474 w 773881"/>
                <a:gd name="connsiteY8-1026" fmla="*/ 1324013 h 2343129"/>
                <a:gd name="connsiteX9-1027" fmla="*/ 773880 w 773881"/>
                <a:gd name="connsiteY9-1028" fmla="*/ 1142243 h 2343129"/>
                <a:gd name="connsiteX10-1029" fmla="*/ 553218 w 773881"/>
                <a:gd name="connsiteY10-1030" fmla="*/ 986670 h 2343129"/>
                <a:gd name="connsiteX11-1031" fmla="*/ 164280 w 773881"/>
                <a:gd name="connsiteY11-1032" fmla="*/ 494544 h 2343129"/>
                <a:gd name="connsiteX12-1033" fmla="*/ 113480 w 773881"/>
                <a:gd name="connsiteY12-1034" fmla="*/ 38 h 2343129"/>
                <a:gd name="connsiteX13-1035" fmla="*/ 6324 w 773881"/>
                <a:gd name="connsiteY13-1036" fmla="*/ 38 h 2343129"/>
                <a:gd name="connsiteX0-1037" fmla="*/ 6324 w 773881"/>
                <a:gd name="connsiteY0-1038" fmla="*/ 38 h 2343129"/>
                <a:gd name="connsiteX1-1039" fmla="*/ 117449 w 773881"/>
                <a:gd name="connsiteY1-1040" fmla="*/ 606463 h 2343129"/>
                <a:gd name="connsiteX2-1041" fmla="*/ 575442 w 773881"/>
                <a:gd name="connsiteY2-1042" fmla="*/ 1074775 h 2343129"/>
                <a:gd name="connsiteX3-1043" fmla="*/ 579411 w 773881"/>
                <a:gd name="connsiteY3-1044" fmla="*/ 1260512 h 2343129"/>
                <a:gd name="connsiteX4-1045" fmla="*/ 184124 w 773881"/>
                <a:gd name="connsiteY4-1046" fmla="*/ 1626432 h 2343129"/>
                <a:gd name="connsiteX5-1047" fmla="*/ 9499 w 773881"/>
                <a:gd name="connsiteY5-1048" fmla="*/ 2336838 h 2343129"/>
                <a:gd name="connsiteX6-1049" fmla="*/ 113480 w 773881"/>
                <a:gd name="connsiteY6-1050" fmla="*/ 2341600 h 2343129"/>
                <a:gd name="connsiteX7-1051" fmla="*/ 184124 w 773881"/>
                <a:gd name="connsiteY7-1052" fmla="*/ 1816138 h 2343129"/>
                <a:gd name="connsiteX8-1053" fmla="*/ 571474 w 773881"/>
                <a:gd name="connsiteY8-1054" fmla="*/ 1324013 h 2343129"/>
                <a:gd name="connsiteX9-1055" fmla="*/ 773880 w 773881"/>
                <a:gd name="connsiteY9-1056" fmla="*/ 1142243 h 2343129"/>
                <a:gd name="connsiteX10-1057" fmla="*/ 553218 w 773881"/>
                <a:gd name="connsiteY10-1058" fmla="*/ 986670 h 2343129"/>
                <a:gd name="connsiteX11-1059" fmla="*/ 164280 w 773881"/>
                <a:gd name="connsiteY11-1060" fmla="*/ 494544 h 2343129"/>
                <a:gd name="connsiteX12-1061" fmla="*/ 113480 w 773881"/>
                <a:gd name="connsiteY12-1062" fmla="*/ 38 h 2343129"/>
                <a:gd name="connsiteX13-1063" fmla="*/ 6324 w 773881"/>
                <a:gd name="connsiteY13-1064" fmla="*/ 38 h 2343129"/>
                <a:gd name="connsiteX0-1065" fmla="*/ 6324 w 773881"/>
                <a:gd name="connsiteY0-1066" fmla="*/ 38 h 2343129"/>
                <a:gd name="connsiteX1-1067" fmla="*/ 117449 w 773881"/>
                <a:gd name="connsiteY1-1068" fmla="*/ 606463 h 2343129"/>
                <a:gd name="connsiteX2-1069" fmla="*/ 575442 w 773881"/>
                <a:gd name="connsiteY2-1070" fmla="*/ 1074775 h 2343129"/>
                <a:gd name="connsiteX3-1071" fmla="*/ 579411 w 773881"/>
                <a:gd name="connsiteY3-1072" fmla="*/ 1260512 h 2343129"/>
                <a:gd name="connsiteX4-1073" fmla="*/ 184124 w 773881"/>
                <a:gd name="connsiteY4-1074" fmla="*/ 1626432 h 2343129"/>
                <a:gd name="connsiteX5-1075" fmla="*/ 9499 w 773881"/>
                <a:gd name="connsiteY5-1076" fmla="*/ 2336838 h 2343129"/>
                <a:gd name="connsiteX6-1077" fmla="*/ 113480 w 773881"/>
                <a:gd name="connsiteY6-1078" fmla="*/ 2341600 h 2343129"/>
                <a:gd name="connsiteX7-1079" fmla="*/ 184124 w 773881"/>
                <a:gd name="connsiteY7-1080" fmla="*/ 1816138 h 2343129"/>
                <a:gd name="connsiteX8-1081" fmla="*/ 571474 w 773881"/>
                <a:gd name="connsiteY8-1082" fmla="*/ 1324013 h 2343129"/>
                <a:gd name="connsiteX9-1083" fmla="*/ 773880 w 773881"/>
                <a:gd name="connsiteY9-1084" fmla="*/ 1142243 h 2343129"/>
                <a:gd name="connsiteX10-1085" fmla="*/ 553218 w 773881"/>
                <a:gd name="connsiteY10-1086" fmla="*/ 986670 h 2343129"/>
                <a:gd name="connsiteX11-1087" fmla="*/ 164280 w 773881"/>
                <a:gd name="connsiteY11-1088" fmla="*/ 494544 h 2343129"/>
                <a:gd name="connsiteX12-1089" fmla="*/ 113480 w 773881"/>
                <a:gd name="connsiteY12-1090" fmla="*/ 38 h 2343129"/>
                <a:gd name="connsiteX13-1091" fmla="*/ 6324 w 773881"/>
                <a:gd name="connsiteY13-1092" fmla="*/ 38 h 2343129"/>
                <a:gd name="connsiteX0-1093" fmla="*/ 6324 w 773881"/>
                <a:gd name="connsiteY0-1094" fmla="*/ 38 h 2343129"/>
                <a:gd name="connsiteX1-1095" fmla="*/ 117449 w 773881"/>
                <a:gd name="connsiteY1-1096" fmla="*/ 606463 h 2343129"/>
                <a:gd name="connsiteX2-1097" fmla="*/ 575442 w 773881"/>
                <a:gd name="connsiteY2-1098" fmla="*/ 1074775 h 2343129"/>
                <a:gd name="connsiteX3-1099" fmla="*/ 579411 w 773881"/>
                <a:gd name="connsiteY3-1100" fmla="*/ 1260512 h 2343129"/>
                <a:gd name="connsiteX4-1101" fmla="*/ 184124 w 773881"/>
                <a:gd name="connsiteY4-1102" fmla="*/ 1626432 h 2343129"/>
                <a:gd name="connsiteX5-1103" fmla="*/ 9499 w 773881"/>
                <a:gd name="connsiteY5-1104" fmla="*/ 2336838 h 2343129"/>
                <a:gd name="connsiteX6-1105" fmla="*/ 113480 w 773881"/>
                <a:gd name="connsiteY6-1106" fmla="*/ 2341600 h 2343129"/>
                <a:gd name="connsiteX7-1107" fmla="*/ 184124 w 773881"/>
                <a:gd name="connsiteY7-1108" fmla="*/ 1816138 h 2343129"/>
                <a:gd name="connsiteX8-1109" fmla="*/ 571474 w 773881"/>
                <a:gd name="connsiteY8-1110" fmla="*/ 1324013 h 2343129"/>
                <a:gd name="connsiteX9-1111" fmla="*/ 773880 w 773881"/>
                <a:gd name="connsiteY9-1112" fmla="*/ 1142243 h 2343129"/>
                <a:gd name="connsiteX10-1113" fmla="*/ 553218 w 773881"/>
                <a:gd name="connsiteY10-1114" fmla="*/ 986670 h 2343129"/>
                <a:gd name="connsiteX11-1115" fmla="*/ 164280 w 773881"/>
                <a:gd name="connsiteY11-1116" fmla="*/ 494544 h 2343129"/>
                <a:gd name="connsiteX12-1117" fmla="*/ 113480 w 773881"/>
                <a:gd name="connsiteY12-1118" fmla="*/ 38 h 2343129"/>
                <a:gd name="connsiteX13-1119" fmla="*/ 6324 w 773881"/>
                <a:gd name="connsiteY13-1120" fmla="*/ 38 h 2343129"/>
                <a:gd name="connsiteX0-1121" fmla="*/ 6324 w 773881"/>
                <a:gd name="connsiteY0-1122" fmla="*/ 38 h 2343129"/>
                <a:gd name="connsiteX1-1123" fmla="*/ 117449 w 773881"/>
                <a:gd name="connsiteY1-1124" fmla="*/ 606463 h 2343129"/>
                <a:gd name="connsiteX2-1125" fmla="*/ 575442 w 773881"/>
                <a:gd name="connsiteY2-1126" fmla="*/ 1074775 h 2343129"/>
                <a:gd name="connsiteX3-1127" fmla="*/ 579411 w 773881"/>
                <a:gd name="connsiteY3-1128" fmla="*/ 1260512 h 2343129"/>
                <a:gd name="connsiteX4-1129" fmla="*/ 184124 w 773881"/>
                <a:gd name="connsiteY4-1130" fmla="*/ 1626432 h 2343129"/>
                <a:gd name="connsiteX5-1131" fmla="*/ 9499 w 773881"/>
                <a:gd name="connsiteY5-1132" fmla="*/ 2336838 h 2343129"/>
                <a:gd name="connsiteX6-1133" fmla="*/ 113480 w 773881"/>
                <a:gd name="connsiteY6-1134" fmla="*/ 2341600 h 2343129"/>
                <a:gd name="connsiteX7-1135" fmla="*/ 184124 w 773881"/>
                <a:gd name="connsiteY7-1136" fmla="*/ 1816138 h 2343129"/>
                <a:gd name="connsiteX8-1137" fmla="*/ 571474 w 773881"/>
                <a:gd name="connsiteY8-1138" fmla="*/ 1324013 h 2343129"/>
                <a:gd name="connsiteX9-1139" fmla="*/ 773880 w 773881"/>
                <a:gd name="connsiteY9-1140" fmla="*/ 1142243 h 2343129"/>
                <a:gd name="connsiteX10-1141" fmla="*/ 553218 w 773881"/>
                <a:gd name="connsiteY10-1142" fmla="*/ 986670 h 2343129"/>
                <a:gd name="connsiteX11-1143" fmla="*/ 164280 w 773881"/>
                <a:gd name="connsiteY11-1144" fmla="*/ 494544 h 2343129"/>
                <a:gd name="connsiteX12-1145" fmla="*/ 113480 w 773881"/>
                <a:gd name="connsiteY12-1146" fmla="*/ 38 h 2343129"/>
                <a:gd name="connsiteX13-1147" fmla="*/ 6324 w 773881"/>
                <a:gd name="connsiteY13-1148" fmla="*/ 38 h 2343129"/>
                <a:gd name="connsiteX0-1149" fmla="*/ 6324 w 773881"/>
                <a:gd name="connsiteY0-1150" fmla="*/ 38 h 2343129"/>
                <a:gd name="connsiteX1-1151" fmla="*/ 117449 w 773881"/>
                <a:gd name="connsiteY1-1152" fmla="*/ 606463 h 2343129"/>
                <a:gd name="connsiteX2-1153" fmla="*/ 575442 w 773881"/>
                <a:gd name="connsiteY2-1154" fmla="*/ 1074775 h 2343129"/>
                <a:gd name="connsiteX3-1155" fmla="*/ 579411 w 773881"/>
                <a:gd name="connsiteY3-1156" fmla="*/ 1260512 h 2343129"/>
                <a:gd name="connsiteX4-1157" fmla="*/ 184124 w 773881"/>
                <a:gd name="connsiteY4-1158" fmla="*/ 1626432 h 2343129"/>
                <a:gd name="connsiteX5-1159" fmla="*/ 9499 w 773881"/>
                <a:gd name="connsiteY5-1160" fmla="*/ 2336838 h 2343129"/>
                <a:gd name="connsiteX6-1161" fmla="*/ 113480 w 773881"/>
                <a:gd name="connsiteY6-1162" fmla="*/ 2341600 h 2343129"/>
                <a:gd name="connsiteX7-1163" fmla="*/ 184124 w 773881"/>
                <a:gd name="connsiteY7-1164" fmla="*/ 1816138 h 2343129"/>
                <a:gd name="connsiteX8-1165" fmla="*/ 571474 w 773881"/>
                <a:gd name="connsiteY8-1166" fmla="*/ 1324013 h 2343129"/>
                <a:gd name="connsiteX9-1167" fmla="*/ 773880 w 773881"/>
                <a:gd name="connsiteY9-1168" fmla="*/ 1142243 h 2343129"/>
                <a:gd name="connsiteX10-1169" fmla="*/ 553218 w 773881"/>
                <a:gd name="connsiteY10-1170" fmla="*/ 986670 h 2343129"/>
                <a:gd name="connsiteX11-1171" fmla="*/ 164280 w 773881"/>
                <a:gd name="connsiteY11-1172" fmla="*/ 494544 h 2343129"/>
                <a:gd name="connsiteX12-1173" fmla="*/ 113480 w 773881"/>
                <a:gd name="connsiteY12-1174" fmla="*/ 38 h 2343129"/>
                <a:gd name="connsiteX13-1175" fmla="*/ 6324 w 773881"/>
                <a:gd name="connsiteY13-1176" fmla="*/ 38 h 2343129"/>
                <a:gd name="connsiteX0-1177" fmla="*/ 6324 w 773881"/>
                <a:gd name="connsiteY0-1178" fmla="*/ 38 h 2343129"/>
                <a:gd name="connsiteX1-1179" fmla="*/ 117449 w 773881"/>
                <a:gd name="connsiteY1-1180" fmla="*/ 606463 h 2343129"/>
                <a:gd name="connsiteX2-1181" fmla="*/ 575442 w 773881"/>
                <a:gd name="connsiteY2-1182" fmla="*/ 1074775 h 2343129"/>
                <a:gd name="connsiteX3-1183" fmla="*/ 579411 w 773881"/>
                <a:gd name="connsiteY3-1184" fmla="*/ 1260512 h 2343129"/>
                <a:gd name="connsiteX4-1185" fmla="*/ 184124 w 773881"/>
                <a:gd name="connsiteY4-1186" fmla="*/ 1626432 h 2343129"/>
                <a:gd name="connsiteX5-1187" fmla="*/ 9499 w 773881"/>
                <a:gd name="connsiteY5-1188" fmla="*/ 2336838 h 2343129"/>
                <a:gd name="connsiteX6-1189" fmla="*/ 113480 w 773881"/>
                <a:gd name="connsiteY6-1190" fmla="*/ 2341600 h 2343129"/>
                <a:gd name="connsiteX7-1191" fmla="*/ 184124 w 773881"/>
                <a:gd name="connsiteY7-1192" fmla="*/ 1816138 h 2343129"/>
                <a:gd name="connsiteX8-1193" fmla="*/ 571474 w 773881"/>
                <a:gd name="connsiteY8-1194" fmla="*/ 1324013 h 2343129"/>
                <a:gd name="connsiteX9-1195" fmla="*/ 773880 w 773881"/>
                <a:gd name="connsiteY9-1196" fmla="*/ 1142243 h 2343129"/>
                <a:gd name="connsiteX10-1197" fmla="*/ 553218 w 773881"/>
                <a:gd name="connsiteY10-1198" fmla="*/ 986670 h 2343129"/>
                <a:gd name="connsiteX11-1199" fmla="*/ 176186 w 773881"/>
                <a:gd name="connsiteY11-1200" fmla="*/ 535025 h 2343129"/>
                <a:gd name="connsiteX12-1201" fmla="*/ 113480 w 773881"/>
                <a:gd name="connsiteY12-1202" fmla="*/ 38 h 2343129"/>
                <a:gd name="connsiteX13-1203" fmla="*/ 6324 w 773881"/>
                <a:gd name="connsiteY13-1204" fmla="*/ 38 h 2343129"/>
                <a:gd name="connsiteX0-1205" fmla="*/ 6324 w 773881"/>
                <a:gd name="connsiteY0-1206" fmla="*/ 38 h 2343129"/>
                <a:gd name="connsiteX1-1207" fmla="*/ 117449 w 773881"/>
                <a:gd name="connsiteY1-1208" fmla="*/ 606463 h 2343129"/>
                <a:gd name="connsiteX2-1209" fmla="*/ 575442 w 773881"/>
                <a:gd name="connsiteY2-1210" fmla="*/ 1074775 h 2343129"/>
                <a:gd name="connsiteX3-1211" fmla="*/ 579411 w 773881"/>
                <a:gd name="connsiteY3-1212" fmla="*/ 1260512 h 2343129"/>
                <a:gd name="connsiteX4-1213" fmla="*/ 184124 w 773881"/>
                <a:gd name="connsiteY4-1214" fmla="*/ 1626432 h 2343129"/>
                <a:gd name="connsiteX5-1215" fmla="*/ 9499 w 773881"/>
                <a:gd name="connsiteY5-1216" fmla="*/ 2336838 h 2343129"/>
                <a:gd name="connsiteX6-1217" fmla="*/ 113480 w 773881"/>
                <a:gd name="connsiteY6-1218" fmla="*/ 2341600 h 2343129"/>
                <a:gd name="connsiteX7-1219" fmla="*/ 184124 w 773881"/>
                <a:gd name="connsiteY7-1220" fmla="*/ 1816138 h 2343129"/>
                <a:gd name="connsiteX8-1221" fmla="*/ 571474 w 773881"/>
                <a:gd name="connsiteY8-1222" fmla="*/ 1324013 h 2343129"/>
                <a:gd name="connsiteX9-1223" fmla="*/ 773880 w 773881"/>
                <a:gd name="connsiteY9-1224" fmla="*/ 1142243 h 2343129"/>
                <a:gd name="connsiteX10-1225" fmla="*/ 553218 w 773881"/>
                <a:gd name="connsiteY10-1226" fmla="*/ 986670 h 2343129"/>
                <a:gd name="connsiteX11-1227" fmla="*/ 176186 w 773881"/>
                <a:gd name="connsiteY11-1228" fmla="*/ 535025 h 2343129"/>
                <a:gd name="connsiteX12-1229" fmla="*/ 113480 w 773881"/>
                <a:gd name="connsiteY12-1230" fmla="*/ 38 h 2343129"/>
                <a:gd name="connsiteX13-1231" fmla="*/ 6324 w 773881"/>
                <a:gd name="connsiteY13-1232" fmla="*/ 38 h 2343129"/>
                <a:gd name="connsiteX0-1233" fmla="*/ 6324 w 773881"/>
                <a:gd name="connsiteY0-1234" fmla="*/ 38 h 2343129"/>
                <a:gd name="connsiteX1-1235" fmla="*/ 117449 w 773881"/>
                <a:gd name="connsiteY1-1236" fmla="*/ 606463 h 2343129"/>
                <a:gd name="connsiteX2-1237" fmla="*/ 575442 w 773881"/>
                <a:gd name="connsiteY2-1238" fmla="*/ 1074775 h 2343129"/>
                <a:gd name="connsiteX3-1239" fmla="*/ 579411 w 773881"/>
                <a:gd name="connsiteY3-1240" fmla="*/ 1260512 h 2343129"/>
                <a:gd name="connsiteX4-1241" fmla="*/ 184124 w 773881"/>
                <a:gd name="connsiteY4-1242" fmla="*/ 1626432 h 2343129"/>
                <a:gd name="connsiteX5-1243" fmla="*/ 9499 w 773881"/>
                <a:gd name="connsiteY5-1244" fmla="*/ 2336838 h 2343129"/>
                <a:gd name="connsiteX6-1245" fmla="*/ 113480 w 773881"/>
                <a:gd name="connsiteY6-1246" fmla="*/ 2341600 h 2343129"/>
                <a:gd name="connsiteX7-1247" fmla="*/ 184124 w 773881"/>
                <a:gd name="connsiteY7-1248" fmla="*/ 1816138 h 2343129"/>
                <a:gd name="connsiteX8-1249" fmla="*/ 571474 w 773881"/>
                <a:gd name="connsiteY8-1250" fmla="*/ 1324013 h 2343129"/>
                <a:gd name="connsiteX9-1251" fmla="*/ 773880 w 773881"/>
                <a:gd name="connsiteY9-1252" fmla="*/ 1142243 h 2343129"/>
                <a:gd name="connsiteX10-1253" fmla="*/ 553218 w 773881"/>
                <a:gd name="connsiteY10-1254" fmla="*/ 986670 h 2343129"/>
                <a:gd name="connsiteX11-1255" fmla="*/ 176186 w 773881"/>
                <a:gd name="connsiteY11-1256" fmla="*/ 535025 h 2343129"/>
                <a:gd name="connsiteX12-1257" fmla="*/ 113480 w 773881"/>
                <a:gd name="connsiteY12-1258" fmla="*/ 38 h 2343129"/>
                <a:gd name="connsiteX13-1259" fmla="*/ 6324 w 773881"/>
                <a:gd name="connsiteY13-1260" fmla="*/ 38 h 2343129"/>
                <a:gd name="connsiteX0-1261" fmla="*/ 6324 w 773881"/>
                <a:gd name="connsiteY0-1262" fmla="*/ 38 h 2343129"/>
                <a:gd name="connsiteX1-1263" fmla="*/ 117449 w 773881"/>
                <a:gd name="connsiteY1-1264" fmla="*/ 606463 h 2343129"/>
                <a:gd name="connsiteX2-1265" fmla="*/ 575442 w 773881"/>
                <a:gd name="connsiteY2-1266" fmla="*/ 1074775 h 2343129"/>
                <a:gd name="connsiteX3-1267" fmla="*/ 579411 w 773881"/>
                <a:gd name="connsiteY3-1268" fmla="*/ 1260512 h 2343129"/>
                <a:gd name="connsiteX4-1269" fmla="*/ 184124 w 773881"/>
                <a:gd name="connsiteY4-1270" fmla="*/ 1626432 h 2343129"/>
                <a:gd name="connsiteX5-1271" fmla="*/ 9499 w 773881"/>
                <a:gd name="connsiteY5-1272" fmla="*/ 2336838 h 2343129"/>
                <a:gd name="connsiteX6-1273" fmla="*/ 113480 w 773881"/>
                <a:gd name="connsiteY6-1274" fmla="*/ 2341600 h 2343129"/>
                <a:gd name="connsiteX7-1275" fmla="*/ 184124 w 773881"/>
                <a:gd name="connsiteY7-1276" fmla="*/ 1816138 h 2343129"/>
                <a:gd name="connsiteX8-1277" fmla="*/ 571474 w 773881"/>
                <a:gd name="connsiteY8-1278" fmla="*/ 1324013 h 2343129"/>
                <a:gd name="connsiteX9-1279" fmla="*/ 773880 w 773881"/>
                <a:gd name="connsiteY9-1280" fmla="*/ 1142243 h 2343129"/>
                <a:gd name="connsiteX10-1281" fmla="*/ 553218 w 773881"/>
                <a:gd name="connsiteY10-1282" fmla="*/ 986670 h 2343129"/>
                <a:gd name="connsiteX11-1283" fmla="*/ 176186 w 773881"/>
                <a:gd name="connsiteY11-1284" fmla="*/ 535025 h 2343129"/>
                <a:gd name="connsiteX12-1285" fmla="*/ 113480 w 773881"/>
                <a:gd name="connsiteY12-1286" fmla="*/ 38 h 2343129"/>
                <a:gd name="connsiteX13-1287" fmla="*/ 6324 w 773881"/>
                <a:gd name="connsiteY13-1288" fmla="*/ 38 h 2343129"/>
                <a:gd name="connsiteX0-1289" fmla="*/ 6324 w 773881"/>
                <a:gd name="connsiteY0-1290" fmla="*/ 38 h 2343129"/>
                <a:gd name="connsiteX1-1291" fmla="*/ 117449 w 773881"/>
                <a:gd name="connsiteY1-1292" fmla="*/ 606463 h 2343129"/>
                <a:gd name="connsiteX2-1293" fmla="*/ 575442 w 773881"/>
                <a:gd name="connsiteY2-1294" fmla="*/ 1074775 h 2343129"/>
                <a:gd name="connsiteX3-1295" fmla="*/ 579411 w 773881"/>
                <a:gd name="connsiteY3-1296" fmla="*/ 1260512 h 2343129"/>
                <a:gd name="connsiteX4-1297" fmla="*/ 184124 w 773881"/>
                <a:gd name="connsiteY4-1298" fmla="*/ 1626432 h 2343129"/>
                <a:gd name="connsiteX5-1299" fmla="*/ 9499 w 773881"/>
                <a:gd name="connsiteY5-1300" fmla="*/ 2336838 h 2343129"/>
                <a:gd name="connsiteX6-1301" fmla="*/ 113480 w 773881"/>
                <a:gd name="connsiteY6-1302" fmla="*/ 2341600 h 2343129"/>
                <a:gd name="connsiteX7-1303" fmla="*/ 184124 w 773881"/>
                <a:gd name="connsiteY7-1304" fmla="*/ 1816138 h 2343129"/>
                <a:gd name="connsiteX8-1305" fmla="*/ 571474 w 773881"/>
                <a:gd name="connsiteY8-1306" fmla="*/ 1324013 h 2343129"/>
                <a:gd name="connsiteX9-1307" fmla="*/ 773880 w 773881"/>
                <a:gd name="connsiteY9-1308" fmla="*/ 1142243 h 2343129"/>
                <a:gd name="connsiteX10-1309" fmla="*/ 550837 w 773881"/>
                <a:gd name="connsiteY10-1310" fmla="*/ 986670 h 2343129"/>
                <a:gd name="connsiteX11-1311" fmla="*/ 176186 w 773881"/>
                <a:gd name="connsiteY11-1312" fmla="*/ 535025 h 2343129"/>
                <a:gd name="connsiteX12-1313" fmla="*/ 113480 w 773881"/>
                <a:gd name="connsiteY12-1314" fmla="*/ 38 h 2343129"/>
                <a:gd name="connsiteX13-1315" fmla="*/ 6324 w 773881"/>
                <a:gd name="connsiteY13-1316" fmla="*/ 38 h 2343129"/>
                <a:gd name="connsiteX0-1317" fmla="*/ 6324 w 773881"/>
                <a:gd name="connsiteY0-1318" fmla="*/ 38 h 2343129"/>
                <a:gd name="connsiteX1-1319" fmla="*/ 117449 w 773881"/>
                <a:gd name="connsiteY1-1320" fmla="*/ 606463 h 2343129"/>
                <a:gd name="connsiteX2-1321" fmla="*/ 575442 w 773881"/>
                <a:gd name="connsiteY2-1322" fmla="*/ 1074775 h 2343129"/>
                <a:gd name="connsiteX3-1323" fmla="*/ 579411 w 773881"/>
                <a:gd name="connsiteY3-1324" fmla="*/ 1260512 h 2343129"/>
                <a:gd name="connsiteX4-1325" fmla="*/ 184124 w 773881"/>
                <a:gd name="connsiteY4-1326" fmla="*/ 1626432 h 2343129"/>
                <a:gd name="connsiteX5-1327" fmla="*/ 9499 w 773881"/>
                <a:gd name="connsiteY5-1328" fmla="*/ 2336838 h 2343129"/>
                <a:gd name="connsiteX6-1329" fmla="*/ 113480 w 773881"/>
                <a:gd name="connsiteY6-1330" fmla="*/ 2341600 h 2343129"/>
                <a:gd name="connsiteX7-1331" fmla="*/ 184124 w 773881"/>
                <a:gd name="connsiteY7-1332" fmla="*/ 1816138 h 2343129"/>
                <a:gd name="connsiteX8-1333" fmla="*/ 571474 w 773881"/>
                <a:gd name="connsiteY8-1334" fmla="*/ 1324013 h 2343129"/>
                <a:gd name="connsiteX9-1335" fmla="*/ 773880 w 773881"/>
                <a:gd name="connsiteY9-1336" fmla="*/ 1142243 h 2343129"/>
                <a:gd name="connsiteX10-1337" fmla="*/ 550837 w 773881"/>
                <a:gd name="connsiteY10-1338" fmla="*/ 986670 h 2343129"/>
                <a:gd name="connsiteX11-1339" fmla="*/ 176186 w 773881"/>
                <a:gd name="connsiteY11-1340" fmla="*/ 535025 h 2343129"/>
                <a:gd name="connsiteX12-1341" fmla="*/ 113480 w 773881"/>
                <a:gd name="connsiteY12-1342" fmla="*/ 38 h 2343129"/>
                <a:gd name="connsiteX13-1343" fmla="*/ 6324 w 773881"/>
                <a:gd name="connsiteY13-1344" fmla="*/ 38 h 2343129"/>
                <a:gd name="connsiteX0-1345" fmla="*/ 6324 w 773881"/>
                <a:gd name="connsiteY0-1346" fmla="*/ 38 h 2343129"/>
                <a:gd name="connsiteX1-1347" fmla="*/ 117449 w 773881"/>
                <a:gd name="connsiteY1-1348" fmla="*/ 606463 h 2343129"/>
                <a:gd name="connsiteX2-1349" fmla="*/ 575442 w 773881"/>
                <a:gd name="connsiteY2-1350" fmla="*/ 1074775 h 2343129"/>
                <a:gd name="connsiteX3-1351" fmla="*/ 579411 w 773881"/>
                <a:gd name="connsiteY3-1352" fmla="*/ 1260512 h 2343129"/>
                <a:gd name="connsiteX4-1353" fmla="*/ 184124 w 773881"/>
                <a:gd name="connsiteY4-1354" fmla="*/ 1626432 h 2343129"/>
                <a:gd name="connsiteX5-1355" fmla="*/ 9499 w 773881"/>
                <a:gd name="connsiteY5-1356" fmla="*/ 2336838 h 2343129"/>
                <a:gd name="connsiteX6-1357" fmla="*/ 113480 w 773881"/>
                <a:gd name="connsiteY6-1358" fmla="*/ 2341600 h 2343129"/>
                <a:gd name="connsiteX7-1359" fmla="*/ 184124 w 773881"/>
                <a:gd name="connsiteY7-1360" fmla="*/ 1816138 h 2343129"/>
                <a:gd name="connsiteX8-1361" fmla="*/ 571474 w 773881"/>
                <a:gd name="connsiteY8-1362" fmla="*/ 1324013 h 2343129"/>
                <a:gd name="connsiteX9-1363" fmla="*/ 773880 w 773881"/>
                <a:gd name="connsiteY9-1364" fmla="*/ 1142243 h 2343129"/>
                <a:gd name="connsiteX10-1365" fmla="*/ 550837 w 773881"/>
                <a:gd name="connsiteY10-1366" fmla="*/ 986670 h 2343129"/>
                <a:gd name="connsiteX11-1367" fmla="*/ 176186 w 773881"/>
                <a:gd name="connsiteY11-1368" fmla="*/ 535025 h 2343129"/>
                <a:gd name="connsiteX12-1369" fmla="*/ 113480 w 773881"/>
                <a:gd name="connsiteY12-1370" fmla="*/ 38 h 2343129"/>
                <a:gd name="connsiteX13-1371" fmla="*/ 6324 w 773881"/>
                <a:gd name="connsiteY13-1372" fmla="*/ 38 h 2343129"/>
                <a:gd name="connsiteX0-1373" fmla="*/ 6324 w 690539"/>
                <a:gd name="connsiteY0-1374" fmla="*/ 38 h 2343129"/>
                <a:gd name="connsiteX1-1375" fmla="*/ 117449 w 690539"/>
                <a:gd name="connsiteY1-1376" fmla="*/ 606463 h 2343129"/>
                <a:gd name="connsiteX2-1377" fmla="*/ 575442 w 690539"/>
                <a:gd name="connsiteY2-1378" fmla="*/ 1074775 h 2343129"/>
                <a:gd name="connsiteX3-1379" fmla="*/ 579411 w 690539"/>
                <a:gd name="connsiteY3-1380" fmla="*/ 1260512 h 2343129"/>
                <a:gd name="connsiteX4-1381" fmla="*/ 184124 w 690539"/>
                <a:gd name="connsiteY4-1382" fmla="*/ 1626432 h 2343129"/>
                <a:gd name="connsiteX5-1383" fmla="*/ 9499 w 690539"/>
                <a:gd name="connsiteY5-1384" fmla="*/ 2336838 h 2343129"/>
                <a:gd name="connsiteX6-1385" fmla="*/ 113480 w 690539"/>
                <a:gd name="connsiteY6-1386" fmla="*/ 2341600 h 2343129"/>
                <a:gd name="connsiteX7-1387" fmla="*/ 184124 w 690539"/>
                <a:gd name="connsiteY7-1388" fmla="*/ 1816138 h 2343129"/>
                <a:gd name="connsiteX8-1389" fmla="*/ 571474 w 690539"/>
                <a:gd name="connsiteY8-1390" fmla="*/ 1324013 h 2343129"/>
                <a:gd name="connsiteX9-1391" fmla="*/ 690536 w 690539"/>
                <a:gd name="connsiteY9-1392" fmla="*/ 1144624 h 2343129"/>
                <a:gd name="connsiteX10-1393" fmla="*/ 550837 w 690539"/>
                <a:gd name="connsiteY10-1394" fmla="*/ 986670 h 2343129"/>
                <a:gd name="connsiteX11-1395" fmla="*/ 176186 w 690539"/>
                <a:gd name="connsiteY11-1396" fmla="*/ 535025 h 2343129"/>
                <a:gd name="connsiteX12-1397" fmla="*/ 113480 w 690539"/>
                <a:gd name="connsiteY12-1398" fmla="*/ 38 h 2343129"/>
                <a:gd name="connsiteX13-1399" fmla="*/ 6324 w 690539"/>
                <a:gd name="connsiteY13-1400" fmla="*/ 38 h 2343129"/>
                <a:gd name="connsiteX0-1401" fmla="*/ 6324 w 690541"/>
                <a:gd name="connsiteY0-1402" fmla="*/ 38 h 2343129"/>
                <a:gd name="connsiteX1-1403" fmla="*/ 117449 w 690541"/>
                <a:gd name="connsiteY1-1404" fmla="*/ 606463 h 2343129"/>
                <a:gd name="connsiteX2-1405" fmla="*/ 575442 w 690541"/>
                <a:gd name="connsiteY2-1406" fmla="*/ 1074775 h 2343129"/>
                <a:gd name="connsiteX3-1407" fmla="*/ 579411 w 690541"/>
                <a:gd name="connsiteY3-1408" fmla="*/ 1260512 h 2343129"/>
                <a:gd name="connsiteX4-1409" fmla="*/ 184124 w 690541"/>
                <a:gd name="connsiteY4-1410" fmla="*/ 1626432 h 2343129"/>
                <a:gd name="connsiteX5-1411" fmla="*/ 9499 w 690541"/>
                <a:gd name="connsiteY5-1412" fmla="*/ 2336838 h 2343129"/>
                <a:gd name="connsiteX6-1413" fmla="*/ 113480 w 690541"/>
                <a:gd name="connsiteY6-1414" fmla="*/ 2341600 h 2343129"/>
                <a:gd name="connsiteX7-1415" fmla="*/ 184124 w 690541"/>
                <a:gd name="connsiteY7-1416" fmla="*/ 1816138 h 2343129"/>
                <a:gd name="connsiteX8-1417" fmla="*/ 571474 w 690541"/>
                <a:gd name="connsiteY8-1418" fmla="*/ 1324013 h 2343129"/>
                <a:gd name="connsiteX9-1419" fmla="*/ 690536 w 690541"/>
                <a:gd name="connsiteY9-1420" fmla="*/ 1144624 h 2343129"/>
                <a:gd name="connsiteX10-1421" fmla="*/ 550837 w 690541"/>
                <a:gd name="connsiteY10-1422" fmla="*/ 986670 h 2343129"/>
                <a:gd name="connsiteX11-1423" fmla="*/ 176186 w 690541"/>
                <a:gd name="connsiteY11-1424" fmla="*/ 535025 h 2343129"/>
                <a:gd name="connsiteX12-1425" fmla="*/ 113480 w 690541"/>
                <a:gd name="connsiteY12-1426" fmla="*/ 38 h 2343129"/>
                <a:gd name="connsiteX13-1427" fmla="*/ 6324 w 690541"/>
                <a:gd name="connsiteY13-1428" fmla="*/ 38 h 2343129"/>
                <a:gd name="connsiteX0-1429" fmla="*/ 6324 w 690541"/>
                <a:gd name="connsiteY0-1430" fmla="*/ 38 h 2343129"/>
                <a:gd name="connsiteX1-1431" fmla="*/ 117449 w 690541"/>
                <a:gd name="connsiteY1-1432" fmla="*/ 606463 h 2343129"/>
                <a:gd name="connsiteX2-1433" fmla="*/ 575442 w 690541"/>
                <a:gd name="connsiteY2-1434" fmla="*/ 1074775 h 2343129"/>
                <a:gd name="connsiteX3-1435" fmla="*/ 579411 w 690541"/>
                <a:gd name="connsiteY3-1436" fmla="*/ 1260512 h 2343129"/>
                <a:gd name="connsiteX4-1437" fmla="*/ 184124 w 690541"/>
                <a:gd name="connsiteY4-1438" fmla="*/ 1626432 h 2343129"/>
                <a:gd name="connsiteX5-1439" fmla="*/ 9499 w 690541"/>
                <a:gd name="connsiteY5-1440" fmla="*/ 2336838 h 2343129"/>
                <a:gd name="connsiteX6-1441" fmla="*/ 113480 w 690541"/>
                <a:gd name="connsiteY6-1442" fmla="*/ 2341600 h 2343129"/>
                <a:gd name="connsiteX7-1443" fmla="*/ 184124 w 690541"/>
                <a:gd name="connsiteY7-1444" fmla="*/ 1816138 h 2343129"/>
                <a:gd name="connsiteX8-1445" fmla="*/ 502418 w 690541"/>
                <a:gd name="connsiteY8-1446" fmla="*/ 1388307 h 2343129"/>
                <a:gd name="connsiteX9-1447" fmla="*/ 690536 w 690541"/>
                <a:gd name="connsiteY9-1448" fmla="*/ 1144624 h 2343129"/>
                <a:gd name="connsiteX10-1449" fmla="*/ 550837 w 690541"/>
                <a:gd name="connsiteY10-1450" fmla="*/ 986670 h 2343129"/>
                <a:gd name="connsiteX11-1451" fmla="*/ 176186 w 690541"/>
                <a:gd name="connsiteY11-1452" fmla="*/ 535025 h 2343129"/>
                <a:gd name="connsiteX12-1453" fmla="*/ 113480 w 690541"/>
                <a:gd name="connsiteY12-1454" fmla="*/ 38 h 2343129"/>
                <a:gd name="connsiteX13-1455" fmla="*/ 6324 w 690541"/>
                <a:gd name="connsiteY13-1456" fmla="*/ 38 h 2343129"/>
                <a:gd name="connsiteX0-1457" fmla="*/ 6324 w 690541"/>
                <a:gd name="connsiteY0-1458" fmla="*/ 38 h 2343129"/>
                <a:gd name="connsiteX1-1459" fmla="*/ 117449 w 690541"/>
                <a:gd name="connsiteY1-1460" fmla="*/ 606463 h 2343129"/>
                <a:gd name="connsiteX2-1461" fmla="*/ 575442 w 690541"/>
                <a:gd name="connsiteY2-1462" fmla="*/ 1074775 h 2343129"/>
                <a:gd name="connsiteX3-1463" fmla="*/ 579411 w 690541"/>
                <a:gd name="connsiteY3-1464" fmla="*/ 1260512 h 2343129"/>
                <a:gd name="connsiteX4-1465" fmla="*/ 184124 w 690541"/>
                <a:gd name="connsiteY4-1466" fmla="*/ 1626432 h 2343129"/>
                <a:gd name="connsiteX5-1467" fmla="*/ 9499 w 690541"/>
                <a:gd name="connsiteY5-1468" fmla="*/ 2336838 h 2343129"/>
                <a:gd name="connsiteX6-1469" fmla="*/ 113480 w 690541"/>
                <a:gd name="connsiteY6-1470" fmla="*/ 2341600 h 2343129"/>
                <a:gd name="connsiteX7-1471" fmla="*/ 184124 w 690541"/>
                <a:gd name="connsiteY7-1472" fmla="*/ 1816138 h 2343129"/>
                <a:gd name="connsiteX8-1473" fmla="*/ 502418 w 690541"/>
                <a:gd name="connsiteY8-1474" fmla="*/ 1388307 h 2343129"/>
                <a:gd name="connsiteX9-1475" fmla="*/ 690536 w 690541"/>
                <a:gd name="connsiteY9-1476" fmla="*/ 1144624 h 2343129"/>
                <a:gd name="connsiteX10-1477" fmla="*/ 550837 w 690541"/>
                <a:gd name="connsiteY10-1478" fmla="*/ 986670 h 2343129"/>
                <a:gd name="connsiteX11-1479" fmla="*/ 176186 w 690541"/>
                <a:gd name="connsiteY11-1480" fmla="*/ 535025 h 2343129"/>
                <a:gd name="connsiteX12-1481" fmla="*/ 113480 w 690541"/>
                <a:gd name="connsiteY12-1482" fmla="*/ 38 h 2343129"/>
                <a:gd name="connsiteX13-1483" fmla="*/ 6324 w 690541"/>
                <a:gd name="connsiteY13-1484" fmla="*/ 38 h 2343129"/>
                <a:gd name="connsiteX0-1485" fmla="*/ 6324 w 690541"/>
                <a:gd name="connsiteY0-1486" fmla="*/ 38 h 2343129"/>
                <a:gd name="connsiteX1-1487" fmla="*/ 117449 w 690541"/>
                <a:gd name="connsiteY1-1488" fmla="*/ 606463 h 2343129"/>
                <a:gd name="connsiteX2-1489" fmla="*/ 575442 w 690541"/>
                <a:gd name="connsiteY2-1490" fmla="*/ 1074775 h 2343129"/>
                <a:gd name="connsiteX3-1491" fmla="*/ 579411 w 690541"/>
                <a:gd name="connsiteY3-1492" fmla="*/ 1260512 h 2343129"/>
                <a:gd name="connsiteX4-1493" fmla="*/ 184124 w 690541"/>
                <a:gd name="connsiteY4-1494" fmla="*/ 1626432 h 2343129"/>
                <a:gd name="connsiteX5-1495" fmla="*/ 9499 w 690541"/>
                <a:gd name="connsiteY5-1496" fmla="*/ 2336838 h 2343129"/>
                <a:gd name="connsiteX6-1497" fmla="*/ 113480 w 690541"/>
                <a:gd name="connsiteY6-1498" fmla="*/ 2341600 h 2343129"/>
                <a:gd name="connsiteX7-1499" fmla="*/ 184124 w 690541"/>
                <a:gd name="connsiteY7-1500" fmla="*/ 1816138 h 2343129"/>
                <a:gd name="connsiteX8-1501" fmla="*/ 502418 w 690541"/>
                <a:gd name="connsiteY8-1502" fmla="*/ 1388307 h 2343129"/>
                <a:gd name="connsiteX9-1503" fmla="*/ 690536 w 690541"/>
                <a:gd name="connsiteY9-1504" fmla="*/ 1144624 h 2343129"/>
                <a:gd name="connsiteX10-1505" fmla="*/ 550837 w 690541"/>
                <a:gd name="connsiteY10-1506" fmla="*/ 986670 h 2343129"/>
                <a:gd name="connsiteX11-1507" fmla="*/ 176186 w 690541"/>
                <a:gd name="connsiteY11-1508" fmla="*/ 535025 h 2343129"/>
                <a:gd name="connsiteX12-1509" fmla="*/ 113480 w 690541"/>
                <a:gd name="connsiteY12-1510" fmla="*/ 38 h 2343129"/>
                <a:gd name="connsiteX13-1511" fmla="*/ 6324 w 690541"/>
                <a:gd name="connsiteY13-1512" fmla="*/ 38 h 2343129"/>
                <a:gd name="connsiteX0-1513" fmla="*/ 6324 w 690541"/>
                <a:gd name="connsiteY0-1514" fmla="*/ 38 h 2343129"/>
                <a:gd name="connsiteX1-1515" fmla="*/ 117449 w 690541"/>
                <a:gd name="connsiteY1-1516" fmla="*/ 606463 h 2343129"/>
                <a:gd name="connsiteX2-1517" fmla="*/ 575442 w 690541"/>
                <a:gd name="connsiteY2-1518" fmla="*/ 1074775 h 2343129"/>
                <a:gd name="connsiteX3-1519" fmla="*/ 579411 w 690541"/>
                <a:gd name="connsiteY3-1520" fmla="*/ 1260512 h 2343129"/>
                <a:gd name="connsiteX4-1521" fmla="*/ 184124 w 690541"/>
                <a:gd name="connsiteY4-1522" fmla="*/ 1626432 h 2343129"/>
                <a:gd name="connsiteX5-1523" fmla="*/ 9499 w 690541"/>
                <a:gd name="connsiteY5-1524" fmla="*/ 2336838 h 2343129"/>
                <a:gd name="connsiteX6-1525" fmla="*/ 113480 w 690541"/>
                <a:gd name="connsiteY6-1526" fmla="*/ 2341600 h 2343129"/>
                <a:gd name="connsiteX7-1527" fmla="*/ 184124 w 690541"/>
                <a:gd name="connsiteY7-1528" fmla="*/ 1816138 h 2343129"/>
                <a:gd name="connsiteX8-1529" fmla="*/ 502418 w 690541"/>
                <a:gd name="connsiteY8-1530" fmla="*/ 1388307 h 2343129"/>
                <a:gd name="connsiteX9-1531" fmla="*/ 690536 w 690541"/>
                <a:gd name="connsiteY9-1532" fmla="*/ 1144624 h 2343129"/>
                <a:gd name="connsiteX10-1533" fmla="*/ 550837 w 690541"/>
                <a:gd name="connsiteY10-1534" fmla="*/ 986670 h 2343129"/>
                <a:gd name="connsiteX11-1535" fmla="*/ 176186 w 690541"/>
                <a:gd name="connsiteY11-1536" fmla="*/ 535025 h 2343129"/>
                <a:gd name="connsiteX12-1537" fmla="*/ 113480 w 690541"/>
                <a:gd name="connsiteY12-1538" fmla="*/ 38 h 2343129"/>
                <a:gd name="connsiteX13-1539" fmla="*/ 6324 w 690541"/>
                <a:gd name="connsiteY13-1540" fmla="*/ 38 h 2343129"/>
                <a:gd name="connsiteX0-1541" fmla="*/ 6324 w 690541"/>
                <a:gd name="connsiteY0-1542" fmla="*/ 38 h 2343129"/>
                <a:gd name="connsiteX1-1543" fmla="*/ 117449 w 690541"/>
                <a:gd name="connsiteY1-1544" fmla="*/ 606463 h 2343129"/>
                <a:gd name="connsiteX2-1545" fmla="*/ 575442 w 690541"/>
                <a:gd name="connsiteY2-1546" fmla="*/ 1074775 h 2343129"/>
                <a:gd name="connsiteX3-1547" fmla="*/ 579411 w 690541"/>
                <a:gd name="connsiteY3-1548" fmla="*/ 1260512 h 2343129"/>
                <a:gd name="connsiteX4-1549" fmla="*/ 184124 w 690541"/>
                <a:gd name="connsiteY4-1550" fmla="*/ 1626432 h 2343129"/>
                <a:gd name="connsiteX5-1551" fmla="*/ 9499 w 690541"/>
                <a:gd name="connsiteY5-1552" fmla="*/ 2336838 h 2343129"/>
                <a:gd name="connsiteX6-1553" fmla="*/ 113480 w 690541"/>
                <a:gd name="connsiteY6-1554" fmla="*/ 2341600 h 2343129"/>
                <a:gd name="connsiteX7-1555" fmla="*/ 148405 w 690541"/>
                <a:gd name="connsiteY7-1556" fmla="*/ 1806613 h 2343129"/>
                <a:gd name="connsiteX8-1557" fmla="*/ 502418 w 690541"/>
                <a:gd name="connsiteY8-1558" fmla="*/ 1388307 h 2343129"/>
                <a:gd name="connsiteX9-1559" fmla="*/ 690536 w 690541"/>
                <a:gd name="connsiteY9-1560" fmla="*/ 1144624 h 2343129"/>
                <a:gd name="connsiteX10-1561" fmla="*/ 550837 w 690541"/>
                <a:gd name="connsiteY10-1562" fmla="*/ 986670 h 2343129"/>
                <a:gd name="connsiteX11-1563" fmla="*/ 176186 w 690541"/>
                <a:gd name="connsiteY11-1564" fmla="*/ 535025 h 2343129"/>
                <a:gd name="connsiteX12-1565" fmla="*/ 113480 w 690541"/>
                <a:gd name="connsiteY12-1566" fmla="*/ 38 h 2343129"/>
                <a:gd name="connsiteX13-1567" fmla="*/ 6324 w 690541"/>
                <a:gd name="connsiteY13-1568" fmla="*/ 38 h 2343129"/>
                <a:gd name="connsiteX0-1569" fmla="*/ 6324 w 690541"/>
                <a:gd name="connsiteY0-1570" fmla="*/ 38 h 2343129"/>
                <a:gd name="connsiteX1-1571" fmla="*/ 117449 w 690541"/>
                <a:gd name="connsiteY1-1572" fmla="*/ 606463 h 2343129"/>
                <a:gd name="connsiteX2-1573" fmla="*/ 575442 w 690541"/>
                <a:gd name="connsiteY2-1574" fmla="*/ 1074775 h 2343129"/>
                <a:gd name="connsiteX3-1575" fmla="*/ 579411 w 690541"/>
                <a:gd name="connsiteY3-1576" fmla="*/ 1260512 h 2343129"/>
                <a:gd name="connsiteX4-1577" fmla="*/ 184124 w 690541"/>
                <a:gd name="connsiteY4-1578" fmla="*/ 1626432 h 2343129"/>
                <a:gd name="connsiteX5-1579" fmla="*/ 9499 w 690541"/>
                <a:gd name="connsiteY5-1580" fmla="*/ 2336838 h 2343129"/>
                <a:gd name="connsiteX6-1581" fmla="*/ 113480 w 690541"/>
                <a:gd name="connsiteY6-1582" fmla="*/ 2341600 h 2343129"/>
                <a:gd name="connsiteX7-1583" fmla="*/ 174599 w 690541"/>
                <a:gd name="connsiteY7-1584" fmla="*/ 1813757 h 2343129"/>
                <a:gd name="connsiteX8-1585" fmla="*/ 502418 w 690541"/>
                <a:gd name="connsiteY8-1586" fmla="*/ 1388307 h 2343129"/>
                <a:gd name="connsiteX9-1587" fmla="*/ 690536 w 690541"/>
                <a:gd name="connsiteY9-1588" fmla="*/ 1144624 h 2343129"/>
                <a:gd name="connsiteX10-1589" fmla="*/ 550837 w 690541"/>
                <a:gd name="connsiteY10-1590" fmla="*/ 986670 h 2343129"/>
                <a:gd name="connsiteX11-1591" fmla="*/ 176186 w 690541"/>
                <a:gd name="connsiteY11-1592" fmla="*/ 535025 h 2343129"/>
                <a:gd name="connsiteX12-1593" fmla="*/ 113480 w 690541"/>
                <a:gd name="connsiteY12-1594" fmla="*/ 38 h 2343129"/>
                <a:gd name="connsiteX13-1595" fmla="*/ 6324 w 690541"/>
                <a:gd name="connsiteY13-1596" fmla="*/ 38 h 2343129"/>
                <a:gd name="connsiteX0-1597" fmla="*/ 6324 w 690541"/>
                <a:gd name="connsiteY0-1598" fmla="*/ 38 h 2343129"/>
                <a:gd name="connsiteX1-1599" fmla="*/ 117449 w 690541"/>
                <a:gd name="connsiteY1-1600" fmla="*/ 606463 h 2343129"/>
                <a:gd name="connsiteX2-1601" fmla="*/ 575442 w 690541"/>
                <a:gd name="connsiteY2-1602" fmla="*/ 1074775 h 2343129"/>
                <a:gd name="connsiteX3-1603" fmla="*/ 579411 w 690541"/>
                <a:gd name="connsiteY3-1604" fmla="*/ 1260512 h 2343129"/>
                <a:gd name="connsiteX4-1605" fmla="*/ 184124 w 690541"/>
                <a:gd name="connsiteY4-1606" fmla="*/ 1626432 h 2343129"/>
                <a:gd name="connsiteX5-1607" fmla="*/ 9499 w 690541"/>
                <a:gd name="connsiteY5-1608" fmla="*/ 2336838 h 2343129"/>
                <a:gd name="connsiteX6-1609" fmla="*/ 113480 w 690541"/>
                <a:gd name="connsiteY6-1610" fmla="*/ 2341600 h 2343129"/>
                <a:gd name="connsiteX7-1611" fmla="*/ 174599 w 690541"/>
                <a:gd name="connsiteY7-1612" fmla="*/ 1813757 h 2343129"/>
                <a:gd name="connsiteX8-1613" fmla="*/ 502418 w 690541"/>
                <a:gd name="connsiteY8-1614" fmla="*/ 1388307 h 2343129"/>
                <a:gd name="connsiteX9-1615" fmla="*/ 690536 w 690541"/>
                <a:gd name="connsiteY9-1616" fmla="*/ 1144624 h 2343129"/>
                <a:gd name="connsiteX10-1617" fmla="*/ 550837 w 690541"/>
                <a:gd name="connsiteY10-1618" fmla="*/ 986670 h 2343129"/>
                <a:gd name="connsiteX11-1619" fmla="*/ 176186 w 690541"/>
                <a:gd name="connsiteY11-1620" fmla="*/ 535025 h 2343129"/>
                <a:gd name="connsiteX12-1621" fmla="*/ 113480 w 690541"/>
                <a:gd name="connsiteY12-1622" fmla="*/ 38 h 2343129"/>
                <a:gd name="connsiteX13-1623" fmla="*/ 6324 w 690541"/>
                <a:gd name="connsiteY13-1624" fmla="*/ 38 h 2343129"/>
                <a:gd name="connsiteX0-1625" fmla="*/ 6324 w 690541"/>
                <a:gd name="connsiteY0-1626" fmla="*/ 38 h 2343129"/>
                <a:gd name="connsiteX1-1627" fmla="*/ 117449 w 690541"/>
                <a:gd name="connsiteY1-1628" fmla="*/ 606463 h 2343129"/>
                <a:gd name="connsiteX2-1629" fmla="*/ 575442 w 690541"/>
                <a:gd name="connsiteY2-1630" fmla="*/ 1074775 h 2343129"/>
                <a:gd name="connsiteX3-1631" fmla="*/ 579411 w 690541"/>
                <a:gd name="connsiteY3-1632" fmla="*/ 1260512 h 2343129"/>
                <a:gd name="connsiteX4-1633" fmla="*/ 184124 w 690541"/>
                <a:gd name="connsiteY4-1634" fmla="*/ 1626432 h 2343129"/>
                <a:gd name="connsiteX5-1635" fmla="*/ 9499 w 690541"/>
                <a:gd name="connsiteY5-1636" fmla="*/ 2336838 h 2343129"/>
                <a:gd name="connsiteX6-1637" fmla="*/ 113480 w 690541"/>
                <a:gd name="connsiteY6-1638" fmla="*/ 2341600 h 2343129"/>
                <a:gd name="connsiteX7-1639" fmla="*/ 174599 w 690541"/>
                <a:gd name="connsiteY7-1640" fmla="*/ 1813757 h 2343129"/>
                <a:gd name="connsiteX8-1641" fmla="*/ 502418 w 690541"/>
                <a:gd name="connsiteY8-1642" fmla="*/ 1388307 h 2343129"/>
                <a:gd name="connsiteX9-1643" fmla="*/ 690536 w 690541"/>
                <a:gd name="connsiteY9-1644" fmla="*/ 1144624 h 2343129"/>
                <a:gd name="connsiteX10-1645" fmla="*/ 550837 w 690541"/>
                <a:gd name="connsiteY10-1646" fmla="*/ 986670 h 2343129"/>
                <a:gd name="connsiteX11-1647" fmla="*/ 176186 w 690541"/>
                <a:gd name="connsiteY11-1648" fmla="*/ 535025 h 2343129"/>
                <a:gd name="connsiteX12-1649" fmla="*/ 113480 w 690541"/>
                <a:gd name="connsiteY12-1650" fmla="*/ 38 h 2343129"/>
                <a:gd name="connsiteX13-1651" fmla="*/ 6324 w 690541"/>
                <a:gd name="connsiteY13-1652" fmla="*/ 38 h 2343129"/>
                <a:gd name="connsiteX0-1653" fmla="*/ 6324 w 690541"/>
                <a:gd name="connsiteY0-1654" fmla="*/ 38 h 2343129"/>
                <a:gd name="connsiteX1-1655" fmla="*/ 117449 w 690541"/>
                <a:gd name="connsiteY1-1656" fmla="*/ 606463 h 2343129"/>
                <a:gd name="connsiteX2-1657" fmla="*/ 575442 w 690541"/>
                <a:gd name="connsiteY2-1658" fmla="*/ 1074775 h 2343129"/>
                <a:gd name="connsiteX3-1659" fmla="*/ 579411 w 690541"/>
                <a:gd name="connsiteY3-1660" fmla="*/ 1260512 h 2343129"/>
                <a:gd name="connsiteX4-1661" fmla="*/ 184124 w 690541"/>
                <a:gd name="connsiteY4-1662" fmla="*/ 1626432 h 2343129"/>
                <a:gd name="connsiteX5-1663" fmla="*/ 9499 w 690541"/>
                <a:gd name="connsiteY5-1664" fmla="*/ 2336838 h 2343129"/>
                <a:gd name="connsiteX6-1665" fmla="*/ 113480 w 690541"/>
                <a:gd name="connsiteY6-1666" fmla="*/ 2341600 h 2343129"/>
                <a:gd name="connsiteX7-1667" fmla="*/ 174599 w 690541"/>
                <a:gd name="connsiteY7-1668" fmla="*/ 1813757 h 2343129"/>
                <a:gd name="connsiteX8-1669" fmla="*/ 502418 w 690541"/>
                <a:gd name="connsiteY8-1670" fmla="*/ 1388307 h 2343129"/>
                <a:gd name="connsiteX9-1671" fmla="*/ 690536 w 690541"/>
                <a:gd name="connsiteY9-1672" fmla="*/ 1144624 h 2343129"/>
                <a:gd name="connsiteX10-1673" fmla="*/ 550837 w 690541"/>
                <a:gd name="connsiteY10-1674" fmla="*/ 986670 h 2343129"/>
                <a:gd name="connsiteX11-1675" fmla="*/ 176186 w 690541"/>
                <a:gd name="connsiteY11-1676" fmla="*/ 535025 h 2343129"/>
                <a:gd name="connsiteX12-1677" fmla="*/ 113480 w 690541"/>
                <a:gd name="connsiteY12-1678" fmla="*/ 38 h 2343129"/>
                <a:gd name="connsiteX13-1679" fmla="*/ 6324 w 690541"/>
                <a:gd name="connsiteY13-1680" fmla="*/ 38 h 2343129"/>
                <a:gd name="connsiteX0-1681" fmla="*/ 6324 w 690541"/>
                <a:gd name="connsiteY0-1682" fmla="*/ 38 h 2343129"/>
                <a:gd name="connsiteX1-1683" fmla="*/ 117449 w 690541"/>
                <a:gd name="connsiteY1-1684" fmla="*/ 606463 h 2343129"/>
                <a:gd name="connsiteX2-1685" fmla="*/ 575442 w 690541"/>
                <a:gd name="connsiteY2-1686" fmla="*/ 1074775 h 2343129"/>
                <a:gd name="connsiteX3-1687" fmla="*/ 579411 w 690541"/>
                <a:gd name="connsiteY3-1688" fmla="*/ 1260512 h 2343129"/>
                <a:gd name="connsiteX4-1689" fmla="*/ 184124 w 690541"/>
                <a:gd name="connsiteY4-1690" fmla="*/ 1626432 h 2343129"/>
                <a:gd name="connsiteX5-1691" fmla="*/ 9499 w 690541"/>
                <a:gd name="connsiteY5-1692" fmla="*/ 2336838 h 2343129"/>
                <a:gd name="connsiteX6-1693" fmla="*/ 113480 w 690541"/>
                <a:gd name="connsiteY6-1694" fmla="*/ 2341600 h 2343129"/>
                <a:gd name="connsiteX7-1695" fmla="*/ 174599 w 690541"/>
                <a:gd name="connsiteY7-1696" fmla="*/ 1813757 h 2343129"/>
                <a:gd name="connsiteX8-1697" fmla="*/ 502418 w 690541"/>
                <a:gd name="connsiteY8-1698" fmla="*/ 1388307 h 2343129"/>
                <a:gd name="connsiteX9-1699" fmla="*/ 690536 w 690541"/>
                <a:gd name="connsiteY9-1700" fmla="*/ 1144624 h 2343129"/>
                <a:gd name="connsiteX10-1701" fmla="*/ 550837 w 690541"/>
                <a:gd name="connsiteY10-1702" fmla="*/ 986670 h 2343129"/>
                <a:gd name="connsiteX11-1703" fmla="*/ 176186 w 690541"/>
                <a:gd name="connsiteY11-1704" fmla="*/ 535025 h 2343129"/>
                <a:gd name="connsiteX12-1705" fmla="*/ 113480 w 690541"/>
                <a:gd name="connsiteY12-1706" fmla="*/ 38 h 2343129"/>
                <a:gd name="connsiteX13-1707" fmla="*/ 6324 w 690541"/>
                <a:gd name="connsiteY13-1708" fmla="*/ 38 h 2343129"/>
                <a:gd name="connsiteX0-1709" fmla="*/ 6324 w 690541"/>
                <a:gd name="connsiteY0-1710" fmla="*/ 38 h 2343129"/>
                <a:gd name="connsiteX1-1711" fmla="*/ 117449 w 690541"/>
                <a:gd name="connsiteY1-1712" fmla="*/ 606463 h 2343129"/>
                <a:gd name="connsiteX2-1713" fmla="*/ 575442 w 690541"/>
                <a:gd name="connsiteY2-1714" fmla="*/ 1074775 h 2343129"/>
                <a:gd name="connsiteX3-1715" fmla="*/ 579411 w 690541"/>
                <a:gd name="connsiteY3-1716" fmla="*/ 1260512 h 2343129"/>
                <a:gd name="connsiteX4-1717" fmla="*/ 184124 w 690541"/>
                <a:gd name="connsiteY4-1718" fmla="*/ 1626432 h 2343129"/>
                <a:gd name="connsiteX5-1719" fmla="*/ 9499 w 690541"/>
                <a:gd name="connsiteY5-1720" fmla="*/ 2336838 h 2343129"/>
                <a:gd name="connsiteX6-1721" fmla="*/ 113480 w 690541"/>
                <a:gd name="connsiteY6-1722" fmla="*/ 2341600 h 2343129"/>
                <a:gd name="connsiteX7-1723" fmla="*/ 174599 w 690541"/>
                <a:gd name="connsiteY7-1724" fmla="*/ 1813757 h 2343129"/>
                <a:gd name="connsiteX8-1725" fmla="*/ 511943 w 690541"/>
                <a:gd name="connsiteY8-1726" fmla="*/ 1343063 h 2343129"/>
                <a:gd name="connsiteX9-1727" fmla="*/ 690536 w 690541"/>
                <a:gd name="connsiteY9-1728" fmla="*/ 1144624 h 2343129"/>
                <a:gd name="connsiteX10-1729" fmla="*/ 550837 w 690541"/>
                <a:gd name="connsiteY10-1730" fmla="*/ 986670 h 2343129"/>
                <a:gd name="connsiteX11-1731" fmla="*/ 176186 w 690541"/>
                <a:gd name="connsiteY11-1732" fmla="*/ 535025 h 2343129"/>
                <a:gd name="connsiteX12-1733" fmla="*/ 113480 w 690541"/>
                <a:gd name="connsiteY12-1734" fmla="*/ 38 h 2343129"/>
                <a:gd name="connsiteX13-1735" fmla="*/ 6324 w 690541"/>
                <a:gd name="connsiteY13-1736" fmla="*/ 38 h 2343129"/>
                <a:gd name="connsiteX0-1737" fmla="*/ 6324 w 690541"/>
                <a:gd name="connsiteY0-1738" fmla="*/ 38 h 2343129"/>
                <a:gd name="connsiteX1-1739" fmla="*/ 117449 w 690541"/>
                <a:gd name="connsiteY1-1740" fmla="*/ 606463 h 2343129"/>
                <a:gd name="connsiteX2-1741" fmla="*/ 575442 w 690541"/>
                <a:gd name="connsiteY2-1742" fmla="*/ 1074775 h 2343129"/>
                <a:gd name="connsiteX3-1743" fmla="*/ 579411 w 690541"/>
                <a:gd name="connsiteY3-1744" fmla="*/ 1260512 h 2343129"/>
                <a:gd name="connsiteX4-1745" fmla="*/ 184124 w 690541"/>
                <a:gd name="connsiteY4-1746" fmla="*/ 1626432 h 2343129"/>
                <a:gd name="connsiteX5-1747" fmla="*/ 9499 w 690541"/>
                <a:gd name="connsiteY5-1748" fmla="*/ 2336838 h 2343129"/>
                <a:gd name="connsiteX6-1749" fmla="*/ 113480 w 690541"/>
                <a:gd name="connsiteY6-1750" fmla="*/ 2341600 h 2343129"/>
                <a:gd name="connsiteX7-1751" fmla="*/ 174599 w 690541"/>
                <a:gd name="connsiteY7-1752" fmla="*/ 1813757 h 2343129"/>
                <a:gd name="connsiteX8-1753" fmla="*/ 516706 w 690541"/>
                <a:gd name="connsiteY8-1754" fmla="*/ 1376400 h 2343129"/>
                <a:gd name="connsiteX9-1755" fmla="*/ 690536 w 690541"/>
                <a:gd name="connsiteY9-1756" fmla="*/ 1144624 h 2343129"/>
                <a:gd name="connsiteX10-1757" fmla="*/ 550837 w 690541"/>
                <a:gd name="connsiteY10-1758" fmla="*/ 986670 h 2343129"/>
                <a:gd name="connsiteX11-1759" fmla="*/ 176186 w 690541"/>
                <a:gd name="connsiteY11-1760" fmla="*/ 535025 h 2343129"/>
                <a:gd name="connsiteX12-1761" fmla="*/ 113480 w 690541"/>
                <a:gd name="connsiteY12-1762" fmla="*/ 38 h 2343129"/>
                <a:gd name="connsiteX13-1763" fmla="*/ 6324 w 690541"/>
                <a:gd name="connsiteY13-1764" fmla="*/ 38 h 2343129"/>
                <a:gd name="connsiteX0-1765" fmla="*/ 6324 w 690541"/>
                <a:gd name="connsiteY0-1766" fmla="*/ 38 h 2343129"/>
                <a:gd name="connsiteX1-1767" fmla="*/ 117449 w 690541"/>
                <a:gd name="connsiteY1-1768" fmla="*/ 606463 h 2343129"/>
                <a:gd name="connsiteX2-1769" fmla="*/ 575442 w 690541"/>
                <a:gd name="connsiteY2-1770" fmla="*/ 1074775 h 2343129"/>
                <a:gd name="connsiteX3-1771" fmla="*/ 579411 w 690541"/>
                <a:gd name="connsiteY3-1772" fmla="*/ 1260512 h 2343129"/>
                <a:gd name="connsiteX4-1773" fmla="*/ 184124 w 690541"/>
                <a:gd name="connsiteY4-1774" fmla="*/ 1626432 h 2343129"/>
                <a:gd name="connsiteX5-1775" fmla="*/ 9499 w 690541"/>
                <a:gd name="connsiteY5-1776" fmla="*/ 2336838 h 2343129"/>
                <a:gd name="connsiteX6-1777" fmla="*/ 113480 w 690541"/>
                <a:gd name="connsiteY6-1778" fmla="*/ 2341600 h 2343129"/>
                <a:gd name="connsiteX7-1779" fmla="*/ 174599 w 690541"/>
                <a:gd name="connsiteY7-1780" fmla="*/ 1813757 h 2343129"/>
                <a:gd name="connsiteX8-1781" fmla="*/ 516706 w 690541"/>
                <a:gd name="connsiteY8-1782" fmla="*/ 1376400 h 2343129"/>
                <a:gd name="connsiteX9-1783" fmla="*/ 690536 w 690541"/>
                <a:gd name="connsiteY9-1784" fmla="*/ 1144624 h 2343129"/>
                <a:gd name="connsiteX10-1785" fmla="*/ 550837 w 690541"/>
                <a:gd name="connsiteY10-1786" fmla="*/ 986670 h 2343129"/>
                <a:gd name="connsiteX11-1787" fmla="*/ 176186 w 690541"/>
                <a:gd name="connsiteY11-1788" fmla="*/ 535025 h 2343129"/>
                <a:gd name="connsiteX12-1789" fmla="*/ 113480 w 690541"/>
                <a:gd name="connsiteY12-1790" fmla="*/ 38 h 2343129"/>
                <a:gd name="connsiteX13-1791" fmla="*/ 6324 w 690541"/>
                <a:gd name="connsiteY13-1792" fmla="*/ 38 h 2343129"/>
                <a:gd name="connsiteX0-1793" fmla="*/ 6324 w 690541"/>
                <a:gd name="connsiteY0-1794" fmla="*/ 38 h 2343129"/>
                <a:gd name="connsiteX1-1795" fmla="*/ 117449 w 690541"/>
                <a:gd name="connsiteY1-1796" fmla="*/ 606463 h 2343129"/>
                <a:gd name="connsiteX2-1797" fmla="*/ 575442 w 690541"/>
                <a:gd name="connsiteY2-1798" fmla="*/ 1074775 h 2343129"/>
                <a:gd name="connsiteX3-1799" fmla="*/ 579411 w 690541"/>
                <a:gd name="connsiteY3-1800" fmla="*/ 1260512 h 2343129"/>
                <a:gd name="connsiteX4-1801" fmla="*/ 184124 w 690541"/>
                <a:gd name="connsiteY4-1802" fmla="*/ 1626432 h 2343129"/>
                <a:gd name="connsiteX5-1803" fmla="*/ 9499 w 690541"/>
                <a:gd name="connsiteY5-1804" fmla="*/ 2336838 h 2343129"/>
                <a:gd name="connsiteX6-1805" fmla="*/ 113480 w 690541"/>
                <a:gd name="connsiteY6-1806" fmla="*/ 2341600 h 2343129"/>
                <a:gd name="connsiteX7-1807" fmla="*/ 174599 w 690541"/>
                <a:gd name="connsiteY7-1808" fmla="*/ 1813757 h 2343129"/>
                <a:gd name="connsiteX8-1809" fmla="*/ 516706 w 690541"/>
                <a:gd name="connsiteY8-1810" fmla="*/ 1376400 h 2343129"/>
                <a:gd name="connsiteX9-1811" fmla="*/ 690536 w 690541"/>
                <a:gd name="connsiteY9-1812" fmla="*/ 1144624 h 2343129"/>
                <a:gd name="connsiteX10-1813" fmla="*/ 550837 w 690541"/>
                <a:gd name="connsiteY10-1814" fmla="*/ 986670 h 2343129"/>
                <a:gd name="connsiteX11-1815" fmla="*/ 176186 w 690541"/>
                <a:gd name="connsiteY11-1816" fmla="*/ 535025 h 2343129"/>
                <a:gd name="connsiteX12-1817" fmla="*/ 113480 w 690541"/>
                <a:gd name="connsiteY12-1818" fmla="*/ 38 h 2343129"/>
                <a:gd name="connsiteX13-1819" fmla="*/ 6324 w 690541"/>
                <a:gd name="connsiteY13-1820" fmla="*/ 38 h 2343129"/>
                <a:gd name="connsiteX0-1821" fmla="*/ 5435 w 689652"/>
                <a:gd name="connsiteY0-1822" fmla="*/ 38 h 2343129"/>
                <a:gd name="connsiteX1-1823" fmla="*/ 116560 w 689652"/>
                <a:gd name="connsiteY1-1824" fmla="*/ 606463 h 2343129"/>
                <a:gd name="connsiteX2-1825" fmla="*/ 503116 w 689652"/>
                <a:gd name="connsiteY2-1826" fmla="*/ 1017625 h 2343129"/>
                <a:gd name="connsiteX3-1827" fmla="*/ 578522 w 689652"/>
                <a:gd name="connsiteY3-1828" fmla="*/ 1260512 h 2343129"/>
                <a:gd name="connsiteX4-1829" fmla="*/ 183235 w 689652"/>
                <a:gd name="connsiteY4-1830" fmla="*/ 1626432 h 2343129"/>
                <a:gd name="connsiteX5-1831" fmla="*/ 8610 w 689652"/>
                <a:gd name="connsiteY5-1832" fmla="*/ 2336838 h 2343129"/>
                <a:gd name="connsiteX6-1833" fmla="*/ 112591 w 689652"/>
                <a:gd name="connsiteY6-1834" fmla="*/ 2341600 h 2343129"/>
                <a:gd name="connsiteX7-1835" fmla="*/ 173710 w 689652"/>
                <a:gd name="connsiteY7-1836" fmla="*/ 1813757 h 2343129"/>
                <a:gd name="connsiteX8-1837" fmla="*/ 515817 w 689652"/>
                <a:gd name="connsiteY8-1838" fmla="*/ 1376400 h 2343129"/>
                <a:gd name="connsiteX9-1839" fmla="*/ 689647 w 689652"/>
                <a:gd name="connsiteY9-1840" fmla="*/ 1144624 h 2343129"/>
                <a:gd name="connsiteX10-1841" fmla="*/ 549948 w 689652"/>
                <a:gd name="connsiteY10-1842" fmla="*/ 986670 h 2343129"/>
                <a:gd name="connsiteX11-1843" fmla="*/ 175297 w 689652"/>
                <a:gd name="connsiteY11-1844" fmla="*/ 535025 h 2343129"/>
                <a:gd name="connsiteX12-1845" fmla="*/ 112591 w 689652"/>
                <a:gd name="connsiteY12-1846" fmla="*/ 38 h 2343129"/>
                <a:gd name="connsiteX13-1847" fmla="*/ 5435 w 689652"/>
                <a:gd name="connsiteY13-1848" fmla="*/ 38 h 2343129"/>
                <a:gd name="connsiteX0-1849" fmla="*/ 5435 w 689652"/>
                <a:gd name="connsiteY0-1850" fmla="*/ 38 h 2343129"/>
                <a:gd name="connsiteX1-1851" fmla="*/ 116560 w 689652"/>
                <a:gd name="connsiteY1-1852" fmla="*/ 606463 h 2343129"/>
                <a:gd name="connsiteX2-1853" fmla="*/ 503116 w 689652"/>
                <a:gd name="connsiteY2-1854" fmla="*/ 1017625 h 2343129"/>
                <a:gd name="connsiteX3-1855" fmla="*/ 578522 w 689652"/>
                <a:gd name="connsiteY3-1856" fmla="*/ 1260512 h 2343129"/>
                <a:gd name="connsiteX4-1857" fmla="*/ 183235 w 689652"/>
                <a:gd name="connsiteY4-1858" fmla="*/ 1626432 h 2343129"/>
                <a:gd name="connsiteX5-1859" fmla="*/ 8610 w 689652"/>
                <a:gd name="connsiteY5-1860" fmla="*/ 2336838 h 2343129"/>
                <a:gd name="connsiteX6-1861" fmla="*/ 112591 w 689652"/>
                <a:gd name="connsiteY6-1862" fmla="*/ 2341600 h 2343129"/>
                <a:gd name="connsiteX7-1863" fmla="*/ 173710 w 689652"/>
                <a:gd name="connsiteY7-1864" fmla="*/ 1813757 h 2343129"/>
                <a:gd name="connsiteX8-1865" fmla="*/ 515817 w 689652"/>
                <a:gd name="connsiteY8-1866" fmla="*/ 1376400 h 2343129"/>
                <a:gd name="connsiteX9-1867" fmla="*/ 689647 w 689652"/>
                <a:gd name="connsiteY9-1868" fmla="*/ 1144624 h 2343129"/>
                <a:gd name="connsiteX10-1869" fmla="*/ 549948 w 689652"/>
                <a:gd name="connsiteY10-1870" fmla="*/ 986670 h 2343129"/>
                <a:gd name="connsiteX11-1871" fmla="*/ 175297 w 689652"/>
                <a:gd name="connsiteY11-1872" fmla="*/ 535025 h 2343129"/>
                <a:gd name="connsiteX12-1873" fmla="*/ 112591 w 689652"/>
                <a:gd name="connsiteY12-1874" fmla="*/ 38 h 2343129"/>
                <a:gd name="connsiteX13-1875" fmla="*/ 5435 w 689652"/>
                <a:gd name="connsiteY13-1876" fmla="*/ 38 h 2343129"/>
                <a:gd name="connsiteX0-1877" fmla="*/ 6032 w 690249"/>
                <a:gd name="connsiteY0-1878" fmla="*/ 38 h 2343129"/>
                <a:gd name="connsiteX1-1879" fmla="*/ 117157 w 690249"/>
                <a:gd name="connsiteY1-1880" fmla="*/ 606463 h 2343129"/>
                <a:gd name="connsiteX2-1881" fmla="*/ 553720 w 690249"/>
                <a:gd name="connsiteY2-1882" fmla="*/ 1060487 h 2343129"/>
                <a:gd name="connsiteX3-1883" fmla="*/ 579119 w 690249"/>
                <a:gd name="connsiteY3-1884" fmla="*/ 1260512 h 2343129"/>
                <a:gd name="connsiteX4-1885" fmla="*/ 183832 w 690249"/>
                <a:gd name="connsiteY4-1886" fmla="*/ 1626432 h 2343129"/>
                <a:gd name="connsiteX5-1887" fmla="*/ 9207 w 690249"/>
                <a:gd name="connsiteY5-1888" fmla="*/ 2336838 h 2343129"/>
                <a:gd name="connsiteX6-1889" fmla="*/ 113188 w 690249"/>
                <a:gd name="connsiteY6-1890" fmla="*/ 2341600 h 2343129"/>
                <a:gd name="connsiteX7-1891" fmla="*/ 174307 w 690249"/>
                <a:gd name="connsiteY7-1892" fmla="*/ 1813757 h 2343129"/>
                <a:gd name="connsiteX8-1893" fmla="*/ 516414 w 690249"/>
                <a:gd name="connsiteY8-1894" fmla="*/ 1376400 h 2343129"/>
                <a:gd name="connsiteX9-1895" fmla="*/ 690244 w 690249"/>
                <a:gd name="connsiteY9-1896" fmla="*/ 1144624 h 2343129"/>
                <a:gd name="connsiteX10-1897" fmla="*/ 550545 w 690249"/>
                <a:gd name="connsiteY10-1898" fmla="*/ 986670 h 2343129"/>
                <a:gd name="connsiteX11-1899" fmla="*/ 175894 w 690249"/>
                <a:gd name="connsiteY11-1900" fmla="*/ 535025 h 2343129"/>
                <a:gd name="connsiteX12-1901" fmla="*/ 113188 w 690249"/>
                <a:gd name="connsiteY12-1902" fmla="*/ 38 h 2343129"/>
                <a:gd name="connsiteX13-1903" fmla="*/ 6032 w 690249"/>
                <a:gd name="connsiteY13-1904" fmla="*/ 38 h 2343129"/>
                <a:gd name="connsiteX0-1905" fmla="*/ 6032 w 690249"/>
                <a:gd name="connsiteY0-1906" fmla="*/ 38 h 2343129"/>
                <a:gd name="connsiteX1-1907" fmla="*/ 117157 w 690249"/>
                <a:gd name="connsiteY1-1908" fmla="*/ 606463 h 2343129"/>
                <a:gd name="connsiteX2-1909" fmla="*/ 553720 w 690249"/>
                <a:gd name="connsiteY2-1910" fmla="*/ 1060487 h 2343129"/>
                <a:gd name="connsiteX3-1911" fmla="*/ 579119 w 690249"/>
                <a:gd name="connsiteY3-1912" fmla="*/ 1260512 h 2343129"/>
                <a:gd name="connsiteX4-1913" fmla="*/ 183832 w 690249"/>
                <a:gd name="connsiteY4-1914" fmla="*/ 1626432 h 2343129"/>
                <a:gd name="connsiteX5-1915" fmla="*/ 9207 w 690249"/>
                <a:gd name="connsiteY5-1916" fmla="*/ 2336838 h 2343129"/>
                <a:gd name="connsiteX6-1917" fmla="*/ 113188 w 690249"/>
                <a:gd name="connsiteY6-1918" fmla="*/ 2341600 h 2343129"/>
                <a:gd name="connsiteX7-1919" fmla="*/ 174307 w 690249"/>
                <a:gd name="connsiteY7-1920" fmla="*/ 1813757 h 2343129"/>
                <a:gd name="connsiteX8-1921" fmla="*/ 516414 w 690249"/>
                <a:gd name="connsiteY8-1922" fmla="*/ 1376400 h 2343129"/>
                <a:gd name="connsiteX9-1923" fmla="*/ 690244 w 690249"/>
                <a:gd name="connsiteY9-1924" fmla="*/ 1144624 h 2343129"/>
                <a:gd name="connsiteX10-1925" fmla="*/ 550545 w 690249"/>
                <a:gd name="connsiteY10-1926" fmla="*/ 986670 h 2343129"/>
                <a:gd name="connsiteX11-1927" fmla="*/ 175894 w 690249"/>
                <a:gd name="connsiteY11-1928" fmla="*/ 535025 h 2343129"/>
                <a:gd name="connsiteX12-1929" fmla="*/ 113188 w 690249"/>
                <a:gd name="connsiteY12-1930" fmla="*/ 38 h 2343129"/>
                <a:gd name="connsiteX13-1931" fmla="*/ 6032 w 690249"/>
                <a:gd name="connsiteY13-1932" fmla="*/ 38 h 2343129"/>
                <a:gd name="connsiteX0-1933" fmla="*/ 6032 w 690249"/>
                <a:gd name="connsiteY0-1934" fmla="*/ 38 h 2343129"/>
                <a:gd name="connsiteX1-1935" fmla="*/ 117157 w 690249"/>
                <a:gd name="connsiteY1-1936" fmla="*/ 606463 h 2343129"/>
                <a:gd name="connsiteX2-1937" fmla="*/ 553720 w 690249"/>
                <a:gd name="connsiteY2-1938" fmla="*/ 1060487 h 2343129"/>
                <a:gd name="connsiteX3-1939" fmla="*/ 579119 w 690249"/>
                <a:gd name="connsiteY3-1940" fmla="*/ 1260512 h 2343129"/>
                <a:gd name="connsiteX4-1941" fmla="*/ 183832 w 690249"/>
                <a:gd name="connsiteY4-1942" fmla="*/ 1626432 h 2343129"/>
                <a:gd name="connsiteX5-1943" fmla="*/ 9207 w 690249"/>
                <a:gd name="connsiteY5-1944" fmla="*/ 2336838 h 2343129"/>
                <a:gd name="connsiteX6-1945" fmla="*/ 113188 w 690249"/>
                <a:gd name="connsiteY6-1946" fmla="*/ 2341600 h 2343129"/>
                <a:gd name="connsiteX7-1947" fmla="*/ 174307 w 690249"/>
                <a:gd name="connsiteY7-1948" fmla="*/ 1813757 h 2343129"/>
                <a:gd name="connsiteX8-1949" fmla="*/ 516414 w 690249"/>
                <a:gd name="connsiteY8-1950" fmla="*/ 1376400 h 2343129"/>
                <a:gd name="connsiteX9-1951" fmla="*/ 690244 w 690249"/>
                <a:gd name="connsiteY9-1952" fmla="*/ 1144624 h 2343129"/>
                <a:gd name="connsiteX10-1953" fmla="*/ 550545 w 690249"/>
                <a:gd name="connsiteY10-1954" fmla="*/ 986670 h 2343129"/>
                <a:gd name="connsiteX11-1955" fmla="*/ 175894 w 690249"/>
                <a:gd name="connsiteY11-1956" fmla="*/ 535025 h 2343129"/>
                <a:gd name="connsiteX12-1957" fmla="*/ 113188 w 690249"/>
                <a:gd name="connsiteY12-1958" fmla="*/ 38 h 2343129"/>
                <a:gd name="connsiteX13-1959" fmla="*/ 6032 w 690249"/>
                <a:gd name="connsiteY13-1960" fmla="*/ 38 h 2343129"/>
                <a:gd name="connsiteX0-1961" fmla="*/ 6032 w 690249"/>
                <a:gd name="connsiteY0-1962" fmla="*/ 38 h 2343129"/>
                <a:gd name="connsiteX1-1963" fmla="*/ 117157 w 690249"/>
                <a:gd name="connsiteY1-1964" fmla="*/ 606463 h 2343129"/>
                <a:gd name="connsiteX2-1965" fmla="*/ 553720 w 690249"/>
                <a:gd name="connsiteY2-1966" fmla="*/ 1060487 h 2343129"/>
                <a:gd name="connsiteX3-1967" fmla="*/ 579119 w 690249"/>
                <a:gd name="connsiteY3-1968" fmla="*/ 1260512 h 2343129"/>
                <a:gd name="connsiteX4-1969" fmla="*/ 183832 w 690249"/>
                <a:gd name="connsiteY4-1970" fmla="*/ 1626432 h 2343129"/>
                <a:gd name="connsiteX5-1971" fmla="*/ 9207 w 690249"/>
                <a:gd name="connsiteY5-1972" fmla="*/ 2336838 h 2343129"/>
                <a:gd name="connsiteX6-1973" fmla="*/ 113188 w 690249"/>
                <a:gd name="connsiteY6-1974" fmla="*/ 2341600 h 2343129"/>
                <a:gd name="connsiteX7-1975" fmla="*/ 174307 w 690249"/>
                <a:gd name="connsiteY7-1976" fmla="*/ 1813757 h 2343129"/>
                <a:gd name="connsiteX8-1977" fmla="*/ 516414 w 690249"/>
                <a:gd name="connsiteY8-1978" fmla="*/ 1376400 h 2343129"/>
                <a:gd name="connsiteX9-1979" fmla="*/ 690244 w 690249"/>
                <a:gd name="connsiteY9-1980" fmla="*/ 1144624 h 2343129"/>
                <a:gd name="connsiteX10-1981" fmla="*/ 550545 w 690249"/>
                <a:gd name="connsiteY10-1982" fmla="*/ 986670 h 2343129"/>
                <a:gd name="connsiteX11-1983" fmla="*/ 175894 w 690249"/>
                <a:gd name="connsiteY11-1984" fmla="*/ 535025 h 2343129"/>
                <a:gd name="connsiteX12-1985" fmla="*/ 113188 w 690249"/>
                <a:gd name="connsiteY12-1986" fmla="*/ 38 h 2343129"/>
                <a:gd name="connsiteX13-1987" fmla="*/ 6032 w 690249"/>
                <a:gd name="connsiteY13-1988" fmla="*/ 38 h 2343129"/>
                <a:gd name="connsiteX0-1989" fmla="*/ 6032 w 690249"/>
                <a:gd name="connsiteY0-1990" fmla="*/ 38 h 2343129"/>
                <a:gd name="connsiteX1-1991" fmla="*/ 117157 w 690249"/>
                <a:gd name="connsiteY1-1992" fmla="*/ 606463 h 2343129"/>
                <a:gd name="connsiteX2-1993" fmla="*/ 553720 w 690249"/>
                <a:gd name="connsiteY2-1994" fmla="*/ 1060487 h 2343129"/>
                <a:gd name="connsiteX3-1995" fmla="*/ 552925 w 690249"/>
                <a:gd name="connsiteY3-1996" fmla="*/ 1272418 h 2343129"/>
                <a:gd name="connsiteX4-1997" fmla="*/ 183832 w 690249"/>
                <a:gd name="connsiteY4-1998" fmla="*/ 1626432 h 2343129"/>
                <a:gd name="connsiteX5-1999" fmla="*/ 9207 w 690249"/>
                <a:gd name="connsiteY5-2000" fmla="*/ 2336838 h 2343129"/>
                <a:gd name="connsiteX6-2001" fmla="*/ 113188 w 690249"/>
                <a:gd name="connsiteY6-2002" fmla="*/ 2341600 h 2343129"/>
                <a:gd name="connsiteX7-2003" fmla="*/ 174307 w 690249"/>
                <a:gd name="connsiteY7-2004" fmla="*/ 1813757 h 2343129"/>
                <a:gd name="connsiteX8-2005" fmla="*/ 516414 w 690249"/>
                <a:gd name="connsiteY8-2006" fmla="*/ 1376400 h 2343129"/>
                <a:gd name="connsiteX9-2007" fmla="*/ 690244 w 690249"/>
                <a:gd name="connsiteY9-2008" fmla="*/ 1144624 h 2343129"/>
                <a:gd name="connsiteX10-2009" fmla="*/ 550545 w 690249"/>
                <a:gd name="connsiteY10-2010" fmla="*/ 986670 h 2343129"/>
                <a:gd name="connsiteX11-2011" fmla="*/ 175894 w 690249"/>
                <a:gd name="connsiteY11-2012" fmla="*/ 535025 h 2343129"/>
                <a:gd name="connsiteX12-2013" fmla="*/ 113188 w 690249"/>
                <a:gd name="connsiteY12-2014" fmla="*/ 38 h 2343129"/>
                <a:gd name="connsiteX13-2015" fmla="*/ 6032 w 690249"/>
                <a:gd name="connsiteY13-2016" fmla="*/ 38 h 2343129"/>
                <a:gd name="connsiteX0-2017" fmla="*/ 6032 w 690249"/>
                <a:gd name="connsiteY0-2018" fmla="*/ 38 h 2343129"/>
                <a:gd name="connsiteX1-2019" fmla="*/ 117157 w 690249"/>
                <a:gd name="connsiteY1-2020" fmla="*/ 606463 h 2343129"/>
                <a:gd name="connsiteX2-2021" fmla="*/ 553720 w 690249"/>
                <a:gd name="connsiteY2-2022" fmla="*/ 1060487 h 2343129"/>
                <a:gd name="connsiteX3-2023" fmla="*/ 552925 w 690249"/>
                <a:gd name="connsiteY3-2024" fmla="*/ 1272418 h 2343129"/>
                <a:gd name="connsiteX4-2025" fmla="*/ 183832 w 690249"/>
                <a:gd name="connsiteY4-2026" fmla="*/ 1626432 h 2343129"/>
                <a:gd name="connsiteX5-2027" fmla="*/ 9207 w 690249"/>
                <a:gd name="connsiteY5-2028" fmla="*/ 2336838 h 2343129"/>
                <a:gd name="connsiteX6-2029" fmla="*/ 113188 w 690249"/>
                <a:gd name="connsiteY6-2030" fmla="*/ 2341600 h 2343129"/>
                <a:gd name="connsiteX7-2031" fmla="*/ 174307 w 690249"/>
                <a:gd name="connsiteY7-2032" fmla="*/ 1813757 h 2343129"/>
                <a:gd name="connsiteX8-2033" fmla="*/ 516414 w 690249"/>
                <a:gd name="connsiteY8-2034" fmla="*/ 1376400 h 2343129"/>
                <a:gd name="connsiteX9-2035" fmla="*/ 690244 w 690249"/>
                <a:gd name="connsiteY9-2036" fmla="*/ 1144624 h 2343129"/>
                <a:gd name="connsiteX10-2037" fmla="*/ 550545 w 690249"/>
                <a:gd name="connsiteY10-2038" fmla="*/ 986670 h 2343129"/>
                <a:gd name="connsiteX11-2039" fmla="*/ 175894 w 690249"/>
                <a:gd name="connsiteY11-2040" fmla="*/ 535025 h 2343129"/>
                <a:gd name="connsiteX12-2041" fmla="*/ 113188 w 690249"/>
                <a:gd name="connsiteY12-2042" fmla="*/ 38 h 2343129"/>
                <a:gd name="connsiteX13-2043" fmla="*/ 6032 w 690249"/>
                <a:gd name="connsiteY13-2044" fmla="*/ 38 h 2343129"/>
                <a:gd name="connsiteX0-2045" fmla="*/ 6032 w 690249"/>
                <a:gd name="connsiteY0-2046" fmla="*/ 38 h 2343129"/>
                <a:gd name="connsiteX1-2047" fmla="*/ 117157 w 690249"/>
                <a:gd name="connsiteY1-2048" fmla="*/ 606463 h 2343129"/>
                <a:gd name="connsiteX2-2049" fmla="*/ 553720 w 690249"/>
                <a:gd name="connsiteY2-2050" fmla="*/ 1060487 h 2343129"/>
                <a:gd name="connsiteX3-2051" fmla="*/ 552925 w 690249"/>
                <a:gd name="connsiteY3-2052" fmla="*/ 1272418 h 2343129"/>
                <a:gd name="connsiteX4-2053" fmla="*/ 183832 w 690249"/>
                <a:gd name="connsiteY4-2054" fmla="*/ 1626432 h 2343129"/>
                <a:gd name="connsiteX5-2055" fmla="*/ 9207 w 690249"/>
                <a:gd name="connsiteY5-2056" fmla="*/ 2336838 h 2343129"/>
                <a:gd name="connsiteX6-2057" fmla="*/ 113188 w 690249"/>
                <a:gd name="connsiteY6-2058" fmla="*/ 2341600 h 2343129"/>
                <a:gd name="connsiteX7-2059" fmla="*/ 174307 w 690249"/>
                <a:gd name="connsiteY7-2060" fmla="*/ 1813757 h 2343129"/>
                <a:gd name="connsiteX8-2061" fmla="*/ 516414 w 690249"/>
                <a:gd name="connsiteY8-2062" fmla="*/ 1376400 h 2343129"/>
                <a:gd name="connsiteX9-2063" fmla="*/ 690244 w 690249"/>
                <a:gd name="connsiteY9-2064" fmla="*/ 1144624 h 2343129"/>
                <a:gd name="connsiteX10-2065" fmla="*/ 550545 w 690249"/>
                <a:gd name="connsiteY10-2066" fmla="*/ 986670 h 2343129"/>
                <a:gd name="connsiteX11-2067" fmla="*/ 175894 w 690249"/>
                <a:gd name="connsiteY11-2068" fmla="*/ 535025 h 2343129"/>
                <a:gd name="connsiteX12-2069" fmla="*/ 113188 w 690249"/>
                <a:gd name="connsiteY12-2070" fmla="*/ 38 h 2343129"/>
                <a:gd name="connsiteX13-2071" fmla="*/ 6032 w 690249"/>
                <a:gd name="connsiteY13-2072" fmla="*/ 38 h 2343129"/>
                <a:gd name="connsiteX0-2073" fmla="*/ 6032 w 690249"/>
                <a:gd name="connsiteY0-2074" fmla="*/ 38 h 2343129"/>
                <a:gd name="connsiteX1-2075" fmla="*/ 117157 w 690249"/>
                <a:gd name="connsiteY1-2076" fmla="*/ 606463 h 2343129"/>
                <a:gd name="connsiteX2-2077" fmla="*/ 553720 w 690249"/>
                <a:gd name="connsiteY2-2078" fmla="*/ 1060487 h 2343129"/>
                <a:gd name="connsiteX3-2079" fmla="*/ 552925 w 690249"/>
                <a:gd name="connsiteY3-2080" fmla="*/ 1272418 h 2343129"/>
                <a:gd name="connsiteX4-2081" fmla="*/ 183832 w 690249"/>
                <a:gd name="connsiteY4-2082" fmla="*/ 1626432 h 2343129"/>
                <a:gd name="connsiteX5-2083" fmla="*/ 9207 w 690249"/>
                <a:gd name="connsiteY5-2084" fmla="*/ 2336838 h 2343129"/>
                <a:gd name="connsiteX6-2085" fmla="*/ 113188 w 690249"/>
                <a:gd name="connsiteY6-2086" fmla="*/ 2341600 h 2343129"/>
                <a:gd name="connsiteX7-2087" fmla="*/ 174307 w 690249"/>
                <a:gd name="connsiteY7-2088" fmla="*/ 1813757 h 2343129"/>
                <a:gd name="connsiteX8-2089" fmla="*/ 516414 w 690249"/>
                <a:gd name="connsiteY8-2090" fmla="*/ 1376400 h 2343129"/>
                <a:gd name="connsiteX9-2091" fmla="*/ 690244 w 690249"/>
                <a:gd name="connsiteY9-2092" fmla="*/ 1144624 h 2343129"/>
                <a:gd name="connsiteX10-2093" fmla="*/ 550545 w 690249"/>
                <a:gd name="connsiteY10-2094" fmla="*/ 986670 h 2343129"/>
                <a:gd name="connsiteX11-2095" fmla="*/ 175894 w 690249"/>
                <a:gd name="connsiteY11-2096" fmla="*/ 535025 h 2343129"/>
                <a:gd name="connsiteX12-2097" fmla="*/ 113188 w 690249"/>
                <a:gd name="connsiteY12-2098" fmla="*/ 38 h 2343129"/>
                <a:gd name="connsiteX13-2099" fmla="*/ 6032 w 690249"/>
                <a:gd name="connsiteY13-2100" fmla="*/ 38 h 2343129"/>
                <a:gd name="connsiteX0-2101" fmla="*/ 6032 w 690249"/>
                <a:gd name="connsiteY0-2102" fmla="*/ 38 h 2343129"/>
                <a:gd name="connsiteX1-2103" fmla="*/ 117157 w 690249"/>
                <a:gd name="connsiteY1-2104" fmla="*/ 606463 h 2343129"/>
                <a:gd name="connsiteX2-2105" fmla="*/ 553720 w 690249"/>
                <a:gd name="connsiteY2-2106" fmla="*/ 1060487 h 2343129"/>
                <a:gd name="connsiteX3-2107" fmla="*/ 552925 w 690249"/>
                <a:gd name="connsiteY3-2108" fmla="*/ 1272418 h 2343129"/>
                <a:gd name="connsiteX4-2109" fmla="*/ 183832 w 690249"/>
                <a:gd name="connsiteY4-2110" fmla="*/ 1626432 h 2343129"/>
                <a:gd name="connsiteX5-2111" fmla="*/ 9207 w 690249"/>
                <a:gd name="connsiteY5-2112" fmla="*/ 2336838 h 2343129"/>
                <a:gd name="connsiteX6-2113" fmla="*/ 113188 w 690249"/>
                <a:gd name="connsiteY6-2114" fmla="*/ 2341600 h 2343129"/>
                <a:gd name="connsiteX7-2115" fmla="*/ 174307 w 690249"/>
                <a:gd name="connsiteY7-2116" fmla="*/ 1813757 h 2343129"/>
                <a:gd name="connsiteX8-2117" fmla="*/ 516414 w 690249"/>
                <a:gd name="connsiteY8-2118" fmla="*/ 1376400 h 2343129"/>
                <a:gd name="connsiteX9-2119" fmla="*/ 690244 w 690249"/>
                <a:gd name="connsiteY9-2120" fmla="*/ 1144624 h 2343129"/>
                <a:gd name="connsiteX10-2121" fmla="*/ 550545 w 690249"/>
                <a:gd name="connsiteY10-2122" fmla="*/ 986670 h 2343129"/>
                <a:gd name="connsiteX11-2123" fmla="*/ 175894 w 690249"/>
                <a:gd name="connsiteY11-2124" fmla="*/ 535025 h 2343129"/>
                <a:gd name="connsiteX12-2125" fmla="*/ 113188 w 690249"/>
                <a:gd name="connsiteY12-2126" fmla="*/ 38 h 2343129"/>
                <a:gd name="connsiteX13-2127" fmla="*/ 6032 w 690249"/>
                <a:gd name="connsiteY13-2128" fmla="*/ 38 h 2343129"/>
                <a:gd name="connsiteX0-2129" fmla="*/ 6032 w 690249"/>
                <a:gd name="connsiteY0-2130" fmla="*/ 38 h 2343129"/>
                <a:gd name="connsiteX1-2131" fmla="*/ 117157 w 690249"/>
                <a:gd name="connsiteY1-2132" fmla="*/ 606463 h 2343129"/>
                <a:gd name="connsiteX2-2133" fmla="*/ 553720 w 690249"/>
                <a:gd name="connsiteY2-2134" fmla="*/ 1060487 h 2343129"/>
                <a:gd name="connsiteX3-2135" fmla="*/ 552925 w 690249"/>
                <a:gd name="connsiteY3-2136" fmla="*/ 1272418 h 2343129"/>
                <a:gd name="connsiteX4-2137" fmla="*/ 183832 w 690249"/>
                <a:gd name="connsiteY4-2138" fmla="*/ 1626432 h 2343129"/>
                <a:gd name="connsiteX5-2139" fmla="*/ 9207 w 690249"/>
                <a:gd name="connsiteY5-2140" fmla="*/ 2336838 h 2343129"/>
                <a:gd name="connsiteX6-2141" fmla="*/ 113188 w 690249"/>
                <a:gd name="connsiteY6-2142" fmla="*/ 2341600 h 2343129"/>
                <a:gd name="connsiteX7-2143" fmla="*/ 174307 w 690249"/>
                <a:gd name="connsiteY7-2144" fmla="*/ 1813757 h 2343129"/>
                <a:gd name="connsiteX8-2145" fmla="*/ 516414 w 690249"/>
                <a:gd name="connsiteY8-2146" fmla="*/ 1376400 h 2343129"/>
                <a:gd name="connsiteX9-2147" fmla="*/ 690244 w 690249"/>
                <a:gd name="connsiteY9-2148" fmla="*/ 1144624 h 2343129"/>
                <a:gd name="connsiteX10-2149" fmla="*/ 550545 w 690249"/>
                <a:gd name="connsiteY10-2150" fmla="*/ 986670 h 2343129"/>
                <a:gd name="connsiteX11-2151" fmla="*/ 175894 w 690249"/>
                <a:gd name="connsiteY11-2152" fmla="*/ 535025 h 2343129"/>
                <a:gd name="connsiteX12-2153" fmla="*/ 113188 w 690249"/>
                <a:gd name="connsiteY12-2154" fmla="*/ 38 h 2343129"/>
                <a:gd name="connsiteX13-2155" fmla="*/ 6032 w 690249"/>
                <a:gd name="connsiteY13-2156" fmla="*/ 38 h 2343129"/>
                <a:gd name="connsiteX0-2157" fmla="*/ 6032 w 690249"/>
                <a:gd name="connsiteY0-2158" fmla="*/ 38 h 2343129"/>
                <a:gd name="connsiteX1-2159" fmla="*/ 117157 w 690249"/>
                <a:gd name="connsiteY1-2160" fmla="*/ 606463 h 2343129"/>
                <a:gd name="connsiteX2-2161" fmla="*/ 553720 w 690249"/>
                <a:gd name="connsiteY2-2162" fmla="*/ 1060487 h 2343129"/>
                <a:gd name="connsiteX3-2163" fmla="*/ 552925 w 690249"/>
                <a:gd name="connsiteY3-2164" fmla="*/ 1272418 h 2343129"/>
                <a:gd name="connsiteX4-2165" fmla="*/ 183832 w 690249"/>
                <a:gd name="connsiteY4-2166" fmla="*/ 1626432 h 2343129"/>
                <a:gd name="connsiteX5-2167" fmla="*/ 9207 w 690249"/>
                <a:gd name="connsiteY5-2168" fmla="*/ 2336838 h 2343129"/>
                <a:gd name="connsiteX6-2169" fmla="*/ 113188 w 690249"/>
                <a:gd name="connsiteY6-2170" fmla="*/ 2341600 h 2343129"/>
                <a:gd name="connsiteX7-2171" fmla="*/ 174307 w 690249"/>
                <a:gd name="connsiteY7-2172" fmla="*/ 1813757 h 2343129"/>
                <a:gd name="connsiteX8-2173" fmla="*/ 516414 w 690249"/>
                <a:gd name="connsiteY8-2174" fmla="*/ 1376400 h 2343129"/>
                <a:gd name="connsiteX9-2175" fmla="*/ 690244 w 690249"/>
                <a:gd name="connsiteY9-2176" fmla="*/ 1144624 h 2343129"/>
                <a:gd name="connsiteX10-2177" fmla="*/ 550545 w 690249"/>
                <a:gd name="connsiteY10-2178" fmla="*/ 986670 h 2343129"/>
                <a:gd name="connsiteX11-2179" fmla="*/ 175894 w 690249"/>
                <a:gd name="connsiteY11-2180" fmla="*/ 535025 h 2343129"/>
                <a:gd name="connsiteX12-2181" fmla="*/ 113188 w 690249"/>
                <a:gd name="connsiteY12-2182" fmla="*/ 38 h 2343129"/>
                <a:gd name="connsiteX13-2183" fmla="*/ 6032 w 690249"/>
                <a:gd name="connsiteY13-2184" fmla="*/ 38 h 2343129"/>
                <a:gd name="connsiteX0-2185" fmla="*/ 6032 w 690249"/>
                <a:gd name="connsiteY0-2186" fmla="*/ 38 h 2343129"/>
                <a:gd name="connsiteX1-2187" fmla="*/ 117157 w 690249"/>
                <a:gd name="connsiteY1-2188" fmla="*/ 606463 h 2343129"/>
                <a:gd name="connsiteX2-2189" fmla="*/ 553720 w 690249"/>
                <a:gd name="connsiteY2-2190" fmla="*/ 1060487 h 2343129"/>
                <a:gd name="connsiteX3-2191" fmla="*/ 552925 w 690249"/>
                <a:gd name="connsiteY3-2192" fmla="*/ 1272418 h 2343129"/>
                <a:gd name="connsiteX4-2193" fmla="*/ 183832 w 690249"/>
                <a:gd name="connsiteY4-2194" fmla="*/ 1626432 h 2343129"/>
                <a:gd name="connsiteX5-2195" fmla="*/ 9207 w 690249"/>
                <a:gd name="connsiteY5-2196" fmla="*/ 2336838 h 2343129"/>
                <a:gd name="connsiteX6-2197" fmla="*/ 113188 w 690249"/>
                <a:gd name="connsiteY6-2198" fmla="*/ 2341600 h 2343129"/>
                <a:gd name="connsiteX7-2199" fmla="*/ 174307 w 690249"/>
                <a:gd name="connsiteY7-2200" fmla="*/ 1813757 h 2343129"/>
                <a:gd name="connsiteX8-2201" fmla="*/ 516414 w 690249"/>
                <a:gd name="connsiteY8-2202" fmla="*/ 1376400 h 2343129"/>
                <a:gd name="connsiteX9-2203" fmla="*/ 690244 w 690249"/>
                <a:gd name="connsiteY9-2204" fmla="*/ 1144624 h 2343129"/>
                <a:gd name="connsiteX10-2205" fmla="*/ 550545 w 690249"/>
                <a:gd name="connsiteY10-2206" fmla="*/ 986670 h 2343129"/>
                <a:gd name="connsiteX11-2207" fmla="*/ 175894 w 690249"/>
                <a:gd name="connsiteY11-2208" fmla="*/ 535025 h 2343129"/>
                <a:gd name="connsiteX12-2209" fmla="*/ 113188 w 690249"/>
                <a:gd name="connsiteY12-2210" fmla="*/ 38 h 2343129"/>
                <a:gd name="connsiteX13-2211" fmla="*/ 6032 w 690249"/>
                <a:gd name="connsiteY13-2212" fmla="*/ 38 h 2343129"/>
                <a:gd name="connsiteX0-2213" fmla="*/ 6032 w 690249"/>
                <a:gd name="connsiteY0-2214" fmla="*/ 38 h 2343129"/>
                <a:gd name="connsiteX1-2215" fmla="*/ 117157 w 690249"/>
                <a:gd name="connsiteY1-2216" fmla="*/ 606463 h 2343129"/>
                <a:gd name="connsiteX2-2217" fmla="*/ 553720 w 690249"/>
                <a:gd name="connsiteY2-2218" fmla="*/ 1060487 h 2343129"/>
                <a:gd name="connsiteX3-2219" fmla="*/ 552925 w 690249"/>
                <a:gd name="connsiteY3-2220" fmla="*/ 1272418 h 2343129"/>
                <a:gd name="connsiteX4-2221" fmla="*/ 183832 w 690249"/>
                <a:gd name="connsiteY4-2222" fmla="*/ 1626432 h 2343129"/>
                <a:gd name="connsiteX5-2223" fmla="*/ 9207 w 690249"/>
                <a:gd name="connsiteY5-2224" fmla="*/ 2336838 h 2343129"/>
                <a:gd name="connsiteX6-2225" fmla="*/ 113188 w 690249"/>
                <a:gd name="connsiteY6-2226" fmla="*/ 2341600 h 2343129"/>
                <a:gd name="connsiteX7-2227" fmla="*/ 174307 w 690249"/>
                <a:gd name="connsiteY7-2228" fmla="*/ 1813757 h 2343129"/>
                <a:gd name="connsiteX8-2229" fmla="*/ 516414 w 690249"/>
                <a:gd name="connsiteY8-2230" fmla="*/ 1376400 h 2343129"/>
                <a:gd name="connsiteX9-2231" fmla="*/ 690244 w 690249"/>
                <a:gd name="connsiteY9-2232" fmla="*/ 1144624 h 2343129"/>
                <a:gd name="connsiteX10-2233" fmla="*/ 550545 w 690249"/>
                <a:gd name="connsiteY10-2234" fmla="*/ 986670 h 2343129"/>
                <a:gd name="connsiteX11-2235" fmla="*/ 175894 w 690249"/>
                <a:gd name="connsiteY11-2236" fmla="*/ 535025 h 2343129"/>
                <a:gd name="connsiteX12-2237" fmla="*/ 113188 w 690249"/>
                <a:gd name="connsiteY12-2238" fmla="*/ 38 h 2343129"/>
                <a:gd name="connsiteX13-2239" fmla="*/ 6032 w 690249"/>
                <a:gd name="connsiteY13-2240" fmla="*/ 38 h 2343129"/>
                <a:gd name="connsiteX0-2241" fmla="*/ 6032 w 690249"/>
                <a:gd name="connsiteY0-2242" fmla="*/ 38 h 2343129"/>
                <a:gd name="connsiteX1-2243" fmla="*/ 117157 w 690249"/>
                <a:gd name="connsiteY1-2244" fmla="*/ 606463 h 2343129"/>
                <a:gd name="connsiteX2-2245" fmla="*/ 553720 w 690249"/>
                <a:gd name="connsiteY2-2246" fmla="*/ 1060487 h 2343129"/>
                <a:gd name="connsiteX3-2247" fmla="*/ 552925 w 690249"/>
                <a:gd name="connsiteY3-2248" fmla="*/ 1272418 h 2343129"/>
                <a:gd name="connsiteX4-2249" fmla="*/ 183832 w 690249"/>
                <a:gd name="connsiteY4-2250" fmla="*/ 1626432 h 2343129"/>
                <a:gd name="connsiteX5-2251" fmla="*/ 9207 w 690249"/>
                <a:gd name="connsiteY5-2252" fmla="*/ 2336838 h 2343129"/>
                <a:gd name="connsiteX6-2253" fmla="*/ 113188 w 690249"/>
                <a:gd name="connsiteY6-2254" fmla="*/ 2341600 h 2343129"/>
                <a:gd name="connsiteX7-2255" fmla="*/ 174307 w 690249"/>
                <a:gd name="connsiteY7-2256" fmla="*/ 1813757 h 2343129"/>
                <a:gd name="connsiteX8-2257" fmla="*/ 516414 w 690249"/>
                <a:gd name="connsiteY8-2258" fmla="*/ 1376400 h 2343129"/>
                <a:gd name="connsiteX9-2259" fmla="*/ 690244 w 690249"/>
                <a:gd name="connsiteY9-2260" fmla="*/ 1144624 h 2343129"/>
                <a:gd name="connsiteX10-2261" fmla="*/ 550545 w 690249"/>
                <a:gd name="connsiteY10-2262" fmla="*/ 986670 h 2343129"/>
                <a:gd name="connsiteX11-2263" fmla="*/ 175894 w 690249"/>
                <a:gd name="connsiteY11-2264" fmla="*/ 535025 h 2343129"/>
                <a:gd name="connsiteX12-2265" fmla="*/ 113188 w 690249"/>
                <a:gd name="connsiteY12-2266" fmla="*/ 38 h 2343129"/>
                <a:gd name="connsiteX13-2267" fmla="*/ 6032 w 690249"/>
                <a:gd name="connsiteY13-2268" fmla="*/ 38 h 2343129"/>
                <a:gd name="connsiteX0-2269" fmla="*/ 6032 w 690249"/>
                <a:gd name="connsiteY0-2270" fmla="*/ 38 h 2343129"/>
                <a:gd name="connsiteX1-2271" fmla="*/ 117157 w 690249"/>
                <a:gd name="connsiteY1-2272" fmla="*/ 606463 h 2343129"/>
                <a:gd name="connsiteX2-2273" fmla="*/ 553720 w 690249"/>
                <a:gd name="connsiteY2-2274" fmla="*/ 1060487 h 2343129"/>
                <a:gd name="connsiteX3-2275" fmla="*/ 552925 w 690249"/>
                <a:gd name="connsiteY3-2276" fmla="*/ 1272418 h 2343129"/>
                <a:gd name="connsiteX4-2277" fmla="*/ 183832 w 690249"/>
                <a:gd name="connsiteY4-2278" fmla="*/ 1626432 h 2343129"/>
                <a:gd name="connsiteX5-2279" fmla="*/ 9207 w 690249"/>
                <a:gd name="connsiteY5-2280" fmla="*/ 2336838 h 2343129"/>
                <a:gd name="connsiteX6-2281" fmla="*/ 113188 w 690249"/>
                <a:gd name="connsiteY6-2282" fmla="*/ 2341600 h 2343129"/>
                <a:gd name="connsiteX7-2283" fmla="*/ 174307 w 690249"/>
                <a:gd name="connsiteY7-2284" fmla="*/ 1813757 h 2343129"/>
                <a:gd name="connsiteX8-2285" fmla="*/ 516414 w 690249"/>
                <a:gd name="connsiteY8-2286" fmla="*/ 1376400 h 2343129"/>
                <a:gd name="connsiteX9-2287" fmla="*/ 690244 w 690249"/>
                <a:gd name="connsiteY9-2288" fmla="*/ 1144624 h 2343129"/>
                <a:gd name="connsiteX10-2289" fmla="*/ 550545 w 690249"/>
                <a:gd name="connsiteY10-2290" fmla="*/ 986670 h 2343129"/>
                <a:gd name="connsiteX11-2291" fmla="*/ 175894 w 690249"/>
                <a:gd name="connsiteY11-2292" fmla="*/ 535025 h 2343129"/>
                <a:gd name="connsiteX12-2293" fmla="*/ 113188 w 690249"/>
                <a:gd name="connsiteY12-2294" fmla="*/ 38 h 2343129"/>
                <a:gd name="connsiteX13-2295" fmla="*/ 6032 w 690249"/>
                <a:gd name="connsiteY13-2296" fmla="*/ 38 h 2343129"/>
                <a:gd name="connsiteX0-2297" fmla="*/ 6032 w 690249"/>
                <a:gd name="connsiteY0-2298" fmla="*/ 38 h 2343129"/>
                <a:gd name="connsiteX1-2299" fmla="*/ 117157 w 690249"/>
                <a:gd name="connsiteY1-2300" fmla="*/ 606463 h 2343129"/>
                <a:gd name="connsiteX2-2301" fmla="*/ 553720 w 690249"/>
                <a:gd name="connsiteY2-2302" fmla="*/ 1060487 h 2343129"/>
                <a:gd name="connsiteX3-2303" fmla="*/ 552925 w 690249"/>
                <a:gd name="connsiteY3-2304" fmla="*/ 1272418 h 2343129"/>
                <a:gd name="connsiteX4-2305" fmla="*/ 183832 w 690249"/>
                <a:gd name="connsiteY4-2306" fmla="*/ 1626432 h 2343129"/>
                <a:gd name="connsiteX5-2307" fmla="*/ 9207 w 690249"/>
                <a:gd name="connsiteY5-2308" fmla="*/ 2336838 h 2343129"/>
                <a:gd name="connsiteX6-2309" fmla="*/ 113188 w 690249"/>
                <a:gd name="connsiteY6-2310" fmla="*/ 2341600 h 2343129"/>
                <a:gd name="connsiteX7-2311" fmla="*/ 174307 w 690249"/>
                <a:gd name="connsiteY7-2312" fmla="*/ 1813757 h 2343129"/>
                <a:gd name="connsiteX8-2313" fmla="*/ 516414 w 690249"/>
                <a:gd name="connsiteY8-2314" fmla="*/ 1376400 h 2343129"/>
                <a:gd name="connsiteX9-2315" fmla="*/ 690244 w 690249"/>
                <a:gd name="connsiteY9-2316" fmla="*/ 1144624 h 2343129"/>
                <a:gd name="connsiteX10-2317" fmla="*/ 550545 w 690249"/>
                <a:gd name="connsiteY10-2318" fmla="*/ 986670 h 2343129"/>
                <a:gd name="connsiteX11-2319" fmla="*/ 175894 w 690249"/>
                <a:gd name="connsiteY11-2320" fmla="*/ 535025 h 2343129"/>
                <a:gd name="connsiteX12-2321" fmla="*/ 113188 w 690249"/>
                <a:gd name="connsiteY12-2322" fmla="*/ 38 h 2343129"/>
                <a:gd name="connsiteX13-2323" fmla="*/ 6032 w 690249"/>
                <a:gd name="connsiteY13-2324" fmla="*/ 38 h 2343129"/>
                <a:gd name="connsiteX0-2325" fmla="*/ 12817 w 697034"/>
                <a:gd name="connsiteY0-2326" fmla="*/ 38 h 2343129"/>
                <a:gd name="connsiteX1-2327" fmla="*/ 123942 w 697034"/>
                <a:gd name="connsiteY1-2328" fmla="*/ 606463 h 2343129"/>
                <a:gd name="connsiteX2-2329" fmla="*/ 560505 w 697034"/>
                <a:gd name="connsiteY2-2330" fmla="*/ 1060487 h 2343129"/>
                <a:gd name="connsiteX3-2331" fmla="*/ 559710 w 697034"/>
                <a:gd name="connsiteY3-2332" fmla="*/ 1272418 h 2343129"/>
                <a:gd name="connsiteX4-2333" fmla="*/ 131085 w 697034"/>
                <a:gd name="connsiteY4-2334" fmla="*/ 1719301 h 2343129"/>
                <a:gd name="connsiteX5-2335" fmla="*/ 15992 w 697034"/>
                <a:gd name="connsiteY5-2336" fmla="*/ 2336838 h 2343129"/>
                <a:gd name="connsiteX6-2337" fmla="*/ 119973 w 697034"/>
                <a:gd name="connsiteY6-2338" fmla="*/ 2341600 h 2343129"/>
                <a:gd name="connsiteX7-2339" fmla="*/ 181092 w 697034"/>
                <a:gd name="connsiteY7-2340" fmla="*/ 1813757 h 2343129"/>
                <a:gd name="connsiteX8-2341" fmla="*/ 523199 w 697034"/>
                <a:gd name="connsiteY8-2342" fmla="*/ 1376400 h 2343129"/>
                <a:gd name="connsiteX9-2343" fmla="*/ 697029 w 697034"/>
                <a:gd name="connsiteY9-2344" fmla="*/ 1144624 h 2343129"/>
                <a:gd name="connsiteX10-2345" fmla="*/ 557330 w 697034"/>
                <a:gd name="connsiteY10-2346" fmla="*/ 986670 h 2343129"/>
                <a:gd name="connsiteX11-2347" fmla="*/ 182679 w 697034"/>
                <a:gd name="connsiteY11-2348" fmla="*/ 535025 h 2343129"/>
                <a:gd name="connsiteX12-2349" fmla="*/ 119973 w 697034"/>
                <a:gd name="connsiteY12-2350" fmla="*/ 38 h 2343129"/>
                <a:gd name="connsiteX13-2351" fmla="*/ 12817 w 697034"/>
                <a:gd name="connsiteY13-2352" fmla="*/ 38 h 2343129"/>
                <a:gd name="connsiteX0-2353" fmla="*/ 12130 w 696347"/>
                <a:gd name="connsiteY0-2354" fmla="*/ 38 h 2343129"/>
                <a:gd name="connsiteX1-2355" fmla="*/ 123255 w 696347"/>
                <a:gd name="connsiteY1-2356" fmla="*/ 606463 h 2343129"/>
                <a:gd name="connsiteX2-2357" fmla="*/ 559818 w 696347"/>
                <a:gd name="connsiteY2-2358" fmla="*/ 1060487 h 2343129"/>
                <a:gd name="connsiteX3-2359" fmla="*/ 559023 w 696347"/>
                <a:gd name="connsiteY3-2360" fmla="*/ 1272418 h 2343129"/>
                <a:gd name="connsiteX4-2361" fmla="*/ 130398 w 696347"/>
                <a:gd name="connsiteY4-2362" fmla="*/ 1719301 h 2343129"/>
                <a:gd name="connsiteX5-2363" fmla="*/ 15305 w 696347"/>
                <a:gd name="connsiteY5-2364" fmla="*/ 2336838 h 2343129"/>
                <a:gd name="connsiteX6-2365" fmla="*/ 119286 w 696347"/>
                <a:gd name="connsiteY6-2366" fmla="*/ 2341600 h 2343129"/>
                <a:gd name="connsiteX7-2367" fmla="*/ 180405 w 696347"/>
                <a:gd name="connsiteY7-2368" fmla="*/ 1813757 h 2343129"/>
                <a:gd name="connsiteX8-2369" fmla="*/ 522512 w 696347"/>
                <a:gd name="connsiteY8-2370" fmla="*/ 1376400 h 2343129"/>
                <a:gd name="connsiteX9-2371" fmla="*/ 696342 w 696347"/>
                <a:gd name="connsiteY9-2372" fmla="*/ 1144624 h 2343129"/>
                <a:gd name="connsiteX10-2373" fmla="*/ 556643 w 696347"/>
                <a:gd name="connsiteY10-2374" fmla="*/ 986670 h 2343129"/>
                <a:gd name="connsiteX11-2375" fmla="*/ 181992 w 696347"/>
                <a:gd name="connsiteY11-2376" fmla="*/ 535025 h 2343129"/>
                <a:gd name="connsiteX12-2377" fmla="*/ 119286 w 696347"/>
                <a:gd name="connsiteY12-2378" fmla="*/ 38 h 2343129"/>
                <a:gd name="connsiteX13-2379" fmla="*/ 12130 w 696347"/>
                <a:gd name="connsiteY13-2380" fmla="*/ 38 h 2343129"/>
                <a:gd name="connsiteX0-2381" fmla="*/ 6033 w 690250"/>
                <a:gd name="connsiteY0-2382" fmla="*/ 38 h 2343129"/>
                <a:gd name="connsiteX1-2383" fmla="*/ 117158 w 690250"/>
                <a:gd name="connsiteY1-2384" fmla="*/ 606463 h 2343129"/>
                <a:gd name="connsiteX2-2385" fmla="*/ 553721 w 690250"/>
                <a:gd name="connsiteY2-2386" fmla="*/ 1060487 h 2343129"/>
                <a:gd name="connsiteX3-2387" fmla="*/ 552926 w 690250"/>
                <a:gd name="connsiteY3-2388" fmla="*/ 1272418 h 2343129"/>
                <a:gd name="connsiteX4-2389" fmla="*/ 124301 w 690250"/>
                <a:gd name="connsiteY4-2390" fmla="*/ 1719301 h 2343129"/>
                <a:gd name="connsiteX5-2391" fmla="*/ 9208 w 690250"/>
                <a:gd name="connsiteY5-2392" fmla="*/ 2336838 h 2343129"/>
                <a:gd name="connsiteX6-2393" fmla="*/ 113189 w 690250"/>
                <a:gd name="connsiteY6-2394" fmla="*/ 2341600 h 2343129"/>
                <a:gd name="connsiteX7-2395" fmla="*/ 174308 w 690250"/>
                <a:gd name="connsiteY7-2396" fmla="*/ 1813757 h 2343129"/>
                <a:gd name="connsiteX8-2397" fmla="*/ 516415 w 690250"/>
                <a:gd name="connsiteY8-2398" fmla="*/ 1376400 h 2343129"/>
                <a:gd name="connsiteX9-2399" fmla="*/ 690245 w 690250"/>
                <a:gd name="connsiteY9-2400" fmla="*/ 1144624 h 2343129"/>
                <a:gd name="connsiteX10-2401" fmla="*/ 550546 w 690250"/>
                <a:gd name="connsiteY10-2402" fmla="*/ 986670 h 2343129"/>
                <a:gd name="connsiteX11-2403" fmla="*/ 175895 w 690250"/>
                <a:gd name="connsiteY11-2404" fmla="*/ 535025 h 2343129"/>
                <a:gd name="connsiteX12-2405" fmla="*/ 113189 w 690250"/>
                <a:gd name="connsiteY12-2406" fmla="*/ 38 h 2343129"/>
                <a:gd name="connsiteX13-2407" fmla="*/ 6033 w 690250"/>
                <a:gd name="connsiteY13-2408" fmla="*/ 38 h 2343129"/>
                <a:gd name="connsiteX0-2409" fmla="*/ 6033 w 690250"/>
                <a:gd name="connsiteY0-2410" fmla="*/ 38 h 2343129"/>
                <a:gd name="connsiteX1-2411" fmla="*/ 117158 w 690250"/>
                <a:gd name="connsiteY1-2412" fmla="*/ 606463 h 2343129"/>
                <a:gd name="connsiteX2-2413" fmla="*/ 553721 w 690250"/>
                <a:gd name="connsiteY2-2414" fmla="*/ 1060487 h 2343129"/>
                <a:gd name="connsiteX3-2415" fmla="*/ 552926 w 690250"/>
                <a:gd name="connsiteY3-2416" fmla="*/ 1272418 h 2343129"/>
                <a:gd name="connsiteX4-2417" fmla="*/ 124301 w 690250"/>
                <a:gd name="connsiteY4-2418" fmla="*/ 1719301 h 2343129"/>
                <a:gd name="connsiteX5-2419" fmla="*/ 9208 w 690250"/>
                <a:gd name="connsiteY5-2420" fmla="*/ 2336838 h 2343129"/>
                <a:gd name="connsiteX6-2421" fmla="*/ 113189 w 690250"/>
                <a:gd name="connsiteY6-2422" fmla="*/ 2341600 h 2343129"/>
                <a:gd name="connsiteX7-2423" fmla="*/ 174308 w 690250"/>
                <a:gd name="connsiteY7-2424" fmla="*/ 1813757 h 2343129"/>
                <a:gd name="connsiteX8-2425" fmla="*/ 516415 w 690250"/>
                <a:gd name="connsiteY8-2426" fmla="*/ 1376400 h 2343129"/>
                <a:gd name="connsiteX9-2427" fmla="*/ 690245 w 690250"/>
                <a:gd name="connsiteY9-2428" fmla="*/ 1144624 h 2343129"/>
                <a:gd name="connsiteX10-2429" fmla="*/ 550546 w 690250"/>
                <a:gd name="connsiteY10-2430" fmla="*/ 986670 h 2343129"/>
                <a:gd name="connsiteX11-2431" fmla="*/ 175895 w 690250"/>
                <a:gd name="connsiteY11-2432" fmla="*/ 535025 h 2343129"/>
                <a:gd name="connsiteX12-2433" fmla="*/ 113189 w 690250"/>
                <a:gd name="connsiteY12-2434" fmla="*/ 38 h 2343129"/>
                <a:gd name="connsiteX13-2435" fmla="*/ 6033 w 690250"/>
                <a:gd name="connsiteY13-2436" fmla="*/ 38 h 2343129"/>
                <a:gd name="connsiteX0-2437" fmla="*/ 6033 w 690250"/>
                <a:gd name="connsiteY0-2438" fmla="*/ 38 h 2343129"/>
                <a:gd name="connsiteX1-2439" fmla="*/ 117158 w 690250"/>
                <a:gd name="connsiteY1-2440" fmla="*/ 606463 h 2343129"/>
                <a:gd name="connsiteX2-2441" fmla="*/ 553721 w 690250"/>
                <a:gd name="connsiteY2-2442" fmla="*/ 1060487 h 2343129"/>
                <a:gd name="connsiteX3-2443" fmla="*/ 552926 w 690250"/>
                <a:gd name="connsiteY3-2444" fmla="*/ 1272418 h 2343129"/>
                <a:gd name="connsiteX4-2445" fmla="*/ 124301 w 690250"/>
                <a:gd name="connsiteY4-2446" fmla="*/ 1719301 h 2343129"/>
                <a:gd name="connsiteX5-2447" fmla="*/ 9208 w 690250"/>
                <a:gd name="connsiteY5-2448" fmla="*/ 2336838 h 2343129"/>
                <a:gd name="connsiteX6-2449" fmla="*/ 113189 w 690250"/>
                <a:gd name="connsiteY6-2450" fmla="*/ 2341600 h 2343129"/>
                <a:gd name="connsiteX7-2451" fmla="*/ 174308 w 690250"/>
                <a:gd name="connsiteY7-2452" fmla="*/ 1813757 h 2343129"/>
                <a:gd name="connsiteX8-2453" fmla="*/ 516415 w 690250"/>
                <a:gd name="connsiteY8-2454" fmla="*/ 1376400 h 2343129"/>
                <a:gd name="connsiteX9-2455" fmla="*/ 690245 w 690250"/>
                <a:gd name="connsiteY9-2456" fmla="*/ 1144624 h 2343129"/>
                <a:gd name="connsiteX10-2457" fmla="*/ 550546 w 690250"/>
                <a:gd name="connsiteY10-2458" fmla="*/ 986670 h 2343129"/>
                <a:gd name="connsiteX11-2459" fmla="*/ 175895 w 690250"/>
                <a:gd name="connsiteY11-2460" fmla="*/ 535025 h 2343129"/>
                <a:gd name="connsiteX12-2461" fmla="*/ 113189 w 690250"/>
                <a:gd name="connsiteY12-2462" fmla="*/ 38 h 2343129"/>
                <a:gd name="connsiteX13-2463" fmla="*/ 6033 w 690250"/>
                <a:gd name="connsiteY13-2464" fmla="*/ 38 h 2343129"/>
                <a:gd name="connsiteX0-2465" fmla="*/ 6033 w 690250"/>
                <a:gd name="connsiteY0-2466" fmla="*/ 38 h 2343129"/>
                <a:gd name="connsiteX1-2467" fmla="*/ 117158 w 690250"/>
                <a:gd name="connsiteY1-2468" fmla="*/ 606463 h 2343129"/>
                <a:gd name="connsiteX2-2469" fmla="*/ 553721 w 690250"/>
                <a:gd name="connsiteY2-2470" fmla="*/ 1060487 h 2343129"/>
                <a:gd name="connsiteX3-2471" fmla="*/ 552926 w 690250"/>
                <a:gd name="connsiteY3-2472" fmla="*/ 1272418 h 2343129"/>
                <a:gd name="connsiteX4-2473" fmla="*/ 124301 w 690250"/>
                <a:gd name="connsiteY4-2474" fmla="*/ 1719301 h 2343129"/>
                <a:gd name="connsiteX5-2475" fmla="*/ 9208 w 690250"/>
                <a:gd name="connsiteY5-2476" fmla="*/ 2336838 h 2343129"/>
                <a:gd name="connsiteX6-2477" fmla="*/ 113189 w 690250"/>
                <a:gd name="connsiteY6-2478" fmla="*/ 2341600 h 2343129"/>
                <a:gd name="connsiteX7-2479" fmla="*/ 174308 w 690250"/>
                <a:gd name="connsiteY7-2480" fmla="*/ 1813757 h 2343129"/>
                <a:gd name="connsiteX8-2481" fmla="*/ 516415 w 690250"/>
                <a:gd name="connsiteY8-2482" fmla="*/ 1376400 h 2343129"/>
                <a:gd name="connsiteX9-2483" fmla="*/ 690245 w 690250"/>
                <a:gd name="connsiteY9-2484" fmla="*/ 1144624 h 2343129"/>
                <a:gd name="connsiteX10-2485" fmla="*/ 550546 w 690250"/>
                <a:gd name="connsiteY10-2486" fmla="*/ 986670 h 2343129"/>
                <a:gd name="connsiteX11-2487" fmla="*/ 175895 w 690250"/>
                <a:gd name="connsiteY11-2488" fmla="*/ 535025 h 2343129"/>
                <a:gd name="connsiteX12-2489" fmla="*/ 113189 w 690250"/>
                <a:gd name="connsiteY12-2490" fmla="*/ 38 h 2343129"/>
                <a:gd name="connsiteX13-2491" fmla="*/ 6033 w 690250"/>
                <a:gd name="connsiteY13-2492" fmla="*/ 38 h 2343129"/>
                <a:gd name="connsiteX0-2493" fmla="*/ 6033 w 690250"/>
                <a:gd name="connsiteY0-2494" fmla="*/ 38 h 2343129"/>
                <a:gd name="connsiteX1-2495" fmla="*/ 117158 w 690250"/>
                <a:gd name="connsiteY1-2496" fmla="*/ 606463 h 2343129"/>
                <a:gd name="connsiteX2-2497" fmla="*/ 553721 w 690250"/>
                <a:gd name="connsiteY2-2498" fmla="*/ 1060487 h 2343129"/>
                <a:gd name="connsiteX3-2499" fmla="*/ 552926 w 690250"/>
                <a:gd name="connsiteY3-2500" fmla="*/ 1272418 h 2343129"/>
                <a:gd name="connsiteX4-2501" fmla="*/ 124301 w 690250"/>
                <a:gd name="connsiteY4-2502" fmla="*/ 1719301 h 2343129"/>
                <a:gd name="connsiteX5-2503" fmla="*/ 9208 w 690250"/>
                <a:gd name="connsiteY5-2504" fmla="*/ 2336838 h 2343129"/>
                <a:gd name="connsiteX6-2505" fmla="*/ 113189 w 690250"/>
                <a:gd name="connsiteY6-2506" fmla="*/ 2341600 h 2343129"/>
                <a:gd name="connsiteX7-2507" fmla="*/ 174308 w 690250"/>
                <a:gd name="connsiteY7-2508" fmla="*/ 1813757 h 2343129"/>
                <a:gd name="connsiteX8-2509" fmla="*/ 516415 w 690250"/>
                <a:gd name="connsiteY8-2510" fmla="*/ 1376400 h 2343129"/>
                <a:gd name="connsiteX9-2511" fmla="*/ 690245 w 690250"/>
                <a:gd name="connsiteY9-2512" fmla="*/ 1144624 h 2343129"/>
                <a:gd name="connsiteX10-2513" fmla="*/ 550546 w 690250"/>
                <a:gd name="connsiteY10-2514" fmla="*/ 986670 h 2343129"/>
                <a:gd name="connsiteX11-2515" fmla="*/ 175895 w 690250"/>
                <a:gd name="connsiteY11-2516" fmla="*/ 535025 h 2343129"/>
                <a:gd name="connsiteX12-2517" fmla="*/ 113189 w 690250"/>
                <a:gd name="connsiteY12-2518" fmla="*/ 38 h 2343129"/>
                <a:gd name="connsiteX13-2519" fmla="*/ 6033 w 690250"/>
                <a:gd name="connsiteY13-2520" fmla="*/ 38 h 2343129"/>
                <a:gd name="connsiteX0-2521" fmla="*/ 6033 w 690248"/>
                <a:gd name="connsiteY0-2522" fmla="*/ 38 h 2343129"/>
                <a:gd name="connsiteX1-2523" fmla="*/ 117158 w 690248"/>
                <a:gd name="connsiteY1-2524" fmla="*/ 606463 h 2343129"/>
                <a:gd name="connsiteX2-2525" fmla="*/ 553721 w 690248"/>
                <a:gd name="connsiteY2-2526" fmla="*/ 1060487 h 2343129"/>
                <a:gd name="connsiteX3-2527" fmla="*/ 552926 w 690248"/>
                <a:gd name="connsiteY3-2528" fmla="*/ 1272418 h 2343129"/>
                <a:gd name="connsiteX4-2529" fmla="*/ 124301 w 690248"/>
                <a:gd name="connsiteY4-2530" fmla="*/ 1719301 h 2343129"/>
                <a:gd name="connsiteX5-2531" fmla="*/ 9208 w 690248"/>
                <a:gd name="connsiteY5-2532" fmla="*/ 2336838 h 2343129"/>
                <a:gd name="connsiteX6-2533" fmla="*/ 113189 w 690248"/>
                <a:gd name="connsiteY6-2534" fmla="*/ 2341600 h 2343129"/>
                <a:gd name="connsiteX7-2535" fmla="*/ 174308 w 690248"/>
                <a:gd name="connsiteY7-2536" fmla="*/ 1813757 h 2343129"/>
                <a:gd name="connsiteX8-2537" fmla="*/ 516415 w 690248"/>
                <a:gd name="connsiteY8-2538" fmla="*/ 1376400 h 2343129"/>
                <a:gd name="connsiteX9-2539" fmla="*/ 690245 w 690248"/>
                <a:gd name="connsiteY9-2540" fmla="*/ 1144624 h 2343129"/>
                <a:gd name="connsiteX10-2541" fmla="*/ 550546 w 690248"/>
                <a:gd name="connsiteY10-2542" fmla="*/ 986670 h 2343129"/>
                <a:gd name="connsiteX11-2543" fmla="*/ 175895 w 690248"/>
                <a:gd name="connsiteY11-2544" fmla="*/ 535025 h 2343129"/>
                <a:gd name="connsiteX12-2545" fmla="*/ 113189 w 690248"/>
                <a:gd name="connsiteY12-2546" fmla="*/ 38 h 2343129"/>
                <a:gd name="connsiteX13-2547" fmla="*/ 6033 w 690248"/>
                <a:gd name="connsiteY13-2548" fmla="*/ 38 h 2343129"/>
                <a:gd name="connsiteX0-2549" fmla="*/ 6033 w 690249"/>
                <a:gd name="connsiteY0-2550" fmla="*/ 38 h 2343129"/>
                <a:gd name="connsiteX1-2551" fmla="*/ 117158 w 690249"/>
                <a:gd name="connsiteY1-2552" fmla="*/ 606463 h 2343129"/>
                <a:gd name="connsiteX2-2553" fmla="*/ 553721 w 690249"/>
                <a:gd name="connsiteY2-2554" fmla="*/ 1060487 h 2343129"/>
                <a:gd name="connsiteX3-2555" fmla="*/ 552926 w 690249"/>
                <a:gd name="connsiteY3-2556" fmla="*/ 1272418 h 2343129"/>
                <a:gd name="connsiteX4-2557" fmla="*/ 124301 w 690249"/>
                <a:gd name="connsiteY4-2558" fmla="*/ 1719301 h 2343129"/>
                <a:gd name="connsiteX5-2559" fmla="*/ 9208 w 690249"/>
                <a:gd name="connsiteY5-2560" fmla="*/ 2336838 h 2343129"/>
                <a:gd name="connsiteX6-2561" fmla="*/ 113189 w 690249"/>
                <a:gd name="connsiteY6-2562" fmla="*/ 2341600 h 2343129"/>
                <a:gd name="connsiteX7-2563" fmla="*/ 174308 w 690249"/>
                <a:gd name="connsiteY7-2564" fmla="*/ 1813757 h 2343129"/>
                <a:gd name="connsiteX8-2565" fmla="*/ 516415 w 690249"/>
                <a:gd name="connsiteY8-2566" fmla="*/ 1376400 h 2343129"/>
                <a:gd name="connsiteX9-2567" fmla="*/ 690245 w 690249"/>
                <a:gd name="connsiteY9-2568" fmla="*/ 1144624 h 2343129"/>
                <a:gd name="connsiteX10-2569" fmla="*/ 555308 w 690249"/>
                <a:gd name="connsiteY10-2570" fmla="*/ 993814 h 2343129"/>
                <a:gd name="connsiteX11-2571" fmla="*/ 175895 w 690249"/>
                <a:gd name="connsiteY11-2572" fmla="*/ 535025 h 2343129"/>
                <a:gd name="connsiteX12-2573" fmla="*/ 113189 w 690249"/>
                <a:gd name="connsiteY12-2574" fmla="*/ 38 h 2343129"/>
                <a:gd name="connsiteX13-2575" fmla="*/ 6033 w 690249"/>
                <a:gd name="connsiteY13-2576" fmla="*/ 38 h 2343129"/>
                <a:gd name="connsiteX0-2577" fmla="*/ 6033 w 690249"/>
                <a:gd name="connsiteY0-2578" fmla="*/ 38 h 2343129"/>
                <a:gd name="connsiteX1-2579" fmla="*/ 117158 w 690249"/>
                <a:gd name="connsiteY1-2580" fmla="*/ 606463 h 2343129"/>
                <a:gd name="connsiteX2-2581" fmla="*/ 553721 w 690249"/>
                <a:gd name="connsiteY2-2582" fmla="*/ 1060487 h 2343129"/>
                <a:gd name="connsiteX3-2583" fmla="*/ 552926 w 690249"/>
                <a:gd name="connsiteY3-2584" fmla="*/ 1272418 h 2343129"/>
                <a:gd name="connsiteX4-2585" fmla="*/ 124301 w 690249"/>
                <a:gd name="connsiteY4-2586" fmla="*/ 1719301 h 2343129"/>
                <a:gd name="connsiteX5-2587" fmla="*/ 9208 w 690249"/>
                <a:gd name="connsiteY5-2588" fmla="*/ 2336838 h 2343129"/>
                <a:gd name="connsiteX6-2589" fmla="*/ 113189 w 690249"/>
                <a:gd name="connsiteY6-2590" fmla="*/ 2341600 h 2343129"/>
                <a:gd name="connsiteX7-2591" fmla="*/ 174308 w 690249"/>
                <a:gd name="connsiteY7-2592" fmla="*/ 1813757 h 2343129"/>
                <a:gd name="connsiteX8-2593" fmla="*/ 556896 w 690249"/>
                <a:gd name="connsiteY8-2594" fmla="*/ 1331156 h 2343129"/>
                <a:gd name="connsiteX9-2595" fmla="*/ 690245 w 690249"/>
                <a:gd name="connsiteY9-2596" fmla="*/ 1144624 h 2343129"/>
                <a:gd name="connsiteX10-2597" fmla="*/ 555308 w 690249"/>
                <a:gd name="connsiteY10-2598" fmla="*/ 993814 h 2343129"/>
                <a:gd name="connsiteX11-2599" fmla="*/ 175895 w 690249"/>
                <a:gd name="connsiteY11-2600" fmla="*/ 535025 h 2343129"/>
                <a:gd name="connsiteX12-2601" fmla="*/ 113189 w 690249"/>
                <a:gd name="connsiteY12-2602" fmla="*/ 38 h 2343129"/>
                <a:gd name="connsiteX13-2603" fmla="*/ 6033 w 690249"/>
                <a:gd name="connsiteY13-2604" fmla="*/ 38 h 2343129"/>
                <a:gd name="connsiteX0-2605" fmla="*/ 6033 w 690249"/>
                <a:gd name="connsiteY0-2606" fmla="*/ 38 h 2343129"/>
                <a:gd name="connsiteX1-2607" fmla="*/ 117158 w 690249"/>
                <a:gd name="connsiteY1-2608" fmla="*/ 606463 h 2343129"/>
                <a:gd name="connsiteX2-2609" fmla="*/ 553721 w 690249"/>
                <a:gd name="connsiteY2-2610" fmla="*/ 1060487 h 2343129"/>
                <a:gd name="connsiteX3-2611" fmla="*/ 552926 w 690249"/>
                <a:gd name="connsiteY3-2612" fmla="*/ 1272418 h 2343129"/>
                <a:gd name="connsiteX4-2613" fmla="*/ 124301 w 690249"/>
                <a:gd name="connsiteY4-2614" fmla="*/ 1719301 h 2343129"/>
                <a:gd name="connsiteX5-2615" fmla="*/ 9208 w 690249"/>
                <a:gd name="connsiteY5-2616" fmla="*/ 2336838 h 2343129"/>
                <a:gd name="connsiteX6-2617" fmla="*/ 113189 w 690249"/>
                <a:gd name="connsiteY6-2618" fmla="*/ 2341600 h 2343129"/>
                <a:gd name="connsiteX7-2619" fmla="*/ 174308 w 690249"/>
                <a:gd name="connsiteY7-2620" fmla="*/ 1813757 h 2343129"/>
                <a:gd name="connsiteX8-2621" fmla="*/ 556896 w 690249"/>
                <a:gd name="connsiteY8-2622" fmla="*/ 1331156 h 2343129"/>
                <a:gd name="connsiteX9-2623" fmla="*/ 690245 w 690249"/>
                <a:gd name="connsiteY9-2624" fmla="*/ 1144624 h 2343129"/>
                <a:gd name="connsiteX10-2625" fmla="*/ 555308 w 690249"/>
                <a:gd name="connsiteY10-2626" fmla="*/ 993814 h 2343129"/>
                <a:gd name="connsiteX11-2627" fmla="*/ 175895 w 690249"/>
                <a:gd name="connsiteY11-2628" fmla="*/ 535025 h 2343129"/>
                <a:gd name="connsiteX12-2629" fmla="*/ 113189 w 690249"/>
                <a:gd name="connsiteY12-2630" fmla="*/ 38 h 2343129"/>
                <a:gd name="connsiteX13-2631" fmla="*/ 6033 w 690249"/>
                <a:gd name="connsiteY13-2632" fmla="*/ 38 h 2343129"/>
                <a:gd name="connsiteX0-2633" fmla="*/ 6033 w 690249"/>
                <a:gd name="connsiteY0-2634" fmla="*/ 38 h 2343129"/>
                <a:gd name="connsiteX1-2635" fmla="*/ 117158 w 690249"/>
                <a:gd name="connsiteY1-2636" fmla="*/ 606463 h 2343129"/>
                <a:gd name="connsiteX2-2637" fmla="*/ 553721 w 690249"/>
                <a:gd name="connsiteY2-2638" fmla="*/ 1060487 h 2343129"/>
                <a:gd name="connsiteX3-2639" fmla="*/ 552926 w 690249"/>
                <a:gd name="connsiteY3-2640" fmla="*/ 1272418 h 2343129"/>
                <a:gd name="connsiteX4-2641" fmla="*/ 124301 w 690249"/>
                <a:gd name="connsiteY4-2642" fmla="*/ 1719301 h 2343129"/>
                <a:gd name="connsiteX5-2643" fmla="*/ 9208 w 690249"/>
                <a:gd name="connsiteY5-2644" fmla="*/ 2336838 h 2343129"/>
                <a:gd name="connsiteX6-2645" fmla="*/ 113189 w 690249"/>
                <a:gd name="connsiteY6-2646" fmla="*/ 2341600 h 2343129"/>
                <a:gd name="connsiteX7-2647" fmla="*/ 174308 w 690249"/>
                <a:gd name="connsiteY7-2648" fmla="*/ 1813757 h 2343129"/>
                <a:gd name="connsiteX8-2649" fmla="*/ 556896 w 690249"/>
                <a:gd name="connsiteY8-2650" fmla="*/ 1331156 h 2343129"/>
                <a:gd name="connsiteX9-2651" fmla="*/ 690245 w 690249"/>
                <a:gd name="connsiteY9-2652" fmla="*/ 1144624 h 2343129"/>
                <a:gd name="connsiteX10-2653" fmla="*/ 555308 w 690249"/>
                <a:gd name="connsiteY10-2654" fmla="*/ 993814 h 2343129"/>
                <a:gd name="connsiteX11-2655" fmla="*/ 175895 w 690249"/>
                <a:gd name="connsiteY11-2656" fmla="*/ 535025 h 2343129"/>
                <a:gd name="connsiteX12-2657" fmla="*/ 113189 w 690249"/>
                <a:gd name="connsiteY12-2658" fmla="*/ 38 h 2343129"/>
                <a:gd name="connsiteX13-2659" fmla="*/ 6033 w 690249"/>
                <a:gd name="connsiteY13-2660" fmla="*/ 38 h 2343129"/>
                <a:gd name="connsiteX0-2661" fmla="*/ 6033 w 690332"/>
                <a:gd name="connsiteY0-2662" fmla="*/ 38 h 2343129"/>
                <a:gd name="connsiteX1-2663" fmla="*/ 117158 w 690332"/>
                <a:gd name="connsiteY1-2664" fmla="*/ 606463 h 2343129"/>
                <a:gd name="connsiteX2-2665" fmla="*/ 553721 w 690332"/>
                <a:gd name="connsiteY2-2666" fmla="*/ 1060487 h 2343129"/>
                <a:gd name="connsiteX3-2667" fmla="*/ 552926 w 690332"/>
                <a:gd name="connsiteY3-2668" fmla="*/ 1272418 h 2343129"/>
                <a:gd name="connsiteX4-2669" fmla="*/ 124301 w 690332"/>
                <a:gd name="connsiteY4-2670" fmla="*/ 1719301 h 2343129"/>
                <a:gd name="connsiteX5-2671" fmla="*/ 9208 w 690332"/>
                <a:gd name="connsiteY5-2672" fmla="*/ 2336838 h 2343129"/>
                <a:gd name="connsiteX6-2673" fmla="*/ 113189 w 690332"/>
                <a:gd name="connsiteY6-2674" fmla="*/ 2341600 h 2343129"/>
                <a:gd name="connsiteX7-2675" fmla="*/ 174308 w 690332"/>
                <a:gd name="connsiteY7-2676" fmla="*/ 1813757 h 2343129"/>
                <a:gd name="connsiteX8-2677" fmla="*/ 556896 w 690332"/>
                <a:gd name="connsiteY8-2678" fmla="*/ 1331156 h 2343129"/>
                <a:gd name="connsiteX9-2679" fmla="*/ 690245 w 690332"/>
                <a:gd name="connsiteY9-2680" fmla="*/ 1144624 h 2343129"/>
                <a:gd name="connsiteX10-2681" fmla="*/ 555308 w 690332"/>
                <a:gd name="connsiteY10-2682" fmla="*/ 993814 h 2343129"/>
                <a:gd name="connsiteX11-2683" fmla="*/ 175895 w 690332"/>
                <a:gd name="connsiteY11-2684" fmla="*/ 535025 h 2343129"/>
                <a:gd name="connsiteX12-2685" fmla="*/ 113189 w 690332"/>
                <a:gd name="connsiteY12-2686" fmla="*/ 38 h 2343129"/>
                <a:gd name="connsiteX13-2687" fmla="*/ 6033 w 690332"/>
                <a:gd name="connsiteY13-2688" fmla="*/ 38 h 2343129"/>
                <a:gd name="connsiteX0-2689" fmla="*/ 6033 w 632159"/>
                <a:gd name="connsiteY0-2690" fmla="*/ 38 h 2343129"/>
                <a:gd name="connsiteX1-2691" fmla="*/ 117158 w 632159"/>
                <a:gd name="connsiteY1-2692" fmla="*/ 606463 h 2343129"/>
                <a:gd name="connsiteX2-2693" fmla="*/ 553721 w 632159"/>
                <a:gd name="connsiteY2-2694" fmla="*/ 1060487 h 2343129"/>
                <a:gd name="connsiteX3-2695" fmla="*/ 552926 w 632159"/>
                <a:gd name="connsiteY3-2696" fmla="*/ 1272418 h 2343129"/>
                <a:gd name="connsiteX4-2697" fmla="*/ 124301 w 632159"/>
                <a:gd name="connsiteY4-2698" fmla="*/ 1719301 h 2343129"/>
                <a:gd name="connsiteX5-2699" fmla="*/ 9208 w 632159"/>
                <a:gd name="connsiteY5-2700" fmla="*/ 2336838 h 2343129"/>
                <a:gd name="connsiteX6-2701" fmla="*/ 113189 w 632159"/>
                <a:gd name="connsiteY6-2702" fmla="*/ 2341600 h 2343129"/>
                <a:gd name="connsiteX7-2703" fmla="*/ 174308 w 632159"/>
                <a:gd name="connsiteY7-2704" fmla="*/ 1813757 h 2343129"/>
                <a:gd name="connsiteX8-2705" fmla="*/ 556896 w 632159"/>
                <a:gd name="connsiteY8-2706" fmla="*/ 1331156 h 2343129"/>
                <a:gd name="connsiteX9-2707" fmla="*/ 555308 w 632159"/>
                <a:gd name="connsiteY9-2708" fmla="*/ 993814 h 2343129"/>
                <a:gd name="connsiteX10-2709" fmla="*/ 175895 w 632159"/>
                <a:gd name="connsiteY10-2710" fmla="*/ 535025 h 2343129"/>
                <a:gd name="connsiteX11-2711" fmla="*/ 113189 w 632159"/>
                <a:gd name="connsiteY11-2712" fmla="*/ 38 h 2343129"/>
                <a:gd name="connsiteX12-2713" fmla="*/ 6033 w 632159"/>
                <a:gd name="connsiteY12-2714" fmla="*/ 38 h 2343129"/>
                <a:gd name="connsiteX0-2715" fmla="*/ 6033 w 656624"/>
                <a:gd name="connsiteY0-2716" fmla="*/ 38 h 2343129"/>
                <a:gd name="connsiteX1-2717" fmla="*/ 117158 w 656624"/>
                <a:gd name="connsiteY1-2718" fmla="*/ 606463 h 2343129"/>
                <a:gd name="connsiteX2-2719" fmla="*/ 553721 w 656624"/>
                <a:gd name="connsiteY2-2720" fmla="*/ 1060487 h 2343129"/>
                <a:gd name="connsiteX3-2721" fmla="*/ 552926 w 656624"/>
                <a:gd name="connsiteY3-2722" fmla="*/ 1272418 h 2343129"/>
                <a:gd name="connsiteX4-2723" fmla="*/ 124301 w 656624"/>
                <a:gd name="connsiteY4-2724" fmla="*/ 1719301 h 2343129"/>
                <a:gd name="connsiteX5-2725" fmla="*/ 9208 w 656624"/>
                <a:gd name="connsiteY5-2726" fmla="*/ 2336838 h 2343129"/>
                <a:gd name="connsiteX6-2727" fmla="*/ 113189 w 656624"/>
                <a:gd name="connsiteY6-2728" fmla="*/ 2341600 h 2343129"/>
                <a:gd name="connsiteX7-2729" fmla="*/ 174308 w 656624"/>
                <a:gd name="connsiteY7-2730" fmla="*/ 1813757 h 2343129"/>
                <a:gd name="connsiteX8-2731" fmla="*/ 556896 w 656624"/>
                <a:gd name="connsiteY8-2732" fmla="*/ 1331156 h 2343129"/>
                <a:gd name="connsiteX9-2733" fmla="*/ 555308 w 656624"/>
                <a:gd name="connsiteY9-2734" fmla="*/ 993814 h 2343129"/>
                <a:gd name="connsiteX10-2735" fmla="*/ 175895 w 656624"/>
                <a:gd name="connsiteY10-2736" fmla="*/ 535025 h 2343129"/>
                <a:gd name="connsiteX11-2737" fmla="*/ 113189 w 656624"/>
                <a:gd name="connsiteY11-2738" fmla="*/ 38 h 2343129"/>
                <a:gd name="connsiteX12-2739" fmla="*/ 6033 w 656624"/>
                <a:gd name="connsiteY12-2740" fmla="*/ 38 h 2343129"/>
                <a:gd name="connsiteX0-2741" fmla="*/ 6033 w 663046"/>
                <a:gd name="connsiteY0-2742" fmla="*/ 38 h 2343129"/>
                <a:gd name="connsiteX1-2743" fmla="*/ 117158 w 663046"/>
                <a:gd name="connsiteY1-2744" fmla="*/ 606463 h 2343129"/>
                <a:gd name="connsiteX2-2745" fmla="*/ 553721 w 663046"/>
                <a:gd name="connsiteY2-2746" fmla="*/ 1060487 h 2343129"/>
                <a:gd name="connsiteX3-2747" fmla="*/ 552926 w 663046"/>
                <a:gd name="connsiteY3-2748" fmla="*/ 1272418 h 2343129"/>
                <a:gd name="connsiteX4-2749" fmla="*/ 124301 w 663046"/>
                <a:gd name="connsiteY4-2750" fmla="*/ 1719301 h 2343129"/>
                <a:gd name="connsiteX5-2751" fmla="*/ 9208 w 663046"/>
                <a:gd name="connsiteY5-2752" fmla="*/ 2336838 h 2343129"/>
                <a:gd name="connsiteX6-2753" fmla="*/ 113189 w 663046"/>
                <a:gd name="connsiteY6-2754" fmla="*/ 2341600 h 2343129"/>
                <a:gd name="connsiteX7-2755" fmla="*/ 174308 w 663046"/>
                <a:gd name="connsiteY7-2756" fmla="*/ 1813757 h 2343129"/>
                <a:gd name="connsiteX8-2757" fmla="*/ 556896 w 663046"/>
                <a:gd name="connsiteY8-2758" fmla="*/ 1331156 h 2343129"/>
                <a:gd name="connsiteX9-2759" fmla="*/ 555308 w 663046"/>
                <a:gd name="connsiteY9-2760" fmla="*/ 993814 h 2343129"/>
                <a:gd name="connsiteX10-2761" fmla="*/ 175895 w 663046"/>
                <a:gd name="connsiteY10-2762" fmla="*/ 535025 h 2343129"/>
                <a:gd name="connsiteX11-2763" fmla="*/ 113189 w 663046"/>
                <a:gd name="connsiteY11-2764" fmla="*/ 38 h 2343129"/>
                <a:gd name="connsiteX12-2765" fmla="*/ 6033 w 663046"/>
                <a:gd name="connsiteY12-2766" fmla="*/ 38 h 2343129"/>
                <a:gd name="connsiteX0-2767" fmla="*/ 6033 w 681517"/>
                <a:gd name="connsiteY0-2768" fmla="*/ 38 h 2343129"/>
                <a:gd name="connsiteX1-2769" fmla="*/ 117158 w 681517"/>
                <a:gd name="connsiteY1-2770" fmla="*/ 606463 h 2343129"/>
                <a:gd name="connsiteX2-2771" fmla="*/ 553721 w 681517"/>
                <a:gd name="connsiteY2-2772" fmla="*/ 1060487 h 2343129"/>
                <a:gd name="connsiteX3-2773" fmla="*/ 552926 w 681517"/>
                <a:gd name="connsiteY3-2774" fmla="*/ 1272418 h 2343129"/>
                <a:gd name="connsiteX4-2775" fmla="*/ 124301 w 681517"/>
                <a:gd name="connsiteY4-2776" fmla="*/ 1719301 h 2343129"/>
                <a:gd name="connsiteX5-2777" fmla="*/ 9208 w 681517"/>
                <a:gd name="connsiteY5-2778" fmla="*/ 2336838 h 2343129"/>
                <a:gd name="connsiteX6-2779" fmla="*/ 113189 w 681517"/>
                <a:gd name="connsiteY6-2780" fmla="*/ 2341600 h 2343129"/>
                <a:gd name="connsiteX7-2781" fmla="*/ 174308 w 681517"/>
                <a:gd name="connsiteY7-2782" fmla="*/ 1813757 h 2343129"/>
                <a:gd name="connsiteX8-2783" fmla="*/ 556896 w 681517"/>
                <a:gd name="connsiteY8-2784" fmla="*/ 1331156 h 2343129"/>
                <a:gd name="connsiteX9-2785" fmla="*/ 555308 w 681517"/>
                <a:gd name="connsiteY9-2786" fmla="*/ 993814 h 2343129"/>
                <a:gd name="connsiteX10-2787" fmla="*/ 175895 w 681517"/>
                <a:gd name="connsiteY10-2788" fmla="*/ 535025 h 2343129"/>
                <a:gd name="connsiteX11-2789" fmla="*/ 113189 w 681517"/>
                <a:gd name="connsiteY11-2790" fmla="*/ 38 h 2343129"/>
                <a:gd name="connsiteX12-2791" fmla="*/ 6033 w 681517"/>
                <a:gd name="connsiteY12-2792" fmla="*/ 38 h 2343129"/>
                <a:gd name="connsiteX0-2793" fmla="*/ 6033 w 634658"/>
                <a:gd name="connsiteY0-2794" fmla="*/ 38 h 2343129"/>
                <a:gd name="connsiteX1-2795" fmla="*/ 117158 w 634658"/>
                <a:gd name="connsiteY1-2796" fmla="*/ 606463 h 2343129"/>
                <a:gd name="connsiteX2-2797" fmla="*/ 553721 w 634658"/>
                <a:gd name="connsiteY2-2798" fmla="*/ 1060487 h 2343129"/>
                <a:gd name="connsiteX3-2799" fmla="*/ 552926 w 634658"/>
                <a:gd name="connsiteY3-2800" fmla="*/ 1272418 h 2343129"/>
                <a:gd name="connsiteX4-2801" fmla="*/ 124301 w 634658"/>
                <a:gd name="connsiteY4-2802" fmla="*/ 1719301 h 2343129"/>
                <a:gd name="connsiteX5-2803" fmla="*/ 9208 w 634658"/>
                <a:gd name="connsiteY5-2804" fmla="*/ 2336838 h 2343129"/>
                <a:gd name="connsiteX6-2805" fmla="*/ 113189 w 634658"/>
                <a:gd name="connsiteY6-2806" fmla="*/ 2341600 h 2343129"/>
                <a:gd name="connsiteX7-2807" fmla="*/ 200502 w 634658"/>
                <a:gd name="connsiteY7-2808" fmla="*/ 1756607 h 2343129"/>
                <a:gd name="connsiteX8-2809" fmla="*/ 556896 w 634658"/>
                <a:gd name="connsiteY8-2810" fmla="*/ 1331156 h 2343129"/>
                <a:gd name="connsiteX9-2811" fmla="*/ 555308 w 634658"/>
                <a:gd name="connsiteY9-2812" fmla="*/ 993814 h 2343129"/>
                <a:gd name="connsiteX10-2813" fmla="*/ 175895 w 634658"/>
                <a:gd name="connsiteY10-2814" fmla="*/ 535025 h 2343129"/>
                <a:gd name="connsiteX11-2815" fmla="*/ 113189 w 634658"/>
                <a:gd name="connsiteY11-2816" fmla="*/ 38 h 2343129"/>
                <a:gd name="connsiteX12-2817" fmla="*/ 6033 w 634658"/>
                <a:gd name="connsiteY12-2818" fmla="*/ 38 h 2343129"/>
                <a:gd name="connsiteX0-2819" fmla="*/ 6033 w 676933"/>
                <a:gd name="connsiteY0-2820" fmla="*/ 38 h 2343129"/>
                <a:gd name="connsiteX1-2821" fmla="*/ 117158 w 676933"/>
                <a:gd name="connsiteY1-2822" fmla="*/ 606463 h 2343129"/>
                <a:gd name="connsiteX2-2823" fmla="*/ 553721 w 676933"/>
                <a:gd name="connsiteY2-2824" fmla="*/ 1060487 h 2343129"/>
                <a:gd name="connsiteX3-2825" fmla="*/ 552926 w 676933"/>
                <a:gd name="connsiteY3-2826" fmla="*/ 1272418 h 2343129"/>
                <a:gd name="connsiteX4-2827" fmla="*/ 124301 w 676933"/>
                <a:gd name="connsiteY4-2828" fmla="*/ 1719301 h 2343129"/>
                <a:gd name="connsiteX5-2829" fmla="*/ 9208 w 676933"/>
                <a:gd name="connsiteY5-2830" fmla="*/ 2336838 h 2343129"/>
                <a:gd name="connsiteX6-2831" fmla="*/ 113189 w 676933"/>
                <a:gd name="connsiteY6-2832" fmla="*/ 2341600 h 2343129"/>
                <a:gd name="connsiteX7-2833" fmla="*/ 200502 w 676933"/>
                <a:gd name="connsiteY7-2834" fmla="*/ 1756607 h 2343129"/>
                <a:gd name="connsiteX8-2835" fmla="*/ 556896 w 676933"/>
                <a:gd name="connsiteY8-2836" fmla="*/ 1331156 h 2343129"/>
                <a:gd name="connsiteX9-2837" fmla="*/ 555308 w 676933"/>
                <a:gd name="connsiteY9-2838" fmla="*/ 993814 h 2343129"/>
                <a:gd name="connsiteX10-2839" fmla="*/ 175895 w 676933"/>
                <a:gd name="connsiteY10-2840" fmla="*/ 535025 h 2343129"/>
                <a:gd name="connsiteX11-2841" fmla="*/ 113189 w 676933"/>
                <a:gd name="connsiteY11-2842" fmla="*/ 38 h 2343129"/>
                <a:gd name="connsiteX12-2843" fmla="*/ 6033 w 676933"/>
                <a:gd name="connsiteY12-2844" fmla="*/ 38 h 2343129"/>
                <a:gd name="connsiteX0-2845" fmla="*/ 6033 w 676933"/>
                <a:gd name="connsiteY0-2846" fmla="*/ 38 h 2343129"/>
                <a:gd name="connsiteX1-2847" fmla="*/ 117158 w 676933"/>
                <a:gd name="connsiteY1-2848" fmla="*/ 606463 h 2343129"/>
                <a:gd name="connsiteX2-2849" fmla="*/ 553721 w 676933"/>
                <a:gd name="connsiteY2-2850" fmla="*/ 1060487 h 2343129"/>
                <a:gd name="connsiteX3-2851" fmla="*/ 552926 w 676933"/>
                <a:gd name="connsiteY3-2852" fmla="*/ 1272418 h 2343129"/>
                <a:gd name="connsiteX4-2853" fmla="*/ 124301 w 676933"/>
                <a:gd name="connsiteY4-2854" fmla="*/ 1719301 h 2343129"/>
                <a:gd name="connsiteX5-2855" fmla="*/ 9208 w 676933"/>
                <a:gd name="connsiteY5-2856" fmla="*/ 2336838 h 2343129"/>
                <a:gd name="connsiteX6-2857" fmla="*/ 113189 w 676933"/>
                <a:gd name="connsiteY6-2858" fmla="*/ 2341600 h 2343129"/>
                <a:gd name="connsiteX7-2859" fmla="*/ 200502 w 676933"/>
                <a:gd name="connsiteY7-2860" fmla="*/ 1756607 h 2343129"/>
                <a:gd name="connsiteX8-2861" fmla="*/ 556896 w 676933"/>
                <a:gd name="connsiteY8-2862" fmla="*/ 1331156 h 2343129"/>
                <a:gd name="connsiteX9-2863" fmla="*/ 555308 w 676933"/>
                <a:gd name="connsiteY9-2864" fmla="*/ 993814 h 2343129"/>
                <a:gd name="connsiteX10-2865" fmla="*/ 175895 w 676933"/>
                <a:gd name="connsiteY10-2866" fmla="*/ 535025 h 2343129"/>
                <a:gd name="connsiteX11-2867" fmla="*/ 113189 w 676933"/>
                <a:gd name="connsiteY11-2868" fmla="*/ 38 h 2343129"/>
                <a:gd name="connsiteX12-2869" fmla="*/ 6033 w 676933"/>
                <a:gd name="connsiteY12-2870" fmla="*/ 38 h 2343129"/>
                <a:gd name="connsiteX0-2871" fmla="*/ 6033 w 676933"/>
                <a:gd name="connsiteY0-2872" fmla="*/ 38 h 2343129"/>
                <a:gd name="connsiteX1-2873" fmla="*/ 117158 w 676933"/>
                <a:gd name="connsiteY1-2874" fmla="*/ 606463 h 2343129"/>
                <a:gd name="connsiteX2-2875" fmla="*/ 553721 w 676933"/>
                <a:gd name="connsiteY2-2876" fmla="*/ 1060487 h 2343129"/>
                <a:gd name="connsiteX3-2877" fmla="*/ 552926 w 676933"/>
                <a:gd name="connsiteY3-2878" fmla="*/ 1272418 h 2343129"/>
                <a:gd name="connsiteX4-2879" fmla="*/ 124301 w 676933"/>
                <a:gd name="connsiteY4-2880" fmla="*/ 1719301 h 2343129"/>
                <a:gd name="connsiteX5-2881" fmla="*/ 9208 w 676933"/>
                <a:gd name="connsiteY5-2882" fmla="*/ 2336838 h 2343129"/>
                <a:gd name="connsiteX6-2883" fmla="*/ 113189 w 676933"/>
                <a:gd name="connsiteY6-2884" fmla="*/ 2341600 h 2343129"/>
                <a:gd name="connsiteX7-2885" fmla="*/ 200502 w 676933"/>
                <a:gd name="connsiteY7-2886" fmla="*/ 1756607 h 2343129"/>
                <a:gd name="connsiteX8-2887" fmla="*/ 556896 w 676933"/>
                <a:gd name="connsiteY8-2888" fmla="*/ 1331156 h 2343129"/>
                <a:gd name="connsiteX9-2889" fmla="*/ 555308 w 676933"/>
                <a:gd name="connsiteY9-2890" fmla="*/ 993814 h 2343129"/>
                <a:gd name="connsiteX10-2891" fmla="*/ 175895 w 676933"/>
                <a:gd name="connsiteY10-2892" fmla="*/ 535025 h 2343129"/>
                <a:gd name="connsiteX11-2893" fmla="*/ 113189 w 676933"/>
                <a:gd name="connsiteY11-2894" fmla="*/ 38 h 2343129"/>
                <a:gd name="connsiteX12-2895" fmla="*/ 6033 w 676933"/>
                <a:gd name="connsiteY12-2896" fmla="*/ 38 h 2343129"/>
                <a:gd name="connsiteX0-2897" fmla="*/ 6033 w 683751"/>
                <a:gd name="connsiteY0-2898" fmla="*/ 38 h 2343129"/>
                <a:gd name="connsiteX1-2899" fmla="*/ 117158 w 683751"/>
                <a:gd name="connsiteY1-2900" fmla="*/ 606463 h 2343129"/>
                <a:gd name="connsiteX2-2901" fmla="*/ 553721 w 683751"/>
                <a:gd name="connsiteY2-2902" fmla="*/ 1060487 h 2343129"/>
                <a:gd name="connsiteX3-2903" fmla="*/ 552926 w 683751"/>
                <a:gd name="connsiteY3-2904" fmla="*/ 1272418 h 2343129"/>
                <a:gd name="connsiteX4-2905" fmla="*/ 124301 w 683751"/>
                <a:gd name="connsiteY4-2906" fmla="*/ 1719301 h 2343129"/>
                <a:gd name="connsiteX5-2907" fmla="*/ 9208 w 683751"/>
                <a:gd name="connsiteY5-2908" fmla="*/ 2336838 h 2343129"/>
                <a:gd name="connsiteX6-2909" fmla="*/ 113189 w 683751"/>
                <a:gd name="connsiteY6-2910" fmla="*/ 2341600 h 2343129"/>
                <a:gd name="connsiteX7-2911" fmla="*/ 200502 w 683751"/>
                <a:gd name="connsiteY7-2912" fmla="*/ 1756607 h 2343129"/>
                <a:gd name="connsiteX8-2913" fmla="*/ 556896 w 683751"/>
                <a:gd name="connsiteY8-2914" fmla="*/ 1331156 h 2343129"/>
                <a:gd name="connsiteX9-2915" fmla="*/ 555308 w 683751"/>
                <a:gd name="connsiteY9-2916" fmla="*/ 993814 h 2343129"/>
                <a:gd name="connsiteX10-2917" fmla="*/ 175895 w 683751"/>
                <a:gd name="connsiteY10-2918" fmla="*/ 535025 h 2343129"/>
                <a:gd name="connsiteX11-2919" fmla="*/ 113189 w 683751"/>
                <a:gd name="connsiteY11-2920" fmla="*/ 38 h 2343129"/>
                <a:gd name="connsiteX12-2921" fmla="*/ 6033 w 683751"/>
                <a:gd name="connsiteY12-2922" fmla="*/ 38 h 2343129"/>
                <a:gd name="connsiteX0-2923" fmla="*/ 6033 w 683751"/>
                <a:gd name="connsiteY0-2924" fmla="*/ 38 h 2343129"/>
                <a:gd name="connsiteX1-2925" fmla="*/ 117158 w 683751"/>
                <a:gd name="connsiteY1-2926" fmla="*/ 606463 h 2343129"/>
                <a:gd name="connsiteX2-2927" fmla="*/ 553721 w 683751"/>
                <a:gd name="connsiteY2-2928" fmla="*/ 1060487 h 2343129"/>
                <a:gd name="connsiteX3-2929" fmla="*/ 552926 w 683751"/>
                <a:gd name="connsiteY3-2930" fmla="*/ 1272418 h 2343129"/>
                <a:gd name="connsiteX4-2931" fmla="*/ 124301 w 683751"/>
                <a:gd name="connsiteY4-2932" fmla="*/ 1719301 h 2343129"/>
                <a:gd name="connsiteX5-2933" fmla="*/ 9208 w 683751"/>
                <a:gd name="connsiteY5-2934" fmla="*/ 2336838 h 2343129"/>
                <a:gd name="connsiteX6-2935" fmla="*/ 113189 w 683751"/>
                <a:gd name="connsiteY6-2936" fmla="*/ 2341600 h 2343129"/>
                <a:gd name="connsiteX7-2937" fmla="*/ 200502 w 683751"/>
                <a:gd name="connsiteY7-2938" fmla="*/ 1756607 h 2343129"/>
                <a:gd name="connsiteX8-2939" fmla="*/ 556896 w 683751"/>
                <a:gd name="connsiteY8-2940" fmla="*/ 1331156 h 2343129"/>
                <a:gd name="connsiteX9-2941" fmla="*/ 555308 w 683751"/>
                <a:gd name="connsiteY9-2942" fmla="*/ 993814 h 2343129"/>
                <a:gd name="connsiteX10-2943" fmla="*/ 175895 w 683751"/>
                <a:gd name="connsiteY10-2944" fmla="*/ 535025 h 2343129"/>
                <a:gd name="connsiteX11-2945" fmla="*/ 113189 w 683751"/>
                <a:gd name="connsiteY11-2946" fmla="*/ 38 h 2343129"/>
                <a:gd name="connsiteX12-2947" fmla="*/ 6033 w 683751"/>
                <a:gd name="connsiteY12-2948" fmla="*/ 38 h 2343129"/>
                <a:gd name="connsiteX0-2949" fmla="*/ 6033 w 683895"/>
                <a:gd name="connsiteY0-2950" fmla="*/ 38 h 2343129"/>
                <a:gd name="connsiteX1-2951" fmla="*/ 117158 w 683895"/>
                <a:gd name="connsiteY1-2952" fmla="*/ 606463 h 2343129"/>
                <a:gd name="connsiteX2-2953" fmla="*/ 553721 w 683895"/>
                <a:gd name="connsiteY2-2954" fmla="*/ 1060487 h 2343129"/>
                <a:gd name="connsiteX3-2955" fmla="*/ 552926 w 683895"/>
                <a:gd name="connsiteY3-2956" fmla="*/ 1272418 h 2343129"/>
                <a:gd name="connsiteX4-2957" fmla="*/ 124301 w 683895"/>
                <a:gd name="connsiteY4-2958" fmla="*/ 1719301 h 2343129"/>
                <a:gd name="connsiteX5-2959" fmla="*/ 9208 w 683895"/>
                <a:gd name="connsiteY5-2960" fmla="*/ 2336838 h 2343129"/>
                <a:gd name="connsiteX6-2961" fmla="*/ 113189 w 683895"/>
                <a:gd name="connsiteY6-2962" fmla="*/ 2341600 h 2343129"/>
                <a:gd name="connsiteX7-2963" fmla="*/ 200502 w 683895"/>
                <a:gd name="connsiteY7-2964" fmla="*/ 1756607 h 2343129"/>
                <a:gd name="connsiteX8-2965" fmla="*/ 556896 w 683895"/>
                <a:gd name="connsiteY8-2966" fmla="*/ 1331156 h 2343129"/>
                <a:gd name="connsiteX9-2967" fmla="*/ 683894 w 683895"/>
                <a:gd name="connsiteY9-2968" fmla="*/ 1165263 h 2343129"/>
                <a:gd name="connsiteX10-2969" fmla="*/ 555308 w 683895"/>
                <a:gd name="connsiteY10-2970" fmla="*/ 993814 h 2343129"/>
                <a:gd name="connsiteX11-2971" fmla="*/ 175895 w 683895"/>
                <a:gd name="connsiteY11-2972" fmla="*/ 535025 h 2343129"/>
                <a:gd name="connsiteX12-2973" fmla="*/ 113189 w 683895"/>
                <a:gd name="connsiteY12-2974" fmla="*/ 38 h 2343129"/>
                <a:gd name="connsiteX13-2975" fmla="*/ 6033 w 683895"/>
                <a:gd name="connsiteY13-2976" fmla="*/ 38 h 2343129"/>
                <a:gd name="connsiteX0-2977" fmla="*/ 6033 w 702832"/>
                <a:gd name="connsiteY0-2978" fmla="*/ 38 h 2343129"/>
                <a:gd name="connsiteX1-2979" fmla="*/ 117158 w 702832"/>
                <a:gd name="connsiteY1-2980" fmla="*/ 606463 h 2343129"/>
                <a:gd name="connsiteX2-2981" fmla="*/ 553721 w 702832"/>
                <a:gd name="connsiteY2-2982" fmla="*/ 1060487 h 2343129"/>
                <a:gd name="connsiteX3-2983" fmla="*/ 552926 w 702832"/>
                <a:gd name="connsiteY3-2984" fmla="*/ 1272418 h 2343129"/>
                <a:gd name="connsiteX4-2985" fmla="*/ 124301 w 702832"/>
                <a:gd name="connsiteY4-2986" fmla="*/ 1719301 h 2343129"/>
                <a:gd name="connsiteX5-2987" fmla="*/ 9208 w 702832"/>
                <a:gd name="connsiteY5-2988" fmla="*/ 2336838 h 2343129"/>
                <a:gd name="connsiteX6-2989" fmla="*/ 113189 w 702832"/>
                <a:gd name="connsiteY6-2990" fmla="*/ 2341600 h 2343129"/>
                <a:gd name="connsiteX7-2991" fmla="*/ 200502 w 702832"/>
                <a:gd name="connsiteY7-2992" fmla="*/ 1756607 h 2343129"/>
                <a:gd name="connsiteX8-2993" fmla="*/ 556896 w 702832"/>
                <a:gd name="connsiteY8-2994" fmla="*/ 1331156 h 2343129"/>
                <a:gd name="connsiteX9-2995" fmla="*/ 683894 w 702832"/>
                <a:gd name="connsiteY9-2996" fmla="*/ 1165263 h 2343129"/>
                <a:gd name="connsiteX10-2997" fmla="*/ 175895 w 702832"/>
                <a:gd name="connsiteY10-2998" fmla="*/ 535025 h 2343129"/>
                <a:gd name="connsiteX11-2999" fmla="*/ 113189 w 702832"/>
                <a:gd name="connsiteY11-3000" fmla="*/ 38 h 2343129"/>
                <a:gd name="connsiteX12-3001" fmla="*/ 6033 w 702832"/>
                <a:gd name="connsiteY12-3002" fmla="*/ 38 h 2343129"/>
                <a:gd name="connsiteX0-3003" fmla="*/ 6033 w 683925"/>
                <a:gd name="connsiteY0-3004" fmla="*/ 38 h 2343129"/>
                <a:gd name="connsiteX1-3005" fmla="*/ 117158 w 683925"/>
                <a:gd name="connsiteY1-3006" fmla="*/ 606463 h 2343129"/>
                <a:gd name="connsiteX2-3007" fmla="*/ 553721 w 683925"/>
                <a:gd name="connsiteY2-3008" fmla="*/ 1060487 h 2343129"/>
                <a:gd name="connsiteX3-3009" fmla="*/ 552926 w 683925"/>
                <a:gd name="connsiteY3-3010" fmla="*/ 1272418 h 2343129"/>
                <a:gd name="connsiteX4-3011" fmla="*/ 124301 w 683925"/>
                <a:gd name="connsiteY4-3012" fmla="*/ 1719301 h 2343129"/>
                <a:gd name="connsiteX5-3013" fmla="*/ 9208 w 683925"/>
                <a:gd name="connsiteY5-3014" fmla="*/ 2336838 h 2343129"/>
                <a:gd name="connsiteX6-3015" fmla="*/ 113189 w 683925"/>
                <a:gd name="connsiteY6-3016" fmla="*/ 2341600 h 2343129"/>
                <a:gd name="connsiteX7-3017" fmla="*/ 200502 w 683925"/>
                <a:gd name="connsiteY7-3018" fmla="*/ 1756607 h 2343129"/>
                <a:gd name="connsiteX8-3019" fmla="*/ 683894 w 683925"/>
                <a:gd name="connsiteY8-3020" fmla="*/ 1165263 h 2343129"/>
                <a:gd name="connsiteX9-3021" fmla="*/ 175895 w 683925"/>
                <a:gd name="connsiteY9-3022" fmla="*/ 535025 h 2343129"/>
                <a:gd name="connsiteX10-3023" fmla="*/ 113189 w 683925"/>
                <a:gd name="connsiteY10-3024" fmla="*/ 38 h 2343129"/>
                <a:gd name="connsiteX11-3025" fmla="*/ 6033 w 683925"/>
                <a:gd name="connsiteY11-3026" fmla="*/ 38 h 2343129"/>
                <a:gd name="connsiteX0-3027" fmla="*/ 6033 w 689984"/>
                <a:gd name="connsiteY0-3028" fmla="*/ 38 h 2343129"/>
                <a:gd name="connsiteX1-3029" fmla="*/ 117158 w 689984"/>
                <a:gd name="connsiteY1-3030" fmla="*/ 606463 h 2343129"/>
                <a:gd name="connsiteX2-3031" fmla="*/ 553721 w 689984"/>
                <a:gd name="connsiteY2-3032" fmla="*/ 1060487 h 2343129"/>
                <a:gd name="connsiteX3-3033" fmla="*/ 552926 w 689984"/>
                <a:gd name="connsiteY3-3034" fmla="*/ 1272418 h 2343129"/>
                <a:gd name="connsiteX4-3035" fmla="*/ 124301 w 689984"/>
                <a:gd name="connsiteY4-3036" fmla="*/ 1719301 h 2343129"/>
                <a:gd name="connsiteX5-3037" fmla="*/ 9208 w 689984"/>
                <a:gd name="connsiteY5-3038" fmla="*/ 2336838 h 2343129"/>
                <a:gd name="connsiteX6-3039" fmla="*/ 113189 w 689984"/>
                <a:gd name="connsiteY6-3040" fmla="*/ 2341600 h 2343129"/>
                <a:gd name="connsiteX7-3041" fmla="*/ 200502 w 689984"/>
                <a:gd name="connsiteY7-3042" fmla="*/ 1756607 h 2343129"/>
                <a:gd name="connsiteX8-3043" fmla="*/ 683894 w 689984"/>
                <a:gd name="connsiteY8-3044" fmla="*/ 1165263 h 2343129"/>
                <a:gd name="connsiteX9-3045" fmla="*/ 175895 w 689984"/>
                <a:gd name="connsiteY9-3046" fmla="*/ 535025 h 2343129"/>
                <a:gd name="connsiteX10-3047" fmla="*/ 113189 w 689984"/>
                <a:gd name="connsiteY10-3048" fmla="*/ 38 h 2343129"/>
                <a:gd name="connsiteX11-3049" fmla="*/ 6033 w 689984"/>
                <a:gd name="connsiteY11-3050" fmla="*/ 38 h 2343129"/>
                <a:gd name="connsiteX0-3051" fmla="*/ 6033 w 684892"/>
                <a:gd name="connsiteY0-3052" fmla="*/ 38 h 2343129"/>
                <a:gd name="connsiteX1-3053" fmla="*/ 117158 w 684892"/>
                <a:gd name="connsiteY1-3054" fmla="*/ 606463 h 2343129"/>
                <a:gd name="connsiteX2-3055" fmla="*/ 553721 w 684892"/>
                <a:gd name="connsiteY2-3056" fmla="*/ 1060487 h 2343129"/>
                <a:gd name="connsiteX3-3057" fmla="*/ 552926 w 684892"/>
                <a:gd name="connsiteY3-3058" fmla="*/ 1272418 h 2343129"/>
                <a:gd name="connsiteX4-3059" fmla="*/ 124301 w 684892"/>
                <a:gd name="connsiteY4-3060" fmla="*/ 1719301 h 2343129"/>
                <a:gd name="connsiteX5-3061" fmla="*/ 9208 w 684892"/>
                <a:gd name="connsiteY5-3062" fmla="*/ 2336838 h 2343129"/>
                <a:gd name="connsiteX6-3063" fmla="*/ 113189 w 684892"/>
                <a:gd name="connsiteY6-3064" fmla="*/ 2341600 h 2343129"/>
                <a:gd name="connsiteX7-3065" fmla="*/ 200502 w 684892"/>
                <a:gd name="connsiteY7-3066" fmla="*/ 1756607 h 2343129"/>
                <a:gd name="connsiteX8-3067" fmla="*/ 683894 w 684892"/>
                <a:gd name="connsiteY8-3068" fmla="*/ 1165263 h 2343129"/>
                <a:gd name="connsiteX9-3069" fmla="*/ 175895 w 684892"/>
                <a:gd name="connsiteY9-3070" fmla="*/ 535025 h 2343129"/>
                <a:gd name="connsiteX10-3071" fmla="*/ 113189 w 684892"/>
                <a:gd name="connsiteY10-3072" fmla="*/ 38 h 2343129"/>
                <a:gd name="connsiteX11-3073" fmla="*/ 6033 w 684892"/>
                <a:gd name="connsiteY11-3074" fmla="*/ 38 h 2343129"/>
                <a:gd name="connsiteX0-3075" fmla="*/ 6033 w 684004"/>
                <a:gd name="connsiteY0-3076" fmla="*/ 38 h 2343129"/>
                <a:gd name="connsiteX1-3077" fmla="*/ 117158 w 684004"/>
                <a:gd name="connsiteY1-3078" fmla="*/ 606463 h 2343129"/>
                <a:gd name="connsiteX2-3079" fmla="*/ 553721 w 684004"/>
                <a:gd name="connsiteY2-3080" fmla="*/ 1060487 h 2343129"/>
                <a:gd name="connsiteX3-3081" fmla="*/ 552926 w 684004"/>
                <a:gd name="connsiteY3-3082" fmla="*/ 1272418 h 2343129"/>
                <a:gd name="connsiteX4-3083" fmla="*/ 124301 w 684004"/>
                <a:gd name="connsiteY4-3084" fmla="*/ 1719301 h 2343129"/>
                <a:gd name="connsiteX5-3085" fmla="*/ 9208 w 684004"/>
                <a:gd name="connsiteY5-3086" fmla="*/ 2336838 h 2343129"/>
                <a:gd name="connsiteX6-3087" fmla="*/ 113189 w 684004"/>
                <a:gd name="connsiteY6-3088" fmla="*/ 2341600 h 2343129"/>
                <a:gd name="connsiteX7-3089" fmla="*/ 200502 w 684004"/>
                <a:gd name="connsiteY7-3090" fmla="*/ 1756607 h 2343129"/>
                <a:gd name="connsiteX8-3091" fmla="*/ 683894 w 684004"/>
                <a:gd name="connsiteY8-3092" fmla="*/ 1165263 h 2343129"/>
                <a:gd name="connsiteX9-3093" fmla="*/ 175895 w 684004"/>
                <a:gd name="connsiteY9-3094" fmla="*/ 535025 h 2343129"/>
                <a:gd name="connsiteX10-3095" fmla="*/ 113189 w 684004"/>
                <a:gd name="connsiteY10-3096" fmla="*/ 38 h 2343129"/>
                <a:gd name="connsiteX11-3097" fmla="*/ 6033 w 684004"/>
                <a:gd name="connsiteY11-3098" fmla="*/ 38 h 2343129"/>
                <a:gd name="connsiteX0-3099" fmla="*/ 6033 w 684004"/>
                <a:gd name="connsiteY0-3100" fmla="*/ 38 h 2343129"/>
                <a:gd name="connsiteX1-3101" fmla="*/ 117158 w 684004"/>
                <a:gd name="connsiteY1-3102" fmla="*/ 606463 h 2343129"/>
                <a:gd name="connsiteX2-3103" fmla="*/ 553721 w 684004"/>
                <a:gd name="connsiteY2-3104" fmla="*/ 1060487 h 2343129"/>
                <a:gd name="connsiteX3-3105" fmla="*/ 552926 w 684004"/>
                <a:gd name="connsiteY3-3106" fmla="*/ 1272418 h 2343129"/>
                <a:gd name="connsiteX4-3107" fmla="*/ 124301 w 684004"/>
                <a:gd name="connsiteY4-3108" fmla="*/ 1719301 h 2343129"/>
                <a:gd name="connsiteX5-3109" fmla="*/ 9208 w 684004"/>
                <a:gd name="connsiteY5-3110" fmla="*/ 2336838 h 2343129"/>
                <a:gd name="connsiteX6-3111" fmla="*/ 113189 w 684004"/>
                <a:gd name="connsiteY6-3112" fmla="*/ 2341600 h 2343129"/>
                <a:gd name="connsiteX7-3113" fmla="*/ 200502 w 684004"/>
                <a:gd name="connsiteY7-3114" fmla="*/ 1756607 h 2343129"/>
                <a:gd name="connsiteX8-3115" fmla="*/ 683894 w 684004"/>
                <a:gd name="connsiteY8-3116" fmla="*/ 1165263 h 2343129"/>
                <a:gd name="connsiteX9-3117" fmla="*/ 175895 w 684004"/>
                <a:gd name="connsiteY9-3118" fmla="*/ 535025 h 2343129"/>
                <a:gd name="connsiteX10-3119" fmla="*/ 113189 w 684004"/>
                <a:gd name="connsiteY10-3120" fmla="*/ 38 h 2343129"/>
                <a:gd name="connsiteX11-3121" fmla="*/ 6033 w 684004"/>
                <a:gd name="connsiteY11-3122" fmla="*/ 38 h 2343129"/>
                <a:gd name="connsiteX0-3123" fmla="*/ 6033 w 683899"/>
                <a:gd name="connsiteY0-3124" fmla="*/ 38 h 2343129"/>
                <a:gd name="connsiteX1-3125" fmla="*/ 117158 w 683899"/>
                <a:gd name="connsiteY1-3126" fmla="*/ 606463 h 2343129"/>
                <a:gd name="connsiteX2-3127" fmla="*/ 553721 w 683899"/>
                <a:gd name="connsiteY2-3128" fmla="*/ 1060487 h 2343129"/>
                <a:gd name="connsiteX3-3129" fmla="*/ 552926 w 683899"/>
                <a:gd name="connsiteY3-3130" fmla="*/ 1272418 h 2343129"/>
                <a:gd name="connsiteX4-3131" fmla="*/ 124301 w 683899"/>
                <a:gd name="connsiteY4-3132" fmla="*/ 1719301 h 2343129"/>
                <a:gd name="connsiteX5-3133" fmla="*/ 9208 w 683899"/>
                <a:gd name="connsiteY5-3134" fmla="*/ 2336838 h 2343129"/>
                <a:gd name="connsiteX6-3135" fmla="*/ 113189 w 683899"/>
                <a:gd name="connsiteY6-3136" fmla="*/ 2341600 h 2343129"/>
                <a:gd name="connsiteX7-3137" fmla="*/ 200502 w 683899"/>
                <a:gd name="connsiteY7-3138" fmla="*/ 1756607 h 2343129"/>
                <a:gd name="connsiteX8-3139" fmla="*/ 683894 w 683899"/>
                <a:gd name="connsiteY8-3140" fmla="*/ 1165263 h 2343129"/>
                <a:gd name="connsiteX9-3141" fmla="*/ 175895 w 683899"/>
                <a:gd name="connsiteY9-3142" fmla="*/ 535025 h 2343129"/>
                <a:gd name="connsiteX10-3143" fmla="*/ 113189 w 683899"/>
                <a:gd name="connsiteY10-3144" fmla="*/ 38 h 2343129"/>
                <a:gd name="connsiteX11-3145" fmla="*/ 6033 w 683899"/>
                <a:gd name="connsiteY11-3146" fmla="*/ 38 h 2343129"/>
                <a:gd name="connsiteX0-3147" fmla="*/ 6033 w 683899"/>
                <a:gd name="connsiteY0-3148" fmla="*/ 38 h 2343129"/>
                <a:gd name="connsiteX1-3149" fmla="*/ 117158 w 683899"/>
                <a:gd name="connsiteY1-3150" fmla="*/ 606463 h 2343129"/>
                <a:gd name="connsiteX2-3151" fmla="*/ 553721 w 683899"/>
                <a:gd name="connsiteY2-3152" fmla="*/ 1060487 h 2343129"/>
                <a:gd name="connsiteX3-3153" fmla="*/ 552926 w 683899"/>
                <a:gd name="connsiteY3-3154" fmla="*/ 1272418 h 2343129"/>
                <a:gd name="connsiteX4-3155" fmla="*/ 124301 w 683899"/>
                <a:gd name="connsiteY4-3156" fmla="*/ 1719301 h 2343129"/>
                <a:gd name="connsiteX5-3157" fmla="*/ 9208 w 683899"/>
                <a:gd name="connsiteY5-3158" fmla="*/ 2336838 h 2343129"/>
                <a:gd name="connsiteX6-3159" fmla="*/ 113189 w 683899"/>
                <a:gd name="connsiteY6-3160" fmla="*/ 2341600 h 2343129"/>
                <a:gd name="connsiteX7-3161" fmla="*/ 200502 w 683899"/>
                <a:gd name="connsiteY7-3162" fmla="*/ 1756607 h 2343129"/>
                <a:gd name="connsiteX8-3163" fmla="*/ 683894 w 683899"/>
                <a:gd name="connsiteY8-3164" fmla="*/ 1165263 h 2343129"/>
                <a:gd name="connsiteX9-3165" fmla="*/ 175895 w 683899"/>
                <a:gd name="connsiteY9-3166" fmla="*/ 535025 h 2343129"/>
                <a:gd name="connsiteX10-3167" fmla="*/ 113189 w 683899"/>
                <a:gd name="connsiteY10-3168" fmla="*/ 38 h 2343129"/>
                <a:gd name="connsiteX11-3169" fmla="*/ 6033 w 683899"/>
                <a:gd name="connsiteY11-3170" fmla="*/ 38 h 2343129"/>
                <a:gd name="connsiteX0-3171" fmla="*/ 6033 w 683899"/>
                <a:gd name="connsiteY0-3172" fmla="*/ 38 h 2343129"/>
                <a:gd name="connsiteX1-3173" fmla="*/ 117158 w 683899"/>
                <a:gd name="connsiteY1-3174" fmla="*/ 606463 h 2343129"/>
                <a:gd name="connsiteX2-3175" fmla="*/ 553721 w 683899"/>
                <a:gd name="connsiteY2-3176" fmla="*/ 1060487 h 2343129"/>
                <a:gd name="connsiteX3-3177" fmla="*/ 552926 w 683899"/>
                <a:gd name="connsiteY3-3178" fmla="*/ 1272418 h 2343129"/>
                <a:gd name="connsiteX4-3179" fmla="*/ 124301 w 683899"/>
                <a:gd name="connsiteY4-3180" fmla="*/ 1719301 h 2343129"/>
                <a:gd name="connsiteX5-3181" fmla="*/ 9208 w 683899"/>
                <a:gd name="connsiteY5-3182" fmla="*/ 2336838 h 2343129"/>
                <a:gd name="connsiteX6-3183" fmla="*/ 113189 w 683899"/>
                <a:gd name="connsiteY6-3184" fmla="*/ 2341600 h 2343129"/>
                <a:gd name="connsiteX7-3185" fmla="*/ 200502 w 683899"/>
                <a:gd name="connsiteY7-3186" fmla="*/ 1756607 h 2343129"/>
                <a:gd name="connsiteX8-3187" fmla="*/ 683894 w 683899"/>
                <a:gd name="connsiteY8-3188" fmla="*/ 1165263 h 2343129"/>
                <a:gd name="connsiteX9-3189" fmla="*/ 175895 w 683899"/>
                <a:gd name="connsiteY9-3190" fmla="*/ 535025 h 2343129"/>
                <a:gd name="connsiteX10-3191" fmla="*/ 113189 w 683899"/>
                <a:gd name="connsiteY10-3192" fmla="*/ 38 h 2343129"/>
                <a:gd name="connsiteX11-3193" fmla="*/ 6033 w 683899"/>
                <a:gd name="connsiteY11-3194" fmla="*/ 38 h 2343129"/>
                <a:gd name="connsiteX0-3195" fmla="*/ 6033 w 683899"/>
                <a:gd name="connsiteY0-3196" fmla="*/ 38 h 2343129"/>
                <a:gd name="connsiteX1-3197" fmla="*/ 117158 w 683899"/>
                <a:gd name="connsiteY1-3198" fmla="*/ 606463 h 2343129"/>
                <a:gd name="connsiteX2-3199" fmla="*/ 553721 w 683899"/>
                <a:gd name="connsiteY2-3200" fmla="*/ 1060487 h 2343129"/>
                <a:gd name="connsiteX3-3201" fmla="*/ 552926 w 683899"/>
                <a:gd name="connsiteY3-3202" fmla="*/ 1272418 h 2343129"/>
                <a:gd name="connsiteX4-3203" fmla="*/ 124301 w 683899"/>
                <a:gd name="connsiteY4-3204" fmla="*/ 1719301 h 2343129"/>
                <a:gd name="connsiteX5-3205" fmla="*/ 9208 w 683899"/>
                <a:gd name="connsiteY5-3206" fmla="*/ 2336838 h 2343129"/>
                <a:gd name="connsiteX6-3207" fmla="*/ 113189 w 683899"/>
                <a:gd name="connsiteY6-3208" fmla="*/ 2341600 h 2343129"/>
                <a:gd name="connsiteX7-3209" fmla="*/ 200502 w 683899"/>
                <a:gd name="connsiteY7-3210" fmla="*/ 1756607 h 2343129"/>
                <a:gd name="connsiteX8-3211" fmla="*/ 683894 w 683899"/>
                <a:gd name="connsiteY8-3212" fmla="*/ 1165263 h 2343129"/>
                <a:gd name="connsiteX9-3213" fmla="*/ 175895 w 683899"/>
                <a:gd name="connsiteY9-3214" fmla="*/ 535025 h 2343129"/>
                <a:gd name="connsiteX10-3215" fmla="*/ 113189 w 683899"/>
                <a:gd name="connsiteY10-3216" fmla="*/ 38 h 2343129"/>
                <a:gd name="connsiteX11-3217" fmla="*/ 6033 w 683899"/>
                <a:gd name="connsiteY11-3218" fmla="*/ 38 h 2343129"/>
                <a:gd name="connsiteX0-3219" fmla="*/ 6033 w 683899"/>
                <a:gd name="connsiteY0-3220" fmla="*/ 38 h 2341719"/>
                <a:gd name="connsiteX1-3221" fmla="*/ 117158 w 683899"/>
                <a:gd name="connsiteY1-3222" fmla="*/ 606463 h 2341719"/>
                <a:gd name="connsiteX2-3223" fmla="*/ 553721 w 683899"/>
                <a:gd name="connsiteY2-3224" fmla="*/ 1060487 h 2341719"/>
                <a:gd name="connsiteX3-3225" fmla="*/ 552926 w 683899"/>
                <a:gd name="connsiteY3-3226" fmla="*/ 1272418 h 2341719"/>
                <a:gd name="connsiteX4-3227" fmla="*/ 124301 w 683899"/>
                <a:gd name="connsiteY4-3228" fmla="*/ 1719301 h 2341719"/>
                <a:gd name="connsiteX5-3229" fmla="*/ 9208 w 683899"/>
                <a:gd name="connsiteY5-3230" fmla="*/ 2336838 h 2341719"/>
                <a:gd name="connsiteX6-3231" fmla="*/ 113189 w 683899"/>
                <a:gd name="connsiteY6-3232" fmla="*/ 2341600 h 2341719"/>
                <a:gd name="connsiteX7-3233" fmla="*/ 200502 w 683899"/>
                <a:gd name="connsiteY7-3234" fmla="*/ 1756607 h 2341719"/>
                <a:gd name="connsiteX8-3235" fmla="*/ 683894 w 683899"/>
                <a:gd name="connsiteY8-3236" fmla="*/ 1165263 h 2341719"/>
                <a:gd name="connsiteX9-3237" fmla="*/ 175895 w 683899"/>
                <a:gd name="connsiteY9-3238" fmla="*/ 535025 h 2341719"/>
                <a:gd name="connsiteX10-3239" fmla="*/ 113189 w 683899"/>
                <a:gd name="connsiteY10-3240" fmla="*/ 38 h 2341719"/>
                <a:gd name="connsiteX11-3241" fmla="*/ 6033 w 683899"/>
                <a:gd name="connsiteY11-3242" fmla="*/ 38 h 2341719"/>
                <a:gd name="connsiteX0-3243" fmla="*/ 6033 w 683899"/>
                <a:gd name="connsiteY0-3244" fmla="*/ 38 h 2341701"/>
                <a:gd name="connsiteX1-3245" fmla="*/ 117158 w 683899"/>
                <a:gd name="connsiteY1-3246" fmla="*/ 606463 h 2341701"/>
                <a:gd name="connsiteX2-3247" fmla="*/ 553721 w 683899"/>
                <a:gd name="connsiteY2-3248" fmla="*/ 1060487 h 2341701"/>
                <a:gd name="connsiteX3-3249" fmla="*/ 552926 w 683899"/>
                <a:gd name="connsiteY3-3250" fmla="*/ 1272418 h 2341701"/>
                <a:gd name="connsiteX4-3251" fmla="*/ 124301 w 683899"/>
                <a:gd name="connsiteY4-3252" fmla="*/ 1719301 h 2341701"/>
                <a:gd name="connsiteX5-3253" fmla="*/ 9208 w 683899"/>
                <a:gd name="connsiteY5-3254" fmla="*/ 2336838 h 2341701"/>
                <a:gd name="connsiteX6-3255" fmla="*/ 113189 w 683899"/>
                <a:gd name="connsiteY6-3256" fmla="*/ 2341600 h 2341701"/>
                <a:gd name="connsiteX7-3257" fmla="*/ 200502 w 683899"/>
                <a:gd name="connsiteY7-3258" fmla="*/ 1756607 h 2341701"/>
                <a:gd name="connsiteX8-3259" fmla="*/ 683894 w 683899"/>
                <a:gd name="connsiteY8-3260" fmla="*/ 1165263 h 2341701"/>
                <a:gd name="connsiteX9-3261" fmla="*/ 175895 w 683899"/>
                <a:gd name="connsiteY9-3262" fmla="*/ 535025 h 2341701"/>
                <a:gd name="connsiteX10-3263" fmla="*/ 113189 w 683899"/>
                <a:gd name="connsiteY10-3264" fmla="*/ 38 h 2341701"/>
                <a:gd name="connsiteX11-3265" fmla="*/ 6033 w 683899"/>
                <a:gd name="connsiteY11-3266" fmla="*/ 38 h 2341701"/>
                <a:gd name="connsiteX0-3267" fmla="*/ 6033 w 683899"/>
                <a:gd name="connsiteY0-3268" fmla="*/ 38 h 2341699"/>
                <a:gd name="connsiteX1-3269" fmla="*/ 117158 w 683899"/>
                <a:gd name="connsiteY1-3270" fmla="*/ 606463 h 2341699"/>
                <a:gd name="connsiteX2-3271" fmla="*/ 553721 w 683899"/>
                <a:gd name="connsiteY2-3272" fmla="*/ 1060487 h 2341699"/>
                <a:gd name="connsiteX3-3273" fmla="*/ 552926 w 683899"/>
                <a:gd name="connsiteY3-3274" fmla="*/ 1272418 h 2341699"/>
                <a:gd name="connsiteX4-3275" fmla="*/ 124301 w 683899"/>
                <a:gd name="connsiteY4-3276" fmla="*/ 1719301 h 2341699"/>
                <a:gd name="connsiteX5-3277" fmla="*/ 9208 w 683899"/>
                <a:gd name="connsiteY5-3278" fmla="*/ 2336838 h 2341699"/>
                <a:gd name="connsiteX6-3279" fmla="*/ 113189 w 683899"/>
                <a:gd name="connsiteY6-3280" fmla="*/ 2341600 h 2341699"/>
                <a:gd name="connsiteX7-3281" fmla="*/ 200502 w 683899"/>
                <a:gd name="connsiteY7-3282" fmla="*/ 1756607 h 2341699"/>
                <a:gd name="connsiteX8-3283" fmla="*/ 683894 w 683899"/>
                <a:gd name="connsiteY8-3284" fmla="*/ 1165263 h 2341699"/>
                <a:gd name="connsiteX9-3285" fmla="*/ 175895 w 683899"/>
                <a:gd name="connsiteY9-3286" fmla="*/ 535025 h 2341699"/>
                <a:gd name="connsiteX10-3287" fmla="*/ 113189 w 683899"/>
                <a:gd name="connsiteY10-3288" fmla="*/ 38 h 2341699"/>
                <a:gd name="connsiteX11-3289" fmla="*/ 6033 w 683899"/>
                <a:gd name="connsiteY11-3290" fmla="*/ 38 h 2341699"/>
                <a:gd name="connsiteX0-3291" fmla="*/ 6033 w 683899"/>
                <a:gd name="connsiteY0-3292" fmla="*/ 38 h 2341699"/>
                <a:gd name="connsiteX1-3293" fmla="*/ 117158 w 683899"/>
                <a:gd name="connsiteY1-3294" fmla="*/ 606463 h 2341699"/>
                <a:gd name="connsiteX2-3295" fmla="*/ 553721 w 683899"/>
                <a:gd name="connsiteY2-3296" fmla="*/ 1060487 h 2341699"/>
                <a:gd name="connsiteX3-3297" fmla="*/ 552926 w 683899"/>
                <a:gd name="connsiteY3-3298" fmla="*/ 1272418 h 2341699"/>
                <a:gd name="connsiteX4-3299" fmla="*/ 124301 w 683899"/>
                <a:gd name="connsiteY4-3300" fmla="*/ 1719301 h 2341699"/>
                <a:gd name="connsiteX5-3301" fmla="*/ 9208 w 683899"/>
                <a:gd name="connsiteY5-3302" fmla="*/ 2336838 h 2341699"/>
                <a:gd name="connsiteX6-3303" fmla="*/ 113189 w 683899"/>
                <a:gd name="connsiteY6-3304" fmla="*/ 2341600 h 2341699"/>
                <a:gd name="connsiteX7-3305" fmla="*/ 200502 w 683899"/>
                <a:gd name="connsiteY7-3306" fmla="*/ 1756607 h 2341699"/>
                <a:gd name="connsiteX8-3307" fmla="*/ 683894 w 683899"/>
                <a:gd name="connsiteY8-3308" fmla="*/ 1165263 h 2341699"/>
                <a:gd name="connsiteX9-3309" fmla="*/ 175895 w 683899"/>
                <a:gd name="connsiteY9-3310" fmla="*/ 535025 h 2341699"/>
                <a:gd name="connsiteX10-3311" fmla="*/ 113189 w 683899"/>
                <a:gd name="connsiteY10-3312" fmla="*/ 38 h 2341699"/>
                <a:gd name="connsiteX11-3313" fmla="*/ 6033 w 683899"/>
                <a:gd name="connsiteY11-3314" fmla="*/ 38 h 2341699"/>
                <a:gd name="connsiteX0-3315" fmla="*/ 6033 w 683899"/>
                <a:gd name="connsiteY0-3316" fmla="*/ 38 h 2341699"/>
                <a:gd name="connsiteX1-3317" fmla="*/ 117158 w 683899"/>
                <a:gd name="connsiteY1-3318" fmla="*/ 606463 h 2341699"/>
                <a:gd name="connsiteX2-3319" fmla="*/ 553721 w 683899"/>
                <a:gd name="connsiteY2-3320" fmla="*/ 1060487 h 2341699"/>
                <a:gd name="connsiteX3-3321" fmla="*/ 552926 w 683899"/>
                <a:gd name="connsiteY3-3322" fmla="*/ 1272418 h 2341699"/>
                <a:gd name="connsiteX4-3323" fmla="*/ 124301 w 683899"/>
                <a:gd name="connsiteY4-3324" fmla="*/ 1719301 h 2341699"/>
                <a:gd name="connsiteX5-3325" fmla="*/ 9208 w 683899"/>
                <a:gd name="connsiteY5-3326" fmla="*/ 2336838 h 2341699"/>
                <a:gd name="connsiteX6-3327" fmla="*/ 113189 w 683899"/>
                <a:gd name="connsiteY6-3328" fmla="*/ 2341600 h 2341699"/>
                <a:gd name="connsiteX7-3329" fmla="*/ 200502 w 683899"/>
                <a:gd name="connsiteY7-3330" fmla="*/ 1756607 h 2341699"/>
                <a:gd name="connsiteX8-3331" fmla="*/ 683894 w 683899"/>
                <a:gd name="connsiteY8-3332" fmla="*/ 1165263 h 2341699"/>
                <a:gd name="connsiteX9-3333" fmla="*/ 175895 w 683899"/>
                <a:gd name="connsiteY9-3334" fmla="*/ 535025 h 2341699"/>
                <a:gd name="connsiteX10-3335" fmla="*/ 113189 w 683899"/>
                <a:gd name="connsiteY10-3336" fmla="*/ 38 h 2341699"/>
                <a:gd name="connsiteX11-3337" fmla="*/ 6033 w 683899"/>
                <a:gd name="connsiteY11-3338" fmla="*/ 38 h 2341699"/>
                <a:gd name="connsiteX0-3339" fmla="*/ 6033 w 683899"/>
                <a:gd name="connsiteY0-3340" fmla="*/ 38 h 2341699"/>
                <a:gd name="connsiteX1-3341" fmla="*/ 117158 w 683899"/>
                <a:gd name="connsiteY1-3342" fmla="*/ 606463 h 2341699"/>
                <a:gd name="connsiteX2-3343" fmla="*/ 553721 w 683899"/>
                <a:gd name="connsiteY2-3344" fmla="*/ 1060487 h 2341699"/>
                <a:gd name="connsiteX3-3345" fmla="*/ 552926 w 683899"/>
                <a:gd name="connsiteY3-3346" fmla="*/ 1272418 h 2341699"/>
                <a:gd name="connsiteX4-3347" fmla="*/ 124301 w 683899"/>
                <a:gd name="connsiteY4-3348" fmla="*/ 1719301 h 2341699"/>
                <a:gd name="connsiteX5-3349" fmla="*/ 9208 w 683899"/>
                <a:gd name="connsiteY5-3350" fmla="*/ 2336838 h 2341699"/>
                <a:gd name="connsiteX6-3351" fmla="*/ 113189 w 683899"/>
                <a:gd name="connsiteY6-3352" fmla="*/ 2341600 h 2341699"/>
                <a:gd name="connsiteX7-3353" fmla="*/ 200502 w 683899"/>
                <a:gd name="connsiteY7-3354" fmla="*/ 1756607 h 2341699"/>
                <a:gd name="connsiteX8-3355" fmla="*/ 683894 w 683899"/>
                <a:gd name="connsiteY8-3356" fmla="*/ 1165263 h 2341699"/>
                <a:gd name="connsiteX9-3357" fmla="*/ 175895 w 683899"/>
                <a:gd name="connsiteY9-3358" fmla="*/ 535025 h 2341699"/>
                <a:gd name="connsiteX10-3359" fmla="*/ 113189 w 683899"/>
                <a:gd name="connsiteY10-3360" fmla="*/ 38 h 2341699"/>
                <a:gd name="connsiteX11-3361" fmla="*/ 6033 w 683899"/>
                <a:gd name="connsiteY11-3362" fmla="*/ 38 h 2341699"/>
                <a:gd name="connsiteX0-3363" fmla="*/ 6033 w 683898"/>
                <a:gd name="connsiteY0-3364" fmla="*/ 38 h 2336838"/>
                <a:gd name="connsiteX1-3365" fmla="*/ 117158 w 683898"/>
                <a:gd name="connsiteY1-3366" fmla="*/ 606463 h 2336838"/>
                <a:gd name="connsiteX2-3367" fmla="*/ 553721 w 683898"/>
                <a:gd name="connsiteY2-3368" fmla="*/ 1060487 h 2336838"/>
                <a:gd name="connsiteX3-3369" fmla="*/ 552926 w 683898"/>
                <a:gd name="connsiteY3-3370" fmla="*/ 1272418 h 2336838"/>
                <a:gd name="connsiteX4-3371" fmla="*/ 124301 w 683898"/>
                <a:gd name="connsiteY4-3372" fmla="*/ 1719301 h 2336838"/>
                <a:gd name="connsiteX5-3373" fmla="*/ 9208 w 683898"/>
                <a:gd name="connsiteY5-3374" fmla="*/ 2336838 h 2336838"/>
                <a:gd name="connsiteX6-3375" fmla="*/ 141764 w 683898"/>
                <a:gd name="connsiteY6-3376" fmla="*/ 2335250 h 2336838"/>
                <a:gd name="connsiteX7-3377" fmla="*/ 200502 w 683898"/>
                <a:gd name="connsiteY7-3378" fmla="*/ 1756607 h 2336838"/>
                <a:gd name="connsiteX8-3379" fmla="*/ 683894 w 683898"/>
                <a:gd name="connsiteY8-3380" fmla="*/ 1165263 h 2336838"/>
                <a:gd name="connsiteX9-3381" fmla="*/ 175895 w 683898"/>
                <a:gd name="connsiteY9-3382" fmla="*/ 535025 h 2336838"/>
                <a:gd name="connsiteX10-3383" fmla="*/ 113189 w 683898"/>
                <a:gd name="connsiteY10-3384" fmla="*/ 38 h 2336838"/>
                <a:gd name="connsiteX11-3385" fmla="*/ 6033 w 683898"/>
                <a:gd name="connsiteY11-3386" fmla="*/ 38 h 2336838"/>
                <a:gd name="connsiteX0-3387" fmla="*/ 6033 w 683899"/>
                <a:gd name="connsiteY0-3388" fmla="*/ 38 h 2336838"/>
                <a:gd name="connsiteX1-3389" fmla="*/ 117158 w 683899"/>
                <a:gd name="connsiteY1-3390" fmla="*/ 606463 h 2336838"/>
                <a:gd name="connsiteX2-3391" fmla="*/ 553721 w 683899"/>
                <a:gd name="connsiteY2-3392" fmla="*/ 1060487 h 2336838"/>
                <a:gd name="connsiteX3-3393" fmla="*/ 552926 w 683899"/>
                <a:gd name="connsiteY3-3394" fmla="*/ 1272418 h 2336838"/>
                <a:gd name="connsiteX4-3395" fmla="*/ 124301 w 683899"/>
                <a:gd name="connsiteY4-3396" fmla="*/ 1719301 h 2336838"/>
                <a:gd name="connsiteX5-3397" fmla="*/ 9208 w 683899"/>
                <a:gd name="connsiteY5-3398" fmla="*/ 2336838 h 2336838"/>
                <a:gd name="connsiteX6-3399" fmla="*/ 141764 w 683899"/>
                <a:gd name="connsiteY6-3400" fmla="*/ 2335250 h 2336838"/>
                <a:gd name="connsiteX7-3401" fmla="*/ 200502 w 683899"/>
                <a:gd name="connsiteY7-3402" fmla="*/ 1756607 h 2336838"/>
                <a:gd name="connsiteX8-3403" fmla="*/ 683894 w 683899"/>
                <a:gd name="connsiteY8-3404" fmla="*/ 1165263 h 2336838"/>
                <a:gd name="connsiteX9-3405" fmla="*/ 175895 w 683899"/>
                <a:gd name="connsiteY9-3406" fmla="*/ 535025 h 2336838"/>
                <a:gd name="connsiteX10-3407" fmla="*/ 113189 w 683899"/>
                <a:gd name="connsiteY10-3408" fmla="*/ 38 h 2336838"/>
                <a:gd name="connsiteX11-3409" fmla="*/ 6033 w 683899"/>
                <a:gd name="connsiteY11-3410" fmla="*/ 38 h 2336838"/>
                <a:gd name="connsiteX0-3411" fmla="*/ 7898 w 685764"/>
                <a:gd name="connsiteY0-3412" fmla="*/ 38 h 2336838"/>
                <a:gd name="connsiteX1-3413" fmla="*/ 119023 w 685764"/>
                <a:gd name="connsiteY1-3414" fmla="*/ 606463 h 2336838"/>
                <a:gd name="connsiteX2-3415" fmla="*/ 555586 w 685764"/>
                <a:gd name="connsiteY2-3416" fmla="*/ 1060487 h 2336838"/>
                <a:gd name="connsiteX3-3417" fmla="*/ 554791 w 685764"/>
                <a:gd name="connsiteY3-3418" fmla="*/ 1272418 h 2336838"/>
                <a:gd name="connsiteX4-3419" fmla="*/ 113466 w 685764"/>
                <a:gd name="connsiteY4-3420" fmla="*/ 1716126 h 2336838"/>
                <a:gd name="connsiteX5-3421" fmla="*/ 11073 w 685764"/>
                <a:gd name="connsiteY5-3422" fmla="*/ 2336838 h 2336838"/>
                <a:gd name="connsiteX6-3423" fmla="*/ 143629 w 685764"/>
                <a:gd name="connsiteY6-3424" fmla="*/ 2335250 h 2336838"/>
                <a:gd name="connsiteX7-3425" fmla="*/ 202367 w 685764"/>
                <a:gd name="connsiteY7-3426" fmla="*/ 1756607 h 2336838"/>
                <a:gd name="connsiteX8-3427" fmla="*/ 685759 w 685764"/>
                <a:gd name="connsiteY8-3428" fmla="*/ 1165263 h 2336838"/>
                <a:gd name="connsiteX9-3429" fmla="*/ 177760 w 685764"/>
                <a:gd name="connsiteY9-3430" fmla="*/ 535025 h 2336838"/>
                <a:gd name="connsiteX10-3431" fmla="*/ 115054 w 685764"/>
                <a:gd name="connsiteY10-3432" fmla="*/ 38 h 2336838"/>
                <a:gd name="connsiteX11-3433" fmla="*/ 7898 w 685764"/>
                <a:gd name="connsiteY11-3434" fmla="*/ 38 h 2336838"/>
                <a:gd name="connsiteX0-3435" fmla="*/ 7898 w 685764"/>
                <a:gd name="connsiteY0-3436" fmla="*/ 38 h 2336838"/>
                <a:gd name="connsiteX1-3437" fmla="*/ 119023 w 685764"/>
                <a:gd name="connsiteY1-3438" fmla="*/ 606463 h 2336838"/>
                <a:gd name="connsiteX2-3439" fmla="*/ 555586 w 685764"/>
                <a:gd name="connsiteY2-3440" fmla="*/ 1060487 h 2336838"/>
                <a:gd name="connsiteX3-3441" fmla="*/ 554791 w 685764"/>
                <a:gd name="connsiteY3-3442" fmla="*/ 1272418 h 2336838"/>
                <a:gd name="connsiteX4-3443" fmla="*/ 113466 w 685764"/>
                <a:gd name="connsiteY4-3444" fmla="*/ 1716126 h 2336838"/>
                <a:gd name="connsiteX5-3445" fmla="*/ 11073 w 685764"/>
                <a:gd name="connsiteY5-3446" fmla="*/ 2336838 h 2336838"/>
                <a:gd name="connsiteX6-3447" fmla="*/ 143629 w 685764"/>
                <a:gd name="connsiteY6-3448" fmla="*/ 2335250 h 2336838"/>
                <a:gd name="connsiteX7-3449" fmla="*/ 202367 w 685764"/>
                <a:gd name="connsiteY7-3450" fmla="*/ 1756607 h 2336838"/>
                <a:gd name="connsiteX8-3451" fmla="*/ 685759 w 685764"/>
                <a:gd name="connsiteY8-3452" fmla="*/ 1165263 h 2336838"/>
                <a:gd name="connsiteX9-3453" fmla="*/ 177760 w 685764"/>
                <a:gd name="connsiteY9-3454" fmla="*/ 535025 h 2336838"/>
                <a:gd name="connsiteX10-3455" fmla="*/ 115054 w 685764"/>
                <a:gd name="connsiteY10-3456" fmla="*/ 38 h 2336838"/>
                <a:gd name="connsiteX11-3457" fmla="*/ 7898 w 685764"/>
                <a:gd name="connsiteY11-3458" fmla="*/ 38 h 2336838"/>
                <a:gd name="connsiteX0-3459" fmla="*/ 6033 w 683899"/>
                <a:gd name="connsiteY0-3460" fmla="*/ 38 h 2336838"/>
                <a:gd name="connsiteX1-3461" fmla="*/ 117158 w 683899"/>
                <a:gd name="connsiteY1-3462" fmla="*/ 606463 h 2336838"/>
                <a:gd name="connsiteX2-3463" fmla="*/ 553721 w 683899"/>
                <a:gd name="connsiteY2-3464" fmla="*/ 1060487 h 2336838"/>
                <a:gd name="connsiteX3-3465" fmla="*/ 552926 w 683899"/>
                <a:gd name="connsiteY3-3466" fmla="*/ 1272418 h 2336838"/>
                <a:gd name="connsiteX4-3467" fmla="*/ 111601 w 683899"/>
                <a:gd name="connsiteY4-3468" fmla="*/ 1716126 h 2336838"/>
                <a:gd name="connsiteX5-3469" fmla="*/ 9208 w 683899"/>
                <a:gd name="connsiteY5-3470" fmla="*/ 2336838 h 2336838"/>
                <a:gd name="connsiteX6-3471" fmla="*/ 141764 w 683899"/>
                <a:gd name="connsiteY6-3472" fmla="*/ 2335250 h 2336838"/>
                <a:gd name="connsiteX7-3473" fmla="*/ 200502 w 683899"/>
                <a:gd name="connsiteY7-3474" fmla="*/ 1756607 h 2336838"/>
                <a:gd name="connsiteX8-3475" fmla="*/ 683894 w 683899"/>
                <a:gd name="connsiteY8-3476" fmla="*/ 1165263 h 2336838"/>
                <a:gd name="connsiteX9-3477" fmla="*/ 175895 w 683899"/>
                <a:gd name="connsiteY9-3478" fmla="*/ 535025 h 2336838"/>
                <a:gd name="connsiteX10-3479" fmla="*/ 113189 w 683899"/>
                <a:gd name="connsiteY10-3480" fmla="*/ 38 h 2336838"/>
                <a:gd name="connsiteX11-3481" fmla="*/ 6033 w 683899"/>
                <a:gd name="connsiteY11-3482" fmla="*/ 38 h 233683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Lst>
              <a:rect l="l" t="t" r="r" b="b"/>
              <a:pathLst>
                <a:path w="683899" h="2336838">
                  <a:moveTo>
                    <a:pt x="6033" y="38"/>
                  </a:moveTo>
                  <a:cubicBezTo>
                    <a:pt x="-16721" y="183657"/>
                    <a:pt x="25877" y="429721"/>
                    <a:pt x="117158" y="606463"/>
                  </a:cubicBezTo>
                  <a:cubicBezTo>
                    <a:pt x="208439" y="783205"/>
                    <a:pt x="431087" y="968544"/>
                    <a:pt x="553721" y="1060487"/>
                  </a:cubicBezTo>
                  <a:cubicBezTo>
                    <a:pt x="676355" y="1152430"/>
                    <a:pt x="642488" y="1204420"/>
                    <a:pt x="552926" y="1272418"/>
                  </a:cubicBezTo>
                  <a:cubicBezTo>
                    <a:pt x="463364" y="1340416"/>
                    <a:pt x="241114" y="1476017"/>
                    <a:pt x="111601" y="1716126"/>
                  </a:cubicBezTo>
                  <a:cubicBezTo>
                    <a:pt x="-17912" y="1956235"/>
                    <a:pt x="-2434" y="2224788"/>
                    <a:pt x="9208" y="2336838"/>
                  </a:cubicBezTo>
                  <a:cubicBezTo>
                    <a:pt x="73238" y="2334588"/>
                    <a:pt x="79322" y="2333927"/>
                    <a:pt x="141764" y="2335250"/>
                  </a:cubicBezTo>
                  <a:cubicBezTo>
                    <a:pt x="142293" y="2341337"/>
                    <a:pt x="72047" y="2043680"/>
                    <a:pt x="200502" y="1756607"/>
                  </a:cubicBezTo>
                  <a:cubicBezTo>
                    <a:pt x="328957" y="1469534"/>
                    <a:pt x="685482" y="1317001"/>
                    <a:pt x="683894" y="1165263"/>
                  </a:cubicBezTo>
                  <a:cubicBezTo>
                    <a:pt x="682306" y="1013525"/>
                    <a:pt x="282919" y="869723"/>
                    <a:pt x="175895" y="535025"/>
                  </a:cubicBezTo>
                  <a:cubicBezTo>
                    <a:pt x="68871" y="200327"/>
                    <a:pt x="104458" y="4271"/>
                    <a:pt x="113189" y="38"/>
                  </a:cubicBezTo>
                  <a:cubicBezTo>
                    <a:pt x="90964" y="-226"/>
                    <a:pt x="41530" y="1023"/>
                    <a:pt x="6033" y="38"/>
                  </a:cubicBez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sp>
          <p:nvSpPr>
            <p:cNvPr id="56" name="任意多边形 55"/>
            <p:cNvSpPr/>
            <p:nvPr/>
          </p:nvSpPr>
          <p:spPr>
            <a:xfrm flipH="1">
              <a:off x="1699754" y="1172343"/>
              <a:ext cx="957816" cy="3272796"/>
            </a:xfrm>
            <a:custGeom>
              <a:avLst/>
              <a:gdLst>
                <a:gd name="connsiteX0" fmla="*/ 38 w 624974"/>
                <a:gd name="connsiteY0" fmla="*/ 74612 h 2488535"/>
                <a:gd name="connsiteX1" fmla="*/ 111163 w 624974"/>
                <a:gd name="connsiteY1" fmla="*/ 681037 h 2488535"/>
                <a:gd name="connsiteX2" fmla="*/ 571538 w 624974"/>
                <a:gd name="connsiteY2" fmla="*/ 1144587 h 2488535"/>
                <a:gd name="connsiteX3" fmla="*/ 577888 w 624974"/>
                <a:gd name="connsiteY3" fmla="*/ 1335087 h 2488535"/>
                <a:gd name="connsiteX4" fmla="*/ 234988 w 624974"/>
                <a:gd name="connsiteY4" fmla="*/ 1636712 h 2488535"/>
                <a:gd name="connsiteX5" fmla="*/ 3213 w 624974"/>
                <a:gd name="connsiteY5" fmla="*/ 2411412 h 2488535"/>
                <a:gd name="connsiteX6" fmla="*/ 104813 w 624974"/>
                <a:gd name="connsiteY6" fmla="*/ 2401887 h 2488535"/>
                <a:gd name="connsiteX7" fmla="*/ 177838 w 624974"/>
                <a:gd name="connsiteY7" fmla="*/ 1890712 h 2488535"/>
                <a:gd name="connsiteX8" fmla="*/ 565188 w 624974"/>
                <a:gd name="connsiteY8" fmla="*/ 1398587 h 2488535"/>
                <a:gd name="connsiteX9" fmla="*/ 568363 w 624974"/>
                <a:gd name="connsiteY9" fmla="*/ 1049337 h 2488535"/>
                <a:gd name="connsiteX10" fmla="*/ 174663 w 624974"/>
                <a:gd name="connsiteY10" fmla="*/ 566737 h 2488535"/>
                <a:gd name="connsiteX11" fmla="*/ 104813 w 624974"/>
                <a:gd name="connsiteY11" fmla="*/ 65087 h 2488535"/>
                <a:gd name="connsiteX12" fmla="*/ 38 w 624974"/>
                <a:gd name="connsiteY12" fmla="*/ 74612 h 2488535"/>
                <a:gd name="connsiteX0-1" fmla="*/ 38 w 624974"/>
                <a:gd name="connsiteY0-2" fmla="*/ 74612 h 2488535"/>
                <a:gd name="connsiteX1-3" fmla="*/ 111163 w 624974"/>
                <a:gd name="connsiteY1-4" fmla="*/ 681037 h 2488535"/>
                <a:gd name="connsiteX2-5" fmla="*/ 571538 w 624974"/>
                <a:gd name="connsiteY2-6" fmla="*/ 1144587 h 2488535"/>
                <a:gd name="connsiteX3-7" fmla="*/ 577888 w 624974"/>
                <a:gd name="connsiteY3-8" fmla="*/ 1335087 h 2488535"/>
                <a:gd name="connsiteX4-9" fmla="*/ 234988 w 624974"/>
                <a:gd name="connsiteY4-10" fmla="*/ 1636712 h 2488535"/>
                <a:gd name="connsiteX5-11" fmla="*/ 3213 w 624974"/>
                <a:gd name="connsiteY5-12" fmla="*/ 2411412 h 2488535"/>
                <a:gd name="connsiteX6-13" fmla="*/ 104813 w 624974"/>
                <a:gd name="connsiteY6-14" fmla="*/ 2401887 h 2488535"/>
                <a:gd name="connsiteX7-15" fmla="*/ 177838 w 624974"/>
                <a:gd name="connsiteY7-16" fmla="*/ 1890712 h 2488535"/>
                <a:gd name="connsiteX8-17" fmla="*/ 565188 w 624974"/>
                <a:gd name="connsiteY8-18" fmla="*/ 1398587 h 2488535"/>
                <a:gd name="connsiteX9-19" fmla="*/ 568363 w 624974"/>
                <a:gd name="connsiteY9-20" fmla="*/ 1049337 h 2488535"/>
                <a:gd name="connsiteX10-21" fmla="*/ 174663 w 624974"/>
                <a:gd name="connsiteY10-22" fmla="*/ 566737 h 2488535"/>
                <a:gd name="connsiteX11-23" fmla="*/ 104813 w 624974"/>
                <a:gd name="connsiteY11-24" fmla="*/ 65087 h 2488535"/>
                <a:gd name="connsiteX12-25" fmla="*/ 38 w 624974"/>
                <a:gd name="connsiteY12-26" fmla="*/ 74612 h 2488535"/>
                <a:gd name="connsiteX0-27" fmla="*/ 23714 w 648650"/>
                <a:gd name="connsiteY0-28" fmla="*/ 43040 h 2456963"/>
                <a:gd name="connsiteX1-29" fmla="*/ 134839 w 648650"/>
                <a:gd name="connsiteY1-30" fmla="*/ 649465 h 2456963"/>
                <a:gd name="connsiteX2-31" fmla="*/ 595214 w 648650"/>
                <a:gd name="connsiteY2-32" fmla="*/ 1113015 h 2456963"/>
                <a:gd name="connsiteX3-33" fmla="*/ 601564 w 648650"/>
                <a:gd name="connsiteY3-34" fmla="*/ 1303515 h 2456963"/>
                <a:gd name="connsiteX4-35" fmla="*/ 258664 w 648650"/>
                <a:gd name="connsiteY4-36" fmla="*/ 1605140 h 2456963"/>
                <a:gd name="connsiteX5-37" fmla="*/ 26889 w 648650"/>
                <a:gd name="connsiteY5-38" fmla="*/ 2379840 h 2456963"/>
                <a:gd name="connsiteX6-39" fmla="*/ 128489 w 648650"/>
                <a:gd name="connsiteY6-40" fmla="*/ 2370315 h 2456963"/>
                <a:gd name="connsiteX7-41" fmla="*/ 201514 w 648650"/>
                <a:gd name="connsiteY7-42" fmla="*/ 1859140 h 2456963"/>
                <a:gd name="connsiteX8-43" fmla="*/ 588864 w 648650"/>
                <a:gd name="connsiteY8-44" fmla="*/ 1367015 h 2456963"/>
                <a:gd name="connsiteX9-45" fmla="*/ 592039 w 648650"/>
                <a:gd name="connsiteY9-46" fmla="*/ 1017765 h 2456963"/>
                <a:gd name="connsiteX10-47" fmla="*/ 198339 w 648650"/>
                <a:gd name="connsiteY10-48" fmla="*/ 535165 h 2456963"/>
                <a:gd name="connsiteX11-49" fmla="*/ 128489 w 648650"/>
                <a:gd name="connsiteY11-50" fmla="*/ 33515 h 2456963"/>
                <a:gd name="connsiteX12-51" fmla="*/ 23714 w 648650"/>
                <a:gd name="connsiteY12-52" fmla="*/ 43040 h 2456963"/>
                <a:gd name="connsiteX0-53" fmla="*/ 25732 w 650668"/>
                <a:gd name="connsiteY0-54" fmla="*/ 53052 h 2466975"/>
                <a:gd name="connsiteX1-55" fmla="*/ 136857 w 650668"/>
                <a:gd name="connsiteY1-56" fmla="*/ 659477 h 2466975"/>
                <a:gd name="connsiteX2-57" fmla="*/ 597232 w 650668"/>
                <a:gd name="connsiteY2-58" fmla="*/ 1123027 h 2466975"/>
                <a:gd name="connsiteX3-59" fmla="*/ 603582 w 650668"/>
                <a:gd name="connsiteY3-60" fmla="*/ 1313527 h 2466975"/>
                <a:gd name="connsiteX4-61" fmla="*/ 260682 w 650668"/>
                <a:gd name="connsiteY4-62" fmla="*/ 1615152 h 2466975"/>
                <a:gd name="connsiteX5-63" fmla="*/ 28907 w 650668"/>
                <a:gd name="connsiteY5-64" fmla="*/ 2389852 h 2466975"/>
                <a:gd name="connsiteX6-65" fmla="*/ 130507 w 650668"/>
                <a:gd name="connsiteY6-66" fmla="*/ 2380327 h 2466975"/>
                <a:gd name="connsiteX7-67" fmla="*/ 203532 w 650668"/>
                <a:gd name="connsiteY7-68" fmla="*/ 1869152 h 2466975"/>
                <a:gd name="connsiteX8-69" fmla="*/ 590882 w 650668"/>
                <a:gd name="connsiteY8-70" fmla="*/ 1377027 h 2466975"/>
                <a:gd name="connsiteX9-71" fmla="*/ 594057 w 650668"/>
                <a:gd name="connsiteY9-72" fmla="*/ 1027777 h 2466975"/>
                <a:gd name="connsiteX10-73" fmla="*/ 200357 w 650668"/>
                <a:gd name="connsiteY10-74" fmla="*/ 545177 h 2466975"/>
                <a:gd name="connsiteX11-75" fmla="*/ 130507 w 650668"/>
                <a:gd name="connsiteY11-76" fmla="*/ 43527 h 2466975"/>
                <a:gd name="connsiteX12-77" fmla="*/ 25732 w 650668"/>
                <a:gd name="connsiteY12-78" fmla="*/ 53052 h 2466975"/>
                <a:gd name="connsiteX0-79" fmla="*/ 25732 w 650668"/>
                <a:gd name="connsiteY0-80" fmla="*/ 44171 h 2458094"/>
                <a:gd name="connsiteX1-81" fmla="*/ 136857 w 650668"/>
                <a:gd name="connsiteY1-82" fmla="*/ 650596 h 2458094"/>
                <a:gd name="connsiteX2-83" fmla="*/ 597232 w 650668"/>
                <a:gd name="connsiteY2-84" fmla="*/ 1114146 h 2458094"/>
                <a:gd name="connsiteX3-85" fmla="*/ 603582 w 650668"/>
                <a:gd name="connsiteY3-86" fmla="*/ 1304646 h 2458094"/>
                <a:gd name="connsiteX4-87" fmla="*/ 260682 w 650668"/>
                <a:gd name="connsiteY4-88" fmla="*/ 1606271 h 2458094"/>
                <a:gd name="connsiteX5-89" fmla="*/ 28907 w 650668"/>
                <a:gd name="connsiteY5-90" fmla="*/ 2380971 h 2458094"/>
                <a:gd name="connsiteX6-91" fmla="*/ 130507 w 650668"/>
                <a:gd name="connsiteY6-92" fmla="*/ 2371446 h 2458094"/>
                <a:gd name="connsiteX7-93" fmla="*/ 203532 w 650668"/>
                <a:gd name="connsiteY7-94" fmla="*/ 1860271 h 2458094"/>
                <a:gd name="connsiteX8-95" fmla="*/ 590882 w 650668"/>
                <a:gd name="connsiteY8-96" fmla="*/ 1368146 h 2458094"/>
                <a:gd name="connsiteX9-97" fmla="*/ 594057 w 650668"/>
                <a:gd name="connsiteY9-98" fmla="*/ 1018896 h 2458094"/>
                <a:gd name="connsiteX10-99" fmla="*/ 200357 w 650668"/>
                <a:gd name="connsiteY10-100" fmla="*/ 536296 h 2458094"/>
                <a:gd name="connsiteX11-101" fmla="*/ 130507 w 650668"/>
                <a:gd name="connsiteY11-102" fmla="*/ 34646 h 2458094"/>
                <a:gd name="connsiteX12-103" fmla="*/ 25732 w 650668"/>
                <a:gd name="connsiteY12-104" fmla="*/ 44171 h 2458094"/>
                <a:gd name="connsiteX0-105" fmla="*/ 25732 w 650668"/>
                <a:gd name="connsiteY0-106" fmla="*/ 36942 h 2450865"/>
                <a:gd name="connsiteX1-107" fmla="*/ 136857 w 650668"/>
                <a:gd name="connsiteY1-108" fmla="*/ 643367 h 2450865"/>
                <a:gd name="connsiteX2-109" fmla="*/ 597232 w 650668"/>
                <a:gd name="connsiteY2-110" fmla="*/ 1106917 h 2450865"/>
                <a:gd name="connsiteX3-111" fmla="*/ 603582 w 650668"/>
                <a:gd name="connsiteY3-112" fmla="*/ 1297417 h 2450865"/>
                <a:gd name="connsiteX4-113" fmla="*/ 260682 w 650668"/>
                <a:gd name="connsiteY4-114" fmla="*/ 1599042 h 2450865"/>
                <a:gd name="connsiteX5-115" fmla="*/ 28907 w 650668"/>
                <a:gd name="connsiteY5-116" fmla="*/ 2373742 h 2450865"/>
                <a:gd name="connsiteX6-117" fmla="*/ 130507 w 650668"/>
                <a:gd name="connsiteY6-118" fmla="*/ 2364217 h 2450865"/>
                <a:gd name="connsiteX7-119" fmla="*/ 203532 w 650668"/>
                <a:gd name="connsiteY7-120" fmla="*/ 1853042 h 2450865"/>
                <a:gd name="connsiteX8-121" fmla="*/ 590882 w 650668"/>
                <a:gd name="connsiteY8-122" fmla="*/ 1360917 h 2450865"/>
                <a:gd name="connsiteX9-123" fmla="*/ 594057 w 650668"/>
                <a:gd name="connsiteY9-124" fmla="*/ 1011667 h 2450865"/>
                <a:gd name="connsiteX10-125" fmla="*/ 200357 w 650668"/>
                <a:gd name="connsiteY10-126" fmla="*/ 529067 h 2450865"/>
                <a:gd name="connsiteX11-127" fmla="*/ 132888 w 650668"/>
                <a:gd name="connsiteY11-128" fmla="*/ 36942 h 2450865"/>
                <a:gd name="connsiteX12-129" fmla="*/ 25732 w 650668"/>
                <a:gd name="connsiteY12-130" fmla="*/ 36942 h 2450865"/>
                <a:gd name="connsiteX0-131" fmla="*/ 25732 w 650668"/>
                <a:gd name="connsiteY0-132" fmla="*/ 38 h 2413961"/>
                <a:gd name="connsiteX1-133" fmla="*/ 136857 w 650668"/>
                <a:gd name="connsiteY1-134" fmla="*/ 606463 h 2413961"/>
                <a:gd name="connsiteX2-135" fmla="*/ 597232 w 650668"/>
                <a:gd name="connsiteY2-136" fmla="*/ 1070013 h 2413961"/>
                <a:gd name="connsiteX3-137" fmla="*/ 603582 w 650668"/>
                <a:gd name="connsiteY3-138" fmla="*/ 1260513 h 2413961"/>
                <a:gd name="connsiteX4-139" fmla="*/ 260682 w 650668"/>
                <a:gd name="connsiteY4-140" fmla="*/ 1562138 h 2413961"/>
                <a:gd name="connsiteX5-141" fmla="*/ 28907 w 650668"/>
                <a:gd name="connsiteY5-142" fmla="*/ 2336838 h 2413961"/>
                <a:gd name="connsiteX6-143" fmla="*/ 130507 w 650668"/>
                <a:gd name="connsiteY6-144" fmla="*/ 2327313 h 2413961"/>
                <a:gd name="connsiteX7-145" fmla="*/ 203532 w 650668"/>
                <a:gd name="connsiteY7-146" fmla="*/ 1816138 h 2413961"/>
                <a:gd name="connsiteX8-147" fmla="*/ 590882 w 650668"/>
                <a:gd name="connsiteY8-148" fmla="*/ 1324013 h 2413961"/>
                <a:gd name="connsiteX9-149" fmla="*/ 594057 w 650668"/>
                <a:gd name="connsiteY9-150" fmla="*/ 974763 h 2413961"/>
                <a:gd name="connsiteX10-151" fmla="*/ 200357 w 650668"/>
                <a:gd name="connsiteY10-152" fmla="*/ 492163 h 2413961"/>
                <a:gd name="connsiteX11-153" fmla="*/ 132888 w 650668"/>
                <a:gd name="connsiteY11-154" fmla="*/ 38 h 2413961"/>
                <a:gd name="connsiteX12-155" fmla="*/ 25732 w 650668"/>
                <a:gd name="connsiteY12-156" fmla="*/ 38 h 2413961"/>
                <a:gd name="connsiteX0-157" fmla="*/ 39 w 624975"/>
                <a:gd name="connsiteY0-158" fmla="*/ 38 h 2413961"/>
                <a:gd name="connsiteX1-159" fmla="*/ 111164 w 624975"/>
                <a:gd name="connsiteY1-160" fmla="*/ 606463 h 2413961"/>
                <a:gd name="connsiteX2-161" fmla="*/ 571539 w 624975"/>
                <a:gd name="connsiteY2-162" fmla="*/ 1070013 h 2413961"/>
                <a:gd name="connsiteX3-163" fmla="*/ 577889 w 624975"/>
                <a:gd name="connsiteY3-164" fmla="*/ 1260513 h 2413961"/>
                <a:gd name="connsiteX4-165" fmla="*/ 234989 w 624975"/>
                <a:gd name="connsiteY4-166" fmla="*/ 1562138 h 2413961"/>
                <a:gd name="connsiteX5-167" fmla="*/ 3214 w 624975"/>
                <a:gd name="connsiteY5-168" fmla="*/ 2336838 h 2413961"/>
                <a:gd name="connsiteX6-169" fmla="*/ 104814 w 624975"/>
                <a:gd name="connsiteY6-170" fmla="*/ 2327313 h 2413961"/>
                <a:gd name="connsiteX7-171" fmla="*/ 177839 w 624975"/>
                <a:gd name="connsiteY7-172" fmla="*/ 1816138 h 2413961"/>
                <a:gd name="connsiteX8-173" fmla="*/ 565189 w 624975"/>
                <a:gd name="connsiteY8-174" fmla="*/ 1324013 h 2413961"/>
                <a:gd name="connsiteX9-175" fmla="*/ 568364 w 624975"/>
                <a:gd name="connsiteY9-176" fmla="*/ 974763 h 2413961"/>
                <a:gd name="connsiteX10-177" fmla="*/ 174664 w 624975"/>
                <a:gd name="connsiteY10-178" fmla="*/ 492163 h 2413961"/>
                <a:gd name="connsiteX11-179" fmla="*/ 107195 w 624975"/>
                <a:gd name="connsiteY11-180" fmla="*/ 38 h 2413961"/>
                <a:gd name="connsiteX12-181" fmla="*/ 39 w 624975"/>
                <a:gd name="connsiteY12-182" fmla="*/ 38 h 2413961"/>
                <a:gd name="connsiteX0-183" fmla="*/ 6356 w 631292"/>
                <a:gd name="connsiteY0-184" fmla="*/ 38 h 2413961"/>
                <a:gd name="connsiteX1-185" fmla="*/ 117481 w 631292"/>
                <a:gd name="connsiteY1-186" fmla="*/ 606463 h 2413961"/>
                <a:gd name="connsiteX2-187" fmla="*/ 577856 w 631292"/>
                <a:gd name="connsiteY2-188" fmla="*/ 1070013 h 2413961"/>
                <a:gd name="connsiteX3-189" fmla="*/ 584206 w 631292"/>
                <a:gd name="connsiteY3-190" fmla="*/ 1260513 h 2413961"/>
                <a:gd name="connsiteX4-191" fmla="*/ 241306 w 631292"/>
                <a:gd name="connsiteY4-192" fmla="*/ 1562138 h 2413961"/>
                <a:gd name="connsiteX5-193" fmla="*/ 9531 w 631292"/>
                <a:gd name="connsiteY5-194" fmla="*/ 2336838 h 2413961"/>
                <a:gd name="connsiteX6-195" fmla="*/ 111131 w 631292"/>
                <a:gd name="connsiteY6-196" fmla="*/ 2327313 h 2413961"/>
                <a:gd name="connsiteX7-197" fmla="*/ 184156 w 631292"/>
                <a:gd name="connsiteY7-198" fmla="*/ 1816138 h 2413961"/>
                <a:gd name="connsiteX8-199" fmla="*/ 571506 w 631292"/>
                <a:gd name="connsiteY8-200" fmla="*/ 1324013 h 2413961"/>
                <a:gd name="connsiteX9-201" fmla="*/ 574681 w 631292"/>
                <a:gd name="connsiteY9-202" fmla="*/ 974763 h 2413961"/>
                <a:gd name="connsiteX10-203" fmla="*/ 180981 w 631292"/>
                <a:gd name="connsiteY10-204" fmla="*/ 492163 h 2413961"/>
                <a:gd name="connsiteX11-205" fmla="*/ 113512 w 631292"/>
                <a:gd name="connsiteY11-206" fmla="*/ 38 h 2413961"/>
                <a:gd name="connsiteX12-207" fmla="*/ 6356 w 631292"/>
                <a:gd name="connsiteY12-208" fmla="*/ 38 h 2413961"/>
                <a:gd name="connsiteX0-209" fmla="*/ 6356 w 656707"/>
                <a:gd name="connsiteY0-210" fmla="*/ 38 h 2413961"/>
                <a:gd name="connsiteX1-211" fmla="*/ 117481 w 656707"/>
                <a:gd name="connsiteY1-212" fmla="*/ 606463 h 2413961"/>
                <a:gd name="connsiteX2-213" fmla="*/ 577856 w 656707"/>
                <a:gd name="connsiteY2-214" fmla="*/ 1070013 h 2413961"/>
                <a:gd name="connsiteX3-215" fmla="*/ 584206 w 656707"/>
                <a:gd name="connsiteY3-216" fmla="*/ 1260513 h 2413961"/>
                <a:gd name="connsiteX4-217" fmla="*/ 241306 w 656707"/>
                <a:gd name="connsiteY4-218" fmla="*/ 1562138 h 2413961"/>
                <a:gd name="connsiteX5-219" fmla="*/ 9531 w 656707"/>
                <a:gd name="connsiteY5-220" fmla="*/ 2336838 h 2413961"/>
                <a:gd name="connsiteX6-221" fmla="*/ 111131 w 656707"/>
                <a:gd name="connsiteY6-222" fmla="*/ 2327313 h 2413961"/>
                <a:gd name="connsiteX7-223" fmla="*/ 184156 w 656707"/>
                <a:gd name="connsiteY7-224" fmla="*/ 1816138 h 2413961"/>
                <a:gd name="connsiteX8-225" fmla="*/ 571506 w 656707"/>
                <a:gd name="connsiteY8-226" fmla="*/ 1324013 h 2413961"/>
                <a:gd name="connsiteX9-227" fmla="*/ 574681 w 656707"/>
                <a:gd name="connsiteY9-228" fmla="*/ 974763 h 2413961"/>
                <a:gd name="connsiteX10-229" fmla="*/ 180981 w 656707"/>
                <a:gd name="connsiteY10-230" fmla="*/ 492163 h 2413961"/>
                <a:gd name="connsiteX11-231" fmla="*/ 113512 w 656707"/>
                <a:gd name="connsiteY11-232" fmla="*/ 38 h 2413961"/>
                <a:gd name="connsiteX12-233" fmla="*/ 6356 w 656707"/>
                <a:gd name="connsiteY12-234" fmla="*/ 38 h 2413961"/>
                <a:gd name="connsiteX0-235" fmla="*/ 6356 w 621937"/>
                <a:gd name="connsiteY0-236" fmla="*/ 38 h 2413961"/>
                <a:gd name="connsiteX1-237" fmla="*/ 117481 w 621937"/>
                <a:gd name="connsiteY1-238" fmla="*/ 606463 h 2413961"/>
                <a:gd name="connsiteX2-239" fmla="*/ 577856 w 621937"/>
                <a:gd name="connsiteY2-240" fmla="*/ 1070013 h 2413961"/>
                <a:gd name="connsiteX3-241" fmla="*/ 555631 w 621937"/>
                <a:gd name="connsiteY3-242" fmla="*/ 1281944 h 2413961"/>
                <a:gd name="connsiteX4-243" fmla="*/ 241306 w 621937"/>
                <a:gd name="connsiteY4-244" fmla="*/ 1562138 h 2413961"/>
                <a:gd name="connsiteX5-245" fmla="*/ 9531 w 621937"/>
                <a:gd name="connsiteY5-246" fmla="*/ 2336838 h 2413961"/>
                <a:gd name="connsiteX6-247" fmla="*/ 111131 w 621937"/>
                <a:gd name="connsiteY6-248" fmla="*/ 2327313 h 2413961"/>
                <a:gd name="connsiteX7-249" fmla="*/ 184156 w 621937"/>
                <a:gd name="connsiteY7-250" fmla="*/ 1816138 h 2413961"/>
                <a:gd name="connsiteX8-251" fmla="*/ 571506 w 621937"/>
                <a:gd name="connsiteY8-252" fmla="*/ 1324013 h 2413961"/>
                <a:gd name="connsiteX9-253" fmla="*/ 574681 w 621937"/>
                <a:gd name="connsiteY9-254" fmla="*/ 974763 h 2413961"/>
                <a:gd name="connsiteX10-255" fmla="*/ 180981 w 621937"/>
                <a:gd name="connsiteY10-256" fmla="*/ 492163 h 2413961"/>
                <a:gd name="connsiteX11-257" fmla="*/ 113512 w 621937"/>
                <a:gd name="connsiteY11-258" fmla="*/ 38 h 2413961"/>
                <a:gd name="connsiteX12-259" fmla="*/ 6356 w 621937"/>
                <a:gd name="connsiteY12-260" fmla="*/ 38 h 2413961"/>
                <a:gd name="connsiteX0-261" fmla="*/ 6324 w 621905"/>
                <a:gd name="connsiteY0-262" fmla="*/ 38 h 2413961"/>
                <a:gd name="connsiteX1-263" fmla="*/ 117449 w 621905"/>
                <a:gd name="connsiteY1-264" fmla="*/ 606463 h 2413961"/>
                <a:gd name="connsiteX2-265" fmla="*/ 575442 w 621905"/>
                <a:gd name="connsiteY2-266" fmla="*/ 1074775 h 2413961"/>
                <a:gd name="connsiteX3-267" fmla="*/ 555599 w 621905"/>
                <a:gd name="connsiteY3-268" fmla="*/ 1281944 h 2413961"/>
                <a:gd name="connsiteX4-269" fmla="*/ 241274 w 621905"/>
                <a:gd name="connsiteY4-270" fmla="*/ 1562138 h 2413961"/>
                <a:gd name="connsiteX5-271" fmla="*/ 9499 w 621905"/>
                <a:gd name="connsiteY5-272" fmla="*/ 2336838 h 2413961"/>
                <a:gd name="connsiteX6-273" fmla="*/ 111099 w 621905"/>
                <a:gd name="connsiteY6-274" fmla="*/ 2327313 h 2413961"/>
                <a:gd name="connsiteX7-275" fmla="*/ 184124 w 621905"/>
                <a:gd name="connsiteY7-276" fmla="*/ 1816138 h 2413961"/>
                <a:gd name="connsiteX8-277" fmla="*/ 571474 w 621905"/>
                <a:gd name="connsiteY8-278" fmla="*/ 1324013 h 2413961"/>
                <a:gd name="connsiteX9-279" fmla="*/ 574649 w 621905"/>
                <a:gd name="connsiteY9-280" fmla="*/ 974763 h 2413961"/>
                <a:gd name="connsiteX10-281" fmla="*/ 180949 w 621905"/>
                <a:gd name="connsiteY10-282" fmla="*/ 492163 h 2413961"/>
                <a:gd name="connsiteX11-283" fmla="*/ 113480 w 621905"/>
                <a:gd name="connsiteY11-284" fmla="*/ 38 h 2413961"/>
                <a:gd name="connsiteX12-285" fmla="*/ 6324 w 621905"/>
                <a:gd name="connsiteY12-286" fmla="*/ 38 h 2413961"/>
                <a:gd name="connsiteX0-287" fmla="*/ 6324 w 643161"/>
                <a:gd name="connsiteY0-288" fmla="*/ 38 h 2413961"/>
                <a:gd name="connsiteX1-289" fmla="*/ 117449 w 643161"/>
                <a:gd name="connsiteY1-290" fmla="*/ 606463 h 2413961"/>
                <a:gd name="connsiteX2-291" fmla="*/ 575442 w 643161"/>
                <a:gd name="connsiteY2-292" fmla="*/ 1074775 h 2413961"/>
                <a:gd name="connsiteX3-293" fmla="*/ 555599 w 643161"/>
                <a:gd name="connsiteY3-294" fmla="*/ 1281944 h 2413961"/>
                <a:gd name="connsiteX4-295" fmla="*/ 241274 w 643161"/>
                <a:gd name="connsiteY4-296" fmla="*/ 1562138 h 2413961"/>
                <a:gd name="connsiteX5-297" fmla="*/ 9499 w 643161"/>
                <a:gd name="connsiteY5-298" fmla="*/ 2336838 h 2413961"/>
                <a:gd name="connsiteX6-299" fmla="*/ 111099 w 643161"/>
                <a:gd name="connsiteY6-300" fmla="*/ 2327313 h 2413961"/>
                <a:gd name="connsiteX7-301" fmla="*/ 184124 w 643161"/>
                <a:gd name="connsiteY7-302" fmla="*/ 1816138 h 2413961"/>
                <a:gd name="connsiteX8-303" fmla="*/ 571474 w 643161"/>
                <a:gd name="connsiteY8-304" fmla="*/ 1324013 h 2413961"/>
                <a:gd name="connsiteX9-305" fmla="*/ 574649 w 643161"/>
                <a:gd name="connsiteY9-306" fmla="*/ 974763 h 2413961"/>
                <a:gd name="connsiteX10-307" fmla="*/ 180949 w 643161"/>
                <a:gd name="connsiteY10-308" fmla="*/ 492163 h 2413961"/>
                <a:gd name="connsiteX11-309" fmla="*/ 113480 w 643161"/>
                <a:gd name="connsiteY11-310" fmla="*/ 38 h 2413961"/>
                <a:gd name="connsiteX12-311" fmla="*/ 6324 w 643161"/>
                <a:gd name="connsiteY12-312" fmla="*/ 38 h 2413961"/>
                <a:gd name="connsiteX0-313" fmla="*/ 6324 w 643161"/>
                <a:gd name="connsiteY0-314" fmla="*/ 38 h 2413961"/>
                <a:gd name="connsiteX1-315" fmla="*/ 117449 w 643161"/>
                <a:gd name="connsiteY1-316" fmla="*/ 606463 h 2413961"/>
                <a:gd name="connsiteX2-317" fmla="*/ 575442 w 643161"/>
                <a:gd name="connsiteY2-318" fmla="*/ 1074775 h 2413961"/>
                <a:gd name="connsiteX3-319" fmla="*/ 555599 w 643161"/>
                <a:gd name="connsiteY3-320" fmla="*/ 1281944 h 2413961"/>
                <a:gd name="connsiteX4-321" fmla="*/ 241274 w 643161"/>
                <a:gd name="connsiteY4-322" fmla="*/ 1562138 h 2413961"/>
                <a:gd name="connsiteX5-323" fmla="*/ 9499 w 643161"/>
                <a:gd name="connsiteY5-324" fmla="*/ 2336838 h 2413961"/>
                <a:gd name="connsiteX6-325" fmla="*/ 111099 w 643161"/>
                <a:gd name="connsiteY6-326" fmla="*/ 2327313 h 2413961"/>
                <a:gd name="connsiteX7-327" fmla="*/ 184124 w 643161"/>
                <a:gd name="connsiteY7-328" fmla="*/ 1816138 h 2413961"/>
                <a:gd name="connsiteX8-329" fmla="*/ 571474 w 643161"/>
                <a:gd name="connsiteY8-330" fmla="*/ 1324013 h 2413961"/>
                <a:gd name="connsiteX9-331" fmla="*/ 574649 w 643161"/>
                <a:gd name="connsiteY9-332" fmla="*/ 974763 h 2413961"/>
                <a:gd name="connsiteX10-333" fmla="*/ 180949 w 643161"/>
                <a:gd name="connsiteY10-334" fmla="*/ 492163 h 2413961"/>
                <a:gd name="connsiteX11-335" fmla="*/ 113480 w 643161"/>
                <a:gd name="connsiteY11-336" fmla="*/ 38 h 2413961"/>
                <a:gd name="connsiteX12-337" fmla="*/ 6324 w 643161"/>
                <a:gd name="connsiteY12-338" fmla="*/ 38 h 2413961"/>
                <a:gd name="connsiteX0-339" fmla="*/ 6324 w 773882"/>
                <a:gd name="connsiteY0-340" fmla="*/ 38 h 2413961"/>
                <a:gd name="connsiteX1-341" fmla="*/ 117449 w 773882"/>
                <a:gd name="connsiteY1-342" fmla="*/ 606463 h 2413961"/>
                <a:gd name="connsiteX2-343" fmla="*/ 575442 w 773882"/>
                <a:gd name="connsiteY2-344" fmla="*/ 1074775 h 2413961"/>
                <a:gd name="connsiteX3-345" fmla="*/ 555599 w 773882"/>
                <a:gd name="connsiteY3-346" fmla="*/ 1281944 h 2413961"/>
                <a:gd name="connsiteX4-347" fmla="*/ 241274 w 773882"/>
                <a:gd name="connsiteY4-348" fmla="*/ 1562138 h 2413961"/>
                <a:gd name="connsiteX5-349" fmla="*/ 9499 w 773882"/>
                <a:gd name="connsiteY5-350" fmla="*/ 2336838 h 2413961"/>
                <a:gd name="connsiteX6-351" fmla="*/ 111099 w 773882"/>
                <a:gd name="connsiteY6-352" fmla="*/ 2327313 h 2413961"/>
                <a:gd name="connsiteX7-353" fmla="*/ 184124 w 773882"/>
                <a:gd name="connsiteY7-354" fmla="*/ 1816138 h 2413961"/>
                <a:gd name="connsiteX8-355" fmla="*/ 571474 w 773882"/>
                <a:gd name="connsiteY8-356" fmla="*/ 1324013 h 2413961"/>
                <a:gd name="connsiteX9-357" fmla="*/ 773880 w 773882"/>
                <a:gd name="connsiteY9-358" fmla="*/ 1142243 h 2413961"/>
                <a:gd name="connsiteX10-359" fmla="*/ 574649 w 773882"/>
                <a:gd name="connsiteY10-360" fmla="*/ 974763 h 2413961"/>
                <a:gd name="connsiteX11-361" fmla="*/ 180949 w 773882"/>
                <a:gd name="connsiteY11-362" fmla="*/ 492163 h 2413961"/>
                <a:gd name="connsiteX12-363" fmla="*/ 113480 w 773882"/>
                <a:gd name="connsiteY12-364" fmla="*/ 38 h 2413961"/>
                <a:gd name="connsiteX13" fmla="*/ 6324 w 773882"/>
                <a:gd name="connsiteY13" fmla="*/ 38 h 2413961"/>
                <a:gd name="connsiteX0-365" fmla="*/ 6324 w 773882"/>
                <a:gd name="connsiteY0-366" fmla="*/ 38 h 2413961"/>
                <a:gd name="connsiteX1-367" fmla="*/ 117449 w 773882"/>
                <a:gd name="connsiteY1-368" fmla="*/ 606463 h 2413961"/>
                <a:gd name="connsiteX2-369" fmla="*/ 575442 w 773882"/>
                <a:gd name="connsiteY2-370" fmla="*/ 1074775 h 2413961"/>
                <a:gd name="connsiteX3-371" fmla="*/ 543693 w 773882"/>
                <a:gd name="connsiteY3-372" fmla="*/ 1289087 h 2413961"/>
                <a:gd name="connsiteX4-373" fmla="*/ 241274 w 773882"/>
                <a:gd name="connsiteY4-374" fmla="*/ 1562138 h 2413961"/>
                <a:gd name="connsiteX5-375" fmla="*/ 9499 w 773882"/>
                <a:gd name="connsiteY5-376" fmla="*/ 2336838 h 2413961"/>
                <a:gd name="connsiteX6-377" fmla="*/ 111099 w 773882"/>
                <a:gd name="connsiteY6-378" fmla="*/ 2327313 h 2413961"/>
                <a:gd name="connsiteX7-379" fmla="*/ 184124 w 773882"/>
                <a:gd name="connsiteY7-380" fmla="*/ 1816138 h 2413961"/>
                <a:gd name="connsiteX8-381" fmla="*/ 571474 w 773882"/>
                <a:gd name="connsiteY8-382" fmla="*/ 1324013 h 2413961"/>
                <a:gd name="connsiteX9-383" fmla="*/ 773880 w 773882"/>
                <a:gd name="connsiteY9-384" fmla="*/ 1142243 h 2413961"/>
                <a:gd name="connsiteX10-385" fmla="*/ 574649 w 773882"/>
                <a:gd name="connsiteY10-386" fmla="*/ 974763 h 2413961"/>
                <a:gd name="connsiteX11-387" fmla="*/ 180949 w 773882"/>
                <a:gd name="connsiteY11-388" fmla="*/ 492163 h 2413961"/>
                <a:gd name="connsiteX12-389" fmla="*/ 113480 w 773882"/>
                <a:gd name="connsiteY12-390" fmla="*/ 38 h 2413961"/>
                <a:gd name="connsiteX13-391" fmla="*/ 6324 w 773882"/>
                <a:gd name="connsiteY13-392" fmla="*/ 38 h 2413961"/>
                <a:gd name="connsiteX0-393" fmla="*/ 6324 w 773882"/>
                <a:gd name="connsiteY0-394" fmla="*/ 38 h 2413961"/>
                <a:gd name="connsiteX1-395" fmla="*/ 117449 w 773882"/>
                <a:gd name="connsiteY1-396" fmla="*/ 606463 h 2413961"/>
                <a:gd name="connsiteX2-397" fmla="*/ 575442 w 773882"/>
                <a:gd name="connsiteY2-398" fmla="*/ 1074775 h 2413961"/>
                <a:gd name="connsiteX3-399" fmla="*/ 543693 w 773882"/>
                <a:gd name="connsiteY3-400" fmla="*/ 1289087 h 2413961"/>
                <a:gd name="connsiteX4-401" fmla="*/ 241274 w 773882"/>
                <a:gd name="connsiteY4-402" fmla="*/ 1562138 h 2413961"/>
                <a:gd name="connsiteX5-403" fmla="*/ 9499 w 773882"/>
                <a:gd name="connsiteY5-404" fmla="*/ 2336838 h 2413961"/>
                <a:gd name="connsiteX6-405" fmla="*/ 111099 w 773882"/>
                <a:gd name="connsiteY6-406" fmla="*/ 2327313 h 2413961"/>
                <a:gd name="connsiteX7-407" fmla="*/ 184124 w 773882"/>
                <a:gd name="connsiteY7-408" fmla="*/ 1816138 h 2413961"/>
                <a:gd name="connsiteX8-409" fmla="*/ 571474 w 773882"/>
                <a:gd name="connsiteY8-410" fmla="*/ 1324013 h 2413961"/>
                <a:gd name="connsiteX9-411" fmla="*/ 773880 w 773882"/>
                <a:gd name="connsiteY9-412" fmla="*/ 1142243 h 2413961"/>
                <a:gd name="connsiteX10-413" fmla="*/ 574649 w 773882"/>
                <a:gd name="connsiteY10-414" fmla="*/ 974763 h 2413961"/>
                <a:gd name="connsiteX11-415" fmla="*/ 180949 w 773882"/>
                <a:gd name="connsiteY11-416" fmla="*/ 492163 h 2413961"/>
                <a:gd name="connsiteX12-417" fmla="*/ 113480 w 773882"/>
                <a:gd name="connsiteY12-418" fmla="*/ 38 h 2413961"/>
                <a:gd name="connsiteX13-419" fmla="*/ 6324 w 773882"/>
                <a:gd name="connsiteY13-420" fmla="*/ 38 h 2413961"/>
                <a:gd name="connsiteX0-421" fmla="*/ 6324 w 773882"/>
                <a:gd name="connsiteY0-422" fmla="*/ 38 h 2413961"/>
                <a:gd name="connsiteX1-423" fmla="*/ 117449 w 773882"/>
                <a:gd name="connsiteY1-424" fmla="*/ 606463 h 2413961"/>
                <a:gd name="connsiteX2-425" fmla="*/ 575442 w 773882"/>
                <a:gd name="connsiteY2-426" fmla="*/ 1074775 h 2413961"/>
                <a:gd name="connsiteX3-427" fmla="*/ 543693 w 773882"/>
                <a:gd name="connsiteY3-428" fmla="*/ 1289087 h 2413961"/>
                <a:gd name="connsiteX4-429" fmla="*/ 241274 w 773882"/>
                <a:gd name="connsiteY4-430" fmla="*/ 1562138 h 2413961"/>
                <a:gd name="connsiteX5-431" fmla="*/ 9499 w 773882"/>
                <a:gd name="connsiteY5-432" fmla="*/ 2336838 h 2413961"/>
                <a:gd name="connsiteX6-433" fmla="*/ 111099 w 773882"/>
                <a:gd name="connsiteY6-434" fmla="*/ 2327313 h 2413961"/>
                <a:gd name="connsiteX7-435" fmla="*/ 184124 w 773882"/>
                <a:gd name="connsiteY7-436" fmla="*/ 1816138 h 2413961"/>
                <a:gd name="connsiteX8-437" fmla="*/ 571474 w 773882"/>
                <a:gd name="connsiteY8-438" fmla="*/ 1324013 h 2413961"/>
                <a:gd name="connsiteX9-439" fmla="*/ 773880 w 773882"/>
                <a:gd name="connsiteY9-440" fmla="*/ 1142243 h 2413961"/>
                <a:gd name="connsiteX10-441" fmla="*/ 574649 w 773882"/>
                <a:gd name="connsiteY10-442" fmla="*/ 974763 h 2413961"/>
                <a:gd name="connsiteX11-443" fmla="*/ 180949 w 773882"/>
                <a:gd name="connsiteY11-444" fmla="*/ 492163 h 2413961"/>
                <a:gd name="connsiteX12-445" fmla="*/ 113480 w 773882"/>
                <a:gd name="connsiteY12-446" fmla="*/ 38 h 2413961"/>
                <a:gd name="connsiteX13-447" fmla="*/ 6324 w 773882"/>
                <a:gd name="connsiteY13-448" fmla="*/ 38 h 2413961"/>
                <a:gd name="connsiteX0-449" fmla="*/ 6324 w 773882"/>
                <a:gd name="connsiteY0-450" fmla="*/ 38 h 2413961"/>
                <a:gd name="connsiteX1-451" fmla="*/ 117449 w 773882"/>
                <a:gd name="connsiteY1-452" fmla="*/ 606463 h 2413961"/>
                <a:gd name="connsiteX2-453" fmla="*/ 575442 w 773882"/>
                <a:gd name="connsiteY2-454" fmla="*/ 1074775 h 2413961"/>
                <a:gd name="connsiteX3-455" fmla="*/ 624655 w 773882"/>
                <a:gd name="connsiteY3-456" fmla="*/ 1246224 h 2413961"/>
                <a:gd name="connsiteX4-457" fmla="*/ 241274 w 773882"/>
                <a:gd name="connsiteY4-458" fmla="*/ 1562138 h 2413961"/>
                <a:gd name="connsiteX5-459" fmla="*/ 9499 w 773882"/>
                <a:gd name="connsiteY5-460" fmla="*/ 2336838 h 2413961"/>
                <a:gd name="connsiteX6-461" fmla="*/ 111099 w 773882"/>
                <a:gd name="connsiteY6-462" fmla="*/ 2327313 h 2413961"/>
                <a:gd name="connsiteX7-463" fmla="*/ 184124 w 773882"/>
                <a:gd name="connsiteY7-464" fmla="*/ 1816138 h 2413961"/>
                <a:gd name="connsiteX8-465" fmla="*/ 571474 w 773882"/>
                <a:gd name="connsiteY8-466" fmla="*/ 1324013 h 2413961"/>
                <a:gd name="connsiteX9-467" fmla="*/ 773880 w 773882"/>
                <a:gd name="connsiteY9-468" fmla="*/ 1142243 h 2413961"/>
                <a:gd name="connsiteX10-469" fmla="*/ 574649 w 773882"/>
                <a:gd name="connsiteY10-470" fmla="*/ 974763 h 2413961"/>
                <a:gd name="connsiteX11-471" fmla="*/ 180949 w 773882"/>
                <a:gd name="connsiteY11-472" fmla="*/ 492163 h 2413961"/>
                <a:gd name="connsiteX12-473" fmla="*/ 113480 w 773882"/>
                <a:gd name="connsiteY12-474" fmla="*/ 38 h 2413961"/>
                <a:gd name="connsiteX13-475" fmla="*/ 6324 w 773882"/>
                <a:gd name="connsiteY13-476" fmla="*/ 38 h 2413961"/>
                <a:gd name="connsiteX0-477" fmla="*/ 6324 w 773882"/>
                <a:gd name="connsiteY0-478" fmla="*/ 38 h 2413961"/>
                <a:gd name="connsiteX1-479" fmla="*/ 117449 w 773882"/>
                <a:gd name="connsiteY1-480" fmla="*/ 606463 h 2413961"/>
                <a:gd name="connsiteX2-481" fmla="*/ 575442 w 773882"/>
                <a:gd name="connsiteY2-482" fmla="*/ 1074775 h 2413961"/>
                <a:gd name="connsiteX3-483" fmla="*/ 579411 w 773882"/>
                <a:gd name="connsiteY3-484" fmla="*/ 1260512 h 2413961"/>
                <a:gd name="connsiteX4-485" fmla="*/ 241274 w 773882"/>
                <a:gd name="connsiteY4-486" fmla="*/ 1562138 h 2413961"/>
                <a:gd name="connsiteX5-487" fmla="*/ 9499 w 773882"/>
                <a:gd name="connsiteY5-488" fmla="*/ 2336838 h 2413961"/>
                <a:gd name="connsiteX6-489" fmla="*/ 111099 w 773882"/>
                <a:gd name="connsiteY6-490" fmla="*/ 2327313 h 2413961"/>
                <a:gd name="connsiteX7-491" fmla="*/ 184124 w 773882"/>
                <a:gd name="connsiteY7-492" fmla="*/ 1816138 h 2413961"/>
                <a:gd name="connsiteX8-493" fmla="*/ 571474 w 773882"/>
                <a:gd name="connsiteY8-494" fmla="*/ 1324013 h 2413961"/>
                <a:gd name="connsiteX9-495" fmla="*/ 773880 w 773882"/>
                <a:gd name="connsiteY9-496" fmla="*/ 1142243 h 2413961"/>
                <a:gd name="connsiteX10-497" fmla="*/ 574649 w 773882"/>
                <a:gd name="connsiteY10-498" fmla="*/ 974763 h 2413961"/>
                <a:gd name="connsiteX11-499" fmla="*/ 180949 w 773882"/>
                <a:gd name="connsiteY11-500" fmla="*/ 492163 h 2413961"/>
                <a:gd name="connsiteX12-501" fmla="*/ 113480 w 773882"/>
                <a:gd name="connsiteY12-502" fmla="*/ 38 h 2413961"/>
                <a:gd name="connsiteX13-503" fmla="*/ 6324 w 773882"/>
                <a:gd name="connsiteY13-504" fmla="*/ 38 h 2413961"/>
                <a:gd name="connsiteX0-505" fmla="*/ 6324 w 773882"/>
                <a:gd name="connsiteY0-506" fmla="*/ 38 h 2413961"/>
                <a:gd name="connsiteX1-507" fmla="*/ 117449 w 773882"/>
                <a:gd name="connsiteY1-508" fmla="*/ 606463 h 2413961"/>
                <a:gd name="connsiteX2-509" fmla="*/ 575442 w 773882"/>
                <a:gd name="connsiteY2-510" fmla="*/ 1074775 h 2413961"/>
                <a:gd name="connsiteX3-511" fmla="*/ 579411 w 773882"/>
                <a:gd name="connsiteY3-512" fmla="*/ 1260512 h 2413961"/>
                <a:gd name="connsiteX4-513" fmla="*/ 241274 w 773882"/>
                <a:gd name="connsiteY4-514" fmla="*/ 1562138 h 2413961"/>
                <a:gd name="connsiteX5-515" fmla="*/ 9499 w 773882"/>
                <a:gd name="connsiteY5-516" fmla="*/ 2336838 h 2413961"/>
                <a:gd name="connsiteX6-517" fmla="*/ 111099 w 773882"/>
                <a:gd name="connsiteY6-518" fmla="*/ 2327313 h 2413961"/>
                <a:gd name="connsiteX7-519" fmla="*/ 184124 w 773882"/>
                <a:gd name="connsiteY7-520" fmla="*/ 1816138 h 2413961"/>
                <a:gd name="connsiteX8-521" fmla="*/ 571474 w 773882"/>
                <a:gd name="connsiteY8-522" fmla="*/ 1324013 h 2413961"/>
                <a:gd name="connsiteX9-523" fmla="*/ 773880 w 773882"/>
                <a:gd name="connsiteY9-524" fmla="*/ 1142243 h 2413961"/>
                <a:gd name="connsiteX10-525" fmla="*/ 574649 w 773882"/>
                <a:gd name="connsiteY10-526" fmla="*/ 974763 h 2413961"/>
                <a:gd name="connsiteX11-527" fmla="*/ 180949 w 773882"/>
                <a:gd name="connsiteY11-528" fmla="*/ 492163 h 2413961"/>
                <a:gd name="connsiteX12-529" fmla="*/ 113480 w 773882"/>
                <a:gd name="connsiteY12-530" fmla="*/ 38 h 2413961"/>
                <a:gd name="connsiteX13-531" fmla="*/ 6324 w 773882"/>
                <a:gd name="connsiteY13-532" fmla="*/ 38 h 2413961"/>
                <a:gd name="connsiteX0-533" fmla="*/ 6324 w 773882"/>
                <a:gd name="connsiteY0-534" fmla="*/ 38 h 2561614"/>
                <a:gd name="connsiteX1-535" fmla="*/ 117449 w 773882"/>
                <a:gd name="connsiteY1-536" fmla="*/ 606463 h 2561614"/>
                <a:gd name="connsiteX2-537" fmla="*/ 575442 w 773882"/>
                <a:gd name="connsiteY2-538" fmla="*/ 1074775 h 2561614"/>
                <a:gd name="connsiteX3-539" fmla="*/ 579411 w 773882"/>
                <a:gd name="connsiteY3-540" fmla="*/ 1260512 h 2561614"/>
                <a:gd name="connsiteX4-541" fmla="*/ 241274 w 773882"/>
                <a:gd name="connsiteY4-542" fmla="*/ 1562138 h 2561614"/>
                <a:gd name="connsiteX5-543" fmla="*/ 9499 w 773882"/>
                <a:gd name="connsiteY5-544" fmla="*/ 2336838 h 2561614"/>
                <a:gd name="connsiteX6-545" fmla="*/ 111099 w 773882"/>
                <a:gd name="connsiteY6-546" fmla="*/ 2327313 h 2561614"/>
                <a:gd name="connsiteX7-547" fmla="*/ 184124 w 773882"/>
                <a:gd name="connsiteY7-548" fmla="*/ 1816138 h 2561614"/>
                <a:gd name="connsiteX8-549" fmla="*/ 571474 w 773882"/>
                <a:gd name="connsiteY8-550" fmla="*/ 1324013 h 2561614"/>
                <a:gd name="connsiteX9-551" fmla="*/ 773880 w 773882"/>
                <a:gd name="connsiteY9-552" fmla="*/ 1142243 h 2561614"/>
                <a:gd name="connsiteX10-553" fmla="*/ 574649 w 773882"/>
                <a:gd name="connsiteY10-554" fmla="*/ 974763 h 2561614"/>
                <a:gd name="connsiteX11-555" fmla="*/ 180949 w 773882"/>
                <a:gd name="connsiteY11-556" fmla="*/ 492163 h 2561614"/>
                <a:gd name="connsiteX12-557" fmla="*/ 113480 w 773882"/>
                <a:gd name="connsiteY12-558" fmla="*/ 38 h 2561614"/>
                <a:gd name="connsiteX13-559" fmla="*/ 6324 w 773882"/>
                <a:gd name="connsiteY13-560" fmla="*/ 38 h 2561614"/>
                <a:gd name="connsiteX0-561" fmla="*/ 6324 w 773882"/>
                <a:gd name="connsiteY0-562" fmla="*/ 38 h 2409510"/>
                <a:gd name="connsiteX1-563" fmla="*/ 117449 w 773882"/>
                <a:gd name="connsiteY1-564" fmla="*/ 606463 h 2409510"/>
                <a:gd name="connsiteX2-565" fmla="*/ 575442 w 773882"/>
                <a:gd name="connsiteY2-566" fmla="*/ 1074775 h 2409510"/>
                <a:gd name="connsiteX3-567" fmla="*/ 579411 w 773882"/>
                <a:gd name="connsiteY3-568" fmla="*/ 1260512 h 2409510"/>
                <a:gd name="connsiteX4-569" fmla="*/ 184124 w 773882"/>
                <a:gd name="connsiteY4-570" fmla="*/ 1626432 h 2409510"/>
                <a:gd name="connsiteX5-571" fmla="*/ 9499 w 773882"/>
                <a:gd name="connsiteY5-572" fmla="*/ 2336838 h 2409510"/>
                <a:gd name="connsiteX6-573" fmla="*/ 111099 w 773882"/>
                <a:gd name="connsiteY6-574" fmla="*/ 2327313 h 2409510"/>
                <a:gd name="connsiteX7-575" fmla="*/ 184124 w 773882"/>
                <a:gd name="connsiteY7-576" fmla="*/ 1816138 h 2409510"/>
                <a:gd name="connsiteX8-577" fmla="*/ 571474 w 773882"/>
                <a:gd name="connsiteY8-578" fmla="*/ 1324013 h 2409510"/>
                <a:gd name="connsiteX9-579" fmla="*/ 773880 w 773882"/>
                <a:gd name="connsiteY9-580" fmla="*/ 1142243 h 2409510"/>
                <a:gd name="connsiteX10-581" fmla="*/ 574649 w 773882"/>
                <a:gd name="connsiteY10-582" fmla="*/ 974763 h 2409510"/>
                <a:gd name="connsiteX11-583" fmla="*/ 180949 w 773882"/>
                <a:gd name="connsiteY11-584" fmla="*/ 492163 h 2409510"/>
                <a:gd name="connsiteX12-585" fmla="*/ 113480 w 773882"/>
                <a:gd name="connsiteY12-586" fmla="*/ 38 h 2409510"/>
                <a:gd name="connsiteX13-587" fmla="*/ 6324 w 773882"/>
                <a:gd name="connsiteY13-588" fmla="*/ 38 h 2409510"/>
                <a:gd name="connsiteX0-589" fmla="*/ 6324 w 773882"/>
                <a:gd name="connsiteY0-590" fmla="*/ 38 h 2409510"/>
                <a:gd name="connsiteX1-591" fmla="*/ 117449 w 773882"/>
                <a:gd name="connsiteY1-592" fmla="*/ 606463 h 2409510"/>
                <a:gd name="connsiteX2-593" fmla="*/ 575442 w 773882"/>
                <a:gd name="connsiteY2-594" fmla="*/ 1074775 h 2409510"/>
                <a:gd name="connsiteX3-595" fmla="*/ 579411 w 773882"/>
                <a:gd name="connsiteY3-596" fmla="*/ 1260512 h 2409510"/>
                <a:gd name="connsiteX4-597" fmla="*/ 184124 w 773882"/>
                <a:gd name="connsiteY4-598" fmla="*/ 1626432 h 2409510"/>
                <a:gd name="connsiteX5-599" fmla="*/ 9499 w 773882"/>
                <a:gd name="connsiteY5-600" fmla="*/ 2336838 h 2409510"/>
                <a:gd name="connsiteX6-601" fmla="*/ 111099 w 773882"/>
                <a:gd name="connsiteY6-602" fmla="*/ 2327313 h 2409510"/>
                <a:gd name="connsiteX7-603" fmla="*/ 184124 w 773882"/>
                <a:gd name="connsiteY7-604" fmla="*/ 1816138 h 2409510"/>
                <a:gd name="connsiteX8-605" fmla="*/ 571474 w 773882"/>
                <a:gd name="connsiteY8-606" fmla="*/ 1324013 h 2409510"/>
                <a:gd name="connsiteX9-607" fmla="*/ 773880 w 773882"/>
                <a:gd name="connsiteY9-608" fmla="*/ 1142243 h 2409510"/>
                <a:gd name="connsiteX10-609" fmla="*/ 574649 w 773882"/>
                <a:gd name="connsiteY10-610" fmla="*/ 974763 h 2409510"/>
                <a:gd name="connsiteX11-611" fmla="*/ 180949 w 773882"/>
                <a:gd name="connsiteY11-612" fmla="*/ 492163 h 2409510"/>
                <a:gd name="connsiteX12-613" fmla="*/ 113480 w 773882"/>
                <a:gd name="connsiteY12-614" fmla="*/ 38 h 2409510"/>
                <a:gd name="connsiteX13-615" fmla="*/ 6324 w 773882"/>
                <a:gd name="connsiteY13-616" fmla="*/ 38 h 2409510"/>
                <a:gd name="connsiteX0-617" fmla="*/ 6324 w 773882"/>
                <a:gd name="connsiteY0-618" fmla="*/ 38 h 2407548"/>
                <a:gd name="connsiteX1-619" fmla="*/ 117449 w 773882"/>
                <a:gd name="connsiteY1-620" fmla="*/ 606463 h 2407548"/>
                <a:gd name="connsiteX2-621" fmla="*/ 575442 w 773882"/>
                <a:gd name="connsiteY2-622" fmla="*/ 1074775 h 2407548"/>
                <a:gd name="connsiteX3-623" fmla="*/ 579411 w 773882"/>
                <a:gd name="connsiteY3-624" fmla="*/ 1260512 h 2407548"/>
                <a:gd name="connsiteX4-625" fmla="*/ 184124 w 773882"/>
                <a:gd name="connsiteY4-626" fmla="*/ 1626432 h 2407548"/>
                <a:gd name="connsiteX5-627" fmla="*/ 9499 w 773882"/>
                <a:gd name="connsiteY5-628" fmla="*/ 2336838 h 2407548"/>
                <a:gd name="connsiteX6-629" fmla="*/ 111099 w 773882"/>
                <a:gd name="connsiteY6-630" fmla="*/ 2327313 h 2407548"/>
                <a:gd name="connsiteX7-631" fmla="*/ 184124 w 773882"/>
                <a:gd name="connsiteY7-632" fmla="*/ 1816138 h 2407548"/>
                <a:gd name="connsiteX8-633" fmla="*/ 571474 w 773882"/>
                <a:gd name="connsiteY8-634" fmla="*/ 1324013 h 2407548"/>
                <a:gd name="connsiteX9-635" fmla="*/ 773880 w 773882"/>
                <a:gd name="connsiteY9-636" fmla="*/ 1142243 h 2407548"/>
                <a:gd name="connsiteX10-637" fmla="*/ 574649 w 773882"/>
                <a:gd name="connsiteY10-638" fmla="*/ 974763 h 2407548"/>
                <a:gd name="connsiteX11-639" fmla="*/ 180949 w 773882"/>
                <a:gd name="connsiteY11-640" fmla="*/ 492163 h 2407548"/>
                <a:gd name="connsiteX12-641" fmla="*/ 113480 w 773882"/>
                <a:gd name="connsiteY12-642" fmla="*/ 38 h 2407548"/>
                <a:gd name="connsiteX13-643" fmla="*/ 6324 w 773882"/>
                <a:gd name="connsiteY13-644" fmla="*/ 38 h 2407548"/>
                <a:gd name="connsiteX0-645" fmla="*/ 6324 w 773882"/>
                <a:gd name="connsiteY0-646" fmla="*/ 38 h 2367963"/>
                <a:gd name="connsiteX1-647" fmla="*/ 117449 w 773882"/>
                <a:gd name="connsiteY1-648" fmla="*/ 606463 h 2367963"/>
                <a:gd name="connsiteX2-649" fmla="*/ 575442 w 773882"/>
                <a:gd name="connsiteY2-650" fmla="*/ 1074775 h 2367963"/>
                <a:gd name="connsiteX3-651" fmla="*/ 579411 w 773882"/>
                <a:gd name="connsiteY3-652" fmla="*/ 1260512 h 2367963"/>
                <a:gd name="connsiteX4-653" fmla="*/ 184124 w 773882"/>
                <a:gd name="connsiteY4-654" fmla="*/ 1626432 h 2367963"/>
                <a:gd name="connsiteX5-655" fmla="*/ 9499 w 773882"/>
                <a:gd name="connsiteY5-656" fmla="*/ 2336838 h 2367963"/>
                <a:gd name="connsiteX6-657" fmla="*/ 111099 w 773882"/>
                <a:gd name="connsiteY6-658" fmla="*/ 2327313 h 2367963"/>
                <a:gd name="connsiteX7-659" fmla="*/ 184124 w 773882"/>
                <a:gd name="connsiteY7-660" fmla="*/ 1816138 h 2367963"/>
                <a:gd name="connsiteX8-661" fmla="*/ 571474 w 773882"/>
                <a:gd name="connsiteY8-662" fmla="*/ 1324013 h 2367963"/>
                <a:gd name="connsiteX9-663" fmla="*/ 773880 w 773882"/>
                <a:gd name="connsiteY9-664" fmla="*/ 1142243 h 2367963"/>
                <a:gd name="connsiteX10-665" fmla="*/ 574649 w 773882"/>
                <a:gd name="connsiteY10-666" fmla="*/ 974763 h 2367963"/>
                <a:gd name="connsiteX11-667" fmla="*/ 180949 w 773882"/>
                <a:gd name="connsiteY11-668" fmla="*/ 492163 h 2367963"/>
                <a:gd name="connsiteX12-669" fmla="*/ 113480 w 773882"/>
                <a:gd name="connsiteY12-670" fmla="*/ 38 h 2367963"/>
                <a:gd name="connsiteX13-671" fmla="*/ 6324 w 773882"/>
                <a:gd name="connsiteY13-672" fmla="*/ 38 h 2367963"/>
                <a:gd name="connsiteX0-673" fmla="*/ 6324 w 773882"/>
                <a:gd name="connsiteY0-674" fmla="*/ 38 h 2336838"/>
                <a:gd name="connsiteX1-675" fmla="*/ 117449 w 773882"/>
                <a:gd name="connsiteY1-676" fmla="*/ 606463 h 2336838"/>
                <a:gd name="connsiteX2-677" fmla="*/ 575442 w 773882"/>
                <a:gd name="connsiteY2-678" fmla="*/ 1074775 h 2336838"/>
                <a:gd name="connsiteX3-679" fmla="*/ 579411 w 773882"/>
                <a:gd name="connsiteY3-680" fmla="*/ 1260512 h 2336838"/>
                <a:gd name="connsiteX4-681" fmla="*/ 184124 w 773882"/>
                <a:gd name="connsiteY4-682" fmla="*/ 1626432 h 2336838"/>
                <a:gd name="connsiteX5-683" fmla="*/ 9499 w 773882"/>
                <a:gd name="connsiteY5-684" fmla="*/ 2336838 h 2336838"/>
                <a:gd name="connsiteX6-685" fmla="*/ 111099 w 773882"/>
                <a:gd name="connsiteY6-686" fmla="*/ 2327313 h 2336838"/>
                <a:gd name="connsiteX7-687" fmla="*/ 184124 w 773882"/>
                <a:gd name="connsiteY7-688" fmla="*/ 1816138 h 2336838"/>
                <a:gd name="connsiteX8-689" fmla="*/ 571474 w 773882"/>
                <a:gd name="connsiteY8-690" fmla="*/ 1324013 h 2336838"/>
                <a:gd name="connsiteX9-691" fmla="*/ 773880 w 773882"/>
                <a:gd name="connsiteY9-692" fmla="*/ 1142243 h 2336838"/>
                <a:gd name="connsiteX10-693" fmla="*/ 574649 w 773882"/>
                <a:gd name="connsiteY10-694" fmla="*/ 974763 h 2336838"/>
                <a:gd name="connsiteX11-695" fmla="*/ 180949 w 773882"/>
                <a:gd name="connsiteY11-696" fmla="*/ 492163 h 2336838"/>
                <a:gd name="connsiteX12-697" fmla="*/ 113480 w 773882"/>
                <a:gd name="connsiteY12-698" fmla="*/ 38 h 2336838"/>
                <a:gd name="connsiteX13-699" fmla="*/ 6324 w 773882"/>
                <a:gd name="connsiteY13-700" fmla="*/ 38 h 2336838"/>
                <a:gd name="connsiteX0-701" fmla="*/ 6324 w 773882"/>
                <a:gd name="connsiteY0-702" fmla="*/ 38 h 2343129"/>
                <a:gd name="connsiteX1-703" fmla="*/ 117449 w 773882"/>
                <a:gd name="connsiteY1-704" fmla="*/ 606463 h 2343129"/>
                <a:gd name="connsiteX2-705" fmla="*/ 575442 w 773882"/>
                <a:gd name="connsiteY2-706" fmla="*/ 1074775 h 2343129"/>
                <a:gd name="connsiteX3-707" fmla="*/ 579411 w 773882"/>
                <a:gd name="connsiteY3-708" fmla="*/ 1260512 h 2343129"/>
                <a:gd name="connsiteX4-709" fmla="*/ 184124 w 773882"/>
                <a:gd name="connsiteY4-710" fmla="*/ 1626432 h 2343129"/>
                <a:gd name="connsiteX5-711" fmla="*/ 9499 w 773882"/>
                <a:gd name="connsiteY5-712" fmla="*/ 2336838 h 2343129"/>
                <a:gd name="connsiteX6-713" fmla="*/ 113480 w 773882"/>
                <a:gd name="connsiteY6-714" fmla="*/ 2341600 h 2343129"/>
                <a:gd name="connsiteX7-715" fmla="*/ 184124 w 773882"/>
                <a:gd name="connsiteY7-716" fmla="*/ 1816138 h 2343129"/>
                <a:gd name="connsiteX8-717" fmla="*/ 571474 w 773882"/>
                <a:gd name="connsiteY8-718" fmla="*/ 1324013 h 2343129"/>
                <a:gd name="connsiteX9-719" fmla="*/ 773880 w 773882"/>
                <a:gd name="connsiteY9-720" fmla="*/ 1142243 h 2343129"/>
                <a:gd name="connsiteX10-721" fmla="*/ 574649 w 773882"/>
                <a:gd name="connsiteY10-722" fmla="*/ 974763 h 2343129"/>
                <a:gd name="connsiteX11-723" fmla="*/ 180949 w 773882"/>
                <a:gd name="connsiteY11-724" fmla="*/ 492163 h 2343129"/>
                <a:gd name="connsiteX12-725" fmla="*/ 113480 w 773882"/>
                <a:gd name="connsiteY12-726" fmla="*/ 38 h 2343129"/>
                <a:gd name="connsiteX13-727" fmla="*/ 6324 w 773882"/>
                <a:gd name="connsiteY13-728" fmla="*/ 38 h 2343129"/>
                <a:gd name="connsiteX0-729" fmla="*/ 6324 w 773882"/>
                <a:gd name="connsiteY0-730" fmla="*/ 38 h 2343129"/>
                <a:gd name="connsiteX1-731" fmla="*/ 117449 w 773882"/>
                <a:gd name="connsiteY1-732" fmla="*/ 606463 h 2343129"/>
                <a:gd name="connsiteX2-733" fmla="*/ 575442 w 773882"/>
                <a:gd name="connsiteY2-734" fmla="*/ 1074775 h 2343129"/>
                <a:gd name="connsiteX3-735" fmla="*/ 579411 w 773882"/>
                <a:gd name="connsiteY3-736" fmla="*/ 1260512 h 2343129"/>
                <a:gd name="connsiteX4-737" fmla="*/ 184124 w 773882"/>
                <a:gd name="connsiteY4-738" fmla="*/ 1626432 h 2343129"/>
                <a:gd name="connsiteX5-739" fmla="*/ 9499 w 773882"/>
                <a:gd name="connsiteY5-740" fmla="*/ 2336838 h 2343129"/>
                <a:gd name="connsiteX6-741" fmla="*/ 113480 w 773882"/>
                <a:gd name="connsiteY6-742" fmla="*/ 2341600 h 2343129"/>
                <a:gd name="connsiteX7-743" fmla="*/ 184124 w 773882"/>
                <a:gd name="connsiteY7-744" fmla="*/ 1816138 h 2343129"/>
                <a:gd name="connsiteX8-745" fmla="*/ 571474 w 773882"/>
                <a:gd name="connsiteY8-746" fmla="*/ 1324013 h 2343129"/>
                <a:gd name="connsiteX9-747" fmla="*/ 773880 w 773882"/>
                <a:gd name="connsiteY9-748" fmla="*/ 1142243 h 2343129"/>
                <a:gd name="connsiteX10-749" fmla="*/ 574649 w 773882"/>
                <a:gd name="connsiteY10-750" fmla="*/ 974763 h 2343129"/>
                <a:gd name="connsiteX11-751" fmla="*/ 180949 w 773882"/>
                <a:gd name="connsiteY11-752" fmla="*/ 492163 h 2343129"/>
                <a:gd name="connsiteX12-753" fmla="*/ 113480 w 773882"/>
                <a:gd name="connsiteY12-754" fmla="*/ 38 h 2343129"/>
                <a:gd name="connsiteX13-755" fmla="*/ 6324 w 773882"/>
                <a:gd name="connsiteY13-756" fmla="*/ 38 h 2343129"/>
                <a:gd name="connsiteX0-757" fmla="*/ 6324 w 773882"/>
                <a:gd name="connsiteY0-758" fmla="*/ 38 h 2343129"/>
                <a:gd name="connsiteX1-759" fmla="*/ 117449 w 773882"/>
                <a:gd name="connsiteY1-760" fmla="*/ 606463 h 2343129"/>
                <a:gd name="connsiteX2-761" fmla="*/ 575442 w 773882"/>
                <a:gd name="connsiteY2-762" fmla="*/ 1074775 h 2343129"/>
                <a:gd name="connsiteX3-763" fmla="*/ 579411 w 773882"/>
                <a:gd name="connsiteY3-764" fmla="*/ 1260512 h 2343129"/>
                <a:gd name="connsiteX4-765" fmla="*/ 184124 w 773882"/>
                <a:gd name="connsiteY4-766" fmla="*/ 1626432 h 2343129"/>
                <a:gd name="connsiteX5-767" fmla="*/ 9499 w 773882"/>
                <a:gd name="connsiteY5-768" fmla="*/ 2336838 h 2343129"/>
                <a:gd name="connsiteX6-769" fmla="*/ 113480 w 773882"/>
                <a:gd name="connsiteY6-770" fmla="*/ 2341600 h 2343129"/>
                <a:gd name="connsiteX7-771" fmla="*/ 184124 w 773882"/>
                <a:gd name="connsiteY7-772" fmla="*/ 1816138 h 2343129"/>
                <a:gd name="connsiteX8-773" fmla="*/ 571474 w 773882"/>
                <a:gd name="connsiteY8-774" fmla="*/ 1324013 h 2343129"/>
                <a:gd name="connsiteX9-775" fmla="*/ 773880 w 773882"/>
                <a:gd name="connsiteY9-776" fmla="*/ 1142243 h 2343129"/>
                <a:gd name="connsiteX10-777" fmla="*/ 574649 w 773882"/>
                <a:gd name="connsiteY10-778" fmla="*/ 974763 h 2343129"/>
                <a:gd name="connsiteX11-779" fmla="*/ 180949 w 773882"/>
                <a:gd name="connsiteY11-780" fmla="*/ 492163 h 2343129"/>
                <a:gd name="connsiteX12-781" fmla="*/ 113480 w 773882"/>
                <a:gd name="connsiteY12-782" fmla="*/ 38 h 2343129"/>
                <a:gd name="connsiteX13-783" fmla="*/ 6324 w 773882"/>
                <a:gd name="connsiteY13-784" fmla="*/ 38 h 2343129"/>
                <a:gd name="connsiteX0-785" fmla="*/ 6324 w 773882"/>
                <a:gd name="connsiteY0-786" fmla="*/ 38 h 2343129"/>
                <a:gd name="connsiteX1-787" fmla="*/ 117449 w 773882"/>
                <a:gd name="connsiteY1-788" fmla="*/ 606463 h 2343129"/>
                <a:gd name="connsiteX2-789" fmla="*/ 575442 w 773882"/>
                <a:gd name="connsiteY2-790" fmla="*/ 1074775 h 2343129"/>
                <a:gd name="connsiteX3-791" fmla="*/ 579411 w 773882"/>
                <a:gd name="connsiteY3-792" fmla="*/ 1260512 h 2343129"/>
                <a:gd name="connsiteX4-793" fmla="*/ 184124 w 773882"/>
                <a:gd name="connsiteY4-794" fmla="*/ 1626432 h 2343129"/>
                <a:gd name="connsiteX5-795" fmla="*/ 9499 w 773882"/>
                <a:gd name="connsiteY5-796" fmla="*/ 2336838 h 2343129"/>
                <a:gd name="connsiteX6-797" fmla="*/ 113480 w 773882"/>
                <a:gd name="connsiteY6-798" fmla="*/ 2341600 h 2343129"/>
                <a:gd name="connsiteX7-799" fmla="*/ 184124 w 773882"/>
                <a:gd name="connsiteY7-800" fmla="*/ 1816138 h 2343129"/>
                <a:gd name="connsiteX8-801" fmla="*/ 571474 w 773882"/>
                <a:gd name="connsiteY8-802" fmla="*/ 1324013 h 2343129"/>
                <a:gd name="connsiteX9-803" fmla="*/ 773880 w 773882"/>
                <a:gd name="connsiteY9-804" fmla="*/ 1142243 h 2343129"/>
                <a:gd name="connsiteX10-805" fmla="*/ 574649 w 773882"/>
                <a:gd name="connsiteY10-806" fmla="*/ 974763 h 2343129"/>
                <a:gd name="connsiteX11-807" fmla="*/ 180949 w 773882"/>
                <a:gd name="connsiteY11-808" fmla="*/ 492163 h 2343129"/>
                <a:gd name="connsiteX12-809" fmla="*/ 113480 w 773882"/>
                <a:gd name="connsiteY12-810" fmla="*/ 38 h 2343129"/>
                <a:gd name="connsiteX13-811" fmla="*/ 6324 w 773882"/>
                <a:gd name="connsiteY13-812" fmla="*/ 38 h 2343129"/>
                <a:gd name="connsiteX0-813" fmla="*/ 6324 w 773882"/>
                <a:gd name="connsiteY0-814" fmla="*/ 38 h 2343129"/>
                <a:gd name="connsiteX1-815" fmla="*/ 117449 w 773882"/>
                <a:gd name="connsiteY1-816" fmla="*/ 606463 h 2343129"/>
                <a:gd name="connsiteX2-817" fmla="*/ 575442 w 773882"/>
                <a:gd name="connsiteY2-818" fmla="*/ 1074775 h 2343129"/>
                <a:gd name="connsiteX3-819" fmla="*/ 579411 w 773882"/>
                <a:gd name="connsiteY3-820" fmla="*/ 1260512 h 2343129"/>
                <a:gd name="connsiteX4-821" fmla="*/ 184124 w 773882"/>
                <a:gd name="connsiteY4-822" fmla="*/ 1626432 h 2343129"/>
                <a:gd name="connsiteX5-823" fmla="*/ 9499 w 773882"/>
                <a:gd name="connsiteY5-824" fmla="*/ 2336838 h 2343129"/>
                <a:gd name="connsiteX6-825" fmla="*/ 113480 w 773882"/>
                <a:gd name="connsiteY6-826" fmla="*/ 2341600 h 2343129"/>
                <a:gd name="connsiteX7-827" fmla="*/ 184124 w 773882"/>
                <a:gd name="connsiteY7-828" fmla="*/ 1816138 h 2343129"/>
                <a:gd name="connsiteX8-829" fmla="*/ 571474 w 773882"/>
                <a:gd name="connsiteY8-830" fmla="*/ 1324013 h 2343129"/>
                <a:gd name="connsiteX9-831" fmla="*/ 773880 w 773882"/>
                <a:gd name="connsiteY9-832" fmla="*/ 1142243 h 2343129"/>
                <a:gd name="connsiteX10-833" fmla="*/ 574649 w 773882"/>
                <a:gd name="connsiteY10-834" fmla="*/ 974763 h 2343129"/>
                <a:gd name="connsiteX11-835" fmla="*/ 180949 w 773882"/>
                <a:gd name="connsiteY11-836" fmla="*/ 492163 h 2343129"/>
                <a:gd name="connsiteX12-837" fmla="*/ 113480 w 773882"/>
                <a:gd name="connsiteY12-838" fmla="*/ 38 h 2343129"/>
                <a:gd name="connsiteX13-839" fmla="*/ 6324 w 773882"/>
                <a:gd name="connsiteY13-840" fmla="*/ 38 h 2343129"/>
                <a:gd name="connsiteX0-841" fmla="*/ 6324 w 773882"/>
                <a:gd name="connsiteY0-842" fmla="*/ 38 h 2343129"/>
                <a:gd name="connsiteX1-843" fmla="*/ 117449 w 773882"/>
                <a:gd name="connsiteY1-844" fmla="*/ 606463 h 2343129"/>
                <a:gd name="connsiteX2-845" fmla="*/ 575442 w 773882"/>
                <a:gd name="connsiteY2-846" fmla="*/ 1074775 h 2343129"/>
                <a:gd name="connsiteX3-847" fmla="*/ 579411 w 773882"/>
                <a:gd name="connsiteY3-848" fmla="*/ 1260512 h 2343129"/>
                <a:gd name="connsiteX4-849" fmla="*/ 184124 w 773882"/>
                <a:gd name="connsiteY4-850" fmla="*/ 1626432 h 2343129"/>
                <a:gd name="connsiteX5-851" fmla="*/ 9499 w 773882"/>
                <a:gd name="connsiteY5-852" fmla="*/ 2336838 h 2343129"/>
                <a:gd name="connsiteX6-853" fmla="*/ 113480 w 773882"/>
                <a:gd name="connsiteY6-854" fmla="*/ 2341600 h 2343129"/>
                <a:gd name="connsiteX7-855" fmla="*/ 184124 w 773882"/>
                <a:gd name="connsiteY7-856" fmla="*/ 1816138 h 2343129"/>
                <a:gd name="connsiteX8-857" fmla="*/ 571474 w 773882"/>
                <a:gd name="connsiteY8-858" fmla="*/ 1324013 h 2343129"/>
                <a:gd name="connsiteX9-859" fmla="*/ 773880 w 773882"/>
                <a:gd name="connsiteY9-860" fmla="*/ 1142243 h 2343129"/>
                <a:gd name="connsiteX10-861" fmla="*/ 574649 w 773882"/>
                <a:gd name="connsiteY10-862" fmla="*/ 974763 h 2343129"/>
                <a:gd name="connsiteX11-863" fmla="*/ 180949 w 773882"/>
                <a:gd name="connsiteY11-864" fmla="*/ 492163 h 2343129"/>
                <a:gd name="connsiteX12-865" fmla="*/ 113480 w 773882"/>
                <a:gd name="connsiteY12-866" fmla="*/ 38 h 2343129"/>
                <a:gd name="connsiteX13-867" fmla="*/ 6324 w 773882"/>
                <a:gd name="connsiteY13-868" fmla="*/ 38 h 2343129"/>
                <a:gd name="connsiteX0-869" fmla="*/ 6324 w 773882"/>
                <a:gd name="connsiteY0-870" fmla="*/ 38 h 2343129"/>
                <a:gd name="connsiteX1-871" fmla="*/ 117449 w 773882"/>
                <a:gd name="connsiteY1-872" fmla="*/ 606463 h 2343129"/>
                <a:gd name="connsiteX2-873" fmla="*/ 575442 w 773882"/>
                <a:gd name="connsiteY2-874" fmla="*/ 1074775 h 2343129"/>
                <a:gd name="connsiteX3-875" fmla="*/ 579411 w 773882"/>
                <a:gd name="connsiteY3-876" fmla="*/ 1260512 h 2343129"/>
                <a:gd name="connsiteX4-877" fmla="*/ 184124 w 773882"/>
                <a:gd name="connsiteY4-878" fmla="*/ 1626432 h 2343129"/>
                <a:gd name="connsiteX5-879" fmla="*/ 9499 w 773882"/>
                <a:gd name="connsiteY5-880" fmla="*/ 2336838 h 2343129"/>
                <a:gd name="connsiteX6-881" fmla="*/ 113480 w 773882"/>
                <a:gd name="connsiteY6-882" fmla="*/ 2341600 h 2343129"/>
                <a:gd name="connsiteX7-883" fmla="*/ 184124 w 773882"/>
                <a:gd name="connsiteY7-884" fmla="*/ 1816138 h 2343129"/>
                <a:gd name="connsiteX8-885" fmla="*/ 571474 w 773882"/>
                <a:gd name="connsiteY8-886" fmla="*/ 1324013 h 2343129"/>
                <a:gd name="connsiteX9-887" fmla="*/ 773880 w 773882"/>
                <a:gd name="connsiteY9-888" fmla="*/ 1142243 h 2343129"/>
                <a:gd name="connsiteX10-889" fmla="*/ 574649 w 773882"/>
                <a:gd name="connsiteY10-890" fmla="*/ 974763 h 2343129"/>
                <a:gd name="connsiteX11-891" fmla="*/ 180949 w 773882"/>
                <a:gd name="connsiteY11-892" fmla="*/ 492163 h 2343129"/>
                <a:gd name="connsiteX12-893" fmla="*/ 113480 w 773882"/>
                <a:gd name="connsiteY12-894" fmla="*/ 38 h 2343129"/>
                <a:gd name="connsiteX13-895" fmla="*/ 6324 w 773882"/>
                <a:gd name="connsiteY13-896" fmla="*/ 38 h 2343129"/>
                <a:gd name="connsiteX0-897" fmla="*/ 6324 w 773882"/>
                <a:gd name="connsiteY0-898" fmla="*/ 38 h 2343129"/>
                <a:gd name="connsiteX1-899" fmla="*/ 117449 w 773882"/>
                <a:gd name="connsiteY1-900" fmla="*/ 606463 h 2343129"/>
                <a:gd name="connsiteX2-901" fmla="*/ 575442 w 773882"/>
                <a:gd name="connsiteY2-902" fmla="*/ 1074775 h 2343129"/>
                <a:gd name="connsiteX3-903" fmla="*/ 579411 w 773882"/>
                <a:gd name="connsiteY3-904" fmla="*/ 1260512 h 2343129"/>
                <a:gd name="connsiteX4-905" fmla="*/ 184124 w 773882"/>
                <a:gd name="connsiteY4-906" fmla="*/ 1626432 h 2343129"/>
                <a:gd name="connsiteX5-907" fmla="*/ 9499 w 773882"/>
                <a:gd name="connsiteY5-908" fmla="*/ 2336838 h 2343129"/>
                <a:gd name="connsiteX6-909" fmla="*/ 113480 w 773882"/>
                <a:gd name="connsiteY6-910" fmla="*/ 2341600 h 2343129"/>
                <a:gd name="connsiteX7-911" fmla="*/ 184124 w 773882"/>
                <a:gd name="connsiteY7-912" fmla="*/ 1816138 h 2343129"/>
                <a:gd name="connsiteX8-913" fmla="*/ 571474 w 773882"/>
                <a:gd name="connsiteY8-914" fmla="*/ 1324013 h 2343129"/>
                <a:gd name="connsiteX9-915" fmla="*/ 773880 w 773882"/>
                <a:gd name="connsiteY9-916" fmla="*/ 1142243 h 2343129"/>
                <a:gd name="connsiteX10-917" fmla="*/ 574649 w 773882"/>
                <a:gd name="connsiteY10-918" fmla="*/ 974763 h 2343129"/>
                <a:gd name="connsiteX11-919" fmla="*/ 180949 w 773882"/>
                <a:gd name="connsiteY11-920" fmla="*/ 492163 h 2343129"/>
                <a:gd name="connsiteX12-921" fmla="*/ 113480 w 773882"/>
                <a:gd name="connsiteY12-922" fmla="*/ 38 h 2343129"/>
                <a:gd name="connsiteX13-923" fmla="*/ 6324 w 773882"/>
                <a:gd name="connsiteY13-924" fmla="*/ 38 h 2343129"/>
                <a:gd name="connsiteX0-925" fmla="*/ 6324 w 773881"/>
                <a:gd name="connsiteY0-926" fmla="*/ 38 h 2343129"/>
                <a:gd name="connsiteX1-927" fmla="*/ 117449 w 773881"/>
                <a:gd name="connsiteY1-928" fmla="*/ 606463 h 2343129"/>
                <a:gd name="connsiteX2-929" fmla="*/ 575442 w 773881"/>
                <a:gd name="connsiteY2-930" fmla="*/ 1074775 h 2343129"/>
                <a:gd name="connsiteX3-931" fmla="*/ 579411 w 773881"/>
                <a:gd name="connsiteY3-932" fmla="*/ 1260512 h 2343129"/>
                <a:gd name="connsiteX4-933" fmla="*/ 184124 w 773881"/>
                <a:gd name="connsiteY4-934" fmla="*/ 1626432 h 2343129"/>
                <a:gd name="connsiteX5-935" fmla="*/ 9499 w 773881"/>
                <a:gd name="connsiteY5-936" fmla="*/ 2336838 h 2343129"/>
                <a:gd name="connsiteX6-937" fmla="*/ 113480 w 773881"/>
                <a:gd name="connsiteY6-938" fmla="*/ 2341600 h 2343129"/>
                <a:gd name="connsiteX7-939" fmla="*/ 184124 w 773881"/>
                <a:gd name="connsiteY7-940" fmla="*/ 1816138 h 2343129"/>
                <a:gd name="connsiteX8-941" fmla="*/ 571474 w 773881"/>
                <a:gd name="connsiteY8-942" fmla="*/ 1324013 h 2343129"/>
                <a:gd name="connsiteX9-943" fmla="*/ 773880 w 773881"/>
                <a:gd name="connsiteY9-944" fmla="*/ 1142243 h 2343129"/>
                <a:gd name="connsiteX10-945" fmla="*/ 553218 w 773881"/>
                <a:gd name="connsiteY10-946" fmla="*/ 986670 h 2343129"/>
                <a:gd name="connsiteX11-947" fmla="*/ 180949 w 773881"/>
                <a:gd name="connsiteY11-948" fmla="*/ 492163 h 2343129"/>
                <a:gd name="connsiteX12-949" fmla="*/ 113480 w 773881"/>
                <a:gd name="connsiteY12-950" fmla="*/ 38 h 2343129"/>
                <a:gd name="connsiteX13-951" fmla="*/ 6324 w 773881"/>
                <a:gd name="connsiteY13-952" fmla="*/ 38 h 2343129"/>
                <a:gd name="connsiteX0-953" fmla="*/ 6324 w 773885"/>
                <a:gd name="connsiteY0-954" fmla="*/ 38 h 2343129"/>
                <a:gd name="connsiteX1-955" fmla="*/ 117449 w 773885"/>
                <a:gd name="connsiteY1-956" fmla="*/ 606463 h 2343129"/>
                <a:gd name="connsiteX2-957" fmla="*/ 575442 w 773885"/>
                <a:gd name="connsiteY2-958" fmla="*/ 1074775 h 2343129"/>
                <a:gd name="connsiteX3-959" fmla="*/ 579411 w 773885"/>
                <a:gd name="connsiteY3-960" fmla="*/ 1260512 h 2343129"/>
                <a:gd name="connsiteX4-961" fmla="*/ 184124 w 773885"/>
                <a:gd name="connsiteY4-962" fmla="*/ 1626432 h 2343129"/>
                <a:gd name="connsiteX5-963" fmla="*/ 9499 w 773885"/>
                <a:gd name="connsiteY5-964" fmla="*/ 2336838 h 2343129"/>
                <a:gd name="connsiteX6-965" fmla="*/ 113480 w 773885"/>
                <a:gd name="connsiteY6-966" fmla="*/ 2341600 h 2343129"/>
                <a:gd name="connsiteX7-967" fmla="*/ 184124 w 773885"/>
                <a:gd name="connsiteY7-968" fmla="*/ 1816138 h 2343129"/>
                <a:gd name="connsiteX8-969" fmla="*/ 571474 w 773885"/>
                <a:gd name="connsiteY8-970" fmla="*/ 1324013 h 2343129"/>
                <a:gd name="connsiteX9-971" fmla="*/ 773880 w 773885"/>
                <a:gd name="connsiteY9-972" fmla="*/ 1142243 h 2343129"/>
                <a:gd name="connsiteX10-973" fmla="*/ 553218 w 773885"/>
                <a:gd name="connsiteY10-974" fmla="*/ 986670 h 2343129"/>
                <a:gd name="connsiteX11-975" fmla="*/ 180949 w 773885"/>
                <a:gd name="connsiteY11-976" fmla="*/ 492163 h 2343129"/>
                <a:gd name="connsiteX12-977" fmla="*/ 113480 w 773885"/>
                <a:gd name="connsiteY12-978" fmla="*/ 38 h 2343129"/>
                <a:gd name="connsiteX13-979" fmla="*/ 6324 w 773885"/>
                <a:gd name="connsiteY13-980" fmla="*/ 38 h 2343129"/>
                <a:gd name="connsiteX0-981" fmla="*/ 6324 w 773881"/>
                <a:gd name="connsiteY0-982" fmla="*/ 38 h 2343129"/>
                <a:gd name="connsiteX1-983" fmla="*/ 117449 w 773881"/>
                <a:gd name="connsiteY1-984" fmla="*/ 606463 h 2343129"/>
                <a:gd name="connsiteX2-985" fmla="*/ 575442 w 773881"/>
                <a:gd name="connsiteY2-986" fmla="*/ 1074775 h 2343129"/>
                <a:gd name="connsiteX3-987" fmla="*/ 579411 w 773881"/>
                <a:gd name="connsiteY3-988" fmla="*/ 1260512 h 2343129"/>
                <a:gd name="connsiteX4-989" fmla="*/ 184124 w 773881"/>
                <a:gd name="connsiteY4-990" fmla="*/ 1626432 h 2343129"/>
                <a:gd name="connsiteX5-991" fmla="*/ 9499 w 773881"/>
                <a:gd name="connsiteY5-992" fmla="*/ 2336838 h 2343129"/>
                <a:gd name="connsiteX6-993" fmla="*/ 113480 w 773881"/>
                <a:gd name="connsiteY6-994" fmla="*/ 2341600 h 2343129"/>
                <a:gd name="connsiteX7-995" fmla="*/ 184124 w 773881"/>
                <a:gd name="connsiteY7-996" fmla="*/ 1816138 h 2343129"/>
                <a:gd name="connsiteX8-997" fmla="*/ 571474 w 773881"/>
                <a:gd name="connsiteY8-998" fmla="*/ 1324013 h 2343129"/>
                <a:gd name="connsiteX9-999" fmla="*/ 773880 w 773881"/>
                <a:gd name="connsiteY9-1000" fmla="*/ 1142243 h 2343129"/>
                <a:gd name="connsiteX10-1001" fmla="*/ 553218 w 773881"/>
                <a:gd name="connsiteY10-1002" fmla="*/ 986670 h 2343129"/>
                <a:gd name="connsiteX11-1003" fmla="*/ 123799 w 773881"/>
                <a:gd name="connsiteY11-1004" fmla="*/ 504069 h 2343129"/>
                <a:gd name="connsiteX12-1005" fmla="*/ 113480 w 773881"/>
                <a:gd name="connsiteY12-1006" fmla="*/ 38 h 2343129"/>
                <a:gd name="connsiteX13-1007" fmla="*/ 6324 w 773881"/>
                <a:gd name="connsiteY13-1008" fmla="*/ 38 h 2343129"/>
                <a:gd name="connsiteX0-1009" fmla="*/ 6324 w 773881"/>
                <a:gd name="connsiteY0-1010" fmla="*/ 38 h 2343129"/>
                <a:gd name="connsiteX1-1011" fmla="*/ 117449 w 773881"/>
                <a:gd name="connsiteY1-1012" fmla="*/ 606463 h 2343129"/>
                <a:gd name="connsiteX2-1013" fmla="*/ 575442 w 773881"/>
                <a:gd name="connsiteY2-1014" fmla="*/ 1074775 h 2343129"/>
                <a:gd name="connsiteX3-1015" fmla="*/ 579411 w 773881"/>
                <a:gd name="connsiteY3-1016" fmla="*/ 1260512 h 2343129"/>
                <a:gd name="connsiteX4-1017" fmla="*/ 184124 w 773881"/>
                <a:gd name="connsiteY4-1018" fmla="*/ 1626432 h 2343129"/>
                <a:gd name="connsiteX5-1019" fmla="*/ 9499 w 773881"/>
                <a:gd name="connsiteY5-1020" fmla="*/ 2336838 h 2343129"/>
                <a:gd name="connsiteX6-1021" fmla="*/ 113480 w 773881"/>
                <a:gd name="connsiteY6-1022" fmla="*/ 2341600 h 2343129"/>
                <a:gd name="connsiteX7-1023" fmla="*/ 184124 w 773881"/>
                <a:gd name="connsiteY7-1024" fmla="*/ 1816138 h 2343129"/>
                <a:gd name="connsiteX8-1025" fmla="*/ 571474 w 773881"/>
                <a:gd name="connsiteY8-1026" fmla="*/ 1324013 h 2343129"/>
                <a:gd name="connsiteX9-1027" fmla="*/ 773880 w 773881"/>
                <a:gd name="connsiteY9-1028" fmla="*/ 1142243 h 2343129"/>
                <a:gd name="connsiteX10-1029" fmla="*/ 553218 w 773881"/>
                <a:gd name="connsiteY10-1030" fmla="*/ 986670 h 2343129"/>
                <a:gd name="connsiteX11-1031" fmla="*/ 164280 w 773881"/>
                <a:gd name="connsiteY11-1032" fmla="*/ 494544 h 2343129"/>
                <a:gd name="connsiteX12-1033" fmla="*/ 113480 w 773881"/>
                <a:gd name="connsiteY12-1034" fmla="*/ 38 h 2343129"/>
                <a:gd name="connsiteX13-1035" fmla="*/ 6324 w 773881"/>
                <a:gd name="connsiteY13-1036" fmla="*/ 38 h 2343129"/>
                <a:gd name="connsiteX0-1037" fmla="*/ 6324 w 773881"/>
                <a:gd name="connsiteY0-1038" fmla="*/ 38 h 2343129"/>
                <a:gd name="connsiteX1-1039" fmla="*/ 117449 w 773881"/>
                <a:gd name="connsiteY1-1040" fmla="*/ 606463 h 2343129"/>
                <a:gd name="connsiteX2-1041" fmla="*/ 575442 w 773881"/>
                <a:gd name="connsiteY2-1042" fmla="*/ 1074775 h 2343129"/>
                <a:gd name="connsiteX3-1043" fmla="*/ 579411 w 773881"/>
                <a:gd name="connsiteY3-1044" fmla="*/ 1260512 h 2343129"/>
                <a:gd name="connsiteX4-1045" fmla="*/ 184124 w 773881"/>
                <a:gd name="connsiteY4-1046" fmla="*/ 1626432 h 2343129"/>
                <a:gd name="connsiteX5-1047" fmla="*/ 9499 w 773881"/>
                <a:gd name="connsiteY5-1048" fmla="*/ 2336838 h 2343129"/>
                <a:gd name="connsiteX6-1049" fmla="*/ 113480 w 773881"/>
                <a:gd name="connsiteY6-1050" fmla="*/ 2341600 h 2343129"/>
                <a:gd name="connsiteX7-1051" fmla="*/ 184124 w 773881"/>
                <a:gd name="connsiteY7-1052" fmla="*/ 1816138 h 2343129"/>
                <a:gd name="connsiteX8-1053" fmla="*/ 571474 w 773881"/>
                <a:gd name="connsiteY8-1054" fmla="*/ 1324013 h 2343129"/>
                <a:gd name="connsiteX9-1055" fmla="*/ 773880 w 773881"/>
                <a:gd name="connsiteY9-1056" fmla="*/ 1142243 h 2343129"/>
                <a:gd name="connsiteX10-1057" fmla="*/ 553218 w 773881"/>
                <a:gd name="connsiteY10-1058" fmla="*/ 986670 h 2343129"/>
                <a:gd name="connsiteX11-1059" fmla="*/ 164280 w 773881"/>
                <a:gd name="connsiteY11-1060" fmla="*/ 494544 h 2343129"/>
                <a:gd name="connsiteX12-1061" fmla="*/ 113480 w 773881"/>
                <a:gd name="connsiteY12-1062" fmla="*/ 38 h 2343129"/>
                <a:gd name="connsiteX13-1063" fmla="*/ 6324 w 773881"/>
                <a:gd name="connsiteY13-1064" fmla="*/ 38 h 2343129"/>
                <a:gd name="connsiteX0-1065" fmla="*/ 6324 w 773881"/>
                <a:gd name="connsiteY0-1066" fmla="*/ 38 h 2343129"/>
                <a:gd name="connsiteX1-1067" fmla="*/ 117449 w 773881"/>
                <a:gd name="connsiteY1-1068" fmla="*/ 606463 h 2343129"/>
                <a:gd name="connsiteX2-1069" fmla="*/ 575442 w 773881"/>
                <a:gd name="connsiteY2-1070" fmla="*/ 1074775 h 2343129"/>
                <a:gd name="connsiteX3-1071" fmla="*/ 579411 w 773881"/>
                <a:gd name="connsiteY3-1072" fmla="*/ 1260512 h 2343129"/>
                <a:gd name="connsiteX4-1073" fmla="*/ 184124 w 773881"/>
                <a:gd name="connsiteY4-1074" fmla="*/ 1626432 h 2343129"/>
                <a:gd name="connsiteX5-1075" fmla="*/ 9499 w 773881"/>
                <a:gd name="connsiteY5-1076" fmla="*/ 2336838 h 2343129"/>
                <a:gd name="connsiteX6-1077" fmla="*/ 113480 w 773881"/>
                <a:gd name="connsiteY6-1078" fmla="*/ 2341600 h 2343129"/>
                <a:gd name="connsiteX7-1079" fmla="*/ 184124 w 773881"/>
                <a:gd name="connsiteY7-1080" fmla="*/ 1816138 h 2343129"/>
                <a:gd name="connsiteX8-1081" fmla="*/ 571474 w 773881"/>
                <a:gd name="connsiteY8-1082" fmla="*/ 1324013 h 2343129"/>
                <a:gd name="connsiteX9-1083" fmla="*/ 773880 w 773881"/>
                <a:gd name="connsiteY9-1084" fmla="*/ 1142243 h 2343129"/>
                <a:gd name="connsiteX10-1085" fmla="*/ 553218 w 773881"/>
                <a:gd name="connsiteY10-1086" fmla="*/ 986670 h 2343129"/>
                <a:gd name="connsiteX11-1087" fmla="*/ 164280 w 773881"/>
                <a:gd name="connsiteY11-1088" fmla="*/ 494544 h 2343129"/>
                <a:gd name="connsiteX12-1089" fmla="*/ 113480 w 773881"/>
                <a:gd name="connsiteY12-1090" fmla="*/ 38 h 2343129"/>
                <a:gd name="connsiteX13-1091" fmla="*/ 6324 w 773881"/>
                <a:gd name="connsiteY13-1092" fmla="*/ 38 h 2343129"/>
                <a:gd name="connsiteX0-1093" fmla="*/ 6324 w 773881"/>
                <a:gd name="connsiteY0-1094" fmla="*/ 38 h 2343129"/>
                <a:gd name="connsiteX1-1095" fmla="*/ 117449 w 773881"/>
                <a:gd name="connsiteY1-1096" fmla="*/ 606463 h 2343129"/>
                <a:gd name="connsiteX2-1097" fmla="*/ 575442 w 773881"/>
                <a:gd name="connsiteY2-1098" fmla="*/ 1074775 h 2343129"/>
                <a:gd name="connsiteX3-1099" fmla="*/ 579411 w 773881"/>
                <a:gd name="connsiteY3-1100" fmla="*/ 1260512 h 2343129"/>
                <a:gd name="connsiteX4-1101" fmla="*/ 184124 w 773881"/>
                <a:gd name="connsiteY4-1102" fmla="*/ 1626432 h 2343129"/>
                <a:gd name="connsiteX5-1103" fmla="*/ 9499 w 773881"/>
                <a:gd name="connsiteY5-1104" fmla="*/ 2336838 h 2343129"/>
                <a:gd name="connsiteX6-1105" fmla="*/ 113480 w 773881"/>
                <a:gd name="connsiteY6-1106" fmla="*/ 2341600 h 2343129"/>
                <a:gd name="connsiteX7-1107" fmla="*/ 184124 w 773881"/>
                <a:gd name="connsiteY7-1108" fmla="*/ 1816138 h 2343129"/>
                <a:gd name="connsiteX8-1109" fmla="*/ 571474 w 773881"/>
                <a:gd name="connsiteY8-1110" fmla="*/ 1324013 h 2343129"/>
                <a:gd name="connsiteX9-1111" fmla="*/ 773880 w 773881"/>
                <a:gd name="connsiteY9-1112" fmla="*/ 1142243 h 2343129"/>
                <a:gd name="connsiteX10-1113" fmla="*/ 553218 w 773881"/>
                <a:gd name="connsiteY10-1114" fmla="*/ 986670 h 2343129"/>
                <a:gd name="connsiteX11-1115" fmla="*/ 164280 w 773881"/>
                <a:gd name="connsiteY11-1116" fmla="*/ 494544 h 2343129"/>
                <a:gd name="connsiteX12-1117" fmla="*/ 113480 w 773881"/>
                <a:gd name="connsiteY12-1118" fmla="*/ 38 h 2343129"/>
                <a:gd name="connsiteX13-1119" fmla="*/ 6324 w 773881"/>
                <a:gd name="connsiteY13-1120" fmla="*/ 38 h 2343129"/>
                <a:gd name="connsiteX0-1121" fmla="*/ 6324 w 773881"/>
                <a:gd name="connsiteY0-1122" fmla="*/ 38 h 2343129"/>
                <a:gd name="connsiteX1-1123" fmla="*/ 117449 w 773881"/>
                <a:gd name="connsiteY1-1124" fmla="*/ 606463 h 2343129"/>
                <a:gd name="connsiteX2-1125" fmla="*/ 575442 w 773881"/>
                <a:gd name="connsiteY2-1126" fmla="*/ 1074775 h 2343129"/>
                <a:gd name="connsiteX3-1127" fmla="*/ 579411 w 773881"/>
                <a:gd name="connsiteY3-1128" fmla="*/ 1260512 h 2343129"/>
                <a:gd name="connsiteX4-1129" fmla="*/ 184124 w 773881"/>
                <a:gd name="connsiteY4-1130" fmla="*/ 1626432 h 2343129"/>
                <a:gd name="connsiteX5-1131" fmla="*/ 9499 w 773881"/>
                <a:gd name="connsiteY5-1132" fmla="*/ 2336838 h 2343129"/>
                <a:gd name="connsiteX6-1133" fmla="*/ 113480 w 773881"/>
                <a:gd name="connsiteY6-1134" fmla="*/ 2341600 h 2343129"/>
                <a:gd name="connsiteX7-1135" fmla="*/ 184124 w 773881"/>
                <a:gd name="connsiteY7-1136" fmla="*/ 1816138 h 2343129"/>
                <a:gd name="connsiteX8-1137" fmla="*/ 571474 w 773881"/>
                <a:gd name="connsiteY8-1138" fmla="*/ 1324013 h 2343129"/>
                <a:gd name="connsiteX9-1139" fmla="*/ 773880 w 773881"/>
                <a:gd name="connsiteY9-1140" fmla="*/ 1142243 h 2343129"/>
                <a:gd name="connsiteX10-1141" fmla="*/ 553218 w 773881"/>
                <a:gd name="connsiteY10-1142" fmla="*/ 986670 h 2343129"/>
                <a:gd name="connsiteX11-1143" fmla="*/ 164280 w 773881"/>
                <a:gd name="connsiteY11-1144" fmla="*/ 494544 h 2343129"/>
                <a:gd name="connsiteX12-1145" fmla="*/ 113480 w 773881"/>
                <a:gd name="connsiteY12-1146" fmla="*/ 38 h 2343129"/>
                <a:gd name="connsiteX13-1147" fmla="*/ 6324 w 773881"/>
                <a:gd name="connsiteY13-1148" fmla="*/ 38 h 2343129"/>
                <a:gd name="connsiteX0-1149" fmla="*/ 6324 w 773881"/>
                <a:gd name="connsiteY0-1150" fmla="*/ 38 h 2343129"/>
                <a:gd name="connsiteX1-1151" fmla="*/ 117449 w 773881"/>
                <a:gd name="connsiteY1-1152" fmla="*/ 606463 h 2343129"/>
                <a:gd name="connsiteX2-1153" fmla="*/ 575442 w 773881"/>
                <a:gd name="connsiteY2-1154" fmla="*/ 1074775 h 2343129"/>
                <a:gd name="connsiteX3-1155" fmla="*/ 579411 w 773881"/>
                <a:gd name="connsiteY3-1156" fmla="*/ 1260512 h 2343129"/>
                <a:gd name="connsiteX4-1157" fmla="*/ 184124 w 773881"/>
                <a:gd name="connsiteY4-1158" fmla="*/ 1626432 h 2343129"/>
                <a:gd name="connsiteX5-1159" fmla="*/ 9499 w 773881"/>
                <a:gd name="connsiteY5-1160" fmla="*/ 2336838 h 2343129"/>
                <a:gd name="connsiteX6-1161" fmla="*/ 113480 w 773881"/>
                <a:gd name="connsiteY6-1162" fmla="*/ 2341600 h 2343129"/>
                <a:gd name="connsiteX7-1163" fmla="*/ 184124 w 773881"/>
                <a:gd name="connsiteY7-1164" fmla="*/ 1816138 h 2343129"/>
                <a:gd name="connsiteX8-1165" fmla="*/ 571474 w 773881"/>
                <a:gd name="connsiteY8-1166" fmla="*/ 1324013 h 2343129"/>
                <a:gd name="connsiteX9-1167" fmla="*/ 773880 w 773881"/>
                <a:gd name="connsiteY9-1168" fmla="*/ 1142243 h 2343129"/>
                <a:gd name="connsiteX10-1169" fmla="*/ 553218 w 773881"/>
                <a:gd name="connsiteY10-1170" fmla="*/ 986670 h 2343129"/>
                <a:gd name="connsiteX11-1171" fmla="*/ 164280 w 773881"/>
                <a:gd name="connsiteY11-1172" fmla="*/ 494544 h 2343129"/>
                <a:gd name="connsiteX12-1173" fmla="*/ 113480 w 773881"/>
                <a:gd name="connsiteY12-1174" fmla="*/ 38 h 2343129"/>
                <a:gd name="connsiteX13-1175" fmla="*/ 6324 w 773881"/>
                <a:gd name="connsiteY13-1176" fmla="*/ 38 h 2343129"/>
                <a:gd name="connsiteX0-1177" fmla="*/ 6324 w 773881"/>
                <a:gd name="connsiteY0-1178" fmla="*/ 38 h 2343129"/>
                <a:gd name="connsiteX1-1179" fmla="*/ 117449 w 773881"/>
                <a:gd name="connsiteY1-1180" fmla="*/ 606463 h 2343129"/>
                <a:gd name="connsiteX2-1181" fmla="*/ 575442 w 773881"/>
                <a:gd name="connsiteY2-1182" fmla="*/ 1074775 h 2343129"/>
                <a:gd name="connsiteX3-1183" fmla="*/ 579411 w 773881"/>
                <a:gd name="connsiteY3-1184" fmla="*/ 1260512 h 2343129"/>
                <a:gd name="connsiteX4-1185" fmla="*/ 184124 w 773881"/>
                <a:gd name="connsiteY4-1186" fmla="*/ 1626432 h 2343129"/>
                <a:gd name="connsiteX5-1187" fmla="*/ 9499 w 773881"/>
                <a:gd name="connsiteY5-1188" fmla="*/ 2336838 h 2343129"/>
                <a:gd name="connsiteX6-1189" fmla="*/ 113480 w 773881"/>
                <a:gd name="connsiteY6-1190" fmla="*/ 2341600 h 2343129"/>
                <a:gd name="connsiteX7-1191" fmla="*/ 184124 w 773881"/>
                <a:gd name="connsiteY7-1192" fmla="*/ 1816138 h 2343129"/>
                <a:gd name="connsiteX8-1193" fmla="*/ 571474 w 773881"/>
                <a:gd name="connsiteY8-1194" fmla="*/ 1324013 h 2343129"/>
                <a:gd name="connsiteX9-1195" fmla="*/ 773880 w 773881"/>
                <a:gd name="connsiteY9-1196" fmla="*/ 1142243 h 2343129"/>
                <a:gd name="connsiteX10-1197" fmla="*/ 553218 w 773881"/>
                <a:gd name="connsiteY10-1198" fmla="*/ 986670 h 2343129"/>
                <a:gd name="connsiteX11-1199" fmla="*/ 176186 w 773881"/>
                <a:gd name="connsiteY11-1200" fmla="*/ 535025 h 2343129"/>
                <a:gd name="connsiteX12-1201" fmla="*/ 113480 w 773881"/>
                <a:gd name="connsiteY12-1202" fmla="*/ 38 h 2343129"/>
                <a:gd name="connsiteX13-1203" fmla="*/ 6324 w 773881"/>
                <a:gd name="connsiteY13-1204" fmla="*/ 38 h 2343129"/>
                <a:gd name="connsiteX0-1205" fmla="*/ 6324 w 773881"/>
                <a:gd name="connsiteY0-1206" fmla="*/ 38 h 2343129"/>
                <a:gd name="connsiteX1-1207" fmla="*/ 117449 w 773881"/>
                <a:gd name="connsiteY1-1208" fmla="*/ 606463 h 2343129"/>
                <a:gd name="connsiteX2-1209" fmla="*/ 575442 w 773881"/>
                <a:gd name="connsiteY2-1210" fmla="*/ 1074775 h 2343129"/>
                <a:gd name="connsiteX3-1211" fmla="*/ 579411 w 773881"/>
                <a:gd name="connsiteY3-1212" fmla="*/ 1260512 h 2343129"/>
                <a:gd name="connsiteX4-1213" fmla="*/ 184124 w 773881"/>
                <a:gd name="connsiteY4-1214" fmla="*/ 1626432 h 2343129"/>
                <a:gd name="connsiteX5-1215" fmla="*/ 9499 w 773881"/>
                <a:gd name="connsiteY5-1216" fmla="*/ 2336838 h 2343129"/>
                <a:gd name="connsiteX6-1217" fmla="*/ 113480 w 773881"/>
                <a:gd name="connsiteY6-1218" fmla="*/ 2341600 h 2343129"/>
                <a:gd name="connsiteX7-1219" fmla="*/ 184124 w 773881"/>
                <a:gd name="connsiteY7-1220" fmla="*/ 1816138 h 2343129"/>
                <a:gd name="connsiteX8-1221" fmla="*/ 571474 w 773881"/>
                <a:gd name="connsiteY8-1222" fmla="*/ 1324013 h 2343129"/>
                <a:gd name="connsiteX9-1223" fmla="*/ 773880 w 773881"/>
                <a:gd name="connsiteY9-1224" fmla="*/ 1142243 h 2343129"/>
                <a:gd name="connsiteX10-1225" fmla="*/ 553218 w 773881"/>
                <a:gd name="connsiteY10-1226" fmla="*/ 986670 h 2343129"/>
                <a:gd name="connsiteX11-1227" fmla="*/ 176186 w 773881"/>
                <a:gd name="connsiteY11-1228" fmla="*/ 535025 h 2343129"/>
                <a:gd name="connsiteX12-1229" fmla="*/ 113480 w 773881"/>
                <a:gd name="connsiteY12-1230" fmla="*/ 38 h 2343129"/>
                <a:gd name="connsiteX13-1231" fmla="*/ 6324 w 773881"/>
                <a:gd name="connsiteY13-1232" fmla="*/ 38 h 2343129"/>
                <a:gd name="connsiteX0-1233" fmla="*/ 6324 w 773881"/>
                <a:gd name="connsiteY0-1234" fmla="*/ 38 h 2343129"/>
                <a:gd name="connsiteX1-1235" fmla="*/ 117449 w 773881"/>
                <a:gd name="connsiteY1-1236" fmla="*/ 606463 h 2343129"/>
                <a:gd name="connsiteX2-1237" fmla="*/ 575442 w 773881"/>
                <a:gd name="connsiteY2-1238" fmla="*/ 1074775 h 2343129"/>
                <a:gd name="connsiteX3-1239" fmla="*/ 579411 w 773881"/>
                <a:gd name="connsiteY3-1240" fmla="*/ 1260512 h 2343129"/>
                <a:gd name="connsiteX4-1241" fmla="*/ 184124 w 773881"/>
                <a:gd name="connsiteY4-1242" fmla="*/ 1626432 h 2343129"/>
                <a:gd name="connsiteX5-1243" fmla="*/ 9499 w 773881"/>
                <a:gd name="connsiteY5-1244" fmla="*/ 2336838 h 2343129"/>
                <a:gd name="connsiteX6-1245" fmla="*/ 113480 w 773881"/>
                <a:gd name="connsiteY6-1246" fmla="*/ 2341600 h 2343129"/>
                <a:gd name="connsiteX7-1247" fmla="*/ 184124 w 773881"/>
                <a:gd name="connsiteY7-1248" fmla="*/ 1816138 h 2343129"/>
                <a:gd name="connsiteX8-1249" fmla="*/ 571474 w 773881"/>
                <a:gd name="connsiteY8-1250" fmla="*/ 1324013 h 2343129"/>
                <a:gd name="connsiteX9-1251" fmla="*/ 773880 w 773881"/>
                <a:gd name="connsiteY9-1252" fmla="*/ 1142243 h 2343129"/>
                <a:gd name="connsiteX10-1253" fmla="*/ 553218 w 773881"/>
                <a:gd name="connsiteY10-1254" fmla="*/ 986670 h 2343129"/>
                <a:gd name="connsiteX11-1255" fmla="*/ 176186 w 773881"/>
                <a:gd name="connsiteY11-1256" fmla="*/ 535025 h 2343129"/>
                <a:gd name="connsiteX12-1257" fmla="*/ 113480 w 773881"/>
                <a:gd name="connsiteY12-1258" fmla="*/ 38 h 2343129"/>
                <a:gd name="connsiteX13-1259" fmla="*/ 6324 w 773881"/>
                <a:gd name="connsiteY13-1260" fmla="*/ 38 h 2343129"/>
                <a:gd name="connsiteX0-1261" fmla="*/ 6324 w 773881"/>
                <a:gd name="connsiteY0-1262" fmla="*/ 38 h 2343129"/>
                <a:gd name="connsiteX1-1263" fmla="*/ 117449 w 773881"/>
                <a:gd name="connsiteY1-1264" fmla="*/ 606463 h 2343129"/>
                <a:gd name="connsiteX2-1265" fmla="*/ 575442 w 773881"/>
                <a:gd name="connsiteY2-1266" fmla="*/ 1074775 h 2343129"/>
                <a:gd name="connsiteX3-1267" fmla="*/ 579411 w 773881"/>
                <a:gd name="connsiteY3-1268" fmla="*/ 1260512 h 2343129"/>
                <a:gd name="connsiteX4-1269" fmla="*/ 184124 w 773881"/>
                <a:gd name="connsiteY4-1270" fmla="*/ 1626432 h 2343129"/>
                <a:gd name="connsiteX5-1271" fmla="*/ 9499 w 773881"/>
                <a:gd name="connsiteY5-1272" fmla="*/ 2336838 h 2343129"/>
                <a:gd name="connsiteX6-1273" fmla="*/ 113480 w 773881"/>
                <a:gd name="connsiteY6-1274" fmla="*/ 2341600 h 2343129"/>
                <a:gd name="connsiteX7-1275" fmla="*/ 184124 w 773881"/>
                <a:gd name="connsiteY7-1276" fmla="*/ 1816138 h 2343129"/>
                <a:gd name="connsiteX8-1277" fmla="*/ 571474 w 773881"/>
                <a:gd name="connsiteY8-1278" fmla="*/ 1324013 h 2343129"/>
                <a:gd name="connsiteX9-1279" fmla="*/ 773880 w 773881"/>
                <a:gd name="connsiteY9-1280" fmla="*/ 1142243 h 2343129"/>
                <a:gd name="connsiteX10-1281" fmla="*/ 553218 w 773881"/>
                <a:gd name="connsiteY10-1282" fmla="*/ 986670 h 2343129"/>
                <a:gd name="connsiteX11-1283" fmla="*/ 176186 w 773881"/>
                <a:gd name="connsiteY11-1284" fmla="*/ 535025 h 2343129"/>
                <a:gd name="connsiteX12-1285" fmla="*/ 113480 w 773881"/>
                <a:gd name="connsiteY12-1286" fmla="*/ 38 h 2343129"/>
                <a:gd name="connsiteX13-1287" fmla="*/ 6324 w 773881"/>
                <a:gd name="connsiteY13-1288" fmla="*/ 38 h 2343129"/>
                <a:gd name="connsiteX0-1289" fmla="*/ 6324 w 773881"/>
                <a:gd name="connsiteY0-1290" fmla="*/ 38 h 2343129"/>
                <a:gd name="connsiteX1-1291" fmla="*/ 117449 w 773881"/>
                <a:gd name="connsiteY1-1292" fmla="*/ 606463 h 2343129"/>
                <a:gd name="connsiteX2-1293" fmla="*/ 575442 w 773881"/>
                <a:gd name="connsiteY2-1294" fmla="*/ 1074775 h 2343129"/>
                <a:gd name="connsiteX3-1295" fmla="*/ 579411 w 773881"/>
                <a:gd name="connsiteY3-1296" fmla="*/ 1260512 h 2343129"/>
                <a:gd name="connsiteX4-1297" fmla="*/ 184124 w 773881"/>
                <a:gd name="connsiteY4-1298" fmla="*/ 1626432 h 2343129"/>
                <a:gd name="connsiteX5-1299" fmla="*/ 9499 w 773881"/>
                <a:gd name="connsiteY5-1300" fmla="*/ 2336838 h 2343129"/>
                <a:gd name="connsiteX6-1301" fmla="*/ 113480 w 773881"/>
                <a:gd name="connsiteY6-1302" fmla="*/ 2341600 h 2343129"/>
                <a:gd name="connsiteX7-1303" fmla="*/ 184124 w 773881"/>
                <a:gd name="connsiteY7-1304" fmla="*/ 1816138 h 2343129"/>
                <a:gd name="connsiteX8-1305" fmla="*/ 571474 w 773881"/>
                <a:gd name="connsiteY8-1306" fmla="*/ 1324013 h 2343129"/>
                <a:gd name="connsiteX9-1307" fmla="*/ 773880 w 773881"/>
                <a:gd name="connsiteY9-1308" fmla="*/ 1142243 h 2343129"/>
                <a:gd name="connsiteX10-1309" fmla="*/ 550837 w 773881"/>
                <a:gd name="connsiteY10-1310" fmla="*/ 986670 h 2343129"/>
                <a:gd name="connsiteX11-1311" fmla="*/ 176186 w 773881"/>
                <a:gd name="connsiteY11-1312" fmla="*/ 535025 h 2343129"/>
                <a:gd name="connsiteX12-1313" fmla="*/ 113480 w 773881"/>
                <a:gd name="connsiteY12-1314" fmla="*/ 38 h 2343129"/>
                <a:gd name="connsiteX13-1315" fmla="*/ 6324 w 773881"/>
                <a:gd name="connsiteY13-1316" fmla="*/ 38 h 2343129"/>
                <a:gd name="connsiteX0-1317" fmla="*/ 6324 w 773881"/>
                <a:gd name="connsiteY0-1318" fmla="*/ 38 h 2343129"/>
                <a:gd name="connsiteX1-1319" fmla="*/ 117449 w 773881"/>
                <a:gd name="connsiteY1-1320" fmla="*/ 606463 h 2343129"/>
                <a:gd name="connsiteX2-1321" fmla="*/ 575442 w 773881"/>
                <a:gd name="connsiteY2-1322" fmla="*/ 1074775 h 2343129"/>
                <a:gd name="connsiteX3-1323" fmla="*/ 579411 w 773881"/>
                <a:gd name="connsiteY3-1324" fmla="*/ 1260512 h 2343129"/>
                <a:gd name="connsiteX4-1325" fmla="*/ 184124 w 773881"/>
                <a:gd name="connsiteY4-1326" fmla="*/ 1626432 h 2343129"/>
                <a:gd name="connsiteX5-1327" fmla="*/ 9499 w 773881"/>
                <a:gd name="connsiteY5-1328" fmla="*/ 2336838 h 2343129"/>
                <a:gd name="connsiteX6-1329" fmla="*/ 113480 w 773881"/>
                <a:gd name="connsiteY6-1330" fmla="*/ 2341600 h 2343129"/>
                <a:gd name="connsiteX7-1331" fmla="*/ 184124 w 773881"/>
                <a:gd name="connsiteY7-1332" fmla="*/ 1816138 h 2343129"/>
                <a:gd name="connsiteX8-1333" fmla="*/ 571474 w 773881"/>
                <a:gd name="connsiteY8-1334" fmla="*/ 1324013 h 2343129"/>
                <a:gd name="connsiteX9-1335" fmla="*/ 773880 w 773881"/>
                <a:gd name="connsiteY9-1336" fmla="*/ 1142243 h 2343129"/>
                <a:gd name="connsiteX10-1337" fmla="*/ 550837 w 773881"/>
                <a:gd name="connsiteY10-1338" fmla="*/ 986670 h 2343129"/>
                <a:gd name="connsiteX11-1339" fmla="*/ 176186 w 773881"/>
                <a:gd name="connsiteY11-1340" fmla="*/ 535025 h 2343129"/>
                <a:gd name="connsiteX12-1341" fmla="*/ 113480 w 773881"/>
                <a:gd name="connsiteY12-1342" fmla="*/ 38 h 2343129"/>
                <a:gd name="connsiteX13-1343" fmla="*/ 6324 w 773881"/>
                <a:gd name="connsiteY13-1344" fmla="*/ 38 h 2343129"/>
                <a:gd name="connsiteX0-1345" fmla="*/ 6324 w 773881"/>
                <a:gd name="connsiteY0-1346" fmla="*/ 38 h 2343129"/>
                <a:gd name="connsiteX1-1347" fmla="*/ 117449 w 773881"/>
                <a:gd name="connsiteY1-1348" fmla="*/ 606463 h 2343129"/>
                <a:gd name="connsiteX2-1349" fmla="*/ 575442 w 773881"/>
                <a:gd name="connsiteY2-1350" fmla="*/ 1074775 h 2343129"/>
                <a:gd name="connsiteX3-1351" fmla="*/ 579411 w 773881"/>
                <a:gd name="connsiteY3-1352" fmla="*/ 1260512 h 2343129"/>
                <a:gd name="connsiteX4-1353" fmla="*/ 184124 w 773881"/>
                <a:gd name="connsiteY4-1354" fmla="*/ 1626432 h 2343129"/>
                <a:gd name="connsiteX5-1355" fmla="*/ 9499 w 773881"/>
                <a:gd name="connsiteY5-1356" fmla="*/ 2336838 h 2343129"/>
                <a:gd name="connsiteX6-1357" fmla="*/ 113480 w 773881"/>
                <a:gd name="connsiteY6-1358" fmla="*/ 2341600 h 2343129"/>
                <a:gd name="connsiteX7-1359" fmla="*/ 184124 w 773881"/>
                <a:gd name="connsiteY7-1360" fmla="*/ 1816138 h 2343129"/>
                <a:gd name="connsiteX8-1361" fmla="*/ 571474 w 773881"/>
                <a:gd name="connsiteY8-1362" fmla="*/ 1324013 h 2343129"/>
                <a:gd name="connsiteX9-1363" fmla="*/ 773880 w 773881"/>
                <a:gd name="connsiteY9-1364" fmla="*/ 1142243 h 2343129"/>
                <a:gd name="connsiteX10-1365" fmla="*/ 550837 w 773881"/>
                <a:gd name="connsiteY10-1366" fmla="*/ 986670 h 2343129"/>
                <a:gd name="connsiteX11-1367" fmla="*/ 176186 w 773881"/>
                <a:gd name="connsiteY11-1368" fmla="*/ 535025 h 2343129"/>
                <a:gd name="connsiteX12-1369" fmla="*/ 113480 w 773881"/>
                <a:gd name="connsiteY12-1370" fmla="*/ 38 h 2343129"/>
                <a:gd name="connsiteX13-1371" fmla="*/ 6324 w 773881"/>
                <a:gd name="connsiteY13-1372" fmla="*/ 38 h 2343129"/>
                <a:gd name="connsiteX0-1373" fmla="*/ 6324 w 690539"/>
                <a:gd name="connsiteY0-1374" fmla="*/ 38 h 2343129"/>
                <a:gd name="connsiteX1-1375" fmla="*/ 117449 w 690539"/>
                <a:gd name="connsiteY1-1376" fmla="*/ 606463 h 2343129"/>
                <a:gd name="connsiteX2-1377" fmla="*/ 575442 w 690539"/>
                <a:gd name="connsiteY2-1378" fmla="*/ 1074775 h 2343129"/>
                <a:gd name="connsiteX3-1379" fmla="*/ 579411 w 690539"/>
                <a:gd name="connsiteY3-1380" fmla="*/ 1260512 h 2343129"/>
                <a:gd name="connsiteX4-1381" fmla="*/ 184124 w 690539"/>
                <a:gd name="connsiteY4-1382" fmla="*/ 1626432 h 2343129"/>
                <a:gd name="connsiteX5-1383" fmla="*/ 9499 w 690539"/>
                <a:gd name="connsiteY5-1384" fmla="*/ 2336838 h 2343129"/>
                <a:gd name="connsiteX6-1385" fmla="*/ 113480 w 690539"/>
                <a:gd name="connsiteY6-1386" fmla="*/ 2341600 h 2343129"/>
                <a:gd name="connsiteX7-1387" fmla="*/ 184124 w 690539"/>
                <a:gd name="connsiteY7-1388" fmla="*/ 1816138 h 2343129"/>
                <a:gd name="connsiteX8-1389" fmla="*/ 571474 w 690539"/>
                <a:gd name="connsiteY8-1390" fmla="*/ 1324013 h 2343129"/>
                <a:gd name="connsiteX9-1391" fmla="*/ 690536 w 690539"/>
                <a:gd name="connsiteY9-1392" fmla="*/ 1144624 h 2343129"/>
                <a:gd name="connsiteX10-1393" fmla="*/ 550837 w 690539"/>
                <a:gd name="connsiteY10-1394" fmla="*/ 986670 h 2343129"/>
                <a:gd name="connsiteX11-1395" fmla="*/ 176186 w 690539"/>
                <a:gd name="connsiteY11-1396" fmla="*/ 535025 h 2343129"/>
                <a:gd name="connsiteX12-1397" fmla="*/ 113480 w 690539"/>
                <a:gd name="connsiteY12-1398" fmla="*/ 38 h 2343129"/>
                <a:gd name="connsiteX13-1399" fmla="*/ 6324 w 690539"/>
                <a:gd name="connsiteY13-1400" fmla="*/ 38 h 2343129"/>
                <a:gd name="connsiteX0-1401" fmla="*/ 6324 w 690541"/>
                <a:gd name="connsiteY0-1402" fmla="*/ 38 h 2343129"/>
                <a:gd name="connsiteX1-1403" fmla="*/ 117449 w 690541"/>
                <a:gd name="connsiteY1-1404" fmla="*/ 606463 h 2343129"/>
                <a:gd name="connsiteX2-1405" fmla="*/ 575442 w 690541"/>
                <a:gd name="connsiteY2-1406" fmla="*/ 1074775 h 2343129"/>
                <a:gd name="connsiteX3-1407" fmla="*/ 579411 w 690541"/>
                <a:gd name="connsiteY3-1408" fmla="*/ 1260512 h 2343129"/>
                <a:gd name="connsiteX4-1409" fmla="*/ 184124 w 690541"/>
                <a:gd name="connsiteY4-1410" fmla="*/ 1626432 h 2343129"/>
                <a:gd name="connsiteX5-1411" fmla="*/ 9499 w 690541"/>
                <a:gd name="connsiteY5-1412" fmla="*/ 2336838 h 2343129"/>
                <a:gd name="connsiteX6-1413" fmla="*/ 113480 w 690541"/>
                <a:gd name="connsiteY6-1414" fmla="*/ 2341600 h 2343129"/>
                <a:gd name="connsiteX7-1415" fmla="*/ 184124 w 690541"/>
                <a:gd name="connsiteY7-1416" fmla="*/ 1816138 h 2343129"/>
                <a:gd name="connsiteX8-1417" fmla="*/ 571474 w 690541"/>
                <a:gd name="connsiteY8-1418" fmla="*/ 1324013 h 2343129"/>
                <a:gd name="connsiteX9-1419" fmla="*/ 690536 w 690541"/>
                <a:gd name="connsiteY9-1420" fmla="*/ 1144624 h 2343129"/>
                <a:gd name="connsiteX10-1421" fmla="*/ 550837 w 690541"/>
                <a:gd name="connsiteY10-1422" fmla="*/ 986670 h 2343129"/>
                <a:gd name="connsiteX11-1423" fmla="*/ 176186 w 690541"/>
                <a:gd name="connsiteY11-1424" fmla="*/ 535025 h 2343129"/>
                <a:gd name="connsiteX12-1425" fmla="*/ 113480 w 690541"/>
                <a:gd name="connsiteY12-1426" fmla="*/ 38 h 2343129"/>
                <a:gd name="connsiteX13-1427" fmla="*/ 6324 w 690541"/>
                <a:gd name="connsiteY13-1428" fmla="*/ 38 h 2343129"/>
                <a:gd name="connsiteX0-1429" fmla="*/ 6324 w 690541"/>
                <a:gd name="connsiteY0-1430" fmla="*/ 38 h 2343129"/>
                <a:gd name="connsiteX1-1431" fmla="*/ 117449 w 690541"/>
                <a:gd name="connsiteY1-1432" fmla="*/ 606463 h 2343129"/>
                <a:gd name="connsiteX2-1433" fmla="*/ 575442 w 690541"/>
                <a:gd name="connsiteY2-1434" fmla="*/ 1074775 h 2343129"/>
                <a:gd name="connsiteX3-1435" fmla="*/ 579411 w 690541"/>
                <a:gd name="connsiteY3-1436" fmla="*/ 1260512 h 2343129"/>
                <a:gd name="connsiteX4-1437" fmla="*/ 184124 w 690541"/>
                <a:gd name="connsiteY4-1438" fmla="*/ 1626432 h 2343129"/>
                <a:gd name="connsiteX5-1439" fmla="*/ 9499 w 690541"/>
                <a:gd name="connsiteY5-1440" fmla="*/ 2336838 h 2343129"/>
                <a:gd name="connsiteX6-1441" fmla="*/ 113480 w 690541"/>
                <a:gd name="connsiteY6-1442" fmla="*/ 2341600 h 2343129"/>
                <a:gd name="connsiteX7-1443" fmla="*/ 184124 w 690541"/>
                <a:gd name="connsiteY7-1444" fmla="*/ 1816138 h 2343129"/>
                <a:gd name="connsiteX8-1445" fmla="*/ 502418 w 690541"/>
                <a:gd name="connsiteY8-1446" fmla="*/ 1388307 h 2343129"/>
                <a:gd name="connsiteX9-1447" fmla="*/ 690536 w 690541"/>
                <a:gd name="connsiteY9-1448" fmla="*/ 1144624 h 2343129"/>
                <a:gd name="connsiteX10-1449" fmla="*/ 550837 w 690541"/>
                <a:gd name="connsiteY10-1450" fmla="*/ 986670 h 2343129"/>
                <a:gd name="connsiteX11-1451" fmla="*/ 176186 w 690541"/>
                <a:gd name="connsiteY11-1452" fmla="*/ 535025 h 2343129"/>
                <a:gd name="connsiteX12-1453" fmla="*/ 113480 w 690541"/>
                <a:gd name="connsiteY12-1454" fmla="*/ 38 h 2343129"/>
                <a:gd name="connsiteX13-1455" fmla="*/ 6324 w 690541"/>
                <a:gd name="connsiteY13-1456" fmla="*/ 38 h 2343129"/>
                <a:gd name="connsiteX0-1457" fmla="*/ 6324 w 690541"/>
                <a:gd name="connsiteY0-1458" fmla="*/ 38 h 2343129"/>
                <a:gd name="connsiteX1-1459" fmla="*/ 117449 w 690541"/>
                <a:gd name="connsiteY1-1460" fmla="*/ 606463 h 2343129"/>
                <a:gd name="connsiteX2-1461" fmla="*/ 575442 w 690541"/>
                <a:gd name="connsiteY2-1462" fmla="*/ 1074775 h 2343129"/>
                <a:gd name="connsiteX3-1463" fmla="*/ 579411 w 690541"/>
                <a:gd name="connsiteY3-1464" fmla="*/ 1260512 h 2343129"/>
                <a:gd name="connsiteX4-1465" fmla="*/ 184124 w 690541"/>
                <a:gd name="connsiteY4-1466" fmla="*/ 1626432 h 2343129"/>
                <a:gd name="connsiteX5-1467" fmla="*/ 9499 w 690541"/>
                <a:gd name="connsiteY5-1468" fmla="*/ 2336838 h 2343129"/>
                <a:gd name="connsiteX6-1469" fmla="*/ 113480 w 690541"/>
                <a:gd name="connsiteY6-1470" fmla="*/ 2341600 h 2343129"/>
                <a:gd name="connsiteX7-1471" fmla="*/ 184124 w 690541"/>
                <a:gd name="connsiteY7-1472" fmla="*/ 1816138 h 2343129"/>
                <a:gd name="connsiteX8-1473" fmla="*/ 502418 w 690541"/>
                <a:gd name="connsiteY8-1474" fmla="*/ 1388307 h 2343129"/>
                <a:gd name="connsiteX9-1475" fmla="*/ 690536 w 690541"/>
                <a:gd name="connsiteY9-1476" fmla="*/ 1144624 h 2343129"/>
                <a:gd name="connsiteX10-1477" fmla="*/ 550837 w 690541"/>
                <a:gd name="connsiteY10-1478" fmla="*/ 986670 h 2343129"/>
                <a:gd name="connsiteX11-1479" fmla="*/ 176186 w 690541"/>
                <a:gd name="connsiteY11-1480" fmla="*/ 535025 h 2343129"/>
                <a:gd name="connsiteX12-1481" fmla="*/ 113480 w 690541"/>
                <a:gd name="connsiteY12-1482" fmla="*/ 38 h 2343129"/>
                <a:gd name="connsiteX13-1483" fmla="*/ 6324 w 690541"/>
                <a:gd name="connsiteY13-1484" fmla="*/ 38 h 2343129"/>
                <a:gd name="connsiteX0-1485" fmla="*/ 6324 w 690541"/>
                <a:gd name="connsiteY0-1486" fmla="*/ 38 h 2343129"/>
                <a:gd name="connsiteX1-1487" fmla="*/ 117449 w 690541"/>
                <a:gd name="connsiteY1-1488" fmla="*/ 606463 h 2343129"/>
                <a:gd name="connsiteX2-1489" fmla="*/ 575442 w 690541"/>
                <a:gd name="connsiteY2-1490" fmla="*/ 1074775 h 2343129"/>
                <a:gd name="connsiteX3-1491" fmla="*/ 579411 w 690541"/>
                <a:gd name="connsiteY3-1492" fmla="*/ 1260512 h 2343129"/>
                <a:gd name="connsiteX4-1493" fmla="*/ 184124 w 690541"/>
                <a:gd name="connsiteY4-1494" fmla="*/ 1626432 h 2343129"/>
                <a:gd name="connsiteX5-1495" fmla="*/ 9499 w 690541"/>
                <a:gd name="connsiteY5-1496" fmla="*/ 2336838 h 2343129"/>
                <a:gd name="connsiteX6-1497" fmla="*/ 113480 w 690541"/>
                <a:gd name="connsiteY6-1498" fmla="*/ 2341600 h 2343129"/>
                <a:gd name="connsiteX7-1499" fmla="*/ 184124 w 690541"/>
                <a:gd name="connsiteY7-1500" fmla="*/ 1816138 h 2343129"/>
                <a:gd name="connsiteX8-1501" fmla="*/ 502418 w 690541"/>
                <a:gd name="connsiteY8-1502" fmla="*/ 1388307 h 2343129"/>
                <a:gd name="connsiteX9-1503" fmla="*/ 690536 w 690541"/>
                <a:gd name="connsiteY9-1504" fmla="*/ 1144624 h 2343129"/>
                <a:gd name="connsiteX10-1505" fmla="*/ 550837 w 690541"/>
                <a:gd name="connsiteY10-1506" fmla="*/ 986670 h 2343129"/>
                <a:gd name="connsiteX11-1507" fmla="*/ 176186 w 690541"/>
                <a:gd name="connsiteY11-1508" fmla="*/ 535025 h 2343129"/>
                <a:gd name="connsiteX12-1509" fmla="*/ 113480 w 690541"/>
                <a:gd name="connsiteY12-1510" fmla="*/ 38 h 2343129"/>
                <a:gd name="connsiteX13-1511" fmla="*/ 6324 w 690541"/>
                <a:gd name="connsiteY13-1512" fmla="*/ 38 h 2343129"/>
                <a:gd name="connsiteX0-1513" fmla="*/ 6324 w 690541"/>
                <a:gd name="connsiteY0-1514" fmla="*/ 38 h 2343129"/>
                <a:gd name="connsiteX1-1515" fmla="*/ 117449 w 690541"/>
                <a:gd name="connsiteY1-1516" fmla="*/ 606463 h 2343129"/>
                <a:gd name="connsiteX2-1517" fmla="*/ 575442 w 690541"/>
                <a:gd name="connsiteY2-1518" fmla="*/ 1074775 h 2343129"/>
                <a:gd name="connsiteX3-1519" fmla="*/ 579411 w 690541"/>
                <a:gd name="connsiteY3-1520" fmla="*/ 1260512 h 2343129"/>
                <a:gd name="connsiteX4-1521" fmla="*/ 184124 w 690541"/>
                <a:gd name="connsiteY4-1522" fmla="*/ 1626432 h 2343129"/>
                <a:gd name="connsiteX5-1523" fmla="*/ 9499 w 690541"/>
                <a:gd name="connsiteY5-1524" fmla="*/ 2336838 h 2343129"/>
                <a:gd name="connsiteX6-1525" fmla="*/ 113480 w 690541"/>
                <a:gd name="connsiteY6-1526" fmla="*/ 2341600 h 2343129"/>
                <a:gd name="connsiteX7-1527" fmla="*/ 184124 w 690541"/>
                <a:gd name="connsiteY7-1528" fmla="*/ 1816138 h 2343129"/>
                <a:gd name="connsiteX8-1529" fmla="*/ 502418 w 690541"/>
                <a:gd name="connsiteY8-1530" fmla="*/ 1388307 h 2343129"/>
                <a:gd name="connsiteX9-1531" fmla="*/ 690536 w 690541"/>
                <a:gd name="connsiteY9-1532" fmla="*/ 1144624 h 2343129"/>
                <a:gd name="connsiteX10-1533" fmla="*/ 550837 w 690541"/>
                <a:gd name="connsiteY10-1534" fmla="*/ 986670 h 2343129"/>
                <a:gd name="connsiteX11-1535" fmla="*/ 176186 w 690541"/>
                <a:gd name="connsiteY11-1536" fmla="*/ 535025 h 2343129"/>
                <a:gd name="connsiteX12-1537" fmla="*/ 113480 w 690541"/>
                <a:gd name="connsiteY12-1538" fmla="*/ 38 h 2343129"/>
                <a:gd name="connsiteX13-1539" fmla="*/ 6324 w 690541"/>
                <a:gd name="connsiteY13-1540" fmla="*/ 38 h 2343129"/>
                <a:gd name="connsiteX0-1541" fmla="*/ 6324 w 690541"/>
                <a:gd name="connsiteY0-1542" fmla="*/ 38 h 2343129"/>
                <a:gd name="connsiteX1-1543" fmla="*/ 117449 w 690541"/>
                <a:gd name="connsiteY1-1544" fmla="*/ 606463 h 2343129"/>
                <a:gd name="connsiteX2-1545" fmla="*/ 575442 w 690541"/>
                <a:gd name="connsiteY2-1546" fmla="*/ 1074775 h 2343129"/>
                <a:gd name="connsiteX3-1547" fmla="*/ 579411 w 690541"/>
                <a:gd name="connsiteY3-1548" fmla="*/ 1260512 h 2343129"/>
                <a:gd name="connsiteX4-1549" fmla="*/ 184124 w 690541"/>
                <a:gd name="connsiteY4-1550" fmla="*/ 1626432 h 2343129"/>
                <a:gd name="connsiteX5-1551" fmla="*/ 9499 w 690541"/>
                <a:gd name="connsiteY5-1552" fmla="*/ 2336838 h 2343129"/>
                <a:gd name="connsiteX6-1553" fmla="*/ 113480 w 690541"/>
                <a:gd name="connsiteY6-1554" fmla="*/ 2341600 h 2343129"/>
                <a:gd name="connsiteX7-1555" fmla="*/ 148405 w 690541"/>
                <a:gd name="connsiteY7-1556" fmla="*/ 1806613 h 2343129"/>
                <a:gd name="connsiteX8-1557" fmla="*/ 502418 w 690541"/>
                <a:gd name="connsiteY8-1558" fmla="*/ 1388307 h 2343129"/>
                <a:gd name="connsiteX9-1559" fmla="*/ 690536 w 690541"/>
                <a:gd name="connsiteY9-1560" fmla="*/ 1144624 h 2343129"/>
                <a:gd name="connsiteX10-1561" fmla="*/ 550837 w 690541"/>
                <a:gd name="connsiteY10-1562" fmla="*/ 986670 h 2343129"/>
                <a:gd name="connsiteX11-1563" fmla="*/ 176186 w 690541"/>
                <a:gd name="connsiteY11-1564" fmla="*/ 535025 h 2343129"/>
                <a:gd name="connsiteX12-1565" fmla="*/ 113480 w 690541"/>
                <a:gd name="connsiteY12-1566" fmla="*/ 38 h 2343129"/>
                <a:gd name="connsiteX13-1567" fmla="*/ 6324 w 690541"/>
                <a:gd name="connsiteY13-1568" fmla="*/ 38 h 2343129"/>
                <a:gd name="connsiteX0-1569" fmla="*/ 6324 w 690541"/>
                <a:gd name="connsiteY0-1570" fmla="*/ 38 h 2343129"/>
                <a:gd name="connsiteX1-1571" fmla="*/ 117449 w 690541"/>
                <a:gd name="connsiteY1-1572" fmla="*/ 606463 h 2343129"/>
                <a:gd name="connsiteX2-1573" fmla="*/ 575442 w 690541"/>
                <a:gd name="connsiteY2-1574" fmla="*/ 1074775 h 2343129"/>
                <a:gd name="connsiteX3-1575" fmla="*/ 579411 w 690541"/>
                <a:gd name="connsiteY3-1576" fmla="*/ 1260512 h 2343129"/>
                <a:gd name="connsiteX4-1577" fmla="*/ 184124 w 690541"/>
                <a:gd name="connsiteY4-1578" fmla="*/ 1626432 h 2343129"/>
                <a:gd name="connsiteX5-1579" fmla="*/ 9499 w 690541"/>
                <a:gd name="connsiteY5-1580" fmla="*/ 2336838 h 2343129"/>
                <a:gd name="connsiteX6-1581" fmla="*/ 113480 w 690541"/>
                <a:gd name="connsiteY6-1582" fmla="*/ 2341600 h 2343129"/>
                <a:gd name="connsiteX7-1583" fmla="*/ 174599 w 690541"/>
                <a:gd name="connsiteY7-1584" fmla="*/ 1813757 h 2343129"/>
                <a:gd name="connsiteX8-1585" fmla="*/ 502418 w 690541"/>
                <a:gd name="connsiteY8-1586" fmla="*/ 1388307 h 2343129"/>
                <a:gd name="connsiteX9-1587" fmla="*/ 690536 w 690541"/>
                <a:gd name="connsiteY9-1588" fmla="*/ 1144624 h 2343129"/>
                <a:gd name="connsiteX10-1589" fmla="*/ 550837 w 690541"/>
                <a:gd name="connsiteY10-1590" fmla="*/ 986670 h 2343129"/>
                <a:gd name="connsiteX11-1591" fmla="*/ 176186 w 690541"/>
                <a:gd name="connsiteY11-1592" fmla="*/ 535025 h 2343129"/>
                <a:gd name="connsiteX12-1593" fmla="*/ 113480 w 690541"/>
                <a:gd name="connsiteY12-1594" fmla="*/ 38 h 2343129"/>
                <a:gd name="connsiteX13-1595" fmla="*/ 6324 w 690541"/>
                <a:gd name="connsiteY13-1596" fmla="*/ 38 h 2343129"/>
                <a:gd name="connsiteX0-1597" fmla="*/ 6324 w 690541"/>
                <a:gd name="connsiteY0-1598" fmla="*/ 38 h 2343129"/>
                <a:gd name="connsiteX1-1599" fmla="*/ 117449 w 690541"/>
                <a:gd name="connsiteY1-1600" fmla="*/ 606463 h 2343129"/>
                <a:gd name="connsiteX2-1601" fmla="*/ 575442 w 690541"/>
                <a:gd name="connsiteY2-1602" fmla="*/ 1074775 h 2343129"/>
                <a:gd name="connsiteX3-1603" fmla="*/ 579411 w 690541"/>
                <a:gd name="connsiteY3-1604" fmla="*/ 1260512 h 2343129"/>
                <a:gd name="connsiteX4-1605" fmla="*/ 184124 w 690541"/>
                <a:gd name="connsiteY4-1606" fmla="*/ 1626432 h 2343129"/>
                <a:gd name="connsiteX5-1607" fmla="*/ 9499 w 690541"/>
                <a:gd name="connsiteY5-1608" fmla="*/ 2336838 h 2343129"/>
                <a:gd name="connsiteX6-1609" fmla="*/ 113480 w 690541"/>
                <a:gd name="connsiteY6-1610" fmla="*/ 2341600 h 2343129"/>
                <a:gd name="connsiteX7-1611" fmla="*/ 174599 w 690541"/>
                <a:gd name="connsiteY7-1612" fmla="*/ 1813757 h 2343129"/>
                <a:gd name="connsiteX8-1613" fmla="*/ 502418 w 690541"/>
                <a:gd name="connsiteY8-1614" fmla="*/ 1388307 h 2343129"/>
                <a:gd name="connsiteX9-1615" fmla="*/ 690536 w 690541"/>
                <a:gd name="connsiteY9-1616" fmla="*/ 1144624 h 2343129"/>
                <a:gd name="connsiteX10-1617" fmla="*/ 550837 w 690541"/>
                <a:gd name="connsiteY10-1618" fmla="*/ 986670 h 2343129"/>
                <a:gd name="connsiteX11-1619" fmla="*/ 176186 w 690541"/>
                <a:gd name="connsiteY11-1620" fmla="*/ 535025 h 2343129"/>
                <a:gd name="connsiteX12-1621" fmla="*/ 113480 w 690541"/>
                <a:gd name="connsiteY12-1622" fmla="*/ 38 h 2343129"/>
                <a:gd name="connsiteX13-1623" fmla="*/ 6324 w 690541"/>
                <a:gd name="connsiteY13-1624" fmla="*/ 38 h 2343129"/>
                <a:gd name="connsiteX0-1625" fmla="*/ 6324 w 690541"/>
                <a:gd name="connsiteY0-1626" fmla="*/ 38 h 2343129"/>
                <a:gd name="connsiteX1-1627" fmla="*/ 117449 w 690541"/>
                <a:gd name="connsiteY1-1628" fmla="*/ 606463 h 2343129"/>
                <a:gd name="connsiteX2-1629" fmla="*/ 575442 w 690541"/>
                <a:gd name="connsiteY2-1630" fmla="*/ 1074775 h 2343129"/>
                <a:gd name="connsiteX3-1631" fmla="*/ 579411 w 690541"/>
                <a:gd name="connsiteY3-1632" fmla="*/ 1260512 h 2343129"/>
                <a:gd name="connsiteX4-1633" fmla="*/ 184124 w 690541"/>
                <a:gd name="connsiteY4-1634" fmla="*/ 1626432 h 2343129"/>
                <a:gd name="connsiteX5-1635" fmla="*/ 9499 w 690541"/>
                <a:gd name="connsiteY5-1636" fmla="*/ 2336838 h 2343129"/>
                <a:gd name="connsiteX6-1637" fmla="*/ 113480 w 690541"/>
                <a:gd name="connsiteY6-1638" fmla="*/ 2341600 h 2343129"/>
                <a:gd name="connsiteX7-1639" fmla="*/ 174599 w 690541"/>
                <a:gd name="connsiteY7-1640" fmla="*/ 1813757 h 2343129"/>
                <a:gd name="connsiteX8-1641" fmla="*/ 502418 w 690541"/>
                <a:gd name="connsiteY8-1642" fmla="*/ 1388307 h 2343129"/>
                <a:gd name="connsiteX9-1643" fmla="*/ 690536 w 690541"/>
                <a:gd name="connsiteY9-1644" fmla="*/ 1144624 h 2343129"/>
                <a:gd name="connsiteX10-1645" fmla="*/ 550837 w 690541"/>
                <a:gd name="connsiteY10-1646" fmla="*/ 986670 h 2343129"/>
                <a:gd name="connsiteX11-1647" fmla="*/ 176186 w 690541"/>
                <a:gd name="connsiteY11-1648" fmla="*/ 535025 h 2343129"/>
                <a:gd name="connsiteX12-1649" fmla="*/ 113480 w 690541"/>
                <a:gd name="connsiteY12-1650" fmla="*/ 38 h 2343129"/>
                <a:gd name="connsiteX13-1651" fmla="*/ 6324 w 690541"/>
                <a:gd name="connsiteY13-1652" fmla="*/ 38 h 2343129"/>
                <a:gd name="connsiteX0-1653" fmla="*/ 6324 w 690541"/>
                <a:gd name="connsiteY0-1654" fmla="*/ 38 h 2343129"/>
                <a:gd name="connsiteX1-1655" fmla="*/ 117449 w 690541"/>
                <a:gd name="connsiteY1-1656" fmla="*/ 606463 h 2343129"/>
                <a:gd name="connsiteX2-1657" fmla="*/ 575442 w 690541"/>
                <a:gd name="connsiteY2-1658" fmla="*/ 1074775 h 2343129"/>
                <a:gd name="connsiteX3-1659" fmla="*/ 579411 w 690541"/>
                <a:gd name="connsiteY3-1660" fmla="*/ 1260512 h 2343129"/>
                <a:gd name="connsiteX4-1661" fmla="*/ 184124 w 690541"/>
                <a:gd name="connsiteY4-1662" fmla="*/ 1626432 h 2343129"/>
                <a:gd name="connsiteX5-1663" fmla="*/ 9499 w 690541"/>
                <a:gd name="connsiteY5-1664" fmla="*/ 2336838 h 2343129"/>
                <a:gd name="connsiteX6-1665" fmla="*/ 113480 w 690541"/>
                <a:gd name="connsiteY6-1666" fmla="*/ 2341600 h 2343129"/>
                <a:gd name="connsiteX7-1667" fmla="*/ 174599 w 690541"/>
                <a:gd name="connsiteY7-1668" fmla="*/ 1813757 h 2343129"/>
                <a:gd name="connsiteX8-1669" fmla="*/ 502418 w 690541"/>
                <a:gd name="connsiteY8-1670" fmla="*/ 1388307 h 2343129"/>
                <a:gd name="connsiteX9-1671" fmla="*/ 690536 w 690541"/>
                <a:gd name="connsiteY9-1672" fmla="*/ 1144624 h 2343129"/>
                <a:gd name="connsiteX10-1673" fmla="*/ 550837 w 690541"/>
                <a:gd name="connsiteY10-1674" fmla="*/ 986670 h 2343129"/>
                <a:gd name="connsiteX11-1675" fmla="*/ 176186 w 690541"/>
                <a:gd name="connsiteY11-1676" fmla="*/ 535025 h 2343129"/>
                <a:gd name="connsiteX12-1677" fmla="*/ 113480 w 690541"/>
                <a:gd name="connsiteY12-1678" fmla="*/ 38 h 2343129"/>
                <a:gd name="connsiteX13-1679" fmla="*/ 6324 w 690541"/>
                <a:gd name="connsiteY13-1680" fmla="*/ 38 h 2343129"/>
                <a:gd name="connsiteX0-1681" fmla="*/ 6324 w 690541"/>
                <a:gd name="connsiteY0-1682" fmla="*/ 38 h 2343129"/>
                <a:gd name="connsiteX1-1683" fmla="*/ 117449 w 690541"/>
                <a:gd name="connsiteY1-1684" fmla="*/ 606463 h 2343129"/>
                <a:gd name="connsiteX2-1685" fmla="*/ 575442 w 690541"/>
                <a:gd name="connsiteY2-1686" fmla="*/ 1074775 h 2343129"/>
                <a:gd name="connsiteX3-1687" fmla="*/ 579411 w 690541"/>
                <a:gd name="connsiteY3-1688" fmla="*/ 1260512 h 2343129"/>
                <a:gd name="connsiteX4-1689" fmla="*/ 184124 w 690541"/>
                <a:gd name="connsiteY4-1690" fmla="*/ 1626432 h 2343129"/>
                <a:gd name="connsiteX5-1691" fmla="*/ 9499 w 690541"/>
                <a:gd name="connsiteY5-1692" fmla="*/ 2336838 h 2343129"/>
                <a:gd name="connsiteX6-1693" fmla="*/ 113480 w 690541"/>
                <a:gd name="connsiteY6-1694" fmla="*/ 2341600 h 2343129"/>
                <a:gd name="connsiteX7-1695" fmla="*/ 174599 w 690541"/>
                <a:gd name="connsiteY7-1696" fmla="*/ 1813757 h 2343129"/>
                <a:gd name="connsiteX8-1697" fmla="*/ 502418 w 690541"/>
                <a:gd name="connsiteY8-1698" fmla="*/ 1388307 h 2343129"/>
                <a:gd name="connsiteX9-1699" fmla="*/ 690536 w 690541"/>
                <a:gd name="connsiteY9-1700" fmla="*/ 1144624 h 2343129"/>
                <a:gd name="connsiteX10-1701" fmla="*/ 550837 w 690541"/>
                <a:gd name="connsiteY10-1702" fmla="*/ 986670 h 2343129"/>
                <a:gd name="connsiteX11-1703" fmla="*/ 176186 w 690541"/>
                <a:gd name="connsiteY11-1704" fmla="*/ 535025 h 2343129"/>
                <a:gd name="connsiteX12-1705" fmla="*/ 113480 w 690541"/>
                <a:gd name="connsiteY12-1706" fmla="*/ 38 h 2343129"/>
                <a:gd name="connsiteX13-1707" fmla="*/ 6324 w 690541"/>
                <a:gd name="connsiteY13-1708" fmla="*/ 38 h 2343129"/>
                <a:gd name="connsiteX0-1709" fmla="*/ 6324 w 690541"/>
                <a:gd name="connsiteY0-1710" fmla="*/ 38 h 2343129"/>
                <a:gd name="connsiteX1-1711" fmla="*/ 117449 w 690541"/>
                <a:gd name="connsiteY1-1712" fmla="*/ 606463 h 2343129"/>
                <a:gd name="connsiteX2-1713" fmla="*/ 575442 w 690541"/>
                <a:gd name="connsiteY2-1714" fmla="*/ 1074775 h 2343129"/>
                <a:gd name="connsiteX3-1715" fmla="*/ 579411 w 690541"/>
                <a:gd name="connsiteY3-1716" fmla="*/ 1260512 h 2343129"/>
                <a:gd name="connsiteX4-1717" fmla="*/ 184124 w 690541"/>
                <a:gd name="connsiteY4-1718" fmla="*/ 1626432 h 2343129"/>
                <a:gd name="connsiteX5-1719" fmla="*/ 9499 w 690541"/>
                <a:gd name="connsiteY5-1720" fmla="*/ 2336838 h 2343129"/>
                <a:gd name="connsiteX6-1721" fmla="*/ 113480 w 690541"/>
                <a:gd name="connsiteY6-1722" fmla="*/ 2341600 h 2343129"/>
                <a:gd name="connsiteX7-1723" fmla="*/ 174599 w 690541"/>
                <a:gd name="connsiteY7-1724" fmla="*/ 1813757 h 2343129"/>
                <a:gd name="connsiteX8-1725" fmla="*/ 511943 w 690541"/>
                <a:gd name="connsiteY8-1726" fmla="*/ 1343063 h 2343129"/>
                <a:gd name="connsiteX9-1727" fmla="*/ 690536 w 690541"/>
                <a:gd name="connsiteY9-1728" fmla="*/ 1144624 h 2343129"/>
                <a:gd name="connsiteX10-1729" fmla="*/ 550837 w 690541"/>
                <a:gd name="connsiteY10-1730" fmla="*/ 986670 h 2343129"/>
                <a:gd name="connsiteX11-1731" fmla="*/ 176186 w 690541"/>
                <a:gd name="connsiteY11-1732" fmla="*/ 535025 h 2343129"/>
                <a:gd name="connsiteX12-1733" fmla="*/ 113480 w 690541"/>
                <a:gd name="connsiteY12-1734" fmla="*/ 38 h 2343129"/>
                <a:gd name="connsiteX13-1735" fmla="*/ 6324 w 690541"/>
                <a:gd name="connsiteY13-1736" fmla="*/ 38 h 2343129"/>
                <a:gd name="connsiteX0-1737" fmla="*/ 6324 w 690541"/>
                <a:gd name="connsiteY0-1738" fmla="*/ 38 h 2343129"/>
                <a:gd name="connsiteX1-1739" fmla="*/ 117449 w 690541"/>
                <a:gd name="connsiteY1-1740" fmla="*/ 606463 h 2343129"/>
                <a:gd name="connsiteX2-1741" fmla="*/ 575442 w 690541"/>
                <a:gd name="connsiteY2-1742" fmla="*/ 1074775 h 2343129"/>
                <a:gd name="connsiteX3-1743" fmla="*/ 579411 w 690541"/>
                <a:gd name="connsiteY3-1744" fmla="*/ 1260512 h 2343129"/>
                <a:gd name="connsiteX4-1745" fmla="*/ 184124 w 690541"/>
                <a:gd name="connsiteY4-1746" fmla="*/ 1626432 h 2343129"/>
                <a:gd name="connsiteX5-1747" fmla="*/ 9499 w 690541"/>
                <a:gd name="connsiteY5-1748" fmla="*/ 2336838 h 2343129"/>
                <a:gd name="connsiteX6-1749" fmla="*/ 113480 w 690541"/>
                <a:gd name="connsiteY6-1750" fmla="*/ 2341600 h 2343129"/>
                <a:gd name="connsiteX7-1751" fmla="*/ 174599 w 690541"/>
                <a:gd name="connsiteY7-1752" fmla="*/ 1813757 h 2343129"/>
                <a:gd name="connsiteX8-1753" fmla="*/ 516706 w 690541"/>
                <a:gd name="connsiteY8-1754" fmla="*/ 1376400 h 2343129"/>
                <a:gd name="connsiteX9-1755" fmla="*/ 690536 w 690541"/>
                <a:gd name="connsiteY9-1756" fmla="*/ 1144624 h 2343129"/>
                <a:gd name="connsiteX10-1757" fmla="*/ 550837 w 690541"/>
                <a:gd name="connsiteY10-1758" fmla="*/ 986670 h 2343129"/>
                <a:gd name="connsiteX11-1759" fmla="*/ 176186 w 690541"/>
                <a:gd name="connsiteY11-1760" fmla="*/ 535025 h 2343129"/>
                <a:gd name="connsiteX12-1761" fmla="*/ 113480 w 690541"/>
                <a:gd name="connsiteY12-1762" fmla="*/ 38 h 2343129"/>
                <a:gd name="connsiteX13-1763" fmla="*/ 6324 w 690541"/>
                <a:gd name="connsiteY13-1764" fmla="*/ 38 h 2343129"/>
                <a:gd name="connsiteX0-1765" fmla="*/ 6324 w 690541"/>
                <a:gd name="connsiteY0-1766" fmla="*/ 38 h 2343129"/>
                <a:gd name="connsiteX1-1767" fmla="*/ 117449 w 690541"/>
                <a:gd name="connsiteY1-1768" fmla="*/ 606463 h 2343129"/>
                <a:gd name="connsiteX2-1769" fmla="*/ 575442 w 690541"/>
                <a:gd name="connsiteY2-1770" fmla="*/ 1074775 h 2343129"/>
                <a:gd name="connsiteX3-1771" fmla="*/ 579411 w 690541"/>
                <a:gd name="connsiteY3-1772" fmla="*/ 1260512 h 2343129"/>
                <a:gd name="connsiteX4-1773" fmla="*/ 184124 w 690541"/>
                <a:gd name="connsiteY4-1774" fmla="*/ 1626432 h 2343129"/>
                <a:gd name="connsiteX5-1775" fmla="*/ 9499 w 690541"/>
                <a:gd name="connsiteY5-1776" fmla="*/ 2336838 h 2343129"/>
                <a:gd name="connsiteX6-1777" fmla="*/ 113480 w 690541"/>
                <a:gd name="connsiteY6-1778" fmla="*/ 2341600 h 2343129"/>
                <a:gd name="connsiteX7-1779" fmla="*/ 174599 w 690541"/>
                <a:gd name="connsiteY7-1780" fmla="*/ 1813757 h 2343129"/>
                <a:gd name="connsiteX8-1781" fmla="*/ 516706 w 690541"/>
                <a:gd name="connsiteY8-1782" fmla="*/ 1376400 h 2343129"/>
                <a:gd name="connsiteX9-1783" fmla="*/ 690536 w 690541"/>
                <a:gd name="connsiteY9-1784" fmla="*/ 1144624 h 2343129"/>
                <a:gd name="connsiteX10-1785" fmla="*/ 550837 w 690541"/>
                <a:gd name="connsiteY10-1786" fmla="*/ 986670 h 2343129"/>
                <a:gd name="connsiteX11-1787" fmla="*/ 176186 w 690541"/>
                <a:gd name="connsiteY11-1788" fmla="*/ 535025 h 2343129"/>
                <a:gd name="connsiteX12-1789" fmla="*/ 113480 w 690541"/>
                <a:gd name="connsiteY12-1790" fmla="*/ 38 h 2343129"/>
                <a:gd name="connsiteX13-1791" fmla="*/ 6324 w 690541"/>
                <a:gd name="connsiteY13-1792" fmla="*/ 38 h 2343129"/>
                <a:gd name="connsiteX0-1793" fmla="*/ 6324 w 690541"/>
                <a:gd name="connsiteY0-1794" fmla="*/ 38 h 2343129"/>
                <a:gd name="connsiteX1-1795" fmla="*/ 117449 w 690541"/>
                <a:gd name="connsiteY1-1796" fmla="*/ 606463 h 2343129"/>
                <a:gd name="connsiteX2-1797" fmla="*/ 575442 w 690541"/>
                <a:gd name="connsiteY2-1798" fmla="*/ 1074775 h 2343129"/>
                <a:gd name="connsiteX3-1799" fmla="*/ 579411 w 690541"/>
                <a:gd name="connsiteY3-1800" fmla="*/ 1260512 h 2343129"/>
                <a:gd name="connsiteX4-1801" fmla="*/ 184124 w 690541"/>
                <a:gd name="connsiteY4-1802" fmla="*/ 1626432 h 2343129"/>
                <a:gd name="connsiteX5-1803" fmla="*/ 9499 w 690541"/>
                <a:gd name="connsiteY5-1804" fmla="*/ 2336838 h 2343129"/>
                <a:gd name="connsiteX6-1805" fmla="*/ 113480 w 690541"/>
                <a:gd name="connsiteY6-1806" fmla="*/ 2341600 h 2343129"/>
                <a:gd name="connsiteX7-1807" fmla="*/ 174599 w 690541"/>
                <a:gd name="connsiteY7-1808" fmla="*/ 1813757 h 2343129"/>
                <a:gd name="connsiteX8-1809" fmla="*/ 516706 w 690541"/>
                <a:gd name="connsiteY8-1810" fmla="*/ 1376400 h 2343129"/>
                <a:gd name="connsiteX9-1811" fmla="*/ 690536 w 690541"/>
                <a:gd name="connsiteY9-1812" fmla="*/ 1144624 h 2343129"/>
                <a:gd name="connsiteX10-1813" fmla="*/ 550837 w 690541"/>
                <a:gd name="connsiteY10-1814" fmla="*/ 986670 h 2343129"/>
                <a:gd name="connsiteX11-1815" fmla="*/ 176186 w 690541"/>
                <a:gd name="connsiteY11-1816" fmla="*/ 535025 h 2343129"/>
                <a:gd name="connsiteX12-1817" fmla="*/ 113480 w 690541"/>
                <a:gd name="connsiteY12-1818" fmla="*/ 38 h 2343129"/>
                <a:gd name="connsiteX13-1819" fmla="*/ 6324 w 690541"/>
                <a:gd name="connsiteY13-1820" fmla="*/ 38 h 2343129"/>
                <a:gd name="connsiteX0-1821" fmla="*/ 5435 w 689652"/>
                <a:gd name="connsiteY0-1822" fmla="*/ 38 h 2343129"/>
                <a:gd name="connsiteX1-1823" fmla="*/ 116560 w 689652"/>
                <a:gd name="connsiteY1-1824" fmla="*/ 606463 h 2343129"/>
                <a:gd name="connsiteX2-1825" fmla="*/ 503116 w 689652"/>
                <a:gd name="connsiteY2-1826" fmla="*/ 1017625 h 2343129"/>
                <a:gd name="connsiteX3-1827" fmla="*/ 578522 w 689652"/>
                <a:gd name="connsiteY3-1828" fmla="*/ 1260512 h 2343129"/>
                <a:gd name="connsiteX4-1829" fmla="*/ 183235 w 689652"/>
                <a:gd name="connsiteY4-1830" fmla="*/ 1626432 h 2343129"/>
                <a:gd name="connsiteX5-1831" fmla="*/ 8610 w 689652"/>
                <a:gd name="connsiteY5-1832" fmla="*/ 2336838 h 2343129"/>
                <a:gd name="connsiteX6-1833" fmla="*/ 112591 w 689652"/>
                <a:gd name="connsiteY6-1834" fmla="*/ 2341600 h 2343129"/>
                <a:gd name="connsiteX7-1835" fmla="*/ 173710 w 689652"/>
                <a:gd name="connsiteY7-1836" fmla="*/ 1813757 h 2343129"/>
                <a:gd name="connsiteX8-1837" fmla="*/ 515817 w 689652"/>
                <a:gd name="connsiteY8-1838" fmla="*/ 1376400 h 2343129"/>
                <a:gd name="connsiteX9-1839" fmla="*/ 689647 w 689652"/>
                <a:gd name="connsiteY9-1840" fmla="*/ 1144624 h 2343129"/>
                <a:gd name="connsiteX10-1841" fmla="*/ 549948 w 689652"/>
                <a:gd name="connsiteY10-1842" fmla="*/ 986670 h 2343129"/>
                <a:gd name="connsiteX11-1843" fmla="*/ 175297 w 689652"/>
                <a:gd name="connsiteY11-1844" fmla="*/ 535025 h 2343129"/>
                <a:gd name="connsiteX12-1845" fmla="*/ 112591 w 689652"/>
                <a:gd name="connsiteY12-1846" fmla="*/ 38 h 2343129"/>
                <a:gd name="connsiteX13-1847" fmla="*/ 5435 w 689652"/>
                <a:gd name="connsiteY13-1848" fmla="*/ 38 h 2343129"/>
                <a:gd name="connsiteX0-1849" fmla="*/ 5435 w 689652"/>
                <a:gd name="connsiteY0-1850" fmla="*/ 38 h 2343129"/>
                <a:gd name="connsiteX1-1851" fmla="*/ 116560 w 689652"/>
                <a:gd name="connsiteY1-1852" fmla="*/ 606463 h 2343129"/>
                <a:gd name="connsiteX2-1853" fmla="*/ 503116 w 689652"/>
                <a:gd name="connsiteY2-1854" fmla="*/ 1017625 h 2343129"/>
                <a:gd name="connsiteX3-1855" fmla="*/ 578522 w 689652"/>
                <a:gd name="connsiteY3-1856" fmla="*/ 1260512 h 2343129"/>
                <a:gd name="connsiteX4-1857" fmla="*/ 183235 w 689652"/>
                <a:gd name="connsiteY4-1858" fmla="*/ 1626432 h 2343129"/>
                <a:gd name="connsiteX5-1859" fmla="*/ 8610 w 689652"/>
                <a:gd name="connsiteY5-1860" fmla="*/ 2336838 h 2343129"/>
                <a:gd name="connsiteX6-1861" fmla="*/ 112591 w 689652"/>
                <a:gd name="connsiteY6-1862" fmla="*/ 2341600 h 2343129"/>
                <a:gd name="connsiteX7-1863" fmla="*/ 173710 w 689652"/>
                <a:gd name="connsiteY7-1864" fmla="*/ 1813757 h 2343129"/>
                <a:gd name="connsiteX8-1865" fmla="*/ 515817 w 689652"/>
                <a:gd name="connsiteY8-1866" fmla="*/ 1376400 h 2343129"/>
                <a:gd name="connsiteX9-1867" fmla="*/ 689647 w 689652"/>
                <a:gd name="connsiteY9-1868" fmla="*/ 1144624 h 2343129"/>
                <a:gd name="connsiteX10-1869" fmla="*/ 549948 w 689652"/>
                <a:gd name="connsiteY10-1870" fmla="*/ 986670 h 2343129"/>
                <a:gd name="connsiteX11-1871" fmla="*/ 175297 w 689652"/>
                <a:gd name="connsiteY11-1872" fmla="*/ 535025 h 2343129"/>
                <a:gd name="connsiteX12-1873" fmla="*/ 112591 w 689652"/>
                <a:gd name="connsiteY12-1874" fmla="*/ 38 h 2343129"/>
                <a:gd name="connsiteX13-1875" fmla="*/ 5435 w 689652"/>
                <a:gd name="connsiteY13-1876" fmla="*/ 38 h 2343129"/>
                <a:gd name="connsiteX0-1877" fmla="*/ 6032 w 690249"/>
                <a:gd name="connsiteY0-1878" fmla="*/ 38 h 2343129"/>
                <a:gd name="connsiteX1-1879" fmla="*/ 117157 w 690249"/>
                <a:gd name="connsiteY1-1880" fmla="*/ 606463 h 2343129"/>
                <a:gd name="connsiteX2-1881" fmla="*/ 553720 w 690249"/>
                <a:gd name="connsiteY2-1882" fmla="*/ 1060487 h 2343129"/>
                <a:gd name="connsiteX3-1883" fmla="*/ 579119 w 690249"/>
                <a:gd name="connsiteY3-1884" fmla="*/ 1260512 h 2343129"/>
                <a:gd name="connsiteX4-1885" fmla="*/ 183832 w 690249"/>
                <a:gd name="connsiteY4-1886" fmla="*/ 1626432 h 2343129"/>
                <a:gd name="connsiteX5-1887" fmla="*/ 9207 w 690249"/>
                <a:gd name="connsiteY5-1888" fmla="*/ 2336838 h 2343129"/>
                <a:gd name="connsiteX6-1889" fmla="*/ 113188 w 690249"/>
                <a:gd name="connsiteY6-1890" fmla="*/ 2341600 h 2343129"/>
                <a:gd name="connsiteX7-1891" fmla="*/ 174307 w 690249"/>
                <a:gd name="connsiteY7-1892" fmla="*/ 1813757 h 2343129"/>
                <a:gd name="connsiteX8-1893" fmla="*/ 516414 w 690249"/>
                <a:gd name="connsiteY8-1894" fmla="*/ 1376400 h 2343129"/>
                <a:gd name="connsiteX9-1895" fmla="*/ 690244 w 690249"/>
                <a:gd name="connsiteY9-1896" fmla="*/ 1144624 h 2343129"/>
                <a:gd name="connsiteX10-1897" fmla="*/ 550545 w 690249"/>
                <a:gd name="connsiteY10-1898" fmla="*/ 986670 h 2343129"/>
                <a:gd name="connsiteX11-1899" fmla="*/ 175894 w 690249"/>
                <a:gd name="connsiteY11-1900" fmla="*/ 535025 h 2343129"/>
                <a:gd name="connsiteX12-1901" fmla="*/ 113188 w 690249"/>
                <a:gd name="connsiteY12-1902" fmla="*/ 38 h 2343129"/>
                <a:gd name="connsiteX13-1903" fmla="*/ 6032 w 690249"/>
                <a:gd name="connsiteY13-1904" fmla="*/ 38 h 2343129"/>
                <a:gd name="connsiteX0-1905" fmla="*/ 6032 w 690249"/>
                <a:gd name="connsiteY0-1906" fmla="*/ 38 h 2343129"/>
                <a:gd name="connsiteX1-1907" fmla="*/ 117157 w 690249"/>
                <a:gd name="connsiteY1-1908" fmla="*/ 606463 h 2343129"/>
                <a:gd name="connsiteX2-1909" fmla="*/ 553720 w 690249"/>
                <a:gd name="connsiteY2-1910" fmla="*/ 1060487 h 2343129"/>
                <a:gd name="connsiteX3-1911" fmla="*/ 579119 w 690249"/>
                <a:gd name="connsiteY3-1912" fmla="*/ 1260512 h 2343129"/>
                <a:gd name="connsiteX4-1913" fmla="*/ 183832 w 690249"/>
                <a:gd name="connsiteY4-1914" fmla="*/ 1626432 h 2343129"/>
                <a:gd name="connsiteX5-1915" fmla="*/ 9207 w 690249"/>
                <a:gd name="connsiteY5-1916" fmla="*/ 2336838 h 2343129"/>
                <a:gd name="connsiteX6-1917" fmla="*/ 113188 w 690249"/>
                <a:gd name="connsiteY6-1918" fmla="*/ 2341600 h 2343129"/>
                <a:gd name="connsiteX7-1919" fmla="*/ 174307 w 690249"/>
                <a:gd name="connsiteY7-1920" fmla="*/ 1813757 h 2343129"/>
                <a:gd name="connsiteX8-1921" fmla="*/ 516414 w 690249"/>
                <a:gd name="connsiteY8-1922" fmla="*/ 1376400 h 2343129"/>
                <a:gd name="connsiteX9-1923" fmla="*/ 690244 w 690249"/>
                <a:gd name="connsiteY9-1924" fmla="*/ 1144624 h 2343129"/>
                <a:gd name="connsiteX10-1925" fmla="*/ 550545 w 690249"/>
                <a:gd name="connsiteY10-1926" fmla="*/ 986670 h 2343129"/>
                <a:gd name="connsiteX11-1927" fmla="*/ 175894 w 690249"/>
                <a:gd name="connsiteY11-1928" fmla="*/ 535025 h 2343129"/>
                <a:gd name="connsiteX12-1929" fmla="*/ 113188 w 690249"/>
                <a:gd name="connsiteY12-1930" fmla="*/ 38 h 2343129"/>
                <a:gd name="connsiteX13-1931" fmla="*/ 6032 w 690249"/>
                <a:gd name="connsiteY13-1932" fmla="*/ 38 h 2343129"/>
                <a:gd name="connsiteX0-1933" fmla="*/ 6032 w 690249"/>
                <a:gd name="connsiteY0-1934" fmla="*/ 38 h 2343129"/>
                <a:gd name="connsiteX1-1935" fmla="*/ 117157 w 690249"/>
                <a:gd name="connsiteY1-1936" fmla="*/ 606463 h 2343129"/>
                <a:gd name="connsiteX2-1937" fmla="*/ 553720 w 690249"/>
                <a:gd name="connsiteY2-1938" fmla="*/ 1060487 h 2343129"/>
                <a:gd name="connsiteX3-1939" fmla="*/ 579119 w 690249"/>
                <a:gd name="connsiteY3-1940" fmla="*/ 1260512 h 2343129"/>
                <a:gd name="connsiteX4-1941" fmla="*/ 183832 w 690249"/>
                <a:gd name="connsiteY4-1942" fmla="*/ 1626432 h 2343129"/>
                <a:gd name="connsiteX5-1943" fmla="*/ 9207 w 690249"/>
                <a:gd name="connsiteY5-1944" fmla="*/ 2336838 h 2343129"/>
                <a:gd name="connsiteX6-1945" fmla="*/ 113188 w 690249"/>
                <a:gd name="connsiteY6-1946" fmla="*/ 2341600 h 2343129"/>
                <a:gd name="connsiteX7-1947" fmla="*/ 174307 w 690249"/>
                <a:gd name="connsiteY7-1948" fmla="*/ 1813757 h 2343129"/>
                <a:gd name="connsiteX8-1949" fmla="*/ 516414 w 690249"/>
                <a:gd name="connsiteY8-1950" fmla="*/ 1376400 h 2343129"/>
                <a:gd name="connsiteX9-1951" fmla="*/ 690244 w 690249"/>
                <a:gd name="connsiteY9-1952" fmla="*/ 1144624 h 2343129"/>
                <a:gd name="connsiteX10-1953" fmla="*/ 550545 w 690249"/>
                <a:gd name="connsiteY10-1954" fmla="*/ 986670 h 2343129"/>
                <a:gd name="connsiteX11-1955" fmla="*/ 175894 w 690249"/>
                <a:gd name="connsiteY11-1956" fmla="*/ 535025 h 2343129"/>
                <a:gd name="connsiteX12-1957" fmla="*/ 113188 w 690249"/>
                <a:gd name="connsiteY12-1958" fmla="*/ 38 h 2343129"/>
                <a:gd name="connsiteX13-1959" fmla="*/ 6032 w 690249"/>
                <a:gd name="connsiteY13-1960" fmla="*/ 38 h 2343129"/>
                <a:gd name="connsiteX0-1961" fmla="*/ 6032 w 690249"/>
                <a:gd name="connsiteY0-1962" fmla="*/ 38 h 2343129"/>
                <a:gd name="connsiteX1-1963" fmla="*/ 117157 w 690249"/>
                <a:gd name="connsiteY1-1964" fmla="*/ 606463 h 2343129"/>
                <a:gd name="connsiteX2-1965" fmla="*/ 553720 w 690249"/>
                <a:gd name="connsiteY2-1966" fmla="*/ 1060487 h 2343129"/>
                <a:gd name="connsiteX3-1967" fmla="*/ 579119 w 690249"/>
                <a:gd name="connsiteY3-1968" fmla="*/ 1260512 h 2343129"/>
                <a:gd name="connsiteX4-1969" fmla="*/ 183832 w 690249"/>
                <a:gd name="connsiteY4-1970" fmla="*/ 1626432 h 2343129"/>
                <a:gd name="connsiteX5-1971" fmla="*/ 9207 w 690249"/>
                <a:gd name="connsiteY5-1972" fmla="*/ 2336838 h 2343129"/>
                <a:gd name="connsiteX6-1973" fmla="*/ 113188 w 690249"/>
                <a:gd name="connsiteY6-1974" fmla="*/ 2341600 h 2343129"/>
                <a:gd name="connsiteX7-1975" fmla="*/ 174307 w 690249"/>
                <a:gd name="connsiteY7-1976" fmla="*/ 1813757 h 2343129"/>
                <a:gd name="connsiteX8-1977" fmla="*/ 516414 w 690249"/>
                <a:gd name="connsiteY8-1978" fmla="*/ 1376400 h 2343129"/>
                <a:gd name="connsiteX9-1979" fmla="*/ 690244 w 690249"/>
                <a:gd name="connsiteY9-1980" fmla="*/ 1144624 h 2343129"/>
                <a:gd name="connsiteX10-1981" fmla="*/ 550545 w 690249"/>
                <a:gd name="connsiteY10-1982" fmla="*/ 986670 h 2343129"/>
                <a:gd name="connsiteX11-1983" fmla="*/ 175894 w 690249"/>
                <a:gd name="connsiteY11-1984" fmla="*/ 535025 h 2343129"/>
                <a:gd name="connsiteX12-1985" fmla="*/ 113188 w 690249"/>
                <a:gd name="connsiteY12-1986" fmla="*/ 38 h 2343129"/>
                <a:gd name="connsiteX13-1987" fmla="*/ 6032 w 690249"/>
                <a:gd name="connsiteY13-1988" fmla="*/ 38 h 2343129"/>
                <a:gd name="connsiteX0-1989" fmla="*/ 6032 w 690249"/>
                <a:gd name="connsiteY0-1990" fmla="*/ 38 h 2343129"/>
                <a:gd name="connsiteX1-1991" fmla="*/ 117157 w 690249"/>
                <a:gd name="connsiteY1-1992" fmla="*/ 606463 h 2343129"/>
                <a:gd name="connsiteX2-1993" fmla="*/ 553720 w 690249"/>
                <a:gd name="connsiteY2-1994" fmla="*/ 1060487 h 2343129"/>
                <a:gd name="connsiteX3-1995" fmla="*/ 552925 w 690249"/>
                <a:gd name="connsiteY3-1996" fmla="*/ 1272418 h 2343129"/>
                <a:gd name="connsiteX4-1997" fmla="*/ 183832 w 690249"/>
                <a:gd name="connsiteY4-1998" fmla="*/ 1626432 h 2343129"/>
                <a:gd name="connsiteX5-1999" fmla="*/ 9207 w 690249"/>
                <a:gd name="connsiteY5-2000" fmla="*/ 2336838 h 2343129"/>
                <a:gd name="connsiteX6-2001" fmla="*/ 113188 w 690249"/>
                <a:gd name="connsiteY6-2002" fmla="*/ 2341600 h 2343129"/>
                <a:gd name="connsiteX7-2003" fmla="*/ 174307 w 690249"/>
                <a:gd name="connsiteY7-2004" fmla="*/ 1813757 h 2343129"/>
                <a:gd name="connsiteX8-2005" fmla="*/ 516414 w 690249"/>
                <a:gd name="connsiteY8-2006" fmla="*/ 1376400 h 2343129"/>
                <a:gd name="connsiteX9-2007" fmla="*/ 690244 w 690249"/>
                <a:gd name="connsiteY9-2008" fmla="*/ 1144624 h 2343129"/>
                <a:gd name="connsiteX10-2009" fmla="*/ 550545 w 690249"/>
                <a:gd name="connsiteY10-2010" fmla="*/ 986670 h 2343129"/>
                <a:gd name="connsiteX11-2011" fmla="*/ 175894 w 690249"/>
                <a:gd name="connsiteY11-2012" fmla="*/ 535025 h 2343129"/>
                <a:gd name="connsiteX12-2013" fmla="*/ 113188 w 690249"/>
                <a:gd name="connsiteY12-2014" fmla="*/ 38 h 2343129"/>
                <a:gd name="connsiteX13-2015" fmla="*/ 6032 w 690249"/>
                <a:gd name="connsiteY13-2016" fmla="*/ 38 h 2343129"/>
                <a:gd name="connsiteX0-2017" fmla="*/ 6032 w 690249"/>
                <a:gd name="connsiteY0-2018" fmla="*/ 38 h 2343129"/>
                <a:gd name="connsiteX1-2019" fmla="*/ 117157 w 690249"/>
                <a:gd name="connsiteY1-2020" fmla="*/ 606463 h 2343129"/>
                <a:gd name="connsiteX2-2021" fmla="*/ 553720 w 690249"/>
                <a:gd name="connsiteY2-2022" fmla="*/ 1060487 h 2343129"/>
                <a:gd name="connsiteX3-2023" fmla="*/ 552925 w 690249"/>
                <a:gd name="connsiteY3-2024" fmla="*/ 1272418 h 2343129"/>
                <a:gd name="connsiteX4-2025" fmla="*/ 183832 w 690249"/>
                <a:gd name="connsiteY4-2026" fmla="*/ 1626432 h 2343129"/>
                <a:gd name="connsiteX5-2027" fmla="*/ 9207 w 690249"/>
                <a:gd name="connsiteY5-2028" fmla="*/ 2336838 h 2343129"/>
                <a:gd name="connsiteX6-2029" fmla="*/ 113188 w 690249"/>
                <a:gd name="connsiteY6-2030" fmla="*/ 2341600 h 2343129"/>
                <a:gd name="connsiteX7-2031" fmla="*/ 174307 w 690249"/>
                <a:gd name="connsiteY7-2032" fmla="*/ 1813757 h 2343129"/>
                <a:gd name="connsiteX8-2033" fmla="*/ 516414 w 690249"/>
                <a:gd name="connsiteY8-2034" fmla="*/ 1376400 h 2343129"/>
                <a:gd name="connsiteX9-2035" fmla="*/ 690244 w 690249"/>
                <a:gd name="connsiteY9-2036" fmla="*/ 1144624 h 2343129"/>
                <a:gd name="connsiteX10-2037" fmla="*/ 550545 w 690249"/>
                <a:gd name="connsiteY10-2038" fmla="*/ 986670 h 2343129"/>
                <a:gd name="connsiteX11-2039" fmla="*/ 175894 w 690249"/>
                <a:gd name="connsiteY11-2040" fmla="*/ 535025 h 2343129"/>
                <a:gd name="connsiteX12-2041" fmla="*/ 113188 w 690249"/>
                <a:gd name="connsiteY12-2042" fmla="*/ 38 h 2343129"/>
                <a:gd name="connsiteX13-2043" fmla="*/ 6032 w 690249"/>
                <a:gd name="connsiteY13-2044" fmla="*/ 38 h 2343129"/>
                <a:gd name="connsiteX0-2045" fmla="*/ 6032 w 690249"/>
                <a:gd name="connsiteY0-2046" fmla="*/ 38 h 2343129"/>
                <a:gd name="connsiteX1-2047" fmla="*/ 117157 w 690249"/>
                <a:gd name="connsiteY1-2048" fmla="*/ 606463 h 2343129"/>
                <a:gd name="connsiteX2-2049" fmla="*/ 553720 w 690249"/>
                <a:gd name="connsiteY2-2050" fmla="*/ 1060487 h 2343129"/>
                <a:gd name="connsiteX3-2051" fmla="*/ 552925 w 690249"/>
                <a:gd name="connsiteY3-2052" fmla="*/ 1272418 h 2343129"/>
                <a:gd name="connsiteX4-2053" fmla="*/ 183832 w 690249"/>
                <a:gd name="connsiteY4-2054" fmla="*/ 1626432 h 2343129"/>
                <a:gd name="connsiteX5-2055" fmla="*/ 9207 w 690249"/>
                <a:gd name="connsiteY5-2056" fmla="*/ 2336838 h 2343129"/>
                <a:gd name="connsiteX6-2057" fmla="*/ 113188 w 690249"/>
                <a:gd name="connsiteY6-2058" fmla="*/ 2341600 h 2343129"/>
                <a:gd name="connsiteX7-2059" fmla="*/ 174307 w 690249"/>
                <a:gd name="connsiteY7-2060" fmla="*/ 1813757 h 2343129"/>
                <a:gd name="connsiteX8-2061" fmla="*/ 516414 w 690249"/>
                <a:gd name="connsiteY8-2062" fmla="*/ 1376400 h 2343129"/>
                <a:gd name="connsiteX9-2063" fmla="*/ 690244 w 690249"/>
                <a:gd name="connsiteY9-2064" fmla="*/ 1144624 h 2343129"/>
                <a:gd name="connsiteX10-2065" fmla="*/ 550545 w 690249"/>
                <a:gd name="connsiteY10-2066" fmla="*/ 986670 h 2343129"/>
                <a:gd name="connsiteX11-2067" fmla="*/ 175894 w 690249"/>
                <a:gd name="connsiteY11-2068" fmla="*/ 535025 h 2343129"/>
                <a:gd name="connsiteX12-2069" fmla="*/ 113188 w 690249"/>
                <a:gd name="connsiteY12-2070" fmla="*/ 38 h 2343129"/>
                <a:gd name="connsiteX13-2071" fmla="*/ 6032 w 690249"/>
                <a:gd name="connsiteY13-2072" fmla="*/ 38 h 2343129"/>
                <a:gd name="connsiteX0-2073" fmla="*/ 6032 w 690249"/>
                <a:gd name="connsiteY0-2074" fmla="*/ 38 h 2343129"/>
                <a:gd name="connsiteX1-2075" fmla="*/ 117157 w 690249"/>
                <a:gd name="connsiteY1-2076" fmla="*/ 606463 h 2343129"/>
                <a:gd name="connsiteX2-2077" fmla="*/ 553720 w 690249"/>
                <a:gd name="connsiteY2-2078" fmla="*/ 1060487 h 2343129"/>
                <a:gd name="connsiteX3-2079" fmla="*/ 552925 w 690249"/>
                <a:gd name="connsiteY3-2080" fmla="*/ 1272418 h 2343129"/>
                <a:gd name="connsiteX4-2081" fmla="*/ 183832 w 690249"/>
                <a:gd name="connsiteY4-2082" fmla="*/ 1626432 h 2343129"/>
                <a:gd name="connsiteX5-2083" fmla="*/ 9207 w 690249"/>
                <a:gd name="connsiteY5-2084" fmla="*/ 2336838 h 2343129"/>
                <a:gd name="connsiteX6-2085" fmla="*/ 113188 w 690249"/>
                <a:gd name="connsiteY6-2086" fmla="*/ 2341600 h 2343129"/>
                <a:gd name="connsiteX7-2087" fmla="*/ 174307 w 690249"/>
                <a:gd name="connsiteY7-2088" fmla="*/ 1813757 h 2343129"/>
                <a:gd name="connsiteX8-2089" fmla="*/ 516414 w 690249"/>
                <a:gd name="connsiteY8-2090" fmla="*/ 1376400 h 2343129"/>
                <a:gd name="connsiteX9-2091" fmla="*/ 690244 w 690249"/>
                <a:gd name="connsiteY9-2092" fmla="*/ 1144624 h 2343129"/>
                <a:gd name="connsiteX10-2093" fmla="*/ 550545 w 690249"/>
                <a:gd name="connsiteY10-2094" fmla="*/ 986670 h 2343129"/>
                <a:gd name="connsiteX11-2095" fmla="*/ 175894 w 690249"/>
                <a:gd name="connsiteY11-2096" fmla="*/ 535025 h 2343129"/>
                <a:gd name="connsiteX12-2097" fmla="*/ 113188 w 690249"/>
                <a:gd name="connsiteY12-2098" fmla="*/ 38 h 2343129"/>
                <a:gd name="connsiteX13-2099" fmla="*/ 6032 w 690249"/>
                <a:gd name="connsiteY13-2100" fmla="*/ 38 h 2343129"/>
                <a:gd name="connsiteX0-2101" fmla="*/ 6032 w 690249"/>
                <a:gd name="connsiteY0-2102" fmla="*/ 38 h 2343129"/>
                <a:gd name="connsiteX1-2103" fmla="*/ 117157 w 690249"/>
                <a:gd name="connsiteY1-2104" fmla="*/ 606463 h 2343129"/>
                <a:gd name="connsiteX2-2105" fmla="*/ 553720 w 690249"/>
                <a:gd name="connsiteY2-2106" fmla="*/ 1060487 h 2343129"/>
                <a:gd name="connsiteX3-2107" fmla="*/ 552925 w 690249"/>
                <a:gd name="connsiteY3-2108" fmla="*/ 1272418 h 2343129"/>
                <a:gd name="connsiteX4-2109" fmla="*/ 183832 w 690249"/>
                <a:gd name="connsiteY4-2110" fmla="*/ 1626432 h 2343129"/>
                <a:gd name="connsiteX5-2111" fmla="*/ 9207 w 690249"/>
                <a:gd name="connsiteY5-2112" fmla="*/ 2336838 h 2343129"/>
                <a:gd name="connsiteX6-2113" fmla="*/ 113188 w 690249"/>
                <a:gd name="connsiteY6-2114" fmla="*/ 2341600 h 2343129"/>
                <a:gd name="connsiteX7-2115" fmla="*/ 174307 w 690249"/>
                <a:gd name="connsiteY7-2116" fmla="*/ 1813757 h 2343129"/>
                <a:gd name="connsiteX8-2117" fmla="*/ 516414 w 690249"/>
                <a:gd name="connsiteY8-2118" fmla="*/ 1376400 h 2343129"/>
                <a:gd name="connsiteX9-2119" fmla="*/ 690244 w 690249"/>
                <a:gd name="connsiteY9-2120" fmla="*/ 1144624 h 2343129"/>
                <a:gd name="connsiteX10-2121" fmla="*/ 550545 w 690249"/>
                <a:gd name="connsiteY10-2122" fmla="*/ 986670 h 2343129"/>
                <a:gd name="connsiteX11-2123" fmla="*/ 175894 w 690249"/>
                <a:gd name="connsiteY11-2124" fmla="*/ 535025 h 2343129"/>
                <a:gd name="connsiteX12-2125" fmla="*/ 113188 w 690249"/>
                <a:gd name="connsiteY12-2126" fmla="*/ 38 h 2343129"/>
                <a:gd name="connsiteX13-2127" fmla="*/ 6032 w 690249"/>
                <a:gd name="connsiteY13-2128" fmla="*/ 38 h 2343129"/>
                <a:gd name="connsiteX0-2129" fmla="*/ 6032 w 690249"/>
                <a:gd name="connsiteY0-2130" fmla="*/ 38 h 2343129"/>
                <a:gd name="connsiteX1-2131" fmla="*/ 117157 w 690249"/>
                <a:gd name="connsiteY1-2132" fmla="*/ 606463 h 2343129"/>
                <a:gd name="connsiteX2-2133" fmla="*/ 553720 w 690249"/>
                <a:gd name="connsiteY2-2134" fmla="*/ 1060487 h 2343129"/>
                <a:gd name="connsiteX3-2135" fmla="*/ 552925 w 690249"/>
                <a:gd name="connsiteY3-2136" fmla="*/ 1272418 h 2343129"/>
                <a:gd name="connsiteX4-2137" fmla="*/ 183832 w 690249"/>
                <a:gd name="connsiteY4-2138" fmla="*/ 1626432 h 2343129"/>
                <a:gd name="connsiteX5-2139" fmla="*/ 9207 w 690249"/>
                <a:gd name="connsiteY5-2140" fmla="*/ 2336838 h 2343129"/>
                <a:gd name="connsiteX6-2141" fmla="*/ 113188 w 690249"/>
                <a:gd name="connsiteY6-2142" fmla="*/ 2341600 h 2343129"/>
                <a:gd name="connsiteX7-2143" fmla="*/ 174307 w 690249"/>
                <a:gd name="connsiteY7-2144" fmla="*/ 1813757 h 2343129"/>
                <a:gd name="connsiteX8-2145" fmla="*/ 516414 w 690249"/>
                <a:gd name="connsiteY8-2146" fmla="*/ 1376400 h 2343129"/>
                <a:gd name="connsiteX9-2147" fmla="*/ 690244 w 690249"/>
                <a:gd name="connsiteY9-2148" fmla="*/ 1144624 h 2343129"/>
                <a:gd name="connsiteX10-2149" fmla="*/ 550545 w 690249"/>
                <a:gd name="connsiteY10-2150" fmla="*/ 986670 h 2343129"/>
                <a:gd name="connsiteX11-2151" fmla="*/ 175894 w 690249"/>
                <a:gd name="connsiteY11-2152" fmla="*/ 535025 h 2343129"/>
                <a:gd name="connsiteX12-2153" fmla="*/ 113188 w 690249"/>
                <a:gd name="connsiteY12-2154" fmla="*/ 38 h 2343129"/>
                <a:gd name="connsiteX13-2155" fmla="*/ 6032 w 690249"/>
                <a:gd name="connsiteY13-2156" fmla="*/ 38 h 2343129"/>
                <a:gd name="connsiteX0-2157" fmla="*/ 6032 w 690249"/>
                <a:gd name="connsiteY0-2158" fmla="*/ 38 h 2343129"/>
                <a:gd name="connsiteX1-2159" fmla="*/ 117157 w 690249"/>
                <a:gd name="connsiteY1-2160" fmla="*/ 606463 h 2343129"/>
                <a:gd name="connsiteX2-2161" fmla="*/ 553720 w 690249"/>
                <a:gd name="connsiteY2-2162" fmla="*/ 1060487 h 2343129"/>
                <a:gd name="connsiteX3-2163" fmla="*/ 552925 w 690249"/>
                <a:gd name="connsiteY3-2164" fmla="*/ 1272418 h 2343129"/>
                <a:gd name="connsiteX4-2165" fmla="*/ 183832 w 690249"/>
                <a:gd name="connsiteY4-2166" fmla="*/ 1626432 h 2343129"/>
                <a:gd name="connsiteX5-2167" fmla="*/ 9207 w 690249"/>
                <a:gd name="connsiteY5-2168" fmla="*/ 2336838 h 2343129"/>
                <a:gd name="connsiteX6-2169" fmla="*/ 113188 w 690249"/>
                <a:gd name="connsiteY6-2170" fmla="*/ 2341600 h 2343129"/>
                <a:gd name="connsiteX7-2171" fmla="*/ 174307 w 690249"/>
                <a:gd name="connsiteY7-2172" fmla="*/ 1813757 h 2343129"/>
                <a:gd name="connsiteX8-2173" fmla="*/ 516414 w 690249"/>
                <a:gd name="connsiteY8-2174" fmla="*/ 1376400 h 2343129"/>
                <a:gd name="connsiteX9-2175" fmla="*/ 690244 w 690249"/>
                <a:gd name="connsiteY9-2176" fmla="*/ 1144624 h 2343129"/>
                <a:gd name="connsiteX10-2177" fmla="*/ 550545 w 690249"/>
                <a:gd name="connsiteY10-2178" fmla="*/ 986670 h 2343129"/>
                <a:gd name="connsiteX11-2179" fmla="*/ 175894 w 690249"/>
                <a:gd name="connsiteY11-2180" fmla="*/ 535025 h 2343129"/>
                <a:gd name="connsiteX12-2181" fmla="*/ 113188 w 690249"/>
                <a:gd name="connsiteY12-2182" fmla="*/ 38 h 2343129"/>
                <a:gd name="connsiteX13-2183" fmla="*/ 6032 w 690249"/>
                <a:gd name="connsiteY13-2184" fmla="*/ 38 h 2343129"/>
                <a:gd name="connsiteX0-2185" fmla="*/ 6032 w 690249"/>
                <a:gd name="connsiteY0-2186" fmla="*/ 38 h 2343129"/>
                <a:gd name="connsiteX1-2187" fmla="*/ 117157 w 690249"/>
                <a:gd name="connsiteY1-2188" fmla="*/ 606463 h 2343129"/>
                <a:gd name="connsiteX2-2189" fmla="*/ 553720 w 690249"/>
                <a:gd name="connsiteY2-2190" fmla="*/ 1060487 h 2343129"/>
                <a:gd name="connsiteX3-2191" fmla="*/ 552925 w 690249"/>
                <a:gd name="connsiteY3-2192" fmla="*/ 1272418 h 2343129"/>
                <a:gd name="connsiteX4-2193" fmla="*/ 183832 w 690249"/>
                <a:gd name="connsiteY4-2194" fmla="*/ 1626432 h 2343129"/>
                <a:gd name="connsiteX5-2195" fmla="*/ 9207 w 690249"/>
                <a:gd name="connsiteY5-2196" fmla="*/ 2336838 h 2343129"/>
                <a:gd name="connsiteX6-2197" fmla="*/ 113188 w 690249"/>
                <a:gd name="connsiteY6-2198" fmla="*/ 2341600 h 2343129"/>
                <a:gd name="connsiteX7-2199" fmla="*/ 174307 w 690249"/>
                <a:gd name="connsiteY7-2200" fmla="*/ 1813757 h 2343129"/>
                <a:gd name="connsiteX8-2201" fmla="*/ 516414 w 690249"/>
                <a:gd name="connsiteY8-2202" fmla="*/ 1376400 h 2343129"/>
                <a:gd name="connsiteX9-2203" fmla="*/ 690244 w 690249"/>
                <a:gd name="connsiteY9-2204" fmla="*/ 1144624 h 2343129"/>
                <a:gd name="connsiteX10-2205" fmla="*/ 550545 w 690249"/>
                <a:gd name="connsiteY10-2206" fmla="*/ 986670 h 2343129"/>
                <a:gd name="connsiteX11-2207" fmla="*/ 175894 w 690249"/>
                <a:gd name="connsiteY11-2208" fmla="*/ 535025 h 2343129"/>
                <a:gd name="connsiteX12-2209" fmla="*/ 113188 w 690249"/>
                <a:gd name="connsiteY12-2210" fmla="*/ 38 h 2343129"/>
                <a:gd name="connsiteX13-2211" fmla="*/ 6032 w 690249"/>
                <a:gd name="connsiteY13-2212" fmla="*/ 38 h 2343129"/>
                <a:gd name="connsiteX0-2213" fmla="*/ 6032 w 690249"/>
                <a:gd name="connsiteY0-2214" fmla="*/ 38 h 2343129"/>
                <a:gd name="connsiteX1-2215" fmla="*/ 117157 w 690249"/>
                <a:gd name="connsiteY1-2216" fmla="*/ 606463 h 2343129"/>
                <a:gd name="connsiteX2-2217" fmla="*/ 553720 w 690249"/>
                <a:gd name="connsiteY2-2218" fmla="*/ 1060487 h 2343129"/>
                <a:gd name="connsiteX3-2219" fmla="*/ 552925 w 690249"/>
                <a:gd name="connsiteY3-2220" fmla="*/ 1272418 h 2343129"/>
                <a:gd name="connsiteX4-2221" fmla="*/ 183832 w 690249"/>
                <a:gd name="connsiteY4-2222" fmla="*/ 1626432 h 2343129"/>
                <a:gd name="connsiteX5-2223" fmla="*/ 9207 w 690249"/>
                <a:gd name="connsiteY5-2224" fmla="*/ 2336838 h 2343129"/>
                <a:gd name="connsiteX6-2225" fmla="*/ 113188 w 690249"/>
                <a:gd name="connsiteY6-2226" fmla="*/ 2341600 h 2343129"/>
                <a:gd name="connsiteX7-2227" fmla="*/ 174307 w 690249"/>
                <a:gd name="connsiteY7-2228" fmla="*/ 1813757 h 2343129"/>
                <a:gd name="connsiteX8-2229" fmla="*/ 516414 w 690249"/>
                <a:gd name="connsiteY8-2230" fmla="*/ 1376400 h 2343129"/>
                <a:gd name="connsiteX9-2231" fmla="*/ 690244 w 690249"/>
                <a:gd name="connsiteY9-2232" fmla="*/ 1144624 h 2343129"/>
                <a:gd name="connsiteX10-2233" fmla="*/ 550545 w 690249"/>
                <a:gd name="connsiteY10-2234" fmla="*/ 986670 h 2343129"/>
                <a:gd name="connsiteX11-2235" fmla="*/ 175894 w 690249"/>
                <a:gd name="connsiteY11-2236" fmla="*/ 535025 h 2343129"/>
                <a:gd name="connsiteX12-2237" fmla="*/ 113188 w 690249"/>
                <a:gd name="connsiteY12-2238" fmla="*/ 38 h 2343129"/>
                <a:gd name="connsiteX13-2239" fmla="*/ 6032 w 690249"/>
                <a:gd name="connsiteY13-2240" fmla="*/ 38 h 2343129"/>
                <a:gd name="connsiteX0-2241" fmla="*/ 6032 w 690249"/>
                <a:gd name="connsiteY0-2242" fmla="*/ 38 h 2343129"/>
                <a:gd name="connsiteX1-2243" fmla="*/ 117157 w 690249"/>
                <a:gd name="connsiteY1-2244" fmla="*/ 606463 h 2343129"/>
                <a:gd name="connsiteX2-2245" fmla="*/ 553720 w 690249"/>
                <a:gd name="connsiteY2-2246" fmla="*/ 1060487 h 2343129"/>
                <a:gd name="connsiteX3-2247" fmla="*/ 552925 w 690249"/>
                <a:gd name="connsiteY3-2248" fmla="*/ 1272418 h 2343129"/>
                <a:gd name="connsiteX4-2249" fmla="*/ 183832 w 690249"/>
                <a:gd name="connsiteY4-2250" fmla="*/ 1626432 h 2343129"/>
                <a:gd name="connsiteX5-2251" fmla="*/ 9207 w 690249"/>
                <a:gd name="connsiteY5-2252" fmla="*/ 2336838 h 2343129"/>
                <a:gd name="connsiteX6-2253" fmla="*/ 113188 w 690249"/>
                <a:gd name="connsiteY6-2254" fmla="*/ 2341600 h 2343129"/>
                <a:gd name="connsiteX7-2255" fmla="*/ 174307 w 690249"/>
                <a:gd name="connsiteY7-2256" fmla="*/ 1813757 h 2343129"/>
                <a:gd name="connsiteX8-2257" fmla="*/ 516414 w 690249"/>
                <a:gd name="connsiteY8-2258" fmla="*/ 1376400 h 2343129"/>
                <a:gd name="connsiteX9-2259" fmla="*/ 690244 w 690249"/>
                <a:gd name="connsiteY9-2260" fmla="*/ 1144624 h 2343129"/>
                <a:gd name="connsiteX10-2261" fmla="*/ 550545 w 690249"/>
                <a:gd name="connsiteY10-2262" fmla="*/ 986670 h 2343129"/>
                <a:gd name="connsiteX11-2263" fmla="*/ 175894 w 690249"/>
                <a:gd name="connsiteY11-2264" fmla="*/ 535025 h 2343129"/>
                <a:gd name="connsiteX12-2265" fmla="*/ 113188 w 690249"/>
                <a:gd name="connsiteY12-2266" fmla="*/ 38 h 2343129"/>
                <a:gd name="connsiteX13-2267" fmla="*/ 6032 w 690249"/>
                <a:gd name="connsiteY13-2268" fmla="*/ 38 h 2343129"/>
                <a:gd name="connsiteX0-2269" fmla="*/ 6032 w 690249"/>
                <a:gd name="connsiteY0-2270" fmla="*/ 38 h 2343129"/>
                <a:gd name="connsiteX1-2271" fmla="*/ 117157 w 690249"/>
                <a:gd name="connsiteY1-2272" fmla="*/ 606463 h 2343129"/>
                <a:gd name="connsiteX2-2273" fmla="*/ 553720 w 690249"/>
                <a:gd name="connsiteY2-2274" fmla="*/ 1060487 h 2343129"/>
                <a:gd name="connsiteX3-2275" fmla="*/ 552925 w 690249"/>
                <a:gd name="connsiteY3-2276" fmla="*/ 1272418 h 2343129"/>
                <a:gd name="connsiteX4-2277" fmla="*/ 183832 w 690249"/>
                <a:gd name="connsiteY4-2278" fmla="*/ 1626432 h 2343129"/>
                <a:gd name="connsiteX5-2279" fmla="*/ 9207 w 690249"/>
                <a:gd name="connsiteY5-2280" fmla="*/ 2336838 h 2343129"/>
                <a:gd name="connsiteX6-2281" fmla="*/ 113188 w 690249"/>
                <a:gd name="connsiteY6-2282" fmla="*/ 2341600 h 2343129"/>
                <a:gd name="connsiteX7-2283" fmla="*/ 174307 w 690249"/>
                <a:gd name="connsiteY7-2284" fmla="*/ 1813757 h 2343129"/>
                <a:gd name="connsiteX8-2285" fmla="*/ 516414 w 690249"/>
                <a:gd name="connsiteY8-2286" fmla="*/ 1376400 h 2343129"/>
                <a:gd name="connsiteX9-2287" fmla="*/ 690244 w 690249"/>
                <a:gd name="connsiteY9-2288" fmla="*/ 1144624 h 2343129"/>
                <a:gd name="connsiteX10-2289" fmla="*/ 550545 w 690249"/>
                <a:gd name="connsiteY10-2290" fmla="*/ 986670 h 2343129"/>
                <a:gd name="connsiteX11-2291" fmla="*/ 175894 w 690249"/>
                <a:gd name="connsiteY11-2292" fmla="*/ 535025 h 2343129"/>
                <a:gd name="connsiteX12-2293" fmla="*/ 113188 w 690249"/>
                <a:gd name="connsiteY12-2294" fmla="*/ 38 h 2343129"/>
                <a:gd name="connsiteX13-2295" fmla="*/ 6032 w 690249"/>
                <a:gd name="connsiteY13-2296" fmla="*/ 38 h 2343129"/>
                <a:gd name="connsiteX0-2297" fmla="*/ 6032 w 690249"/>
                <a:gd name="connsiteY0-2298" fmla="*/ 38 h 2343129"/>
                <a:gd name="connsiteX1-2299" fmla="*/ 117157 w 690249"/>
                <a:gd name="connsiteY1-2300" fmla="*/ 606463 h 2343129"/>
                <a:gd name="connsiteX2-2301" fmla="*/ 553720 w 690249"/>
                <a:gd name="connsiteY2-2302" fmla="*/ 1060487 h 2343129"/>
                <a:gd name="connsiteX3-2303" fmla="*/ 552925 w 690249"/>
                <a:gd name="connsiteY3-2304" fmla="*/ 1272418 h 2343129"/>
                <a:gd name="connsiteX4-2305" fmla="*/ 183832 w 690249"/>
                <a:gd name="connsiteY4-2306" fmla="*/ 1626432 h 2343129"/>
                <a:gd name="connsiteX5-2307" fmla="*/ 9207 w 690249"/>
                <a:gd name="connsiteY5-2308" fmla="*/ 2336838 h 2343129"/>
                <a:gd name="connsiteX6-2309" fmla="*/ 113188 w 690249"/>
                <a:gd name="connsiteY6-2310" fmla="*/ 2341600 h 2343129"/>
                <a:gd name="connsiteX7-2311" fmla="*/ 174307 w 690249"/>
                <a:gd name="connsiteY7-2312" fmla="*/ 1813757 h 2343129"/>
                <a:gd name="connsiteX8-2313" fmla="*/ 516414 w 690249"/>
                <a:gd name="connsiteY8-2314" fmla="*/ 1376400 h 2343129"/>
                <a:gd name="connsiteX9-2315" fmla="*/ 690244 w 690249"/>
                <a:gd name="connsiteY9-2316" fmla="*/ 1144624 h 2343129"/>
                <a:gd name="connsiteX10-2317" fmla="*/ 550545 w 690249"/>
                <a:gd name="connsiteY10-2318" fmla="*/ 986670 h 2343129"/>
                <a:gd name="connsiteX11-2319" fmla="*/ 175894 w 690249"/>
                <a:gd name="connsiteY11-2320" fmla="*/ 535025 h 2343129"/>
                <a:gd name="connsiteX12-2321" fmla="*/ 113188 w 690249"/>
                <a:gd name="connsiteY12-2322" fmla="*/ 38 h 2343129"/>
                <a:gd name="connsiteX13-2323" fmla="*/ 6032 w 690249"/>
                <a:gd name="connsiteY13-2324" fmla="*/ 38 h 2343129"/>
                <a:gd name="connsiteX0-2325" fmla="*/ 12817 w 697034"/>
                <a:gd name="connsiteY0-2326" fmla="*/ 38 h 2343129"/>
                <a:gd name="connsiteX1-2327" fmla="*/ 123942 w 697034"/>
                <a:gd name="connsiteY1-2328" fmla="*/ 606463 h 2343129"/>
                <a:gd name="connsiteX2-2329" fmla="*/ 560505 w 697034"/>
                <a:gd name="connsiteY2-2330" fmla="*/ 1060487 h 2343129"/>
                <a:gd name="connsiteX3-2331" fmla="*/ 559710 w 697034"/>
                <a:gd name="connsiteY3-2332" fmla="*/ 1272418 h 2343129"/>
                <a:gd name="connsiteX4-2333" fmla="*/ 131085 w 697034"/>
                <a:gd name="connsiteY4-2334" fmla="*/ 1719301 h 2343129"/>
                <a:gd name="connsiteX5-2335" fmla="*/ 15992 w 697034"/>
                <a:gd name="connsiteY5-2336" fmla="*/ 2336838 h 2343129"/>
                <a:gd name="connsiteX6-2337" fmla="*/ 119973 w 697034"/>
                <a:gd name="connsiteY6-2338" fmla="*/ 2341600 h 2343129"/>
                <a:gd name="connsiteX7-2339" fmla="*/ 181092 w 697034"/>
                <a:gd name="connsiteY7-2340" fmla="*/ 1813757 h 2343129"/>
                <a:gd name="connsiteX8-2341" fmla="*/ 523199 w 697034"/>
                <a:gd name="connsiteY8-2342" fmla="*/ 1376400 h 2343129"/>
                <a:gd name="connsiteX9-2343" fmla="*/ 697029 w 697034"/>
                <a:gd name="connsiteY9-2344" fmla="*/ 1144624 h 2343129"/>
                <a:gd name="connsiteX10-2345" fmla="*/ 557330 w 697034"/>
                <a:gd name="connsiteY10-2346" fmla="*/ 986670 h 2343129"/>
                <a:gd name="connsiteX11-2347" fmla="*/ 182679 w 697034"/>
                <a:gd name="connsiteY11-2348" fmla="*/ 535025 h 2343129"/>
                <a:gd name="connsiteX12-2349" fmla="*/ 119973 w 697034"/>
                <a:gd name="connsiteY12-2350" fmla="*/ 38 h 2343129"/>
                <a:gd name="connsiteX13-2351" fmla="*/ 12817 w 697034"/>
                <a:gd name="connsiteY13-2352" fmla="*/ 38 h 2343129"/>
                <a:gd name="connsiteX0-2353" fmla="*/ 12130 w 696347"/>
                <a:gd name="connsiteY0-2354" fmla="*/ 38 h 2343129"/>
                <a:gd name="connsiteX1-2355" fmla="*/ 123255 w 696347"/>
                <a:gd name="connsiteY1-2356" fmla="*/ 606463 h 2343129"/>
                <a:gd name="connsiteX2-2357" fmla="*/ 559818 w 696347"/>
                <a:gd name="connsiteY2-2358" fmla="*/ 1060487 h 2343129"/>
                <a:gd name="connsiteX3-2359" fmla="*/ 559023 w 696347"/>
                <a:gd name="connsiteY3-2360" fmla="*/ 1272418 h 2343129"/>
                <a:gd name="connsiteX4-2361" fmla="*/ 130398 w 696347"/>
                <a:gd name="connsiteY4-2362" fmla="*/ 1719301 h 2343129"/>
                <a:gd name="connsiteX5-2363" fmla="*/ 15305 w 696347"/>
                <a:gd name="connsiteY5-2364" fmla="*/ 2336838 h 2343129"/>
                <a:gd name="connsiteX6-2365" fmla="*/ 119286 w 696347"/>
                <a:gd name="connsiteY6-2366" fmla="*/ 2341600 h 2343129"/>
                <a:gd name="connsiteX7-2367" fmla="*/ 180405 w 696347"/>
                <a:gd name="connsiteY7-2368" fmla="*/ 1813757 h 2343129"/>
                <a:gd name="connsiteX8-2369" fmla="*/ 522512 w 696347"/>
                <a:gd name="connsiteY8-2370" fmla="*/ 1376400 h 2343129"/>
                <a:gd name="connsiteX9-2371" fmla="*/ 696342 w 696347"/>
                <a:gd name="connsiteY9-2372" fmla="*/ 1144624 h 2343129"/>
                <a:gd name="connsiteX10-2373" fmla="*/ 556643 w 696347"/>
                <a:gd name="connsiteY10-2374" fmla="*/ 986670 h 2343129"/>
                <a:gd name="connsiteX11-2375" fmla="*/ 181992 w 696347"/>
                <a:gd name="connsiteY11-2376" fmla="*/ 535025 h 2343129"/>
                <a:gd name="connsiteX12-2377" fmla="*/ 119286 w 696347"/>
                <a:gd name="connsiteY12-2378" fmla="*/ 38 h 2343129"/>
                <a:gd name="connsiteX13-2379" fmla="*/ 12130 w 696347"/>
                <a:gd name="connsiteY13-2380" fmla="*/ 38 h 2343129"/>
                <a:gd name="connsiteX0-2381" fmla="*/ 6033 w 690250"/>
                <a:gd name="connsiteY0-2382" fmla="*/ 38 h 2343129"/>
                <a:gd name="connsiteX1-2383" fmla="*/ 117158 w 690250"/>
                <a:gd name="connsiteY1-2384" fmla="*/ 606463 h 2343129"/>
                <a:gd name="connsiteX2-2385" fmla="*/ 553721 w 690250"/>
                <a:gd name="connsiteY2-2386" fmla="*/ 1060487 h 2343129"/>
                <a:gd name="connsiteX3-2387" fmla="*/ 552926 w 690250"/>
                <a:gd name="connsiteY3-2388" fmla="*/ 1272418 h 2343129"/>
                <a:gd name="connsiteX4-2389" fmla="*/ 124301 w 690250"/>
                <a:gd name="connsiteY4-2390" fmla="*/ 1719301 h 2343129"/>
                <a:gd name="connsiteX5-2391" fmla="*/ 9208 w 690250"/>
                <a:gd name="connsiteY5-2392" fmla="*/ 2336838 h 2343129"/>
                <a:gd name="connsiteX6-2393" fmla="*/ 113189 w 690250"/>
                <a:gd name="connsiteY6-2394" fmla="*/ 2341600 h 2343129"/>
                <a:gd name="connsiteX7-2395" fmla="*/ 174308 w 690250"/>
                <a:gd name="connsiteY7-2396" fmla="*/ 1813757 h 2343129"/>
                <a:gd name="connsiteX8-2397" fmla="*/ 516415 w 690250"/>
                <a:gd name="connsiteY8-2398" fmla="*/ 1376400 h 2343129"/>
                <a:gd name="connsiteX9-2399" fmla="*/ 690245 w 690250"/>
                <a:gd name="connsiteY9-2400" fmla="*/ 1144624 h 2343129"/>
                <a:gd name="connsiteX10-2401" fmla="*/ 550546 w 690250"/>
                <a:gd name="connsiteY10-2402" fmla="*/ 986670 h 2343129"/>
                <a:gd name="connsiteX11-2403" fmla="*/ 175895 w 690250"/>
                <a:gd name="connsiteY11-2404" fmla="*/ 535025 h 2343129"/>
                <a:gd name="connsiteX12-2405" fmla="*/ 113189 w 690250"/>
                <a:gd name="connsiteY12-2406" fmla="*/ 38 h 2343129"/>
                <a:gd name="connsiteX13-2407" fmla="*/ 6033 w 690250"/>
                <a:gd name="connsiteY13-2408" fmla="*/ 38 h 2343129"/>
                <a:gd name="connsiteX0-2409" fmla="*/ 6033 w 690250"/>
                <a:gd name="connsiteY0-2410" fmla="*/ 38 h 2343129"/>
                <a:gd name="connsiteX1-2411" fmla="*/ 117158 w 690250"/>
                <a:gd name="connsiteY1-2412" fmla="*/ 606463 h 2343129"/>
                <a:gd name="connsiteX2-2413" fmla="*/ 553721 w 690250"/>
                <a:gd name="connsiteY2-2414" fmla="*/ 1060487 h 2343129"/>
                <a:gd name="connsiteX3-2415" fmla="*/ 552926 w 690250"/>
                <a:gd name="connsiteY3-2416" fmla="*/ 1272418 h 2343129"/>
                <a:gd name="connsiteX4-2417" fmla="*/ 124301 w 690250"/>
                <a:gd name="connsiteY4-2418" fmla="*/ 1719301 h 2343129"/>
                <a:gd name="connsiteX5-2419" fmla="*/ 9208 w 690250"/>
                <a:gd name="connsiteY5-2420" fmla="*/ 2336838 h 2343129"/>
                <a:gd name="connsiteX6-2421" fmla="*/ 113189 w 690250"/>
                <a:gd name="connsiteY6-2422" fmla="*/ 2341600 h 2343129"/>
                <a:gd name="connsiteX7-2423" fmla="*/ 174308 w 690250"/>
                <a:gd name="connsiteY7-2424" fmla="*/ 1813757 h 2343129"/>
                <a:gd name="connsiteX8-2425" fmla="*/ 516415 w 690250"/>
                <a:gd name="connsiteY8-2426" fmla="*/ 1376400 h 2343129"/>
                <a:gd name="connsiteX9-2427" fmla="*/ 690245 w 690250"/>
                <a:gd name="connsiteY9-2428" fmla="*/ 1144624 h 2343129"/>
                <a:gd name="connsiteX10-2429" fmla="*/ 550546 w 690250"/>
                <a:gd name="connsiteY10-2430" fmla="*/ 986670 h 2343129"/>
                <a:gd name="connsiteX11-2431" fmla="*/ 175895 w 690250"/>
                <a:gd name="connsiteY11-2432" fmla="*/ 535025 h 2343129"/>
                <a:gd name="connsiteX12-2433" fmla="*/ 113189 w 690250"/>
                <a:gd name="connsiteY12-2434" fmla="*/ 38 h 2343129"/>
                <a:gd name="connsiteX13-2435" fmla="*/ 6033 w 690250"/>
                <a:gd name="connsiteY13-2436" fmla="*/ 38 h 2343129"/>
                <a:gd name="connsiteX0-2437" fmla="*/ 6033 w 690250"/>
                <a:gd name="connsiteY0-2438" fmla="*/ 38 h 2343129"/>
                <a:gd name="connsiteX1-2439" fmla="*/ 117158 w 690250"/>
                <a:gd name="connsiteY1-2440" fmla="*/ 606463 h 2343129"/>
                <a:gd name="connsiteX2-2441" fmla="*/ 553721 w 690250"/>
                <a:gd name="connsiteY2-2442" fmla="*/ 1060487 h 2343129"/>
                <a:gd name="connsiteX3-2443" fmla="*/ 552926 w 690250"/>
                <a:gd name="connsiteY3-2444" fmla="*/ 1272418 h 2343129"/>
                <a:gd name="connsiteX4-2445" fmla="*/ 124301 w 690250"/>
                <a:gd name="connsiteY4-2446" fmla="*/ 1719301 h 2343129"/>
                <a:gd name="connsiteX5-2447" fmla="*/ 9208 w 690250"/>
                <a:gd name="connsiteY5-2448" fmla="*/ 2336838 h 2343129"/>
                <a:gd name="connsiteX6-2449" fmla="*/ 113189 w 690250"/>
                <a:gd name="connsiteY6-2450" fmla="*/ 2341600 h 2343129"/>
                <a:gd name="connsiteX7-2451" fmla="*/ 174308 w 690250"/>
                <a:gd name="connsiteY7-2452" fmla="*/ 1813757 h 2343129"/>
                <a:gd name="connsiteX8-2453" fmla="*/ 516415 w 690250"/>
                <a:gd name="connsiteY8-2454" fmla="*/ 1376400 h 2343129"/>
                <a:gd name="connsiteX9-2455" fmla="*/ 690245 w 690250"/>
                <a:gd name="connsiteY9-2456" fmla="*/ 1144624 h 2343129"/>
                <a:gd name="connsiteX10-2457" fmla="*/ 550546 w 690250"/>
                <a:gd name="connsiteY10-2458" fmla="*/ 986670 h 2343129"/>
                <a:gd name="connsiteX11-2459" fmla="*/ 175895 w 690250"/>
                <a:gd name="connsiteY11-2460" fmla="*/ 535025 h 2343129"/>
                <a:gd name="connsiteX12-2461" fmla="*/ 113189 w 690250"/>
                <a:gd name="connsiteY12-2462" fmla="*/ 38 h 2343129"/>
                <a:gd name="connsiteX13-2463" fmla="*/ 6033 w 690250"/>
                <a:gd name="connsiteY13-2464" fmla="*/ 38 h 2343129"/>
                <a:gd name="connsiteX0-2465" fmla="*/ 6033 w 690250"/>
                <a:gd name="connsiteY0-2466" fmla="*/ 38 h 2343129"/>
                <a:gd name="connsiteX1-2467" fmla="*/ 117158 w 690250"/>
                <a:gd name="connsiteY1-2468" fmla="*/ 606463 h 2343129"/>
                <a:gd name="connsiteX2-2469" fmla="*/ 553721 w 690250"/>
                <a:gd name="connsiteY2-2470" fmla="*/ 1060487 h 2343129"/>
                <a:gd name="connsiteX3-2471" fmla="*/ 552926 w 690250"/>
                <a:gd name="connsiteY3-2472" fmla="*/ 1272418 h 2343129"/>
                <a:gd name="connsiteX4-2473" fmla="*/ 124301 w 690250"/>
                <a:gd name="connsiteY4-2474" fmla="*/ 1719301 h 2343129"/>
                <a:gd name="connsiteX5-2475" fmla="*/ 9208 w 690250"/>
                <a:gd name="connsiteY5-2476" fmla="*/ 2336838 h 2343129"/>
                <a:gd name="connsiteX6-2477" fmla="*/ 113189 w 690250"/>
                <a:gd name="connsiteY6-2478" fmla="*/ 2341600 h 2343129"/>
                <a:gd name="connsiteX7-2479" fmla="*/ 174308 w 690250"/>
                <a:gd name="connsiteY7-2480" fmla="*/ 1813757 h 2343129"/>
                <a:gd name="connsiteX8-2481" fmla="*/ 516415 w 690250"/>
                <a:gd name="connsiteY8-2482" fmla="*/ 1376400 h 2343129"/>
                <a:gd name="connsiteX9-2483" fmla="*/ 690245 w 690250"/>
                <a:gd name="connsiteY9-2484" fmla="*/ 1144624 h 2343129"/>
                <a:gd name="connsiteX10-2485" fmla="*/ 550546 w 690250"/>
                <a:gd name="connsiteY10-2486" fmla="*/ 986670 h 2343129"/>
                <a:gd name="connsiteX11-2487" fmla="*/ 175895 w 690250"/>
                <a:gd name="connsiteY11-2488" fmla="*/ 535025 h 2343129"/>
                <a:gd name="connsiteX12-2489" fmla="*/ 113189 w 690250"/>
                <a:gd name="connsiteY12-2490" fmla="*/ 38 h 2343129"/>
                <a:gd name="connsiteX13-2491" fmla="*/ 6033 w 690250"/>
                <a:gd name="connsiteY13-2492" fmla="*/ 38 h 2343129"/>
                <a:gd name="connsiteX0-2493" fmla="*/ 6033 w 690250"/>
                <a:gd name="connsiteY0-2494" fmla="*/ 38 h 2343129"/>
                <a:gd name="connsiteX1-2495" fmla="*/ 117158 w 690250"/>
                <a:gd name="connsiteY1-2496" fmla="*/ 606463 h 2343129"/>
                <a:gd name="connsiteX2-2497" fmla="*/ 553721 w 690250"/>
                <a:gd name="connsiteY2-2498" fmla="*/ 1060487 h 2343129"/>
                <a:gd name="connsiteX3-2499" fmla="*/ 552926 w 690250"/>
                <a:gd name="connsiteY3-2500" fmla="*/ 1272418 h 2343129"/>
                <a:gd name="connsiteX4-2501" fmla="*/ 124301 w 690250"/>
                <a:gd name="connsiteY4-2502" fmla="*/ 1719301 h 2343129"/>
                <a:gd name="connsiteX5-2503" fmla="*/ 9208 w 690250"/>
                <a:gd name="connsiteY5-2504" fmla="*/ 2336838 h 2343129"/>
                <a:gd name="connsiteX6-2505" fmla="*/ 113189 w 690250"/>
                <a:gd name="connsiteY6-2506" fmla="*/ 2341600 h 2343129"/>
                <a:gd name="connsiteX7-2507" fmla="*/ 174308 w 690250"/>
                <a:gd name="connsiteY7-2508" fmla="*/ 1813757 h 2343129"/>
                <a:gd name="connsiteX8-2509" fmla="*/ 516415 w 690250"/>
                <a:gd name="connsiteY8-2510" fmla="*/ 1376400 h 2343129"/>
                <a:gd name="connsiteX9-2511" fmla="*/ 690245 w 690250"/>
                <a:gd name="connsiteY9-2512" fmla="*/ 1144624 h 2343129"/>
                <a:gd name="connsiteX10-2513" fmla="*/ 550546 w 690250"/>
                <a:gd name="connsiteY10-2514" fmla="*/ 986670 h 2343129"/>
                <a:gd name="connsiteX11-2515" fmla="*/ 175895 w 690250"/>
                <a:gd name="connsiteY11-2516" fmla="*/ 535025 h 2343129"/>
                <a:gd name="connsiteX12-2517" fmla="*/ 113189 w 690250"/>
                <a:gd name="connsiteY12-2518" fmla="*/ 38 h 2343129"/>
                <a:gd name="connsiteX13-2519" fmla="*/ 6033 w 690250"/>
                <a:gd name="connsiteY13-2520" fmla="*/ 38 h 2343129"/>
                <a:gd name="connsiteX0-2521" fmla="*/ 6033 w 690248"/>
                <a:gd name="connsiteY0-2522" fmla="*/ 38 h 2343129"/>
                <a:gd name="connsiteX1-2523" fmla="*/ 117158 w 690248"/>
                <a:gd name="connsiteY1-2524" fmla="*/ 606463 h 2343129"/>
                <a:gd name="connsiteX2-2525" fmla="*/ 553721 w 690248"/>
                <a:gd name="connsiteY2-2526" fmla="*/ 1060487 h 2343129"/>
                <a:gd name="connsiteX3-2527" fmla="*/ 552926 w 690248"/>
                <a:gd name="connsiteY3-2528" fmla="*/ 1272418 h 2343129"/>
                <a:gd name="connsiteX4-2529" fmla="*/ 124301 w 690248"/>
                <a:gd name="connsiteY4-2530" fmla="*/ 1719301 h 2343129"/>
                <a:gd name="connsiteX5-2531" fmla="*/ 9208 w 690248"/>
                <a:gd name="connsiteY5-2532" fmla="*/ 2336838 h 2343129"/>
                <a:gd name="connsiteX6-2533" fmla="*/ 113189 w 690248"/>
                <a:gd name="connsiteY6-2534" fmla="*/ 2341600 h 2343129"/>
                <a:gd name="connsiteX7-2535" fmla="*/ 174308 w 690248"/>
                <a:gd name="connsiteY7-2536" fmla="*/ 1813757 h 2343129"/>
                <a:gd name="connsiteX8-2537" fmla="*/ 516415 w 690248"/>
                <a:gd name="connsiteY8-2538" fmla="*/ 1376400 h 2343129"/>
                <a:gd name="connsiteX9-2539" fmla="*/ 690245 w 690248"/>
                <a:gd name="connsiteY9-2540" fmla="*/ 1144624 h 2343129"/>
                <a:gd name="connsiteX10-2541" fmla="*/ 550546 w 690248"/>
                <a:gd name="connsiteY10-2542" fmla="*/ 986670 h 2343129"/>
                <a:gd name="connsiteX11-2543" fmla="*/ 175895 w 690248"/>
                <a:gd name="connsiteY11-2544" fmla="*/ 535025 h 2343129"/>
                <a:gd name="connsiteX12-2545" fmla="*/ 113189 w 690248"/>
                <a:gd name="connsiteY12-2546" fmla="*/ 38 h 2343129"/>
                <a:gd name="connsiteX13-2547" fmla="*/ 6033 w 690248"/>
                <a:gd name="connsiteY13-2548" fmla="*/ 38 h 2343129"/>
                <a:gd name="connsiteX0-2549" fmla="*/ 6033 w 690249"/>
                <a:gd name="connsiteY0-2550" fmla="*/ 38 h 2343129"/>
                <a:gd name="connsiteX1-2551" fmla="*/ 117158 w 690249"/>
                <a:gd name="connsiteY1-2552" fmla="*/ 606463 h 2343129"/>
                <a:gd name="connsiteX2-2553" fmla="*/ 553721 w 690249"/>
                <a:gd name="connsiteY2-2554" fmla="*/ 1060487 h 2343129"/>
                <a:gd name="connsiteX3-2555" fmla="*/ 552926 w 690249"/>
                <a:gd name="connsiteY3-2556" fmla="*/ 1272418 h 2343129"/>
                <a:gd name="connsiteX4-2557" fmla="*/ 124301 w 690249"/>
                <a:gd name="connsiteY4-2558" fmla="*/ 1719301 h 2343129"/>
                <a:gd name="connsiteX5-2559" fmla="*/ 9208 w 690249"/>
                <a:gd name="connsiteY5-2560" fmla="*/ 2336838 h 2343129"/>
                <a:gd name="connsiteX6-2561" fmla="*/ 113189 w 690249"/>
                <a:gd name="connsiteY6-2562" fmla="*/ 2341600 h 2343129"/>
                <a:gd name="connsiteX7-2563" fmla="*/ 174308 w 690249"/>
                <a:gd name="connsiteY7-2564" fmla="*/ 1813757 h 2343129"/>
                <a:gd name="connsiteX8-2565" fmla="*/ 516415 w 690249"/>
                <a:gd name="connsiteY8-2566" fmla="*/ 1376400 h 2343129"/>
                <a:gd name="connsiteX9-2567" fmla="*/ 690245 w 690249"/>
                <a:gd name="connsiteY9-2568" fmla="*/ 1144624 h 2343129"/>
                <a:gd name="connsiteX10-2569" fmla="*/ 555308 w 690249"/>
                <a:gd name="connsiteY10-2570" fmla="*/ 993814 h 2343129"/>
                <a:gd name="connsiteX11-2571" fmla="*/ 175895 w 690249"/>
                <a:gd name="connsiteY11-2572" fmla="*/ 535025 h 2343129"/>
                <a:gd name="connsiteX12-2573" fmla="*/ 113189 w 690249"/>
                <a:gd name="connsiteY12-2574" fmla="*/ 38 h 2343129"/>
                <a:gd name="connsiteX13-2575" fmla="*/ 6033 w 690249"/>
                <a:gd name="connsiteY13-2576" fmla="*/ 38 h 2343129"/>
                <a:gd name="connsiteX0-2577" fmla="*/ 6033 w 690249"/>
                <a:gd name="connsiteY0-2578" fmla="*/ 38 h 2343129"/>
                <a:gd name="connsiteX1-2579" fmla="*/ 117158 w 690249"/>
                <a:gd name="connsiteY1-2580" fmla="*/ 606463 h 2343129"/>
                <a:gd name="connsiteX2-2581" fmla="*/ 553721 w 690249"/>
                <a:gd name="connsiteY2-2582" fmla="*/ 1060487 h 2343129"/>
                <a:gd name="connsiteX3-2583" fmla="*/ 552926 w 690249"/>
                <a:gd name="connsiteY3-2584" fmla="*/ 1272418 h 2343129"/>
                <a:gd name="connsiteX4-2585" fmla="*/ 124301 w 690249"/>
                <a:gd name="connsiteY4-2586" fmla="*/ 1719301 h 2343129"/>
                <a:gd name="connsiteX5-2587" fmla="*/ 9208 w 690249"/>
                <a:gd name="connsiteY5-2588" fmla="*/ 2336838 h 2343129"/>
                <a:gd name="connsiteX6-2589" fmla="*/ 113189 w 690249"/>
                <a:gd name="connsiteY6-2590" fmla="*/ 2341600 h 2343129"/>
                <a:gd name="connsiteX7-2591" fmla="*/ 174308 w 690249"/>
                <a:gd name="connsiteY7-2592" fmla="*/ 1813757 h 2343129"/>
                <a:gd name="connsiteX8-2593" fmla="*/ 556896 w 690249"/>
                <a:gd name="connsiteY8-2594" fmla="*/ 1331156 h 2343129"/>
                <a:gd name="connsiteX9-2595" fmla="*/ 690245 w 690249"/>
                <a:gd name="connsiteY9-2596" fmla="*/ 1144624 h 2343129"/>
                <a:gd name="connsiteX10-2597" fmla="*/ 555308 w 690249"/>
                <a:gd name="connsiteY10-2598" fmla="*/ 993814 h 2343129"/>
                <a:gd name="connsiteX11-2599" fmla="*/ 175895 w 690249"/>
                <a:gd name="connsiteY11-2600" fmla="*/ 535025 h 2343129"/>
                <a:gd name="connsiteX12-2601" fmla="*/ 113189 w 690249"/>
                <a:gd name="connsiteY12-2602" fmla="*/ 38 h 2343129"/>
                <a:gd name="connsiteX13-2603" fmla="*/ 6033 w 690249"/>
                <a:gd name="connsiteY13-2604" fmla="*/ 38 h 2343129"/>
                <a:gd name="connsiteX0-2605" fmla="*/ 6033 w 690249"/>
                <a:gd name="connsiteY0-2606" fmla="*/ 38 h 2343129"/>
                <a:gd name="connsiteX1-2607" fmla="*/ 117158 w 690249"/>
                <a:gd name="connsiteY1-2608" fmla="*/ 606463 h 2343129"/>
                <a:gd name="connsiteX2-2609" fmla="*/ 553721 w 690249"/>
                <a:gd name="connsiteY2-2610" fmla="*/ 1060487 h 2343129"/>
                <a:gd name="connsiteX3-2611" fmla="*/ 552926 w 690249"/>
                <a:gd name="connsiteY3-2612" fmla="*/ 1272418 h 2343129"/>
                <a:gd name="connsiteX4-2613" fmla="*/ 124301 w 690249"/>
                <a:gd name="connsiteY4-2614" fmla="*/ 1719301 h 2343129"/>
                <a:gd name="connsiteX5-2615" fmla="*/ 9208 w 690249"/>
                <a:gd name="connsiteY5-2616" fmla="*/ 2336838 h 2343129"/>
                <a:gd name="connsiteX6-2617" fmla="*/ 113189 w 690249"/>
                <a:gd name="connsiteY6-2618" fmla="*/ 2341600 h 2343129"/>
                <a:gd name="connsiteX7-2619" fmla="*/ 174308 w 690249"/>
                <a:gd name="connsiteY7-2620" fmla="*/ 1813757 h 2343129"/>
                <a:gd name="connsiteX8-2621" fmla="*/ 556896 w 690249"/>
                <a:gd name="connsiteY8-2622" fmla="*/ 1331156 h 2343129"/>
                <a:gd name="connsiteX9-2623" fmla="*/ 690245 w 690249"/>
                <a:gd name="connsiteY9-2624" fmla="*/ 1144624 h 2343129"/>
                <a:gd name="connsiteX10-2625" fmla="*/ 555308 w 690249"/>
                <a:gd name="connsiteY10-2626" fmla="*/ 993814 h 2343129"/>
                <a:gd name="connsiteX11-2627" fmla="*/ 175895 w 690249"/>
                <a:gd name="connsiteY11-2628" fmla="*/ 535025 h 2343129"/>
                <a:gd name="connsiteX12-2629" fmla="*/ 113189 w 690249"/>
                <a:gd name="connsiteY12-2630" fmla="*/ 38 h 2343129"/>
                <a:gd name="connsiteX13-2631" fmla="*/ 6033 w 690249"/>
                <a:gd name="connsiteY13-2632" fmla="*/ 38 h 2343129"/>
                <a:gd name="connsiteX0-2633" fmla="*/ 6033 w 690249"/>
                <a:gd name="connsiteY0-2634" fmla="*/ 38 h 2343129"/>
                <a:gd name="connsiteX1-2635" fmla="*/ 117158 w 690249"/>
                <a:gd name="connsiteY1-2636" fmla="*/ 606463 h 2343129"/>
                <a:gd name="connsiteX2-2637" fmla="*/ 553721 w 690249"/>
                <a:gd name="connsiteY2-2638" fmla="*/ 1060487 h 2343129"/>
                <a:gd name="connsiteX3-2639" fmla="*/ 552926 w 690249"/>
                <a:gd name="connsiteY3-2640" fmla="*/ 1272418 h 2343129"/>
                <a:gd name="connsiteX4-2641" fmla="*/ 124301 w 690249"/>
                <a:gd name="connsiteY4-2642" fmla="*/ 1719301 h 2343129"/>
                <a:gd name="connsiteX5-2643" fmla="*/ 9208 w 690249"/>
                <a:gd name="connsiteY5-2644" fmla="*/ 2336838 h 2343129"/>
                <a:gd name="connsiteX6-2645" fmla="*/ 113189 w 690249"/>
                <a:gd name="connsiteY6-2646" fmla="*/ 2341600 h 2343129"/>
                <a:gd name="connsiteX7-2647" fmla="*/ 174308 w 690249"/>
                <a:gd name="connsiteY7-2648" fmla="*/ 1813757 h 2343129"/>
                <a:gd name="connsiteX8-2649" fmla="*/ 556896 w 690249"/>
                <a:gd name="connsiteY8-2650" fmla="*/ 1331156 h 2343129"/>
                <a:gd name="connsiteX9-2651" fmla="*/ 690245 w 690249"/>
                <a:gd name="connsiteY9-2652" fmla="*/ 1144624 h 2343129"/>
                <a:gd name="connsiteX10-2653" fmla="*/ 555308 w 690249"/>
                <a:gd name="connsiteY10-2654" fmla="*/ 993814 h 2343129"/>
                <a:gd name="connsiteX11-2655" fmla="*/ 175895 w 690249"/>
                <a:gd name="connsiteY11-2656" fmla="*/ 535025 h 2343129"/>
                <a:gd name="connsiteX12-2657" fmla="*/ 113189 w 690249"/>
                <a:gd name="connsiteY12-2658" fmla="*/ 38 h 2343129"/>
                <a:gd name="connsiteX13-2659" fmla="*/ 6033 w 690249"/>
                <a:gd name="connsiteY13-2660" fmla="*/ 38 h 2343129"/>
                <a:gd name="connsiteX0-2661" fmla="*/ 6033 w 690332"/>
                <a:gd name="connsiteY0-2662" fmla="*/ 38 h 2343129"/>
                <a:gd name="connsiteX1-2663" fmla="*/ 117158 w 690332"/>
                <a:gd name="connsiteY1-2664" fmla="*/ 606463 h 2343129"/>
                <a:gd name="connsiteX2-2665" fmla="*/ 553721 w 690332"/>
                <a:gd name="connsiteY2-2666" fmla="*/ 1060487 h 2343129"/>
                <a:gd name="connsiteX3-2667" fmla="*/ 552926 w 690332"/>
                <a:gd name="connsiteY3-2668" fmla="*/ 1272418 h 2343129"/>
                <a:gd name="connsiteX4-2669" fmla="*/ 124301 w 690332"/>
                <a:gd name="connsiteY4-2670" fmla="*/ 1719301 h 2343129"/>
                <a:gd name="connsiteX5-2671" fmla="*/ 9208 w 690332"/>
                <a:gd name="connsiteY5-2672" fmla="*/ 2336838 h 2343129"/>
                <a:gd name="connsiteX6-2673" fmla="*/ 113189 w 690332"/>
                <a:gd name="connsiteY6-2674" fmla="*/ 2341600 h 2343129"/>
                <a:gd name="connsiteX7-2675" fmla="*/ 174308 w 690332"/>
                <a:gd name="connsiteY7-2676" fmla="*/ 1813757 h 2343129"/>
                <a:gd name="connsiteX8-2677" fmla="*/ 556896 w 690332"/>
                <a:gd name="connsiteY8-2678" fmla="*/ 1331156 h 2343129"/>
                <a:gd name="connsiteX9-2679" fmla="*/ 690245 w 690332"/>
                <a:gd name="connsiteY9-2680" fmla="*/ 1144624 h 2343129"/>
                <a:gd name="connsiteX10-2681" fmla="*/ 555308 w 690332"/>
                <a:gd name="connsiteY10-2682" fmla="*/ 993814 h 2343129"/>
                <a:gd name="connsiteX11-2683" fmla="*/ 175895 w 690332"/>
                <a:gd name="connsiteY11-2684" fmla="*/ 535025 h 2343129"/>
                <a:gd name="connsiteX12-2685" fmla="*/ 113189 w 690332"/>
                <a:gd name="connsiteY12-2686" fmla="*/ 38 h 2343129"/>
                <a:gd name="connsiteX13-2687" fmla="*/ 6033 w 690332"/>
                <a:gd name="connsiteY13-2688" fmla="*/ 38 h 2343129"/>
                <a:gd name="connsiteX0-2689" fmla="*/ 6033 w 632159"/>
                <a:gd name="connsiteY0-2690" fmla="*/ 38 h 2343129"/>
                <a:gd name="connsiteX1-2691" fmla="*/ 117158 w 632159"/>
                <a:gd name="connsiteY1-2692" fmla="*/ 606463 h 2343129"/>
                <a:gd name="connsiteX2-2693" fmla="*/ 553721 w 632159"/>
                <a:gd name="connsiteY2-2694" fmla="*/ 1060487 h 2343129"/>
                <a:gd name="connsiteX3-2695" fmla="*/ 552926 w 632159"/>
                <a:gd name="connsiteY3-2696" fmla="*/ 1272418 h 2343129"/>
                <a:gd name="connsiteX4-2697" fmla="*/ 124301 w 632159"/>
                <a:gd name="connsiteY4-2698" fmla="*/ 1719301 h 2343129"/>
                <a:gd name="connsiteX5-2699" fmla="*/ 9208 w 632159"/>
                <a:gd name="connsiteY5-2700" fmla="*/ 2336838 h 2343129"/>
                <a:gd name="connsiteX6-2701" fmla="*/ 113189 w 632159"/>
                <a:gd name="connsiteY6-2702" fmla="*/ 2341600 h 2343129"/>
                <a:gd name="connsiteX7-2703" fmla="*/ 174308 w 632159"/>
                <a:gd name="connsiteY7-2704" fmla="*/ 1813757 h 2343129"/>
                <a:gd name="connsiteX8-2705" fmla="*/ 556896 w 632159"/>
                <a:gd name="connsiteY8-2706" fmla="*/ 1331156 h 2343129"/>
                <a:gd name="connsiteX9-2707" fmla="*/ 555308 w 632159"/>
                <a:gd name="connsiteY9-2708" fmla="*/ 993814 h 2343129"/>
                <a:gd name="connsiteX10-2709" fmla="*/ 175895 w 632159"/>
                <a:gd name="connsiteY10-2710" fmla="*/ 535025 h 2343129"/>
                <a:gd name="connsiteX11-2711" fmla="*/ 113189 w 632159"/>
                <a:gd name="connsiteY11-2712" fmla="*/ 38 h 2343129"/>
                <a:gd name="connsiteX12-2713" fmla="*/ 6033 w 632159"/>
                <a:gd name="connsiteY12-2714" fmla="*/ 38 h 2343129"/>
                <a:gd name="connsiteX0-2715" fmla="*/ 6033 w 656624"/>
                <a:gd name="connsiteY0-2716" fmla="*/ 38 h 2343129"/>
                <a:gd name="connsiteX1-2717" fmla="*/ 117158 w 656624"/>
                <a:gd name="connsiteY1-2718" fmla="*/ 606463 h 2343129"/>
                <a:gd name="connsiteX2-2719" fmla="*/ 553721 w 656624"/>
                <a:gd name="connsiteY2-2720" fmla="*/ 1060487 h 2343129"/>
                <a:gd name="connsiteX3-2721" fmla="*/ 552926 w 656624"/>
                <a:gd name="connsiteY3-2722" fmla="*/ 1272418 h 2343129"/>
                <a:gd name="connsiteX4-2723" fmla="*/ 124301 w 656624"/>
                <a:gd name="connsiteY4-2724" fmla="*/ 1719301 h 2343129"/>
                <a:gd name="connsiteX5-2725" fmla="*/ 9208 w 656624"/>
                <a:gd name="connsiteY5-2726" fmla="*/ 2336838 h 2343129"/>
                <a:gd name="connsiteX6-2727" fmla="*/ 113189 w 656624"/>
                <a:gd name="connsiteY6-2728" fmla="*/ 2341600 h 2343129"/>
                <a:gd name="connsiteX7-2729" fmla="*/ 174308 w 656624"/>
                <a:gd name="connsiteY7-2730" fmla="*/ 1813757 h 2343129"/>
                <a:gd name="connsiteX8-2731" fmla="*/ 556896 w 656624"/>
                <a:gd name="connsiteY8-2732" fmla="*/ 1331156 h 2343129"/>
                <a:gd name="connsiteX9-2733" fmla="*/ 555308 w 656624"/>
                <a:gd name="connsiteY9-2734" fmla="*/ 993814 h 2343129"/>
                <a:gd name="connsiteX10-2735" fmla="*/ 175895 w 656624"/>
                <a:gd name="connsiteY10-2736" fmla="*/ 535025 h 2343129"/>
                <a:gd name="connsiteX11-2737" fmla="*/ 113189 w 656624"/>
                <a:gd name="connsiteY11-2738" fmla="*/ 38 h 2343129"/>
                <a:gd name="connsiteX12-2739" fmla="*/ 6033 w 656624"/>
                <a:gd name="connsiteY12-2740" fmla="*/ 38 h 2343129"/>
                <a:gd name="connsiteX0-2741" fmla="*/ 6033 w 663046"/>
                <a:gd name="connsiteY0-2742" fmla="*/ 38 h 2343129"/>
                <a:gd name="connsiteX1-2743" fmla="*/ 117158 w 663046"/>
                <a:gd name="connsiteY1-2744" fmla="*/ 606463 h 2343129"/>
                <a:gd name="connsiteX2-2745" fmla="*/ 553721 w 663046"/>
                <a:gd name="connsiteY2-2746" fmla="*/ 1060487 h 2343129"/>
                <a:gd name="connsiteX3-2747" fmla="*/ 552926 w 663046"/>
                <a:gd name="connsiteY3-2748" fmla="*/ 1272418 h 2343129"/>
                <a:gd name="connsiteX4-2749" fmla="*/ 124301 w 663046"/>
                <a:gd name="connsiteY4-2750" fmla="*/ 1719301 h 2343129"/>
                <a:gd name="connsiteX5-2751" fmla="*/ 9208 w 663046"/>
                <a:gd name="connsiteY5-2752" fmla="*/ 2336838 h 2343129"/>
                <a:gd name="connsiteX6-2753" fmla="*/ 113189 w 663046"/>
                <a:gd name="connsiteY6-2754" fmla="*/ 2341600 h 2343129"/>
                <a:gd name="connsiteX7-2755" fmla="*/ 174308 w 663046"/>
                <a:gd name="connsiteY7-2756" fmla="*/ 1813757 h 2343129"/>
                <a:gd name="connsiteX8-2757" fmla="*/ 556896 w 663046"/>
                <a:gd name="connsiteY8-2758" fmla="*/ 1331156 h 2343129"/>
                <a:gd name="connsiteX9-2759" fmla="*/ 555308 w 663046"/>
                <a:gd name="connsiteY9-2760" fmla="*/ 993814 h 2343129"/>
                <a:gd name="connsiteX10-2761" fmla="*/ 175895 w 663046"/>
                <a:gd name="connsiteY10-2762" fmla="*/ 535025 h 2343129"/>
                <a:gd name="connsiteX11-2763" fmla="*/ 113189 w 663046"/>
                <a:gd name="connsiteY11-2764" fmla="*/ 38 h 2343129"/>
                <a:gd name="connsiteX12-2765" fmla="*/ 6033 w 663046"/>
                <a:gd name="connsiteY12-2766" fmla="*/ 38 h 2343129"/>
                <a:gd name="connsiteX0-2767" fmla="*/ 6033 w 681517"/>
                <a:gd name="connsiteY0-2768" fmla="*/ 38 h 2343129"/>
                <a:gd name="connsiteX1-2769" fmla="*/ 117158 w 681517"/>
                <a:gd name="connsiteY1-2770" fmla="*/ 606463 h 2343129"/>
                <a:gd name="connsiteX2-2771" fmla="*/ 553721 w 681517"/>
                <a:gd name="connsiteY2-2772" fmla="*/ 1060487 h 2343129"/>
                <a:gd name="connsiteX3-2773" fmla="*/ 552926 w 681517"/>
                <a:gd name="connsiteY3-2774" fmla="*/ 1272418 h 2343129"/>
                <a:gd name="connsiteX4-2775" fmla="*/ 124301 w 681517"/>
                <a:gd name="connsiteY4-2776" fmla="*/ 1719301 h 2343129"/>
                <a:gd name="connsiteX5-2777" fmla="*/ 9208 w 681517"/>
                <a:gd name="connsiteY5-2778" fmla="*/ 2336838 h 2343129"/>
                <a:gd name="connsiteX6-2779" fmla="*/ 113189 w 681517"/>
                <a:gd name="connsiteY6-2780" fmla="*/ 2341600 h 2343129"/>
                <a:gd name="connsiteX7-2781" fmla="*/ 174308 w 681517"/>
                <a:gd name="connsiteY7-2782" fmla="*/ 1813757 h 2343129"/>
                <a:gd name="connsiteX8-2783" fmla="*/ 556896 w 681517"/>
                <a:gd name="connsiteY8-2784" fmla="*/ 1331156 h 2343129"/>
                <a:gd name="connsiteX9-2785" fmla="*/ 555308 w 681517"/>
                <a:gd name="connsiteY9-2786" fmla="*/ 993814 h 2343129"/>
                <a:gd name="connsiteX10-2787" fmla="*/ 175895 w 681517"/>
                <a:gd name="connsiteY10-2788" fmla="*/ 535025 h 2343129"/>
                <a:gd name="connsiteX11-2789" fmla="*/ 113189 w 681517"/>
                <a:gd name="connsiteY11-2790" fmla="*/ 38 h 2343129"/>
                <a:gd name="connsiteX12-2791" fmla="*/ 6033 w 681517"/>
                <a:gd name="connsiteY12-2792" fmla="*/ 38 h 2343129"/>
                <a:gd name="connsiteX0-2793" fmla="*/ 6033 w 634658"/>
                <a:gd name="connsiteY0-2794" fmla="*/ 38 h 2343129"/>
                <a:gd name="connsiteX1-2795" fmla="*/ 117158 w 634658"/>
                <a:gd name="connsiteY1-2796" fmla="*/ 606463 h 2343129"/>
                <a:gd name="connsiteX2-2797" fmla="*/ 553721 w 634658"/>
                <a:gd name="connsiteY2-2798" fmla="*/ 1060487 h 2343129"/>
                <a:gd name="connsiteX3-2799" fmla="*/ 552926 w 634658"/>
                <a:gd name="connsiteY3-2800" fmla="*/ 1272418 h 2343129"/>
                <a:gd name="connsiteX4-2801" fmla="*/ 124301 w 634658"/>
                <a:gd name="connsiteY4-2802" fmla="*/ 1719301 h 2343129"/>
                <a:gd name="connsiteX5-2803" fmla="*/ 9208 w 634658"/>
                <a:gd name="connsiteY5-2804" fmla="*/ 2336838 h 2343129"/>
                <a:gd name="connsiteX6-2805" fmla="*/ 113189 w 634658"/>
                <a:gd name="connsiteY6-2806" fmla="*/ 2341600 h 2343129"/>
                <a:gd name="connsiteX7-2807" fmla="*/ 200502 w 634658"/>
                <a:gd name="connsiteY7-2808" fmla="*/ 1756607 h 2343129"/>
                <a:gd name="connsiteX8-2809" fmla="*/ 556896 w 634658"/>
                <a:gd name="connsiteY8-2810" fmla="*/ 1331156 h 2343129"/>
                <a:gd name="connsiteX9-2811" fmla="*/ 555308 w 634658"/>
                <a:gd name="connsiteY9-2812" fmla="*/ 993814 h 2343129"/>
                <a:gd name="connsiteX10-2813" fmla="*/ 175895 w 634658"/>
                <a:gd name="connsiteY10-2814" fmla="*/ 535025 h 2343129"/>
                <a:gd name="connsiteX11-2815" fmla="*/ 113189 w 634658"/>
                <a:gd name="connsiteY11-2816" fmla="*/ 38 h 2343129"/>
                <a:gd name="connsiteX12-2817" fmla="*/ 6033 w 634658"/>
                <a:gd name="connsiteY12-2818" fmla="*/ 38 h 2343129"/>
                <a:gd name="connsiteX0-2819" fmla="*/ 6033 w 676933"/>
                <a:gd name="connsiteY0-2820" fmla="*/ 38 h 2343129"/>
                <a:gd name="connsiteX1-2821" fmla="*/ 117158 w 676933"/>
                <a:gd name="connsiteY1-2822" fmla="*/ 606463 h 2343129"/>
                <a:gd name="connsiteX2-2823" fmla="*/ 553721 w 676933"/>
                <a:gd name="connsiteY2-2824" fmla="*/ 1060487 h 2343129"/>
                <a:gd name="connsiteX3-2825" fmla="*/ 552926 w 676933"/>
                <a:gd name="connsiteY3-2826" fmla="*/ 1272418 h 2343129"/>
                <a:gd name="connsiteX4-2827" fmla="*/ 124301 w 676933"/>
                <a:gd name="connsiteY4-2828" fmla="*/ 1719301 h 2343129"/>
                <a:gd name="connsiteX5-2829" fmla="*/ 9208 w 676933"/>
                <a:gd name="connsiteY5-2830" fmla="*/ 2336838 h 2343129"/>
                <a:gd name="connsiteX6-2831" fmla="*/ 113189 w 676933"/>
                <a:gd name="connsiteY6-2832" fmla="*/ 2341600 h 2343129"/>
                <a:gd name="connsiteX7-2833" fmla="*/ 200502 w 676933"/>
                <a:gd name="connsiteY7-2834" fmla="*/ 1756607 h 2343129"/>
                <a:gd name="connsiteX8-2835" fmla="*/ 556896 w 676933"/>
                <a:gd name="connsiteY8-2836" fmla="*/ 1331156 h 2343129"/>
                <a:gd name="connsiteX9-2837" fmla="*/ 555308 w 676933"/>
                <a:gd name="connsiteY9-2838" fmla="*/ 993814 h 2343129"/>
                <a:gd name="connsiteX10-2839" fmla="*/ 175895 w 676933"/>
                <a:gd name="connsiteY10-2840" fmla="*/ 535025 h 2343129"/>
                <a:gd name="connsiteX11-2841" fmla="*/ 113189 w 676933"/>
                <a:gd name="connsiteY11-2842" fmla="*/ 38 h 2343129"/>
                <a:gd name="connsiteX12-2843" fmla="*/ 6033 w 676933"/>
                <a:gd name="connsiteY12-2844" fmla="*/ 38 h 2343129"/>
                <a:gd name="connsiteX0-2845" fmla="*/ 6033 w 676933"/>
                <a:gd name="connsiteY0-2846" fmla="*/ 38 h 2343129"/>
                <a:gd name="connsiteX1-2847" fmla="*/ 117158 w 676933"/>
                <a:gd name="connsiteY1-2848" fmla="*/ 606463 h 2343129"/>
                <a:gd name="connsiteX2-2849" fmla="*/ 553721 w 676933"/>
                <a:gd name="connsiteY2-2850" fmla="*/ 1060487 h 2343129"/>
                <a:gd name="connsiteX3-2851" fmla="*/ 552926 w 676933"/>
                <a:gd name="connsiteY3-2852" fmla="*/ 1272418 h 2343129"/>
                <a:gd name="connsiteX4-2853" fmla="*/ 124301 w 676933"/>
                <a:gd name="connsiteY4-2854" fmla="*/ 1719301 h 2343129"/>
                <a:gd name="connsiteX5-2855" fmla="*/ 9208 w 676933"/>
                <a:gd name="connsiteY5-2856" fmla="*/ 2336838 h 2343129"/>
                <a:gd name="connsiteX6-2857" fmla="*/ 113189 w 676933"/>
                <a:gd name="connsiteY6-2858" fmla="*/ 2341600 h 2343129"/>
                <a:gd name="connsiteX7-2859" fmla="*/ 200502 w 676933"/>
                <a:gd name="connsiteY7-2860" fmla="*/ 1756607 h 2343129"/>
                <a:gd name="connsiteX8-2861" fmla="*/ 556896 w 676933"/>
                <a:gd name="connsiteY8-2862" fmla="*/ 1331156 h 2343129"/>
                <a:gd name="connsiteX9-2863" fmla="*/ 555308 w 676933"/>
                <a:gd name="connsiteY9-2864" fmla="*/ 993814 h 2343129"/>
                <a:gd name="connsiteX10-2865" fmla="*/ 175895 w 676933"/>
                <a:gd name="connsiteY10-2866" fmla="*/ 535025 h 2343129"/>
                <a:gd name="connsiteX11-2867" fmla="*/ 113189 w 676933"/>
                <a:gd name="connsiteY11-2868" fmla="*/ 38 h 2343129"/>
                <a:gd name="connsiteX12-2869" fmla="*/ 6033 w 676933"/>
                <a:gd name="connsiteY12-2870" fmla="*/ 38 h 2343129"/>
                <a:gd name="connsiteX0-2871" fmla="*/ 6033 w 676933"/>
                <a:gd name="connsiteY0-2872" fmla="*/ 38 h 2343129"/>
                <a:gd name="connsiteX1-2873" fmla="*/ 117158 w 676933"/>
                <a:gd name="connsiteY1-2874" fmla="*/ 606463 h 2343129"/>
                <a:gd name="connsiteX2-2875" fmla="*/ 553721 w 676933"/>
                <a:gd name="connsiteY2-2876" fmla="*/ 1060487 h 2343129"/>
                <a:gd name="connsiteX3-2877" fmla="*/ 552926 w 676933"/>
                <a:gd name="connsiteY3-2878" fmla="*/ 1272418 h 2343129"/>
                <a:gd name="connsiteX4-2879" fmla="*/ 124301 w 676933"/>
                <a:gd name="connsiteY4-2880" fmla="*/ 1719301 h 2343129"/>
                <a:gd name="connsiteX5-2881" fmla="*/ 9208 w 676933"/>
                <a:gd name="connsiteY5-2882" fmla="*/ 2336838 h 2343129"/>
                <a:gd name="connsiteX6-2883" fmla="*/ 113189 w 676933"/>
                <a:gd name="connsiteY6-2884" fmla="*/ 2341600 h 2343129"/>
                <a:gd name="connsiteX7-2885" fmla="*/ 200502 w 676933"/>
                <a:gd name="connsiteY7-2886" fmla="*/ 1756607 h 2343129"/>
                <a:gd name="connsiteX8-2887" fmla="*/ 556896 w 676933"/>
                <a:gd name="connsiteY8-2888" fmla="*/ 1331156 h 2343129"/>
                <a:gd name="connsiteX9-2889" fmla="*/ 555308 w 676933"/>
                <a:gd name="connsiteY9-2890" fmla="*/ 993814 h 2343129"/>
                <a:gd name="connsiteX10-2891" fmla="*/ 175895 w 676933"/>
                <a:gd name="connsiteY10-2892" fmla="*/ 535025 h 2343129"/>
                <a:gd name="connsiteX11-2893" fmla="*/ 113189 w 676933"/>
                <a:gd name="connsiteY11-2894" fmla="*/ 38 h 2343129"/>
                <a:gd name="connsiteX12-2895" fmla="*/ 6033 w 676933"/>
                <a:gd name="connsiteY12-2896" fmla="*/ 38 h 2343129"/>
                <a:gd name="connsiteX0-2897" fmla="*/ 6033 w 683751"/>
                <a:gd name="connsiteY0-2898" fmla="*/ 38 h 2343129"/>
                <a:gd name="connsiteX1-2899" fmla="*/ 117158 w 683751"/>
                <a:gd name="connsiteY1-2900" fmla="*/ 606463 h 2343129"/>
                <a:gd name="connsiteX2-2901" fmla="*/ 553721 w 683751"/>
                <a:gd name="connsiteY2-2902" fmla="*/ 1060487 h 2343129"/>
                <a:gd name="connsiteX3-2903" fmla="*/ 552926 w 683751"/>
                <a:gd name="connsiteY3-2904" fmla="*/ 1272418 h 2343129"/>
                <a:gd name="connsiteX4-2905" fmla="*/ 124301 w 683751"/>
                <a:gd name="connsiteY4-2906" fmla="*/ 1719301 h 2343129"/>
                <a:gd name="connsiteX5-2907" fmla="*/ 9208 w 683751"/>
                <a:gd name="connsiteY5-2908" fmla="*/ 2336838 h 2343129"/>
                <a:gd name="connsiteX6-2909" fmla="*/ 113189 w 683751"/>
                <a:gd name="connsiteY6-2910" fmla="*/ 2341600 h 2343129"/>
                <a:gd name="connsiteX7-2911" fmla="*/ 200502 w 683751"/>
                <a:gd name="connsiteY7-2912" fmla="*/ 1756607 h 2343129"/>
                <a:gd name="connsiteX8-2913" fmla="*/ 556896 w 683751"/>
                <a:gd name="connsiteY8-2914" fmla="*/ 1331156 h 2343129"/>
                <a:gd name="connsiteX9-2915" fmla="*/ 555308 w 683751"/>
                <a:gd name="connsiteY9-2916" fmla="*/ 993814 h 2343129"/>
                <a:gd name="connsiteX10-2917" fmla="*/ 175895 w 683751"/>
                <a:gd name="connsiteY10-2918" fmla="*/ 535025 h 2343129"/>
                <a:gd name="connsiteX11-2919" fmla="*/ 113189 w 683751"/>
                <a:gd name="connsiteY11-2920" fmla="*/ 38 h 2343129"/>
                <a:gd name="connsiteX12-2921" fmla="*/ 6033 w 683751"/>
                <a:gd name="connsiteY12-2922" fmla="*/ 38 h 2343129"/>
                <a:gd name="connsiteX0-2923" fmla="*/ 6033 w 683751"/>
                <a:gd name="connsiteY0-2924" fmla="*/ 38 h 2343129"/>
                <a:gd name="connsiteX1-2925" fmla="*/ 117158 w 683751"/>
                <a:gd name="connsiteY1-2926" fmla="*/ 606463 h 2343129"/>
                <a:gd name="connsiteX2-2927" fmla="*/ 553721 w 683751"/>
                <a:gd name="connsiteY2-2928" fmla="*/ 1060487 h 2343129"/>
                <a:gd name="connsiteX3-2929" fmla="*/ 552926 w 683751"/>
                <a:gd name="connsiteY3-2930" fmla="*/ 1272418 h 2343129"/>
                <a:gd name="connsiteX4-2931" fmla="*/ 124301 w 683751"/>
                <a:gd name="connsiteY4-2932" fmla="*/ 1719301 h 2343129"/>
                <a:gd name="connsiteX5-2933" fmla="*/ 9208 w 683751"/>
                <a:gd name="connsiteY5-2934" fmla="*/ 2336838 h 2343129"/>
                <a:gd name="connsiteX6-2935" fmla="*/ 113189 w 683751"/>
                <a:gd name="connsiteY6-2936" fmla="*/ 2341600 h 2343129"/>
                <a:gd name="connsiteX7-2937" fmla="*/ 200502 w 683751"/>
                <a:gd name="connsiteY7-2938" fmla="*/ 1756607 h 2343129"/>
                <a:gd name="connsiteX8-2939" fmla="*/ 556896 w 683751"/>
                <a:gd name="connsiteY8-2940" fmla="*/ 1331156 h 2343129"/>
                <a:gd name="connsiteX9-2941" fmla="*/ 555308 w 683751"/>
                <a:gd name="connsiteY9-2942" fmla="*/ 993814 h 2343129"/>
                <a:gd name="connsiteX10-2943" fmla="*/ 175895 w 683751"/>
                <a:gd name="connsiteY10-2944" fmla="*/ 535025 h 2343129"/>
                <a:gd name="connsiteX11-2945" fmla="*/ 113189 w 683751"/>
                <a:gd name="connsiteY11-2946" fmla="*/ 38 h 2343129"/>
                <a:gd name="connsiteX12-2947" fmla="*/ 6033 w 683751"/>
                <a:gd name="connsiteY12-2948" fmla="*/ 38 h 2343129"/>
                <a:gd name="connsiteX0-2949" fmla="*/ 6033 w 683895"/>
                <a:gd name="connsiteY0-2950" fmla="*/ 38 h 2343129"/>
                <a:gd name="connsiteX1-2951" fmla="*/ 117158 w 683895"/>
                <a:gd name="connsiteY1-2952" fmla="*/ 606463 h 2343129"/>
                <a:gd name="connsiteX2-2953" fmla="*/ 553721 w 683895"/>
                <a:gd name="connsiteY2-2954" fmla="*/ 1060487 h 2343129"/>
                <a:gd name="connsiteX3-2955" fmla="*/ 552926 w 683895"/>
                <a:gd name="connsiteY3-2956" fmla="*/ 1272418 h 2343129"/>
                <a:gd name="connsiteX4-2957" fmla="*/ 124301 w 683895"/>
                <a:gd name="connsiteY4-2958" fmla="*/ 1719301 h 2343129"/>
                <a:gd name="connsiteX5-2959" fmla="*/ 9208 w 683895"/>
                <a:gd name="connsiteY5-2960" fmla="*/ 2336838 h 2343129"/>
                <a:gd name="connsiteX6-2961" fmla="*/ 113189 w 683895"/>
                <a:gd name="connsiteY6-2962" fmla="*/ 2341600 h 2343129"/>
                <a:gd name="connsiteX7-2963" fmla="*/ 200502 w 683895"/>
                <a:gd name="connsiteY7-2964" fmla="*/ 1756607 h 2343129"/>
                <a:gd name="connsiteX8-2965" fmla="*/ 556896 w 683895"/>
                <a:gd name="connsiteY8-2966" fmla="*/ 1331156 h 2343129"/>
                <a:gd name="connsiteX9-2967" fmla="*/ 683894 w 683895"/>
                <a:gd name="connsiteY9-2968" fmla="*/ 1165263 h 2343129"/>
                <a:gd name="connsiteX10-2969" fmla="*/ 555308 w 683895"/>
                <a:gd name="connsiteY10-2970" fmla="*/ 993814 h 2343129"/>
                <a:gd name="connsiteX11-2971" fmla="*/ 175895 w 683895"/>
                <a:gd name="connsiteY11-2972" fmla="*/ 535025 h 2343129"/>
                <a:gd name="connsiteX12-2973" fmla="*/ 113189 w 683895"/>
                <a:gd name="connsiteY12-2974" fmla="*/ 38 h 2343129"/>
                <a:gd name="connsiteX13-2975" fmla="*/ 6033 w 683895"/>
                <a:gd name="connsiteY13-2976" fmla="*/ 38 h 2343129"/>
                <a:gd name="connsiteX0-2977" fmla="*/ 6033 w 702832"/>
                <a:gd name="connsiteY0-2978" fmla="*/ 38 h 2343129"/>
                <a:gd name="connsiteX1-2979" fmla="*/ 117158 w 702832"/>
                <a:gd name="connsiteY1-2980" fmla="*/ 606463 h 2343129"/>
                <a:gd name="connsiteX2-2981" fmla="*/ 553721 w 702832"/>
                <a:gd name="connsiteY2-2982" fmla="*/ 1060487 h 2343129"/>
                <a:gd name="connsiteX3-2983" fmla="*/ 552926 w 702832"/>
                <a:gd name="connsiteY3-2984" fmla="*/ 1272418 h 2343129"/>
                <a:gd name="connsiteX4-2985" fmla="*/ 124301 w 702832"/>
                <a:gd name="connsiteY4-2986" fmla="*/ 1719301 h 2343129"/>
                <a:gd name="connsiteX5-2987" fmla="*/ 9208 w 702832"/>
                <a:gd name="connsiteY5-2988" fmla="*/ 2336838 h 2343129"/>
                <a:gd name="connsiteX6-2989" fmla="*/ 113189 w 702832"/>
                <a:gd name="connsiteY6-2990" fmla="*/ 2341600 h 2343129"/>
                <a:gd name="connsiteX7-2991" fmla="*/ 200502 w 702832"/>
                <a:gd name="connsiteY7-2992" fmla="*/ 1756607 h 2343129"/>
                <a:gd name="connsiteX8-2993" fmla="*/ 556896 w 702832"/>
                <a:gd name="connsiteY8-2994" fmla="*/ 1331156 h 2343129"/>
                <a:gd name="connsiteX9-2995" fmla="*/ 683894 w 702832"/>
                <a:gd name="connsiteY9-2996" fmla="*/ 1165263 h 2343129"/>
                <a:gd name="connsiteX10-2997" fmla="*/ 175895 w 702832"/>
                <a:gd name="connsiteY10-2998" fmla="*/ 535025 h 2343129"/>
                <a:gd name="connsiteX11-2999" fmla="*/ 113189 w 702832"/>
                <a:gd name="connsiteY11-3000" fmla="*/ 38 h 2343129"/>
                <a:gd name="connsiteX12-3001" fmla="*/ 6033 w 702832"/>
                <a:gd name="connsiteY12-3002" fmla="*/ 38 h 2343129"/>
                <a:gd name="connsiteX0-3003" fmla="*/ 6033 w 683925"/>
                <a:gd name="connsiteY0-3004" fmla="*/ 38 h 2343129"/>
                <a:gd name="connsiteX1-3005" fmla="*/ 117158 w 683925"/>
                <a:gd name="connsiteY1-3006" fmla="*/ 606463 h 2343129"/>
                <a:gd name="connsiteX2-3007" fmla="*/ 553721 w 683925"/>
                <a:gd name="connsiteY2-3008" fmla="*/ 1060487 h 2343129"/>
                <a:gd name="connsiteX3-3009" fmla="*/ 552926 w 683925"/>
                <a:gd name="connsiteY3-3010" fmla="*/ 1272418 h 2343129"/>
                <a:gd name="connsiteX4-3011" fmla="*/ 124301 w 683925"/>
                <a:gd name="connsiteY4-3012" fmla="*/ 1719301 h 2343129"/>
                <a:gd name="connsiteX5-3013" fmla="*/ 9208 w 683925"/>
                <a:gd name="connsiteY5-3014" fmla="*/ 2336838 h 2343129"/>
                <a:gd name="connsiteX6-3015" fmla="*/ 113189 w 683925"/>
                <a:gd name="connsiteY6-3016" fmla="*/ 2341600 h 2343129"/>
                <a:gd name="connsiteX7-3017" fmla="*/ 200502 w 683925"/>
                <a:gd name="connsiteY7-3018" fmla="*/ 1756607 h 2343129"/>
                <a:gd name="connsiteX8-3019" fmla="*/ 683894 w 683925"/>
                <a:gd name="connsiteY8-3020" fmla="*/ 1165263 h 2343129"/>
                <a:gd name="connsiteX9-3021" fmla="*/ 175895 w 683925"/>
                <a:gd name="connsiteY9-3022" fmla="*/ 535025 h 2343129"/>
                <a:gd name="connsiteX10-3023" fmla="*/ 113189 w 683925"/>
                <a:gd name="connsiteY10-3024" fmla="*/ 38 h 2343129"/>
                <a:gd name="connsiteX11-3025" fmla="*/ 6033 w 683925"/>
                <a:gd name="connsiteY11-3026" fmla="*/ 38 h 2343129"/>
                <a:gd name="connsiteX0-3027" fmla="*/ 6033 w 689984"/>
                <a:gd name="connsiteY0-3028" fmla="*/ 38 h 2343129"/>
                <a:gd name="connsiteX1-3029" fmla="*/ 117158 w 689984"/>
                <a:gd name="connsiteY1-3030" fmla="*/ 606463 h 2343129"/>
                <a:gd name="connsiteX2-3031" fmla="*/ 553721 w 689984"/>
                <a:gd name="connsiteY2-3032" fmla="*/ 1060487 h 2343129"/>
                <a:gd name="connsiteX3-3033" fmla="*/ 552926 w 689984"/>
                <a:gd name="connsiteY3-3034" fmla="*/ 1272418 h 2343129"/>
                <a:gd name="connsiteX4-3035" fmla="*/ 124301 w 689984"/>
                <a:gd name="connsiteY4-3036" fmla="*/ 1719301 h 2343129"/>
                <a:gd name="connsiteX5-3037" fmla="*/ 9208 w 689984"/>
                <a:gd name="connsiteY5-3038" fmla="*/ 2336838 h 2343129"/>
                <a:gd name="connsiteX6-3039" fmla="*/ 113189 w 689984"/>
                <a:gd name="connsiteY6-3040" fmla="*/ 2341600 h 2343129"/>
                <a:gd name="connsiteX7-3041" fmla="*/ 200502 w 689984"/>
                <a:gd name="connsiteY7-3042" fmla="*/ 1756607 h 2343129"/>
                <a:gd name="connsiteX8-3043" fmla="*/ 683894 w 689984"/>
                <a:gd name="connsiteY8-3044" fmla="*/ 1165263 h 2343129"/>
                <a:gd name="connsiteX9-3045" fmla="*/ 175895 w 689984"/>
                <a:gd name="connsiteY9-3046" fmla="*/ 535025 h 2343129"/>
                <a:gd name="connsiteX10-3047" fmla="*/ 113189 w 689984"/>
                <a:gd name="connsiteY10-3048" fmla="*/ 38 h 2343129"/>
                <a:gd name="connsiteX11-3049" fmla="*/ 6033 w 689984"/>
                <a:gd name="connsiteY11-3050" fmla="*/ 38 h 2343129"/>
                <a:gd name="connsiteX0-3051" fmla="*/ 6033 w 684892"/>
                <a:gd name="connsiteY0-3052" fmla="*/ 38 h 2343129"/>
                <a:gd name="connsiteX1-3053" fmla="*/ 117158 w 684892"/>
                <a:gd name="connsiteY1-3054" fmla="*/ 606463 h 2343129"/>
                <a:gd name="connsiteX2-3055" fmla="*/ 553721 w 684892"/>
                <a:gd name="connsiteY2-3056" fmla="*/ 1060487 h 2343129"/>
                <a:gd name="connsiteX3-3057" fmla="*/ 552926 w 684892"/>
                <a:gd name="connsiteY3-3058" fmla="*/ 1272418 h 2343129"/>
                <a:gd name="connsiteX4-3059" fmla="*/ 124301 w 684892"/>
                <a:gd name="connsiteY4-3060" fmla="*/ 1719301 h 2343129"/>
                <a:gd name="connsiteX5-3061" fmla="*/ 9208 w 684892"/>
                <a:gd name="connsiteY5-3062" fmla="*/ 2336838 h 2343129"/>
                <a:gd name="connsiteX6-3063" fmla="*/ 113189 w 684892"/>
                <a:gd name="connsiteY6-3064" fmla="*/ 2341600 h 2343129"/>
                <a:gd name="connsiteX7-3065" fmla="*/ 200502 w 684892"/>
                <a:gd name="connsiteY7-3066" fmla="*/ 1756607 h 2343129"/>
                <a:gd name="connsiteX8-3067" fmla="*/ 683894 w 684892"/>
                <a:gd name="connsiteY8-3068" fmla="*/ 1165263 h 2343129"/>
                <a:gd name="connsiteX9-3069" fmla="*/ 175895 w 684892"/>
                <a:gd name="connsiteY9-3070" fmla="*/ 535025 h 2343129"/>
                <a:gd name="connsiteX10-3071" fmla="*/ 113189 w 684892"/>
                <a:gd name="connsiteY10-3072" fmla="*/ 38 h 2343129"/>
                <a:gd name="connsiteX11-3073" fmla="*/ 6033 w 684892"/>
                <a:gd name="connsiteY11-3074" fmla="*/ 38 h 2343129"/>
                <a:gd name="connsiteX0-3075" fmla="*/ 6033 w 684004"/>
                <a:gd name="connsiteY0-3076" fmla="*/ 38 h 2343129"/>
                <a:gd name="connsiteX1-3077" fmla="*/ 117158 w 684004"/>
                <a:gd name="connsiteY1-3078" fmla="*/ 606463 h 2343129"/>
                <a:gd name="connsiteX2-3079" fmla="*/ 553721 w 684004"/>
                <a:gd name="connsiteY2-3080" fmla="*/ 1060487 h 2343129"/>
                <a:gd name="connsiteX3-3081" fmla="*/ 552926 w 684004"/>
                <a:gd name="connsiteY3-3082" fmla="*/ 1272418 h 2343129"/>
                <a:gd name="connsiteX4-3083" fmla="*/ 124301 w 684004"/>
                <a:gd name="connsiteY4-3084" fmla="*/ 1719301 h 2343129"/>
                <a:gd name="connsiteX5-3085" fmla="*/ 9208 w 684004"/>
                <a:gd name="connsiteY5-3086" fmla="*/ 2336838 h 2343129"/>
                <a:gd name="connsiteX6-3087" fmla="*/ 113189 w 684004"/>
                <a:gd name="connsiteY6-3088" fmla="*/ 2341600 h 2343129"/>
                <a:gd name="connsiteX7-3089" fmla="*/ 200502 w 684004"/>
                <a:gd name="connsiteY7-3090" fmla="*/ 1756607 h 2343129"/>
                <a:gd name="connsiteX8-3091" fmla="*/ 683894 w 684004"/>
                <a:gd name="connsiteY8-3092" fmla="*/ 1165263 h 2343129"/>
                <a:gd name="connsiteX9-3093" fmla="*/ 175895 w 684004"/>
                <a:gd name="connsiteY9-3094" fmla="*/ 535025 h 2343129"/>
                <a:gd name="connsiteX10-3095" fmla="*/ 113189 w 684004"/>
                <a:gd name="connsiteY10-3096" fmla="*/ 38 h 2343129"/>
                <a:gd name="connsiteX11-3097" fmla="*/ 6033 w 684004"/>
                <a:gd name="connsiteY11-3098" fmla="*/ 38 h 2343129"/>
                <a:gd name="connsiteX0-3099" fmla="*/ 6033 w 684004"/>
                <a:gd name="connsiteY0-3100" fmla="*/ 38 h 2343129"/>
                <a:gd name="connsiteX1-3101" fmla="*/ 117158 w 684004"/>
                <a:gd name="connsiteY1-3102" fmla="*/ 606463 h 2343129"/>
                <a:gd name="connsiteX2-3103" fmla="*/ 553721 w 684004"/>
                <a:gd name="connsiteY2-3104" fmla="*/ 1060487 h 2343129"/>
                <a:gd name="connsiteX3-3105" fmla="*/ 552926 w 684004"/>
                <a:gd name="connsiteY3-3106" fmla="*/ 1272418 h 2343129"/>
                <a:gd name="connsiteX4-3107" fmla="*/ 124301 w 684004"/>
                <a:gd name="connsiteY4-3108" fmla="*/ 1719301 h 2343129"/>
                <a:gd name="connsiteX5-3109" fmla="*/ 9208 w 684004"/>
                <a:gd name="connsiteY5-3110" fmla="*/ 2336838 h 2343129"/>
                <a:gd name="connsiteX6-3111" fmla="*/ 113189 w 684004"/>
                <a:gd name="connsiteY6-3112" fmla="*/ 2341600 h 2343129"/>
                <a:gd name="connsiteX7-3113" fmla="*/ 200502 w 684004"/>
                <a:gd name="connsiteY7-3114" fmla="*/ 1756607 h 2343129"/>
                <a:gd name="connsiteX8-3115" fmla="*/ 683894 w 684004"/>
                <a:gd name="connsiteY8-3116" fmla="*/ 1165263 h 2343129"/>
                <a:gd name="connsiteX9-3117" fmla="*/ 175895 w 684004"/>
                <a:gd name="connsiteY9-3118" fmla="*/ 535025 h 2343129"/>
                <a:gd name="connsiteX10-3119" fmla="*/ 113189 w 684004"/>
                <a:gd name="connsiteY10-3120" fmla="*/ 38 h 2343129"/>
                <a:gd name="connsiteX11-3121" fmla="*/ 6033 w 684004"/>
                <a:gd name="connsiteY11-3122" fmla="*/ 38 h 2343129"/>
                <a:gd name="connsiteX0-3123" fmla="*/ 6033 w 683899"/>
                <a:gd name="connsiteY0-3124" fmla="*/ 38 h 2343129"/>
                <a:gd name="connsiteX1-3125" fmla="*/ 117158 w 683899"/>
                <a:gd name="connsiteY1-3126" fmla="*/ 606463 h 2343129"/>
                <a:gd name="connsiteX2-3127" fmla="*/ 553721 w 683899"/>
                <a:gd name="connsiteY2-3128" fmla="*/ 1060487 h 2343129"/>
                <a:gd name="connsiteX3-3129" fmla="*/ 552926 w 683899"/>
                <a:gd name="connsiteY3-3130" fmla="*/ 1272418 h 2343129"/>
                <a:gd name="connsiteX4-3131" fmla="*/ 124301 w 683899"/>
                <a:gd name="connsiteY4-3132" fmla="*/ 1719301 h 2343129"/>
                <a:gd name="connsiteX5-3133" fmla="*/ 9208 w 683899"/>
                <a:gd name="connsiteY5-3134" fmla="*/ 2336838 h 2343129"/>
                <a:gd name="connsiteX6-3135" fmla="*/ 113189 w 683899"/>
                <a:gd name="connsiteY6-3136" fmla="*/ 2341600 h 2343129"/>
                <a:gd name="connsiteX7-3137" fmla="*/ 200502 w 683899"/>
                <a:gd name="connsiteY7-3138" fmla="*/ 1756607 h 2343129"/>
                <a:gd name="connsiteX8-3139" fmla="*/ 683894 w 683899"/>
                <a:gd name="connsiteY8-3140" fmla="*/ 1165263 h 2343129"/>
                <a:gd name="connsiteX9-3141" fmla="*/ 175895 w 683899"/>
                <a:gd name="connsiteY9-3142" fmla="*/ 535025 h 2343129"/>
                <a:gd name="connsiteX10-3143" fmla="*/ 113189 w 683899"/>
                <a:gd name="connsiteY10-3144" fmla="*/ 38 h 2343129"/>
                <a:gd name="connsiteX11-3145" fmla="*/ 6033 w 683899"/>
                <a:gd name="connsiteY11-3146" fmla="*/ 38 h 2343129"/>
                <a:gd name="connsiteX0-3147" fmla="*/ 6033 w 683899"/>
                <a:gd name="connsiteY0-3148" fmla="*/ 38 h 2343129"/>
                <a:gd name="connsiteX1-3149" fmla="*/ 117158 w 683899"/>
                <a:gd name="connsiteY1-3150" fmla="*/ 606463 h 2343129"/>
                <a:gd name="connsiteX2-3151" fmla="*/ 553721 w 683899"/>
                <a:gd name="connsiteY2-3152" fmla="*/ 1060487 h 2343129"/>
                <a:gd name="connsiteX3-3153" fmla="*/ 552926 w 683899"/>
                <a:gd name="connsiteY3-3154" fmla="*/ 1272418 h 2343129"/>
                <a:gd name="connsiteX4-3155" fmla="*/ 124301 w 683899"/>
                <a:gd name="connsiteY4-3156" fmla="*/ 1719301 h 2343129"/>
                <a:gd name="connsiteX5-3157" fmla="*/ 9208 w 683899"/>
                <a:gd name="connsiteY5-3158" fmla="*/ 2336838 h 2343129"/>
                <a:gd name="connsiteX6-3159" fmla="*/ 113189 w 683899"/>
                <a:gd name="connsiteY6-3160" fmla="*/ 2341600 h 2343129"/>
                <a:gd name="connsiteX7-3161" fmla="*/ 200502 w 683899"/>
                <a:gd name="connsiteY7-3162" fmla="*/ 1756607 h 2343129"/>
                <a:gd name="connsiteX8-3163" fmla="*/ 683894 w 683899"/>
                <a:gd name="connsiteY8-3164" fmla="*/ 1165263 h 2343129"/>
                <a:gd name="connsiteX9-3165" fmla="*/ 175895 w 683899"/>
                <a:gd name="connsiteY9-3166" fmla="*/ 535025 h 2343129"/>
                <a:gd name="connsiteX10-3167" fmla="*/ 113189 w 683899"/>
                <a:gd name="connsiteY10-3168" fmla="*/ 38 h 2343129"/>
                <a:gd name="connsiteX11-3169" fmla="*/ 6033 w 683899"/>
                <a:gd name="connsiteY11-3170" fmla="*/ 38 h 2343129"/>
                <a:gd name="connsiteX0-3171" fmla="*/ 6033 w 683899"/>
                <a:gd name="connsiteY0-3172" fmla="*/ 38 h 2343129"/>
                <a:gd name="connsiteX1-3173" fmla="*/ 117158 w 683899"/>
                <a:gd name="connsiteY1-3174" fmla="*/ 606463 h 2343129"/>
                <a:gd name="connsiteX2-3175" fmla="*/ 553721 w 683899"/>
                <a:gd name="connsiteY2-3176" fmla="*/ 1060487 h 2343129"/>
                <a:gd name="connsiteX3-3177" fmla="*/ 552926 w 683899"/>
                <a:gd name="connsiteY3-3178" fmla="*/ 1272418 h 2343129"/>
                <a:gd name="connsiteX4-3179" fmla="*/ 124301 w 683899"/>
                <a:gd name="connsiteY4-3180" fmla="*/ 1719301 h 2343129"/>
                <a:gd name="connsiteX5-3181" fmla="*/ 9208 w 683899"/>
                <a:gd name="connsiteY5-3182" fmla="*/ 2336838 h 2343129"/>
                <a:gd name="connsiteX6-3183" fmla="*/ 113189 w 683899"/>
                <a:gd name="connsiteY6-3184" fmla="*/ 2341600 h 2343129"/>
                <a:gd name="connsiteX7-3185" fmla="*/ 200502 w 683899"/>
                <a:gd name="connsiteY7-3186" fmla="*/ 1756607 h 2343129"/>
                <a:gd name="connsiteX8-3187" fmla="*/ 683894 w 683899"/>
                <a:gd name="connsiteY8-3188" fmla="*/ 1165263 h 2343129"/>
                <a:gd name="connsiteX9-3189" fmla="*/ 175895 w 683899"/>
                <a:gd name="connsiteY9-3190" fmla="*/ 535025 h 2343129"/>
                <a:gd name="connsiteX10-3191" fmla="*/ 113189 w 683899"/>
                <a:gd name="connsiteY10-3192" fmla="*/ 38 h 2343129"/>
                <a:gd name="connsiteX11-3193" fmla="*/ 6033 w 683899"/>
                <a:gd name="connsiteY11-3194" fmla="*/ 38 h 2343129"/>
                <a:gd name="connsiteX0-3195" fmla="*/ 6033 w 683899"/>
                <a:gd name="connsiteY0-3196" fmla="*/ 38 h 2343129"/>
                <a:gd name="connsiteX1-3197" fmla="*/ 117158 w 683899"/>
                <a:gd name="connsiteY1-3198" fmla="*/ 606463 h 2343129"/>
                <a:gd name="connsiteX2-3199" fmla="*/ 553721 w 683899"/>
                <a:gd name="connsiteY2-3200" fmla="*/ 1060487 h 2343129"/>
                <a:gd name="connsiteX3-3201" fmla="*/ 552926 w 683899"/>
                <a:gd name="connsiteY3-3202" fmla="*/ 1272418 h 2343129"/>
                <a:gd name="connsiteX4-3203" fmla="*/ 124301 w 683899"/>
                <a:gd name="connsiteY4-3204" fmla="*/ 1719301 h 2343129"/>
                <a:gd name="connsiteX5-3205" fmla="*/ 9208 w 683899"/>
                <a:gd name="connsiteY5-3206" fmla="*/ 2336838 h 2343129"/>
                <a:gd name="connsiteX6-3207" fmla="*/ 113189 w 683899"/>
                <a:gd name="connsiteY6-3208" fmla="*/ 2341600 h 2343129"/>
                <a:gd name="connsiteX7-3209" fmla="*/ 200502 w 683899"/>
                <a:gd name="connsiteY7-3210" fmla="*/ 1756607 h 2343129"/>
                <a:gd name="connsiteX8-3211" fmla="*/ 683894 w 683899"/>
                <a:gd name="connsiteY8-3212" fmla="*/ 1165263 h 2343129"/>
                <a:gd name="connsiteX9-3213" fmla="*/ 175895 w 683899"/>
                <a:gd name="connsiteY9-3214" fmla="*/ 535025 h 2343129"/>
                <a:gd name="connsiteX10-3215" fmla="*/ 113189 w 683899"/>
                <a:gd name="connsiteY10-3216" fmla="*/ 38 h 2343129"/>
                <a:gd name="connsiteX11-3217" fmla="*/ 6033 w 683899"/>
                <a:gd name="connsiteY11-3218" fmla="*/ 38 h 2343129"/>
                <a:gd name="connsiteX0-3219" fmla="*/ 6033 w 683899"/>
                <a:gd name="connsiteY0-3220" fmla="*/ 38 h 2341719"/>
                <a:gd name="connsiteX1-3221" fmla="*/ 117158 w 683899"/>
                <a:gd name="connsiteY1-3222" fmla="*/ 606463 h 2341719"/>
                <a:gd name="connsiteX2-3223" fmla="*/ 553721 w 683899"/>
                <a:gd name="connsiteY2-3224" fmla="*/ 1060487 h 2341719"/>
                <a:gd name="connsiteX3-3225" fmla="*/ 552926 w 683899"/>
                <a:gd name="connsiteY3-3226" fmla="*/ 1272418 h 2341719"/>
                <a:gd name="connsiteX4-3227" fmla="*/ 124301 w 683899"/>
                <a:gd name="connsiteY4-3228" fmla="*/ 1719301 h 2341719"/>
                <a:gd name="connsiteX5-3229" fmla="*/ 9208 w 683899"/>
                <a:gd name="connsiteY5-3230" fmla="*/ 2336838 h 2341719"/>
                <a:gd name="connsiteX6-3231" fmla="*/ 113189 w 683899"/>
                <a:gd name="connsiteY6-3232" fmla="*/ 2341600 h 2341719"/>
                <a:gd name="connsiteX7-3233" fmla="*/ 200502 w 683899"/>
                <a:gd name="connsiteY7-3234" fmla="*/ 1756607 h 2341719"/>
                <a:gd name="connsiteX8-3235" fmla="*/ 683894 w 683899"/>
                <a:gd name="connsiteY8-3236" fmla="*/ 1165263 h 2341719"/>
                <a:gd name="connsiteX9-3237" fmla="*/ 175895 w 683899"/>
                <a:gd name="connsiteY9-3238" fmla="*/ 535025 h 2341719"/>
                <a:gd name="connsiteX10-3239" fmla="*/ 113189 w 683899"/>
                <a:gd name="connsiteY10-3240" fmla="*/ 38 h 2341719"/>
                <a:gd name="connsiteX11-3241" fmla="*/ 6033 w 683899"/>
                <a:gd name="connsiteY11-3242" fmla="*/ 38 h 2341719"/>
                <a:gd name="connsiteX0-3243" fmla="*/ 6033 w 683899"/>
                <a:gd name="connsiteY0-3244" fmla="*/ 38 h 2341701"/>
                <a:gd name="connsiteX1-3245" fmla="*/ 117158 w 683899"/>
                <a:gd name="connsiteY1-3246" fmla="*/ 606463 h 2341701"/>
                <a:gd name="connsiteX2-3247" fmla="*/ 553721 w 683899"/>
                <a:gd name="connsiteY2-3248" fmla="*/ 1060487 h 2341701"/>
                <a:gd name="connsiteX3-3249" fmla="*/ 552926 w 683899"/>
                <a:gd name="connsiteY3-3250" fmla="*/ 1272418 h 2341701"/>
                <a:gd name="connsiteX4-3251" fmla="*/ 124301 w 683899"/>
                <a:gd name="connsiteY4-3252" fmla="*/ 1719301 h 2341701"/>
                <a:gd name="connsiteX5-3253" fmla="*/ 9208 w 683899"/>
                <a:gd name="connsiteY5-3254" fmla="*/ 2336838 h 2341701"/>
                <a:gd name="connsiteX6-3255" fmla="*/ 113189 w 683899"/>
                <a:gd name="connsiteY6-3256" fmla="*/ 2341600 h 2341701"/>
                <a:gd name="connsiteX7-3257" fmla="*/ 200502 w 683899"/>
                <a:gd name="connsiteY7-3258" fmla="*/ 1756607 h 2341701"/>
                <a:gd name="connsiteX8-3259" fmla="*/ 683894 w 683899"/>
                <a:gd name="connsiteY8-3260" fmla="*/ 1165263 h 2341701"/>
                <a:gd name="connsiteX9-3261" fmla="*/ 175895 w 683899"/>
                <a:gd name="connsiteY9-3262" fmla="*/ 535025 h 2341701"/>
                <a:gd name="connsiteX10-3263" fmla="*/ 113189 w 683899"/>
                <a:gd name="connsiteY10-3264" fmla="*/ 38 h 2341701"/>
                <a:gd name="connsiteX11-3265" fmla="*/ 6033 w 683899"/>
                <a:gd name="connsiteY11-3266" fmla="*/ 38 h 2341701"/>
                <a:gd name="connsiteX0-3267" fmla="*/ 6033 w 683899"/>
                <a:gd name="connsiteY0-3268" fmla="*/ 38 h 2341699"/>
                <a:gd name="connsiteX1-3269" fmla="*/ 117158 w 683899"/>
                <a:gd name="connsiteY1-3270" fmla="*/ 606463 h 2341699"/>
                <a:gd name="connsiteX2-3271" fmla="*/ 553721 w 683899"/>
                <a:gd name="connsiteY2-3272" fmla="*/ 1060487 h 2341699"/>
                <a:gd name="connsiteX3-3273" fmla="*/ 552926 w 683899"/>
                <a:gd name="connsiteY3-3274" fmla="*/ 1272418 h 2341699"/>
                <a:gd name="connsiteX4-3275" fmla="*/ 124301 w 683899"/>
                <a:gd name="connsiteY4-3276" fmla="*/ 1719301 h 2341699"/>
                <a:gd name="connsiteX5-3277" fmla="*/ 9208 w 683899"/>
                <a:gd name="connsiteY5-3278" fmla="*/ 2336838 h 2341699"/>
                <a:gd name="connsiteX6-3279" fmla="*/ 113189 w 683899"/>
                <a:gd name="connsiteY6-3280" fmla="*/ 2341600 h 2341699"/>
                <a:gd name="connsiteX7-3281" fmla="*/ 200502 w 683899"/>
                <a:gd name="connsiteY7-3282" fmla="*/ 1756607 h 2341699"/>
                <a:gd name="connsiteX8-3283" fmla="*/ 683894 w 683899"/>
                <a:gd name="connsiteY8-3284" fmla="*/ 1165263 h 2341699"/>
                <a:gd name="connsiteX9-3285" fmla="*/ 175895 w 683899"/>
                <a:gd name="connsiteY9-3286" fmla="*/ 535025 h 2341699"/>
                <a:gd name="connsiteX10-3287" fmla="*/ 113189 w 683899"/>
                <a:gd name="connsiteY10-3288" fmla="*/ 38 h 2341699"/>
                <a:gd name="connsiteX11-3289" fmla="*/ 6033 w 683899"/>
                <a:gd name="connsiteY11-3290" fmla="*/ 38 h 2341699"/>
                <a:gd name="connsiteX0-3291" fmla="*/ 6033 w 683899"/>
                <a:gd name="connsiteY0-3292" fmla="*/ 38 h 2341699"/>
                <a:gd name="connsiteX1-3293" fmla="*/ 117158 w 683899"/>
                <a:gd name="connsiteY1-3294" fmla="*/ 606463 h 2341699"/>
                <a:gd name="connsiteX2-3295" fmla="*/ 553721 w 683899"/>
                <a:gd name="connsiteY2-3296" fmla="*/ 1060487 h 2341699"/>
                <a:gd name="connsiteX3-3297" fmla="*/ 552926 w 683899"/>
                <a:gd name="connsiteY3-3298" fmla="*/ 1272418 h 2341699"/>
                <a:gd name="connsiteX4-3299" fmla="*/ 124301 w 683899"/>
                <a:gd name="connsiteY4-3300" fmla="*/ 1719301 h 2341699"/>
                <a:gd name="connsiteX5-3301" fmla="*/ 9208 w 683899"/>
                <a:gd name="connsiteY5-3302" fmla="*/ 2336838 h 2341699"/>
                <a:gd name="connsiteX6-3303" fmla="*/ 113189 w 683899"/>
                <a:gd name="connsiteY6-3304" fmla="*/ 2341600 h 2341699"/>
                <a:gd name="connsiteX7-3305" fmla="*/ 200502 w 683899"/>
                <a:gd name="connsiteY7-3306" fmla="*/ 1756607 h 2341699"/>
                <a:gd name="connsiteX8-3307" fmla="*/ 683894 w 683899"/>
                <a:gd name="connsiteY8-3308" fmla="*/ 1165263 h 2341699"/>
                <a:gd name="connsiteX9-3309" fmla="*/ 175895 w 683899"/>
                <a:gd name="connsiteY9-3310" fmla="*/ 535025 h 2341699"/>
                <a:gd name="connsiteX10-3311" fmla="*/ 113189 w 683899"/>
                <a:gd name="connsiteY10-3312" fmla="*/ 38 h 2341699"/>
                <a:gd name="connsiteX11-3313" fmla="*/ 6033 w 683899"/>
                <a:gd name="connsiteY11-3314" fmla="*/ 38 h 2341699"/>
                <a:gd name="connsiteX0-3315" fmla="*/ 6033 w 683899"/>
                <a:gd name="connsiteY0-3316" fmla="*/ 38 h 2341699"/>
                <a:gd name="connsiteX1-3317" fmla="*/ 117158 w 683899"/>
                <a:gd name="connsiteY1-3318" fmla="*/ 606463 h 2341699"/>
                <a:gd name="connsiteX2-3319" fmla="*/ 553721 w 683899"/>
                <a:gd name="connsiteY2-3320" fmla="*/ 1060487 h 2341699"/>
                <a:gd name="connsiteX3-3321" fmla="*/ 552926 w 683899"/>
                <a:gd name="connsiteY3-3322" fmla="*/ 1272418 h 2341699"/>
                <a:gd name="connsiteX4-3323" fmla="*/ 124301 w 683899"/>
                <a:gd name="connsiteY4-3324" fmla="*/ 1719301 h 2341699"/>
                <a:gd name="connsiteX5-3325" fmla="*/ 9208 w 683899"/>
                <a:gd name="connsiteY5-3326" fmla="*/ 2336838 h 2341699"/>
                <a:gd name="connsiteX6-3327" fmla="*/ 113189 w 683899"/>
                <a:gd name="connsiteY6-3328" fmla="*/ 2341600 h 2341699"/>
                <a:gd name="connsiteX7-3329" fmla="*/ 200502 w 683899"/>
                <a:gd name="connsiteY7-3330" fmla="*/ 1756607 h 2341699"/>
                <a:gd name="connsiteX8-3331" fmla="*/ 683894 w 683899"/>
                <a:gd name="connsiteY8-3332" fmla="*/ 1165263 h 2341699"/>
                <a:gd name="connsiteX9-3333" fmla="*/ 175895 w 683899"/>
                <a:gd name="connsiteY9-3334" fmla="*/ 535025 h 2341699"/>
                <a:gd name="connsiteX10-3335" fmla="*/ 113189 w 683899"/>
                <a:gd name="connsiteY10-3336" fmla="*/ 38 h 2341699"/>
                <a:gd name="connsiteX11-3337" fmla="*/ 6033 w 683899"/>
                <a:gd name="connsiteY11-3338" fmla="*/ 38 h 2341699"/>
                <a:gd name="connsiteX0-3339" fmla="*/ 6033 w 683899"/>
                <a:gd name="connsiteY0-3340" fmla="*/ 38 h 2341699"/>
                <a:gd name="connsiteX1-3341" fmla="*/ 117158 w 683899"/>
                <a:gd name="connsiteY1-3342" fmla="*/ 606463 h 2341699"/>
                <a:gd name="connsiteX2-3343" fmla="*/ 553721 w 683899"/>
                <a:gd name="connsiteY2-3344" fmla="*/ 1060487 h 2341699"/>
                <a:gd name="connsiteX3-3345" fmla="*/ 552926 w 683899"/>
                <a:gd name="connsiteY3-3346" fmla="*/ 1272418 h 2341699"/>
                <a:gd name="connsiteX4-3347" fmla="*/ 124301 w 683899"/>
                <a:gd name="connsiteY4-3348" fmla="*/ 1719301 h 2341699"/>
                <a:gd name="connsiteX5-3349" fmla="*/ 9208 w 683899"/>
                <a:gd name="connsiteY5-3350" fmla="*/ 2336838 h 2341699"/>
                <a:gd name="connsiteX6-3351" fmla="*/ 113189 w 683899"/>
                <a:gd name="connsiteY6-3352" fmla="*/ 2341600 h 2341699"/>
                <a:gd name="connsiteX7-3353" fmla="*/ 200502 w 683899"/>
                <a:gd name="connsiteY7-3354" fmla="*/ 1756607 h 2341699"/>
                <a:gd name="connsiteX8-3355" fmla="*/ 683894 w 683899"/>
                <a:gd name="connsiteY8-3356" fmla="*/ 1165263 h 2341699"/>
                <a:gd name="connsiteX9-3357" fmla="*/ 175895 w 683899"/>
                <a:gd name="connsiteY9-3358" fmla="*/ 535025 h 2341699"/>
                <a:gd name="connsiteX10-3359" fmla="*/ 113189 w 683899"/>
                <a:gd name="connsiteY10-3360" fmla="*/ 38 h 2341699"/>
                <a:gd name="connsiteX11-3361" fmla="*/ 6033 w 683899"/>
                <a:gd name="connsiteY11-3362" fmla="*/ 38 h 2341699"/>
                <a:gd name="connsiteX0-3363" fmla="*/ 6033 w 683898"/>
                <a:gd name="connsiteY0-3364" fmla="*/ 38 h 2336838"/>
                <a:gd name="connsiteX1-3365" fmla="*/ 117158 w 683898"/>
                <a:gd name="connsiteY1-3366" fmla="*/ 606463 h 2336838"/>
                <a:gd name="connsiteX2-3367" fmla="*/ 553721 w 683898"/>
                <a:gd name="connsiteY2-3368" fmla="*/ 1060487 h 2336838"/>
                <a:gd name="connsiteX3-3369" fmla="*/ 552926 w 683898"/>
                <a:gd name="connsiteY3-3370" fmla="*/ 1272418 h 2336838"/>
                <a:gd name="connsiteX4-3371" fmla="*/ 124301 w 683898"/>
                <a:gd name="connsiteY4-3372" fmla="*/ 1719301 h 2336838"/>
                <a:gd name="connsiteX5-3373" fmla="*/ 9208 w 683898"/>
                <a:gd name="connsiteY5-3374" fmla="*/ 2336838 h 2336838"/>
                <a:gd name="connsiteX6-3375" fmla="*/ 141764 w 683898"/>
                <a:gd name="connsiteY6-3376" fmla="*/ 2335250 h 2336838"/>
                <a:gd name="connsiteX7-3377" fmla="*/ 200502 w 683898"/>
                <a:gd name="connsiteY7-3378" fmla="*/ 1756607 h 2336838"/>
                <a:gd name="connsiteX8-3379" fmla="*/ 683894 w 683898"/>
                <a:gd name="connsiteY8-3380" fmla="*/ 1165263 h 2336838"/>
                <a:gd name="connsiteX9-3381" fmla="*/ 175895 w 683898"/>
                <a:gd name="connsiteY9-3382" fmla="*/ 535025 h 2336838"/>
                <a:gd name="connsiteX10-3383" fmla="*/ 113189 w 683898"/>
                <a:gd name="connsiteY10-3384" fmla="*/ 38 h 2336838"/>
                <a:gd name="connsiteX11-3385" fmla="*/ 6033 w 683898"/>
                <a:gd name="connsiteY11-3386" fmla="*/ 38 h 2336838"/>
                <a:gd name="connsiteX0-3387" fmla="*/ 6033 w 683899"/>
                <a:gd name="connsiteY0-3388" fmla="*/ 38 h 2336838"/>
                <a:gd name="connsiteX1-3389" fmla="*/ 117158 w 683899"/>
                <a:gd name="connsiteY1-3390" fmla="*/ 606463 h 2336838"/>
                <a:gd name="connsiteX2-3391" fmla="*/ 553721 w 683899"/>
                <a:gd name="connsiteY2-3392" fmla="*/ 1060487 h 2336838"/>
                <a:gd name="connsiteX3-3393" fmla="*/ 552926 w 683899"/>
                <a:gd name="connsiteY3-3394" fmla="*/ 1272418 h 2336838"/>
                <a:gd name="connsiteX4-3395" fmla="*/ 124301 w 683899"/>
                <a:gd name="connsiteY4-3396" fmla="*/ 1719301 h 2336838"/>
                <a:gd name="connsiteX5-3397" fmla="*/ 9208 w 683899"/>
                <a:gd name="connsiteY5-3398" fmla="*/ 2336838 h 2336838"/>
                <a:gd name="connsiteX6-3399" fmla="*/ 141764 w 683899"/>
                <a:gd name="connsiteY6-3400" fmla="*/ 2335250 h 2336838"/>
                <a:gd name="connsiteX7-3401" fmla="*/ 200502 w 683899"/>
                <a:gd name="connsiteY7-3402" fmla="*/ 1756607 h 2336838"/>
                <a:gd name="connsiteX8-3403" fmla="*/ 683894 w 683899"/>
                <a:gd name="connsiteY8-3404" fmla="*/ 1165263 h 2336838"/>
                <a:gd name="connsiteX9-3405" fmla="*/ 175895 w 683899"/>
                <a:gd name="connsiteY9-3406" fmla="*/ 535025 h 2336838"/>
                <a:gd name="connsiteX10-3407" fmla="*/ 113189 w 683899"/>
                <a:gd name="connsiteY10-3408" fmla="*/ 38 h 2336838"/>
                <a:gd name="connsiteX11-3409" fmla="*/ 6033 w 683899"/>
                <a:gd name="connsiteY11-3410" fmla="*/ 38 h 2336838"/>
                <a:gd name="connsiteX0-3411" fmla="*/ 7898 w 685764"/>
                <a:gd name="connsiteY0-3412" fmla="*/ 38 h 2336838"/>
                <a:gd name="connsiteX1-3413" fmla="*/ 119023 w 685764"/>
                <a:gd name="connsiteY1-3414" fmla="*/ 606463 h 2336838"/>
                <a:gd name="connsiteX2-3415" fmla="*/ 555586 w 685764"/>
                <a:gd name="connsiteY2-3416" fmla="*/ 1060487 h 2336838"/>
                <a:gd name="connsiteX3-3417" fmla="*/ 554791 w 685764"/>
                <a:gd name="connsiteY3-3418" fmla="*/ 1272418 h 2336838"/>
                <a:gd name="connsiteX4-3419" fmla="*/ 113466 w 685764"/>
                <a:gd name="connsiteY4-3420" fmla="*/ 1716126 h 2336838"/>
                <a:gd name="connsiteX5-3421" fmla="*/ 11073 w 685764"/>
                <a:gd name="connsiteY5-3422" fmla="*/ 2336838 h 2336838"/>
                <a:gd name="connsiteX6-3423" fmla="*/ 143629 w 685764"/>
                <a:gd name="connsiteY6-3424" fmla="*/ 2335250 h 2336838"/>
                <a:gd name="connsiteX7-3425" fmla="*/ 202367 w 685764"/>
                <a:gd name="connsiteY7-3426" fmla="*/ 1756607 h 2336838"/>
                <a:gd name="connsiteX8-3427" fmla="*/ 685759 w 685764"/>
                <a:gd name="connsiteY8-3428" fmla="*/ 1165263 h 2336838"/>
                <a:gd name="connsiteX9-3429" fmla="*/ 177760 w 685764"/>
                <a:gd name="connsiteY9-3430" fmla="*/ 535025 h 2336838"/>
                <a:gd name="connsiteX10-3431" fmla="*/ 115054 w 685764"/>
                <a:gd name="connsiteY10-3432" fmla="*/ 38 h 2336838"/>
                <a:gd name="connsiteX11-3433" fmla="*/ 7898 w 685764"/>
                <a:gd name="connsiteY11-3434" fmla="*/ 38 h 2336838"/>
                <a:gd name="connsiteX0-3435" fmla="*/ 7898 w 685764"/>
                <a:gd name="connsiteY0-3436" fmla="*/ 38 h 2336838"/>
                <a:gd name="connsiteX1-3437" fmla="*/ 119023 w 685764"/>
                <a:gd name="connsiteY1-3438" fmla="*/ 606463 h 2336838"/>
                <a:gd name="connsiteX2-3439" fmla="*/ 555586 w 685764"/>
                <a:gd name="connsiteY2-3440" fmla="*/ 1060487 h 2336838"/>
                <a:gd name="connsiteX3-3441" fmla="*/ 554791 w 685764"/>
                <a:gd name="connsiteY3-3442" fmla="*/ 1272418 h 2336838"/>
                <a:gd name="connsiteX4-3443" fmla="*/ 113466 w 685764"/>
                <a:gd name="connsiteY4-3444" fmla="*/ 1716126 h 2336838"/>
                <a:gd name="connsiteX5-3445" fmla="*/ 11073 w 685764"/>
                <a:gd name="connsiteY5-3446" fmla="*/ 2336838 h 2336838"/>
                <a:gd name="connsiteX6-3447" fmla="*/ 143629 w 685764"/>
                <a:gd name="connsiteY6-3448" fmla="*/ 2335250 h 2336838"/>
                <a:gd name="connsiteX7-3449" fmla="*/ 202367 w 685764"/>
                <a:gd name="connsiteY7-3450" fmla="*/ 1756607 h 2336838"/>
                <a:gd name="connsiteX8-3451" fmla="*/ 685759 w 685764"/>
                <a:gd name="connsiteY8-3452" fmla="*/ 1165263 h 2336838"/>
                <a:gd name="connsiteX9-3453" fmla="*/ 177760 w 685764"/>
                <a:gd name="connsiteY9-3454" fmla="*/ 535025 h 2336838"/>
                <a:gd name="connsiteX10-3455" fmla="*/ 115054 w 685764"/>
                <a:gd name="connsiteY10-3456" fmla="*/ 38 h 2336838"/>
                <a:gd name="connsiteX11-3457" fmla="*/ 7898 w 685764"/>
                <a:gd name="connsiteY11-3458" fmla="*/ 38 h 2336838"/>
                <a:gd name="connsiteX0-3459" fmla="*/ 6033 w 683899"/>
                <a:gd name="connsiteY0-3460" fmla="*/ 38 h 2336838"/>
                <a:gd name="connsiteX1-3461" fmla="*/ 117158 w 683899"/>
                <a:gd name="connsiteY1-3462" fmla="*/ 606463 h 2336838"/>
                <a:gd name="connsiteX2-3463" fmla="*/ 553721 w 683899"/>
                <a:gd name="connsiteY2-3464" fmla="*/ 1060487 h 2336838"/>
                <a:gd name="connsiteX3-3465" fmla="*/ 552926 w 683899"/>
                <a:gd name="connsiteY3-3466" fmla="*/ 1272418 h 2336838"/>
                <a:gd name="connsiteX4-3467" fmla="*/ 111601 w 683899"/>
                <a:gd name="connsiteY4-3468" fmla="*/ 1716126 h 2336838"/>
                <a:gd name="connsiteX5-3469" fmla="*/ 9208 w 683899"/>
                <a:gd name="connsiteY5-3470" fmla="*/ 2336838 h 2336838"/>
                <a:gd name="connsiteX6-3471" fmla="*/ 141764 w 683899"/>
                <a:gd name="connsiteY6-3472" fmla="*/ 2335250 h 2336838"/>
                <a:gd name="connsiteX7-3473" fmla="*/ 200502 w 683899"/>
                <a:gd name="connsiteY7-3474" fmla="*/ 1756607 h 2336838"/>
                <a:gd name="connsiteX8-3475" fmla="*/ 683894 w 683899"/>
                <a:gd name="connsiteY8-3476" fmla="*/ 1165263 h 2336838"/>
                <a:gd name="connsiteX9-3477" fmla="*/ 175895 w 683899"/>
                <a:gd name="connsiteY9-3478" fmla="*/ 535025 h 2336838"/>
                <a:gd name="connsiteX10-3479" fmla="*/ 113189 w 683899"/>
                <a:gd name="connsiteY10-3480" fmla="*/ 38 h 2336838"/>
                <a:gd name="connsiteX11-3481" fmla="*/ 6033 w 683899"/>
                <a:gd name="connsiteY11-3482" fmla="*/ 38 h 233683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Lst>
              <a:rect l="l" t="t" r="r" b="b"/>
              <a:pathLst>
                <a:path w="683899" h="2336838">
                  <a:moveTo>
                    <a:pt x="6033" y="38"/>
                  </a:moveTo>
                  <a:cubicBezTo>
                    <a:pt x="-16721" y="183657"/>
                    <a:pt x="25877" y="429721"/>
                    <a:pt x="117158" y="606463"/>
                  </a:cubicBezTo>
                  <a:cubicBezTo>
                    <a:pt x="208439" y="783205"/>
                    <a:pt x="431087" y="968544"/>
                    <a:pt x="553721" y="1060487"/>
                  </a:cubicBezTo>
                  <a:cubicBezTo>
                    <a:pt x="676355" y="1152430"/>
                    <a:pt x="642488" y="1204420"/>
                    <a:pt x="552926" y="1272418"/>
                  </a:cubicBezTo>
                  <a:cubicBezTo>
                    <a:pt x="463364" y="1340416"/>
                    <a:pt x="241114" y="1476017"/>
                    <a:pt x="111601" y="1716126"/>
                  </a:cubicBezTo>
                  <a:cubicBezTo>
                    <a:pt x="-17912" y="1956235"/>
                    <a:pt x="-2434" y="2224788"/>
                    <a:pt x="9208" y="2336838"/>
                  </a:cubicBezTo>
                  <a:cubicBezTo>
                    <a:pt x="73238" y="2334588"/>
                    <a:pt x="79322" y="2333927"/>
                    <a:pt x="141764" y="2335250"/>
                  </a:cubicBezTo>
                  <a:cubicBezTo>
                    <a:pt x="142293" y="2341337"/>
                    <a:pt x="72047" y="2043680"/>
                    <a:pt x="200502" y="1756607"/>
                  </a:cubicBezTo>
                  <a:cubicBezTo>
                    <a:pt x="328957" y="1469534"/>
                    <a:pt x="685482" y="1317001"/>
                    <a:pt x="683894" y="1165263"/>
                  </a:cubicBezTo>
                  <a:cubicBezTo>
                    <a:pt x="682306" y="1013525"/>
                    <a:pt x="282919" y="869723"/>
                    <a:pt x="175895" y="535025"/>
                  </a:cubicBezTo>
                  <a:cubicBezTo>
                    <a:pt x="68871" y="200327"/>
                    <a:pt x="104458" y="4271"/>
                    <a:pt x="113189" y="38"/>
                  </a:cubicBezTo>
                  <a:cubicBezTo>
                    <a:pt x="90964" y="-226"/>
                    <a:pt x="41530" y="1023"/>
                    <a:pt x="6033" y="38"/>
                  </a:cubicBez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sp>
          <p:nvSpPr>
            <p:cNvPr id="57" name="圆角矩形 56"/>
            <p:cNvSpPr/>
            <p:nvPr/>
          </p:nvSpPr>
          <p:spPr>
            <a:xfrm>
              <a:off x="457037" y="1023995"/>
              <a:ext cx="2371887" cy="252521"/>
            </a:xfrm>
            <a:prstGeom prst="roundRect">
              <a:avLst>
                <a:gd name="adj" fmla="val 5000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sp>
          <p:nvSpPr>
            <p:cNvPr id="64" name="圆角矩形 63"/>
            <p:cNvSpPr/>
            <p:nvPr/>
          </p:nvSpPr>
          <p:spPr>
            <a:xfrm>
              <a:off x="457037" y="4318878"/>
              <a:ext cx="2371887" cy="252521"/>
            </a:xfrm>
            <a:prstGeom prst="roundRect">
              <a:avLst>
                <a:gd name="adj" fmla="val 5000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grpSp>
      <p:sp>
        <p:nvSpPr>
          <p:cNvPr id="65" name="椭圆 64"/>
          <p:cNvSpPr/>
          <p:nvPr/>
        </p:nvSpPr>
        <p:spPr>
          <a:xfrm>
            <a:off x="1846295" y="3964605"/>
            <a:ext cx="289325" cy="289363"/>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chemeClr val="bg1">
                  <a:lumMod val="50000"/>
                </a:schemeClr>
              </a:solidFill>
            </a:endParaRPr>
          </a:p>
        </p:txBody>
      </p:sp>
      <p:sp>
        <p:nvSpPr>
          <p:cNvPr id="66" name="椭圆 65"/>
          <p:cNvSpPr/>
          <p:nvPr/>
        </p:nvSpPr>
        <p:spPr>
          <a:xfrm>
            <a:off x="1855159" y="4351009"/>
            <a:ext cx="361278" cy="361325"/>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chemeClr val="bg1">
                  <a:lumMod val="50000"/>
                </a:schemeClr>
              </a:solidFill>
            </a:endParaRPr>
          </a:p>
        </p:txBody>
      </p:sp>
      <p:sp>
        <p:nvSpPr>
          <p:cNvPr id="67" name="椭圆 66"/>
          <p:cNvSpPr/>
          <p:nvPr/>
        </p:nvSpPr>
        <p:spPr>
          <a:xfrm>
            <a:off x="1491016" y="4662028"/>
            <a:ext cx="322774" cy="322816"/>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chemeClr val="bg1">
                  <a:lumMod val="50000"/>
                </a:schemeClr>
              </a:solidFill>
            </a:endParaRPr>
          </a:p>
        </p:txBody>
      </p:sp>
      <p:sp>
        <p:nvSpPr>
          <p:cNvPr id="68" name="椭圆 67"/>
          <p:cNvSpPr/>
          <p:nvPr/>
        </p:nvSpPr>
        <p:spPr>
          <a:xfrm>
            <a:off x="1917895" y="4794098"/>
            <a:ext cx="221353" cy="22137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chemeClr val="bg1">
                  <a:lumMod val="50000"/>
                </a:schemeClr>
              </a:solidFill>
            </a:endParaRPr>
          </a:p>
        </p:txBody>
      </p:sp>
      <p:sp>
        <p:nvSpPr>
          <p:cNvPr id="69" name="椭圆 68"/>
          <p:cNvSpPr/>
          <p:nvPr/>
        </p:nvSpPr>
        <p:spPr>
          <a:xfrm>
            <a:off x="2190040" y="4128805"/>
            <a:ext cx="240259" cy="24028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chemeClr val="bg1">
                  <a:lumMod val="50000"/>
                </a:schemeClr>
              </a:solidFill>
            </a:endParaRPr>
          </a:p>
        </p:txBody>
      </p:sp>
      <p:sp>
        <p:nvSpPr>
          <p:cNvPr id="70" name="椭圆 69"/>
          <p:cNvSpPr/>
          <p:nvPr/>
        </p:nvSpPr>
        <p:spPr>
          <a:xfrm>
            <a:off x="2272368" y="4747105"/>
            <a:ext cx="290615" cy="290651"/>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chemeClr val="bg1">
                  <a:lumMod val="50000"/>
                </a:schemeClr>
              </a:solidFill>
            </a:endParaRPr>
          </a:p>
        </p:txBody>
      </p:sp>
      <p:sp>
        <p:nvSpPr>
          <p:cNvPr id="71" name="矩形 70"/>
          <p:cNvSpPr/>
          <p:nvPr/>
        </p:nvSpPr>
        <p:spPr>
          <a:xfrm>
            <a:off x="4074424" y="4853272"/>
            <a:ext cx="7446488" cy="1223400"/>
          </a:xfrm>
          <a:prstGeom prst="rect">
            <a:avLst/>
          </a:prstGeom>
        </p:spPr>
        <p:txBody>
          <a:bodyPr wrap="square" lIns="121908" tIns="60954" rIns="121908" bIns="60954">
            <a:spAutoFit/>
          </a:bodyPr>
          <a:lstStyle/>
          <a:p>
            <a:pPr>
              <a:lnSpc>
                <a:spcPct val="130000"/>
              </a:lnSpc>
              <a:spcBef>
                <a:spcPts val="800"/>
              </a:spcBef>
            </a:pPr>
            <a:r>
              <a:rPr lang="zh-CN" altLang="en-US" sz="1100" dirty="0">
                <a:solidFill>
                  <a:schemeClr val="bg1">
                    <a:lumMod val="50000"/>
                  </a:schemeClr>
                </a:solidFill>
                <a:latin typeface="微软雅黑" panose="020B0503020204020204" pitchFamily="34" charset="-122"/>
                <a:ea typeface="微软雅黑" panose="020B0503020204020204" pitchFamily="34" charset="-122"/>
              </a:rPr>
              <a:t>在此输入内容，在此输入内容，在此输入内容，在此输入内容，在此输入内容，在此输入内容，在此输入内容，在此输入内容，在此输入内容，在此输入内容，在此输入内容，在此输入内容，在此输入内容，在此输入内容，在此输入内容，在此输入内容，在此输入内容，在此输入内容，在此输入内容，在此输入内容，在此输入内容，在此输入内容，在此输入内容，在此输入内容，在此输入内容，在此输入内容，在此输入内容，在此输入内容，在此输入内容，在此输入内容</a:t>
            </a:r>
            <a:endParaRPr lang="en-US" altLang="zh-CN" sz="1100" dirty="0">
              <a:solidFill>
                <a:schemeClr val="bg1">
                  <a:lumMod val="50000"/>
                </a:schemeClr>
              </a:solidFill>
              <a:latin typeface="微软雅黑" panose="020B0503020204020204" pitchFamily="34" charset="-122"/>
              <a:ea typeface="微软雅黑" panose="020B0503020204020204" pitchFamily="34" charset="-122"/>
            </a:endParaRPr>
          </a:p>
        </p:txBody>
      </p:sp>
      <p:grpSp>
        <p:nvGrpSpPr>
          <p:cNvPr id="72" name="组合 71"/>
          <p:cNvGrpSpPr/>
          <p:nvPr/>
        </p:nvGrpSpPr>
        <p:grpSpPr>
          <a:xfrm>
            <a:off x="4074424" y="1744802"/>
            <a:ext cx="3486366" cy="816633"/>
            <a:chOff x="3055620" y="1276516"/>
            <a:chExt cx="2615115" cy="612475"/>
          </a:xfrm>
        </p:grpSpPr>
        <p:sp>
          <p:nvSpPr>
            <p:cNvPr id="73" name="矩形 72"/>
            <p:cNvSpPr/>
            <p:nvPr/>
          </p:nvSpPr>
          <p:spPr>
            <a:xfrm>
              <a:off x="3207031" y="1276516"/>
              <a:ext cx="2463704" cy="612475"/>
            </a:xfrm>
            <a:prstGeom prst="rect">
              <a:avLst/>
            </a:prstGeom>
          </p:spPr>
          <p:txBody>
            <a:bodyPr wrap="square">
              <a:spAutoFit/>
            </a:bodyPr>
            <a:lstStyle/>
            <a:p>
              <a:pPr>
                <a:lnSpc>
                  <a:spcPct val="130000"/>
                </a:lnSpc>
              </a:pPr>
              <a:r>
                <a:rPr lang="zh-CN" altLang="en-US" sz="1300" dirty="0">
                  <a:solidFill>
                    <a:schemeClr val="bg1">
                      <a:lumMod val="50000"/>
                    </a:schemeClr>
                  </a:solidFill>
                  <a:latin typeface="微软雅黑" panose="020B0503020204020204" pitchFamily="34" charset="-122"/>
                  <a:ea typeface="微软雅黑" panose="020B0503020204020204" pitchFamily="34" charset="-122"/>
                </a:rPr>
                <a:t>在此输入您的标题</a:t>
              </a:r>
              <a:endParaRPr lang="en-US" altLang="zh-CN" sz="1300" dirty="0">
                <a:solidFill>
                  <a:schemeClr val="bg1">
                    <a:lumMod val="50000"/>
                  </a:schemeClr>
                </a:solidFill>
                <a:latin typeface="微软雅黑" panose="020B0503020204020204" pitchFamily="34" charset="-122"/>
                <a:ea typeface="微软雅黑" panose="020B0503020204020204" pitchFamily="34" charset="-122"/>
              </a:endParaRPr>
            </a:p>
            <a:p>
              <a:pPr>
                <a:lnSpc>
                  <a:spcPct val="130000"/>
                </a:lnSpc>
              </a:pPr>
              <a:r>
                <a:rPr lang="zh-CN" altLang="en-US" sz="1100" dirty="0">
                  <a:solidFill>
                    <a:schemeClr val="bg1">
                      <a:lumMod val="50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在此输入您的文字，在此输入您的文字，在此输入您的文字在此输入您的文字，在此输入您的文字</a:t>
              </a:r>
              <a:endParaRPr lang="zh-CN" altLang="en-US" sz="11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74" name="椭圆 73"/>
            <p:cNvSpPr/>
            <p:nvPr/>
          </p:nvSpPr>
          <p:spPr>
            <a:xfrm>
              <a:off x="3055620" y="1351820"/>
              <a:ext cx="180000" cy="180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grpSp>
      <p:grpSp>
        <p:nvGrpSpPr>
          <p:cNvPr id="75" name="组合 74"/>
          <p:cNvGrpSpPr/>
          <p:nvPr/>
        </p:nvGrpSpPr>
        <p:grpSpPr>
          <a:xfrm>
            <a:off x="4074424" y="2720365"/>
            <a:ext cx="3486366" cy="816633"/>
            <a:chOff x="3055620" y="2008188"/>
            <a:chExt cx="2615115" cy="612475"/>
          </a:xfrm>
        </p:grpSpPr>
        <p:sp>
          <p:nvSpPr>
            <p:cNvPr id="76" name="矩形 75"/>
            <p:cNvSpPr/>
            <p:nvPr/>
          </p:nvSpPr>
          <p:spPr>
            <a:xfrm>
              <a:off x="3207031" y="2008188"/>
              <a:ext cx="2463704" cy="612475"/>
            </a:xfrm>
            <a:prstGeom prst="rect">
              <a:avLst/>
            </a:prstGeom>
          </p:spPr>
          <p:txBody>
            <a:bodyPr wrap="square">
              <a:spAutoFit/>
            </a:bodyPr>
            <a:lstStyle/>
            <a:p>
              <a:pPr>
                <a:lnSpc>
                  <a:spcPct val="130000"/>
                </a:lnSpc>
              </a:pPr>
              <a:r>
                <a:rPr lang="zh-CN" altLang="en-US" sz="1300" dirty="0">
                  <a:solidFill>
                    <a:schemeClr val="bg1">
                      <a:lumMod val="50000"/>
                    </a:schemeClr>
                  </a:solidFill>
                  <a:latin typeface="微软雅黑" panose="020B0503020204020204" pitchFamily="34" charset="-122"/>
                  <a:ea typeface="微软雅黑" panose="020B0503020204020204" pitchFamily="34" charset="-122"/>
                </a:rPr>
                <a:t>在此输入您的标题</a:t>
              </a:r>
              <a:endParaRPr lang="en-US" altLang="zh-CN" sz="1300" dirty="0">
                <a:solidFill>
                  <a:schemeClr val="bg1">
                    <a:lumMod val="50000"/>
                  </a:schemeClr>
                </a:solidFill>
                <a:latin typeface="微软雅黑" panose="020B0503020204020204" pitchFamily="34" charset="-122"/>
                <a:ea typeface="微软雅黑" panose="020B0503020204020204" pitchFamily="34" charset="-122"/>
              </a:endParaRPr>
            </a:p>
            <a:p>
              <a:pPr>
                <a:lnSpc>
                  <a:spcPct val="130000"/>
                </a:lnSpc>
              </a:pPr>
              <a:r>
                <a:rPr lang="zh-CN" altLang="en-US" sz="1100" dirty="0">
                  <a:solidFill>
                    <a:schemeClr val="bg1">
                      <a:lumMod val="50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在此输入您的文字，在此输入您的文字，在此输入您的文字在此输入您的文字，在此输入您的文字</a:t>
              </a:r>
              <a:endParaRPr lang="zh-CN" altLang="en-US" sz="11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77" name="椭圆 76"/>
            <p:cNvSpPr/>
            <p:nvPr/>
          </p:nvSpPr>
          <p:spPr>
            <a:xfrm>
              <a:off x="3055620" y="2075720"/>
              <a:ext cx="180000" cy="180000"/>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grpSp>
      <p:grpSp>
        <p:nvGrpSpPr>
          <p:cNvPr id="78" name="组合 77"/>
          <p:cNvGrpSpPr/>
          <p:nvPr/>
        </p:nvGrpSpPr>
        <p:grpSpPr>
          <a:xfrm>
            <a:off x="4074424" y="3695927"/>
            <a:ext cx="3486366" cy="816633"/>
            <a:chOff x="3055620" y="2739860"/>
            <a:chExt cx="2615115" cy="612475"/>
          </a:xfrm>
        </p:grpSpPr>
        <p:sp>
          <p:nvSpPr>
            <p:cNvPr id="79" name="矩形 78"/>
            <p:cNvSpPr/>
            <p:nvPr/>
          </p:nvSpPr>
          <p:spPr>
            <a:xfrm>
              <a:off x="3207031" y="2739860"/>
              <a:ext cx="2463704" cy="612475"/>
            </a:xfrm>
            <a:prstGeom prst="rect">
              <a:avLst/>
            </a:prstGeom>
          </p:spPr>
          <p:txBody>
            <a:bodyPr wrap="square">
              <a:spAutoFit/>
            </a:bodyPr>
            <a:lstStyle/>
            <a:p>
              <a:pPr>
                <a:lnSpc>
                  <a:spcPct val="130000"/>
                </a:lnSpc>
              </a:pPr>
              <a:r>
                <a:rPr lang="zh-CN" altLang="en-US" sz="1300" dirty="0">
                  <a:solidFill>
                    <a:schemeClr val="bg1">
                      <a:lumMod val="50000"/>
                    </a:schemeClr>
                  </a:solidFill>
                  <a:latin typeface="微软雅黑" panose="020B0503020204020204" pitchFamily="34" charset="-122"/>
                  <a:ea typeface="微软雅黑" panose="020B0503020204020204" pitchFamily="34" charset="-122"/>
                </a:rPr>
                <a:t>在此输入您的标题</a:t>
              </a:r>
              <a:endParaRPr lang="en-US" altLang="zh-CN" sz="1300" dirty="0">
                <a:solidFill>
                  <a:schemeClr val="bg1">
                    <a:lumMod val="50000"/>
                  </a:schemeClr>
                </a:solidFill>
                <a:latin typeface="微软雅黑" panose="020B0503020204020204" pitchFamily="34" charset="-122"/>
                <a:ea typeface="微软雅黑" panose="020B0503020204020204" pitchFamily="34" charset="-122"/>
              </a:endParaRPr>
            </a:p>
            <a:p>
              <a:pPr>
                <a:lnSpc>
                  <a:spcPct val="130000"/>
                </a:lnSpc>
              </a:pPr>
              <a:r>
                <a:rPr lang="zh-CN" altLang="en-US" sz="1100" dirty="0">
                  <a:solidFill>
                    <a:schemeClr val="bg1">
                      <a:lumMod val="50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在此输入您的文字，在此输入您的文字，在此输入您的文字在此输入您的文字，在此输入您的文字</a:t>
              </a:r>
              <a:endParaRPr lang="zh-CN" altLang="en-US" sz="11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80" name="椭圆 79"/>
            <p:cNvSpPr/>
            <p:nvPr/>
          </p:nvSpPr>
          <p:spPr>
            <a:xfrm>
              <a:off x="3055620" y="2799620"/>
              <a:ext cx="180000" cy="18000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grpSp>
      <p:grpSp>
        <p:nvGrpSpPr>
          <p:cNvPr id="81" name="组合 80"/>
          <p:cNvGrpSpPr/>
          <p:nvPr/>
        </p:nvGrpSpPr>
        <p:grpSpPr>
          <a:xfrm>
            <a:off x="8005832" y="1744802"/>
            <a:ext cx="3515080" cy="816633"/>
            <a:chOff x="6004560" y="1276516"/>
            <a:chExt cx="2636653" cy="612475"/>
          </a:xfrm>
        </p:grpSpPr>
        <p:sp>
          <p:nvSpPr>
            <p:cNvPr id="82" name="矩形 81"/>
            <p:cNvSpPr/>
            <p:nvPr/>
          </p:nvSpPr>
          <p:spPr>
            <a:xfrm>
              <a:off x="6177509" y="1276516"/>
              <a:ext cx="2463704" cy="612475"/>
            </a:xfrm>
            <a:prstGeom prst="rect">
              <a:avLst/>
            </a:prstGeom>
          </p:spPr>
          <p:txBody>
            <a:bodyPr wrap="square">
              <a:spAutoFit/>
            </a:bodyPr>
            <a:lstStyle/>
            <a:p>
              <a:pPr>
                <a:lnSpc>
                  <a:spcPct val="130000"/>
                </a:lnSpc>
              </a:pPr>
              <a:r>
                <a:rPr lang="zh-CN" altLang="en-US" sz="1300" dirty="0">
                  <a:solidFill>
                    <a:schemeClr val="bg1">
                      <a:lumMod val="50000"/>
                    </a:schemeClr>
                  </a:solidFill>
                  <a:latin typeface="微软雅黑" panose="020B0503020204020204" pitchFamily="34" charset="-122"/>
                  <a:ea typeface="微软雅黑" panose="020B0503020204020204" pitchFamily="34" charset="-122"/>
                </a:rPr>
                <a:t>在此输入您的标题</a:t>
              </a:r>
              <a:endParaRPr lang="en-US" altLang="zh-CN" sz="1300" dirty="0">
                <a:solidFill>
                  <a:schemeClr val="bg1">
                    <a:lumMod val="50000"/>
                  </a:schemeClr>
                </a:solidFill>
                <a:latin typeface="微软雅黑" panose="020B0503020204020204" pitchFamily="34" charset="-122"/>
                <a:ea typeface="微软雅黑" panose="020B0503020204020204" pitchFamily="34" charset="-122"/>
              </a:endParaRPr>
            </a:p>
            <a:p>
              <a:pPr>
                <a:lnSpc>
                  <a:spcPct val="130000"/>
                </a:lnSpc>
              </a:pPr>
              <a:r>
                <a:rPr lang="zh-CN" altLang="en-US" sz="1100" dirty="0">
                  <a:solidFill>
                    <a:schemeClr val="bg1">
                      <a:lumMod val="50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在此输入您的文字，在此输入您的文字，在此输入您的文字在此输入您的文字，在此输入您的文字</a:t>
              </a:r>
              <a:endParaRPr lang="zh-CN" altLang="en-US" sz="11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83" name="椭圆 82"/>
            <p:cNvSpPr/>
            <p:nvPr/>
          </p:nvSpPr>
          <p:spPr>
            <a:xfrm>
              <a:off x="6004560" y="1351820"/>
              <a:ext cx="180000" cy="1800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grpSp>
      <p:grpSp>
        <p:nvGrpSpPr>
          <p:cNvPr id="84" name="组合 83"/>
          <p:cNvGrpSpPr/>
          <p:nvPr/>
        </p:nvGrpSpPr>
        <p:grpSpPr>
          <a:xfrm>
            <a:off x="8005832" y="2720365"/>
            <a:ext cx="3515080" cy="816633"/>
            <a:chOff x="6004560" y="2008188"/>
            <a:chExt cx="2636653" cy="612475"/>
          </a:xfrm>
        </p:grpSpPr>
        <p:sp>
          <p:nvSpPr>
            <p:cNvPr id="85" name="矩形 84"/>
            <p:cNvSpPr/>
            <p:nvPr/>
          </p:nvSpPr>
          <p:spPr>
            <a:xfrm>
              <a:off x="6177509" y="2008188"/>
              <a:ext cx="2463704" cy="612475"/>
            </a:xfrm>
            <a:prstGeom prst="rect">
              <a:avLst/>
            </a:prstGeom>
          </p:spPr>
          <p:txBody>
            <a:bodyPr wrap="square">
              <a:spAutoFit/>
            </a:bodyPr>
            <a:lstStyle/>
            <a:p>
              <a:pPr>
                <a:lnSpc>
                  <a:spcPct val="130000"/>
                </a:lnSpc>
              </a:pPr>
              <a:r>
                <a:rPr lang="zh-CN" altLang="en-US" sz="1300" dirty="0">
                  <a:solidFill>
                    <a:schemeClr val="bg1">
                      <a:lumMod val="50000"/>
                    </a:schemeClr>
                  </a:solidFill>
                  <a:latin typeface="微软雅黑" panose="020B0503020204020204" pitchFamily="34" charset="-122"/>
                  <a:ea typeface="微软雅黑" panose="020B0503020204020204" pitchFamily="34" charset="-122"/>
                </a:rPr>
                <a:t>在此输入您的标题</a:t>
              </a:r>
              <a:endParaRPr lang="en-US" altLang="zh-CN" sz="1300" dirty="0">
                <a:solidFill>
                  <a:schemeClr val="bg1">
                    <a:lumMod val="50000"/>
                  </a:schemeClr>
                </a:solidFill>
                <a:latin typeface="微软雅黑" panose="020B0503020204020204" pitchFamily="34" charset="-122"/>
                <a:ea typeface="微软雅黑" panose="020B0503020204020204" pitchFamily="34" charset="-122"/>
              </a:endParaRPr>
            </a:p>
            <a:p>
              <a:pPr>
                <a:lnSpc>
                  <a:spcPct val="130000"/>
                </a:lnSpc>
              </a:pPr>
              <a:r>
                <a:rPr lang="zh-CN" altLang="en-US" sz="1100" dirty="0">
                  <a:solidFill>
                    <a:schemeClr val="bg1">
                      <a:lumMod val="50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在此输入您的文字，在此输入您的文字，在此输入您的文字在此输入您的文字，在此输入您的文字</a:t>
              </a:r>
              <a:endParaRPr lang="zh-CN" altLang="en-US" sz="11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86" name="椭圆 85"/>
            <p:cNvSpPr/>
            <p:nvPr/>
          </p:nvSpPr>
          <p:spPr>
            <a:xfrm>
              <a:off x="6004560" y="2075720"/>
              <a:ext cx="180000" cy="18000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grpSp>
      <p:grpSp>
        <p:nvGrpSpPr>
          <p:cNvPr id="87" name="组合 86"/>
          <p:cNvGrpSpPr/>
          <p:nvPr/>
        </p:nvGrpSpPr>
        <p:grpSpPr>
          <a:xfrm>
            <a:off x="8005832" y="3695927"/>
            <a:ext cx="3515080" cy="816633"/>
            <a:chOff x="6004560" y="2739860"/>
            <a:chExt cx="2636653" cy="612475"/>
          </a:xfrm>
        </p:grpSpPr>
        <p:sp>
          <p:nvSpPr>
            <p:cNvPr id="88" name="矩形 87"/>
            <p:cNvSpPr/>
            <p:nvPr/>
          </p:nvSpPr>
          <p:spPr>
            <a:xfrm>
              <a:off x="6177509" y="2739860"/>
              <a:ext cx="2463704" cy="612475"/>
            </a:xfrm>
            <a:prstGeom prst="rect">
              <a:avLst/>
            </a:prstGeom>
          </p:spPr>
          <p:txBody>
            <a:bodyPr wrap="square">
              <a:spAutoFit/>
            </a:bodyPr>
            <a:lstStyle/>
            <a:p>
              <a:pPr>
                <a:lnSpc>
                  <a:spcPct val="130000"/>
                </a:lnSpc>
              </a:pPr>
              <a:r>
                <a:rPr lang="zh-CN" altLang="en-US" sz="1300" dirty="0">
                  <a:solidFill>
                    <a:schemeClr val="bg1">
                      <a:lumMod val="50000"/>
                    </a:schemeClr>
                  </a:solidFill>
                  <a:latin typeface="微软雅黑" panose="020B0503020204020204" pitchFamily="34" charset="-122"/>
                  <a:ea typeface="微软雅黑" panose="020B0503020204020204" pitchFamily="34" charset="-122"/>
                </a:rPr>
                <a:t>在此输入您的标题</a:t>
              </a:r>
              <a:endParaRPr lang="en-US" altLang="zh-CN" sz="1300" dirty="0">
                <a:solidFill>
                  <a:schemeClr val="bg1">
                    <a:lumMod val="50000"/>
                  </a:schemeClr>
                </a:solidFill>
                <a:latin typeface="微软雅黑" panose="020B0503020204020204" pitchFamily="34" charset="-122"/>
                <a:ea typeface="微软雅黑" panose="020B0503020204020204" pitchFamily="34" charset="-122"/>
              </a:endParaRPr>
            </a:p>
            <a:p>
              <a:pPr>
                <a:lnSpc>
                  <a:spcPct val="130000"/>
                </a:lnSpc>
              </a:pPr>
              <a:r>
                <a:rPr lang="zh-CN" altLang="en-US" sz="1100" dirty="0">
                  <a:solidFill>
                    <a:schemeClr val="bg1">
                      <a:lumMod val="50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在此输入您的文字，在此输入您的文字，在此输入您的文字在此输入您的文字，在此输入您的文字</a:t>
              </a:r>
              <a:endParaRPr lang="zh-CN" altLang="en-US" sz="11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89" name="椭圆 88"/>
            <p:cNvSpPr/>
            <p:nvPr/>
          </p:nvSpPr>
          <p:spPr>
            <a:xfrm>
              <a:off x="6004560" y="2799620"/>
              <a:ext cx="180000" cy="180000"/>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grpSp>
      <p:sp>
        <p:nvSpPr>
          <p:cNvPr id="2" name="标题 1"/>
          <p:cNvSpPr>
            <a:spLocks noGrp="1"/>
          </p:cNvSpPr>
          <p:nvPr>
            <p:ph type="title"/>
          </p:nvPr>
        </p:nvSpPr>
        <p:spPr/>
        <p:txBody>
          <a:bodyPr>
            <a:normAutofit fontScale="90000"/>
          </a:bodyPr>
          <a:lstStyle/>
          <a:p>
            <a:r>
              <a:rPr lang="zh-CN" altLang="en-US" dirty="0"/>
              <a:t>单击此处添加标题</a:t>
            </a:r>
            <a:endParaRPr lang="zh-CN" altLang="en-US" dirty="0"/>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nodeType="clickEffect">
                                  <p:stCondLst>
                                    <p:cond delay="0"/>
                                  </p:stCondLst>
                                  <p:childTnLst>
                                    <p:set>
                                      <p:cBhvr>
                                        <p:cTn id="6" dur="1" fill="hold">
                                          <p:stCondLst>
                                            <p:cond delay="0"/>
                                          </p:stCondLst>
                                        </p:cTn>
                                        <p:tgtEl>
                                          <p:spTgt spid="52"/>
                                        </p:tgtEl>
                                        <p:attrNameLst>
                                          <p:attrName>style.visibility</p:attrName>
                                        </p:attrNameLst>
                                      </p:cBhvr>
                                      <p:to>
                                        <p:strVal val="visible"/>
                                      </p:to>
                                    </p:set>
                                    <p:animEffect transition="in" filter="fade">
                                      <p:cBhvr>
                                        <p:cTn id="7" dur="1000"/>
                                        <p:tgtEl>
                                          <p:spTgt spid="52"/>
                                        </p:tgtEl>
                                      </p:cBhvr>
                                    </p:animEffect>
                                    <p:anim calcmode="lin" valueType="num">
                                      <p:cBhvr>
                                        <p:cTn id="8" dur="1000" fill="hold"/>
                                        <p:tgtEl>
                                          <p:spTgt spid="52"/>
                                        </p:tgtEl>
                                        <p:attrNameLst>
                                          <p:attrName>ppt_w</p:attrName>
                                        </p:attrNameLst>
                                      </p:cBhvr>
                                      <p:tavLst>
                                        <p:tav tm="0" fmla="#ppt_w*sin(2.5*pi*$)">
                                          <p:val>
                                            <p:fltVal val="0"/>
                                          </p:val>
                                        </p:tav>
                                        <p:tav tm="100000">
                                          <p:val>
                                            <p:fltVal val="1"/>
                                          </p:val>
                                        </p:tav>
                                      </p:tavLst>
                                    </p:anim>
                                    <p:anim calcmode="lin" valueType="num">
                                      <p:cBhvr>
                                        <p:cTn id="9" dur="1000" fill="hold"/>
                                        <p:tgtEl>
                                          <p:spTgt spid="52"/>
                                        </p:tgtEl>
                                        <p:attrNameLst>
                                          <p:attrName>ppt_h</p:attrName>
                                        </p:attrNameLst>
                                      </p:cBhvr>
                                      <p:tavLst>
                                        <p:tav tm="0">
                                          <p:val>
                                            <p:strVal val="#ppt_h"/>
                                          </p:val>
                                        </p:tav>
                                        <p:tav tm="100000">
                                          <p:val>
                                            <p:strVal val="#ppt_h"/>
                                          </p:val>
                                        </p:tav>
                                      </p:tavLst>
                                    </p:anim>
                                  </p:childTnLst>
                                </p:cTn>
                              </p:par>
                            </p:childTnLst>
                          </p:cTn>
                        </p:par>
                        <p:par>
                          <p:cTn id="10" fill="hold">
                            <p:stCondLst>
                              <p:cond delay="1000"/>
                            </p:stCondLst>
                            <p:childTnLst>
                              <p:par>
                                <p:cTn id="11" presetID="22" presetClass="entr" presetSubtype="1" fill="hold" grpId="0" nodeType="afterEffect">
                                  <p:stCondLst>
                                    <p:cond delay="0"/>
                                  </p:stCondLst>
                                  <p:childTnLst>
                                    <p:set>
                                      <p:cBhvr>
                                        <p:cTn id="12" dur="1" fill="hold">
                                          <p:stCondLst>
                                            <p:cond delay="0"/>
                                          </p:stCondLst>
                                        </p:cTn>
                                        <p:tgtEl>
                                          <p:spTgt spid="51"/>
                                        </p:tgtEl>
                                        <p:attrNameLst>
                                          <p:attrName>style.visibility</p:attrName>
                                        </p:attrNameLst>
                                      </p:cBhvr>
                                      <p:to>
                                        <p:strVal val="visible"/>
                                      </p:to>
                                    </p:set>
                                    <p:animEffect transition="in" filter="wipe(up)">
                                      <p:cBhvr>
                                        <p:cTn id="13" dur="500"/>
                                        <p:tgtEl>
                                          <p:spTgt spid="51"/>
                                        </p:tgtEl>
                                      </p:cBhvr>
                                    </p:animEffect>
                                  </p:childTnLst>
                                </p:cTn>
                              </p:par>
                            </p:childTnLst>
                          </p:cTn>
                        </p:par>
                        <p:par>
                          <p:cTn id="14" fill="hold">
                            <p:stCondLst>
                              <p:cond delay="1500"/>
                            </p:stCondLst>
                            <p:childTnLst>
                              <p:par>
                                <p:cTn id="15" presetID="53" presetClass="entr" presetSubtype="16" fill="hold" grpId="0" nodeType="afterEffect">
                                  <p:stCondLst>
                                    <p:cond delay="0"/>
                                  </p:stCondLst>
                                  <p:childTnLst>
                                    <p:set>
                                      <p:cBhvr>
                                        <p:cTn id="16" dur="1" fill="hold">
                                          <p:stCondLst>
                                            <p:cond delay="0"/>
                                          </p:stCondLst>
                                        </p:cTn>
                                        <p:tgtEl>
                                          <p:spTgt spid="65"/>
                                        </p:tgtEl>
                                        <p:attrNameLst>
                                          <p:attrName>style.visibility</p:attrName>
                                        </p:attrNameLst>
                                      </p:cBhvr>
                                      <p:to>
                                        <p:strVal val="visible"/>
                                      </p:to>
                                    </p:set>
                                    <p:anim calcmode="lin" valueType="num">
                                      <p:cBhvr>
                                        <p:cTn id="17" dur="250" fill="hold"/>
                                        <p:tgtEl>
                                          <p:spTgt spid="65"/>
                                        </p:tgtEl>
                                        <p:attrNameLst>
                                          <p:attrName>ppt_w</p:attrName>
                                        </p:attrNameLst>
                                      </p:cBhvr>
                                      <p:tavLst>
                                        <p:tav tm="0">
                                          <p:val>
                                            <p:fltVal val="0"/>
                                          </p:val>
                                        </p:tav>
                                        <p:tav tm="100000">
                                          <p:val>
                                            <p:strVal val="#ppt_w"/>
                                          </p:val>
                                        </p:tav>
                                      </p:tavLst>
                                    </p:anim>
                                    <p:anim calcmode="lin" valueType="num">
                                      <p:cBhvr>
                                        <p:cTn id="18" dur="250" fill="hold"/>
                                        <p:tgtEl>
                                          <p:spTgt spid="65"/>
                                        </p:tgtEl>
                                        <p:attrNameLst>
                                          <p:attrName>ppt_h</p:attrName>
                                        </p:attrNameLst>
                                      </p:cBhvr>
                                      <p:tavLst>
                                        <p:tav tm="0">
                                          <p:val>
                                            <p:fltVal val="0"/>
                                          </p:val>
                                        </p:tav>
                                        <p:tav tm="100000">
                                          <p:val>
                                            <p:strVal val="#ppt_h"/>
                                          </p:val>
                                        </p:tav>
                                      </p:tavLst>
                                    </p:anim>
                                    <p:animEffect transition="in" filter="fade">
                                      <p:cBhvr>
                                        <p:cTn id="19" dur="250"/>
                                        <p:tgtEl>
                                          <p:spTgt spid="65"/>
                                        </p:tgtEl>
                                      </p:cBhvr>
                                    </p:animEffect>
                                  </p:childTnLst>
                                </p:cTn>
                              </p:par>
                            </p:childTnLst>
                          </p:cTn>
                        </p:par>
                        <p:par>
                          <p:cTn id="20" fill="hold">
                            <p:stCondLst>
                              <p:cond delay="2000"/>
                            </p:stCondLst>
                            <p:childTnLst>
                              <p:par>
                                <p:cTn id="21" presetID="53" presetClass="entr" presetSubtype="16" fill="hold" grpId="0" nodeType="afterEffect">
                                  <p:stCondLst>
                                    <p:cond delay="0"/>
                                  </p:stCondLst>
                                  <p:childTnLst>
                                    <p:set>
                                      <p:cBhvr>
                                        <p:cTn id="22" dur="1" fill="hold">
                                          <p:stCondLst>
                                            <p:cond delay="0"/>
                                          </p:stCondLst>
                                        </p:cTn>
                                        <p:tgtEl>
                                          <p:spTgt spid="69"/>
                                        </p:tgtEl>
                                        <p:attrNameLst>
                                          <p:attrName>style.visibility</p:attrName>
                                        </p:attrNameLst>
                                      </p:cBhvr>
                                      <p:to>
                                        <p:strVal val="visible"/>
                                      </p:to>
                                    </p:set>
                                    <p:anim calcmode="lin" valueType="num">
                                      <p:cBhvr>
                                        <p:cTn id="23" dur="250" fill="hold"/>
                                        <p:tgtEl>
                                          <p:spTgt spid="69"/>
                                        </p:tgtEl>
                                        <p:attrNameLst>
                                          <p:attrName>ppt_w</p:attrName>
                                        </p:attrNameLst>
                                      </p:cBhvr>
                                      <p:tavLst>
                                        <p:tav tm="0">
                                          <p:val>
                                            <p:fltVal val="0"/>
                                          </p:val>
                                        </p:tav>
                                        <p:tav tm="100000">
                                          <p:val>
                                            <p:strVal val="#ppt_w"/>
                                          </p:val>
                                        </p:tav>
                                      </p:tavLst>
                                    </p:anim>
                                    <p:anim calcmode="lin" valueType="num">
                                      <p:cBhvr>
                                        <p:cTn id="24" dur="250" fill="hold"/>
                                        <p:tgtEl>
                                          <p:spTgt spid="69"/>
                                        </p:tgtEl>
                                        <p:attrNameLst>
                                          <p:attrName>ppt_h</p:attrName>
                                        </p:attrNameLst>
                                      </p:cBhvr>
                                      <p:tavLst>
                                        <p:tav tm="0">
                                          <p:val>
                                            <p:fltVal val="0"/>
                                          </p:val>
                                        </p:tav>
                                        <p:tav tm="100000">
                                          <p:val>
                                            <p:strVal val="#ppt_h"/>
                                          </p:val>
                                        </p:tav>
                                      </p:tavLst>
                                    </p:anim>
                                    <p:animEffect transition="in" filter="fade">
                                      <p:cBhvr>
                                        <p:cTn id="25" dur="250"/>
                                        <p:tgtEl>
                                          <p:spTgt spid="69"/>
                                        </p:tgtEl>
                                      </p:cBhvr>
                                    </p:animEffect>
                                  </p:childTnLst>
                                </p:cTn>
                              </p:par>
                            </p:childTnLst>
                          </p:cTn>
                        </p:par>
                        <p:par>
                          <p:cTn id="26" fill="hold">
                            <p:stCondLst>
                              <p:cond delay="2500"/>
                            </p:stCondLst>
                            <p:childTnLst>
                              <p:par>
                                <p:cTn id="27" presetID="53" presetClass="entr" presetSubtype="16" fill="hold" grpId="0" nodeType="afterEffect">
                                  <p:stCondLst>
                                    <p:cond delay="0"/>
                                  </p:stCondLst>
                                  <p:childTnLst>
                                    <p:set>
                                      <p:cBhvr>
                                        <p:cTn id="28" dur="1" fill="hold">
                                          <p:stCondLst>
                                            <p:cond delay="0"/>
                                          </p:stCondLst>
                                        </p:cTn>
                                        <p:tgtEl>
                                          <p:spTgt spid="66"/>
                                        </p:tgtEl>
                                        <p:attrNameLst>
                                          <p:attrName>style.visibility</p:attrName>
                                        </p:attrNameLst>
                                      </p:cBhvr>
                                      <p:to>
                                        <p:strVal val="visible"/>
                                      </p:to>
                                    </p:set>
                                    <p:anim calcmode="lin" valueType="num">
                                      <p:cBhvr>
                                        <p:cTn id="29" dur="250" fill="hold"/>
                                        <p:tgtEl>
                                          <p:spTgt spid="66"/>
                                        </p:tgtEl>
                                        <p:attrNameLst>
                                          <p:attrName>ppt_w</p:attrName>
                                        </p:attrNameLst>
                                      </p:cBhvr>
                                      <p:tavLst>
                                        <p:tav tm="0">
                                          <p:val>
                                            <p:fltVal val="0"/>
                                          </p:val>
                                        </p:tav>
                                        <p:tav tm="100000">
                                          <p:val>
                                            <p:strVal val="#ppt_w"/>
                                          </p:val>
                                        </p:tav>
                                      </p:tavLst>
                                    </p:anim>
                                    <p:anim calcmode="lin" valueType="num">
                                      <p:cBhvr>
                                        <p:cTn id="30" dur="250" fill="hold"/>
                                        <p:tgtEl>
                                          <p:spTgt spid="66"/>
                                        </p:tgtEl>
                                        <p:attrNameLst>
                                          <p:attrName>ppt_h</p:attrName>
                                        </p:attrNameLst>
                                      </p:cBhvr>
                                      <p:tavLst>
                                        <p:tav tm="0">
                                          <p:val>
                                            <p:fltVal val="0"/>
                                          </p:val>
                                        </p:tav>
                                        <p:tav tm="100000">
                                          <p:val>
                                            <p:strVal val="#ppt_h"/>
                                          </p:val>
                                        </p:tav>
                                      </p:tavLst>
                                    </p:anim>
                                    <p:animEffect transition="in" filter="fade">
                                      <p:cBhvr>
                                        <p:cTn id="31" dur="250"/>
                                        <p:tgtEl>
                                          <p:spTgt spid="66"/>
                                        </p:tgtEl>
                                      </p:cBhvr>
                                    </p:animEffect>
                                  </p:childTnLst>
                                </p:cTn>
                              </p:par>
                            </p:childTnLst>
                          </p:cTn>
                        </p:par>
                        <p:par>
                          <p:cTn id="32" fill="hold">
                            <p:stCondLst>
                              <p:cond delay="3000"/>
                            </p:stCondLst>
                            <p:childTnLst>
                              <p:par>
                                <p:cTn id="33" presetID="53" presetClass="entr" presetSubtype="16" fill="hold" grpId="0" nodeType="afterEffect">
                                  <p:stCondLst>
                                    <p:cond delay="0"/>
                                  </p:stCondLst>
                                  <p:childTnLst>
                                    <p:set>
                                      <p:cBhvr>
                                        <p:cTn id="34" dur="1" fill="hold">
                                          <p:stCondLst>
                                            <p:cond delay="0"/>
                                          </p:stCondLst>
                                        </p:cTn>
                                        <p:tgtEl>
                                          <p:spTgt spid="67"/>
                                        </p:tgtEl>
                                        <p:attrNameLst>
                                          <p:attrName>style.visibility</p:attrName>
                                        </p:attrNameLst>
                                      </p:cBhvr>
                                      <p:to>
                                        <p:strVal val="visible"/>
                                      </p:to>
                                    </p:set>
                                    <p:anim calcmode="lin" valueType="num">
                                      <p:cBhvr>
                                        <p:cTn id="35" dur="250" fill="hold"/>
                                        <p:tgtEl>
                                          <p:spTgt spid="67"/>
                                        </p:tgtEl>
                                        <p:attrNameLst>
                                          <p:attrName>ppt_w</p:attrName>
                                        </p:attrNameLst>
                                      </p:cBhvr>
                                      <p:tavLst>
                                        <p:tav tm="0">
                                          <p:val>
                                            <p:fltVal val="0"/>
                                          </p:val>
                                        </p:tav>
                                        <p:tav tm="100000">
                                          <p:val>
                                            <p:strVal val="#ppt_w"/>
                                          </p:val>
                                        </p:tav>
                                      </p:tavLst>
                                    </p:anim>
                                    <p:anim calcmode="lin" valueType="num">
                                      <p:cBhvr>
                                        <p:cTn id="36" dur="250" fill="hold"/>
                                        <p:tgtEl>
                                          <p:spTgt spid="67"/>
                                        </p:tgtEl>
                                        <p:attrNameLst>
                                          <p:attrName>ppt_h</p:attrName>
                                        </p:attrNameLst>
                                      </p:cBhvr>
                                      <p:tavLst>
                                        <p:tav tm="0">
                                          <p:val>
                                            <p:fltVal val="0"/>
                                          </p:val>
                                        </p:tav>
                                        <p:tav tm="100000">
                                          <p:val>
                                            <p:strVal val="#ppt_h"/>
                                          </p:val>
                                        </p:tav>
                                      </p:tavLst>
                                    </p:anim>
                                    <p:animEffect transition="in" filter="fade">
                                      <p:cBhvr>
                                        <p:cTn id="37" dur="250"/>
                                        <p:tgtEl>
                                          <p:spTgt spid="67"/>
                                        </p:tgtEl>
                                      </p:cBhvr>
                                    </p:animEffect>
                                  </p:childTnLst>
                                </p:cTn>
                              </p:par>
                            </p:childTnLst>
                          </p:cTn>
                        </p:par>
                        <p:par>
                          <p:cTn id="38" fill="hold">
                            <p:stCondLst>
                              <p:cond delay="3500"/>
                            </p:stCondLst>
                            <p:childTnLst>
                              <p:par>
                                <p:cTn id="39" presetID="53" presetClass="entr" presetSubtype="16" fill="hold" grpId="0" nodeType="afterEffect">
                                  <p:stCondLst>
                                    <p:cond delay="0"/>
                                  </p:stCondLst>
                                  <p:childTnLst>
                                    <p:set>
                                      <p:cBhvr>
                                        <p:cTn id="40" dur="1" fill="hold">
                                          <p:stCondLst>
                                            <p:cond delay="0"/>
                                          </p:stCondLst>
                                        </p:cTn>
                                        <p:tgtEl>
                                          <p:spTgt spid="68"/>
                                        </p:tgtEl>
                                        <p:attrNameLst>
                                          <p:attrName>style.visibility</p:attrName>
                                        </p:attrNameLst>
                                      </p:cBhvr>
                                      <p:to>
                                        <p:strVal val="visible"/>
                                      </p:to>
                                    </p:set>
                                    <p:anim calcmode="lin" valueType="num">
                                      <p:cBhvr>
                                        <p:cTn id="41" dur="250" fill="hold"/>
                                        <p:tgtEl>
                                          <p:spTgt spid="68"/>
                                        </p:tgtEl>
                                        <p:attrNameLst>
                                          <p:attrName>ppt_w</p:attrName>
                                        </p:attrNameLst>
                                      </p:cBhvr>
                                      <p:tavLst>
                                        <p:tav tm="0">
                                          <p:val>
                                            <p:fltVal val="0"/>
                                          </p:val>
                                        </p:tav>
                                        <p:tav tm="100000">
                                          <p:val>
                                            <p:strVal val="#ppt_w"/>
                                          </p:val>
                                        </p:tav>
                                      </p:tavLst>
                                    </p:anim>
                                    <p:anim calcmode="lin" valueType="num">
                                      <p:cBhvr>
                                        <p:cTn id="42" dur="250" fill="hold"/>
                                        <p:tgtEl>
                                          <p:spTgt spid="68"/>
                                        </p:tgtEl>
                                        <p:attrNameLst>
                                          <p:attrName>ppt_h</p:attrName>
                                        </p:attrNameLst>
                                      </p:cBhvr>
                                      <p:tavLst>
                                        <p:tav tm="0">
                                          <p:val>
                                            <p:fltVal val="0"/>
                                          </p:val>
                                        </p:tav>
                                        <p:tav tm="100000">
                                          <p:val>
                                            <p:strVal val="#ppt_h"/>
                                          </p:val>
                                        </p:tav>
                                      </p:tavLst>
                                    </p:anim>
                                    <p:animEffect transition="in" filter="fade">
                                      <p:cBhvr>
                                        <p:cTn id="43" dur="250"/>
                                        <p:tgtEl>
                                          <p:spTgt spid="68"/>
                                        </p:tgtEl>
                                      </p:cBhvr>
                                    </p:animEffect>
                                  </p:childTnLst>
                                </p:cTn>
                              </p:par>
                            </p:childTnLst>
                          </p:cTn>
                        </p:par>
                        <p:par>
                          <p:cTn id="44" fill="hold">
                            <p:stCondLst>
                              <p:cond delay="4000"/>
                            </p:stCondLst>
                            <p:childTnLst>
                              <p:par>
                                <p:cTn id="45" presetID="53" presetClass="entr" presetSubtype="16" fill="hold" grpId="0" nodeType="afterEffect">
                                  <p:stCondLst>
                                    <p:cond delay="0"/>
                                  </p:stCondLst>
                                  <p:childTnLst>
                                    <p:set>
                                      <p:cBhvr>
                                        <p:cTn id="46" dur="1" fill="hold">
                                          <p:stCondLst>
                                            <p:cond delay="0"/>
                                          </p:stCondLst>
                                        </p:cTn>
                                        <p:tgtEl>
                                          <p:spTgt spid="70"/>
                                        </p:tgtEl>
                                        <p:attrNameLst>
                                          <p:attrName>style.visibility</p:attrName>
                                        </p:attrNameLst>
                                      </p:cBhvr>
                                      <p:to>
                                        <p:strVal val="visible"/>
                                      </p:to>
                                    </p:set>
                                    <p:anim calcmode="lin" valueType="num">
                                      <p:cBhvr>
                                        <p:cTn id="47" dur="250" fill="hold"/>
                                        <p:tgtEl>
                                          <p:spTgt spid="70"/>
                                        </p:tgtEl>
                                        <p:attrNameLst>
                                          <p:attrName>ppt_w</p:attrName>
                                        </p:attrNameLst>
                                      </p:cBhvr>
                                      <p:tavLst>
                                        <p:tav tm="0">
                                          <p:val>
                                            <p:fltVal val="0"/>
                                          </p:val>
                                        </p:tav>
                                        <p:tav tm="100000">
                                          <p:val>
                                            <p:strVal val="#ppt_w"/>
                                          </p:val>
                                        </p:tav>
                                      </p:tavLst>
                                    </p:anim>
                                    <p:anim calcmode="lin" valueType="num">
                                      <p:cBhvr>
                                        <p:cTn id="48" dur="250" fill="hold"/>
                                        <p:tgtEl>
                                          <p:spTgt spid="70"/>
                                        </p:tgtEl>
                                        <p:attrNameLst>
                                          <p:attrName>ppt_h</p:attrName>
                                        </p:attrNameLst>
                                      </p:cBhvr>
                                      <p:tavLst>
                                        <p:tav tm="0">
                                          <p:val>
                                            <p:fltVal val="0"/>
                                          </p:val>
                                        </p:tav>
                                        <p:tav tm="100000">
                                          <p:val>
                                            <p:strVal val="#ppt_h"/>
                                          </p:val>
                                        </p:tav>
                                      </p:tavLst>
                                    </p:anim>
                                    <p:animEffect transition="in" filter="fade">
                                      <p:cBhvr>
                                        <p:cTn id="49" dur="250"/>
                                        <p:tgtEl>
                                          <p:spTgt spid="70"/>
                                        </p:tgtEl>
                                      </p:cBhvr>
                                    </p:animEffect>
                                  </p:childTnLst>
                                </p:cTn>
                              </p:par>
                            </p:childTnLst>
                          </p:cTn>
                        </p:par>
                        <p:par>
                          <p:cTn id="50" fill="hold">
                            <p:stCondLst>
                              <p:cond delay="4500"/>
                            </p:stCondLst>
                            <p:childTnLst>
                              <p:par>
                                <p:cTn id="51" presetID="22" presetClass="entr" presetSubtype="4" fill="hold" grpId="0" nodeType="afterEffect">
                                  <p:stCondLst>
                                    <p:cond delay="0"/>
                                  </p:stCondLst>
                                  <p:childTnLst>
                                    <p:set>
                                      <p:cBhvr>
                                        <p:cTn id="52" dur="1" fill="hold">
                                          <p:stCondLst>
                                            <p:cond delay="0"/>
                                          </p:stCondLst>
                                        </p:cTn>
                                        <p:tgtEl>
                                          <p:spTgt spid="50"/>
                                        </p:tgtEl>
                                        <p:attrNameLst>
                                          <p:attrName>style.visibility</p:attrName>
                                        </p:attrNameLst>
                                      </p:cBhvr>
                                      <p:to>
                                        <p:strVal val="visible"/>
                                      </p:to>
                                    </p:set>
                                    <p:animEffect transition="in" filter="wipe(down)">
                                      <p:cBhvr>
                                        <p:cTn id="53" dur="500"/>
                                        <p:tgtEl>
                                          <p:spTgt spid="50"/>
                                        </p:tgtEl>
                                      </p:cBhvr>
                                    </p:animEffect>
                                  </p:childTnLst>
                                </p:cTn>
                              </p:par>
                            </p:childTnLst>
                          </p:cTn>
                        </p:par>
                        <p:par>
                          <p:cTn id="54" fill="hold">
                            <p:stCondLst>
                              <p:cond delay="5000"/>
                            </p:stCondLst>
                            <p:childTnLst>
                              <p:par>
                                <p:cTn id="55" presetID="2" presetClass="entr" presetSubtype="2" fill="hold" nodeType="afterEffect">
                                  <p:stCondLst>
                                    <p:cond delay="0"/>
                                  </p:stCondLst>
                                  <p:childTnLst>
                                    <p:set>
                                      <p:cBhvr>
                                        <p:cTn id="56" dur="1" fill="hold">
                                          <p:stCondLst>
                                            <p:cond delay="0"/>
                                          </p:stCondLst>
                                        </p:cTn>
                                        <p:tgtEl>
                                          <p:spTgt spid="72"/>
                                        </p:tgtEl>
                                        <p:attrNameLst>
                                          <p:attrName>style.visibility</p:attrName>
                                        </p:attrNameLst>
                                      </p:cBhvr>
                                      <p:to>
                                        <p:strVal val="visible"/>
                                      </p:to>
                                    </p:set>
                                    <p:anim calcmode="lin" valueType="num">
                                      <p:cBhvr additive="base">
                                        <p:cTn id="57" dur="300" fill="hold"/>
                                        <p:tgtEl>
                                          <p:spTgt spid="72"/>
                                        </p:tgtEl>
                                        <p:attrNameLst>
                                          <p:attrName>ppt_x</p:attrName>
                                        </p:attrNameLst>
                                      </p:cBhvr>
                                      <p:tavLst>
                                        <p:tav tm="0">
                                          <p:val>
                                            <p:strVal val="1+#ppt_w/2"/>
                                          </p:val>
                                        </p:tav>
                                        <p:tav tm="100000">
                                          <p:val>
                                            <p:strVal val="#ppt_x"/>
                                          </p:val>
                                        </p:tav>
                                      </p:tavLst>
                                    </p:anim>
                                    <p:anim calcmode="lin" valueType="num">
                                      <p:cBhvr additive="base">
                                        <p:cTn id="58" dur="300" fill="hold"/>
                                        <p:tgtEl>
                                          <p:spTgt spid="72"/>
                                        </p:tgtEl>
                                        <p:attrNameLst>
                                          <p:attrName>ppt_y</p:attrName>
                                        </p:attrNameLst>
                                      </p:cBhvr>
                                      <p:tavLst>
                                        <p:tav tm="0">
                                          <p:val>
                                            <p:strVal val="#ppt_y"/>
                                          </p:val>
                                        </p:tav>
                                        <p:tav tm="100000">
                                          <p:val>
                                            <p:strVal val="#ppt_y"/>
                                          </p:val>
                                        </p:tav>
                                      </p:tavLst>
                                    </p:anim>
                                  </p:childTnLst>
                                </p:cTn>
                              </p:par>
                            </p:childTnLst>
                          </p:cTn>
                        </p:par>
                        <p:par>
                          <p:cTn id="59" fill="hold">
                            <p:stCondLst>
                              <p:cond delay="5500"/>
                            </p:stCondLst>
                            <p:childTnLst>
                              <p:par>
                                <p:cTn id="60" presetID="2" presetClass="entr" presetSubtype="2" fill="hold" nodeType="afterEffect">
                                  <p:stCondLst>
                                    <p:cond delay="0"/>
                                  </p:stCondLst>
                                  <p:childTnLst>
                                    <p:set>
                                      <p:cBhvr>
                                        <p:cTn id="61" dur="1" fill="hold">
                                          <p:stCondLst>
                                            <p:cond delay="0"/>
                                          </p:stCondLst>
                                        </p:cTn>
                                        <p:tgtEl>
                                          <p:spTgt spid="75"/>
                                        </p:tgtEl>
                                        <p:attrNameLst>
                                          <p:attrName>style.visibility</p:attrName>
                                        </p:attrNameLst>
                                      </p:cBhvr>
                                      <p:to>
                                        <p:strVal val="visible"/>
                                      </p:to>
                                    </p:set>
                                    <p:anim calcmode="lin" valueType="num">
                                      <p:cBhvr additive="base">
                                        <p:cTn id="62" dur="300" fill="hold"/>
                                        <p:tgtEl>
                                          <p:spTgt spid="75"/>
                                        </p:tgtEl>
                                        <p:attrNameLst>
                                          <p:attrName>ppt_x</p:attrName>
                                        </p:attrNameLst>
                                      </p:cBhvr>
                                      <p:tavLst>
                                        <p:tav tm="0">
                                          <p:val>
                                            <p:strVal val="1+#ppt_w/2"/>
                                          </p:val>
                                        </p:tav>
                                        <p:tav tm="100000">
                                          <p:val>
                                            <p:strVal val="#ppt_x"/>
                                          </p:val>
                                        </p:tav>
                                      </p:tavLst>
                                    </p:anim>
                                    <p:anim calcmode="lin" valueType="num">
                                      <p:cBhvr additive="base">
                                        <p:cTn id="63" dur="300" fill="hold"/>
                                        <p:tgtEl>
                                          <p:spTgt spid="75"/>
                                        </p:tgtEl>
                                        <p:attrNameLst>
                                          <p:attrName>ppt_y</p:attrName>
                                        </p:attrNameLst>
                                      </p:cBhvr>
                                      <p:tavLst>
                                        <p:tav tm="0">
                                          <p:val>
                                            <p:strVal val="#ppt_y"/>
                                          </p:val>
                                        </p:tav>
                                        <p:tav tm="100000">
                                          <p:val>
                                            <p:strVal val="#ppt_y"/>
                                          </p:val>
                                        </p:tav>
                                      </p:tavLst>
                                    </p:anim>
                                  </p:childTnLst>
                                </p:cTn>
                              </p:par>
                            </p:childTnLst>
                          </p:cTn>
                        </p:par>
                        <p:par>
                          <p:cTn id="64" fill="hold">
                            <p:stCondLst>
                              <p:cond delay="6000"/>
                            </p:stCondLst>
                            <p:childTnLst>
                              <p:par>
                                <p:cTn id="65" presetID="2" presetClass="entr" presetSubtype="2" fill="hold" nodeType="afterEffect">
                                  <p:stCondLst>
                                    <p:cond delay="0"/>
                                  </p:stCondLst>
                                  <p:childTnLst>
                                    <p:set>
                                      <p:cBhvr>
                                        <p:cTn id="66" dur="1" fill="hold">
                                          <p:stCondLst>
                                            <p:cond delay="0"/>
                                          </p:stCondLst>
                                        </p:cTn>
                                        <p:tgtEl>
                                          <p:spTgt spid="78"/>
                                        </p:tgtEl>
                                        <p:attrNameLst>
                                          <p:attrName>style.visibility</p:attrName>
                                        </p:attrNameLst>
                                      </p:cBhvr>
                                      <p:to>
                                        <p:strVal val="visible"/>
                                      </p:to>
                                    </p:set>
                                    <p:anim calcmode="lin" valueType="num">
                                      <p:cBhvr additive="base">
                                        <p:cTn id="67" dur="300" fill="hold"/>
                                        <p:tgtEl>
                                          <p:spTgt spid="78"/>
                                        </p:tgtEl>
                                        <p:attrNameLst>
                                          <p:attrName>ppt_x</p:attrName>
                                        </p:attrNameLst>
                                      </p:cBhvr>
                                      <p:tavLst>
                                        <p:tav tm="0">
                                          <p:val>
                                            <p:strVal val="1+#ppt_w/2"/>
                                          </p:val>
                                        </p:tav>
                                        <p:tav tm="100000">
                                          <p:val>
                                            <p:strVal val="#ppt_x"/>
                                          </p:val>
                                        </p:tav>
                                      </p:tavLst>
                                    </p:anim>
                                    <p:anim calcmode="lin" valueType="num">
                                      <p:cBhvr additive="base">
                                        <p:cTn id="68" dur="300" fill="hold"/>
                                        <p:tgtEl>
                                          <p:spTgt spid="78"/>
                                        </p:tgtEl>
                                        <p:attrNameLst>
                                          <p:attrName>ppt_y</p:attrName>
                                        </p:attrNameLst>
                                      </p:cBhvr>
                                      <p:tavLst>
                                        <p:tav tm="0">
                                          <p:val>
                                            <p:strVal val="#ppt_y"/>
                                          </p:val>
                                        </p:tav>
                                        <p:tav tm="100000">
                                          <p:val>
                                            <p:strVal val="#ppt_y"/>
                                          </p:val>
                                        </p:tav>
                                      </p:tavLst>
                                    </p:anim>
                                  </p:childTnLst>
                                </p:cTn>
                              </p:par>
                            </p:childTnLst>
                          </p:cTn>
                        </p:par>
                        <p:par>
                          <p:cTn id="69" fill="hold">
                            <p:stCondLst>
                              <p:cond delay="6500"/>
                            </p:stCondLst>
                            <p:childTnLst>
                              <p:par>
                                <p:cTn id="70" presetID="2" presetClass="entr" presetSubtype="2" fill="hold" nodeType="afterEffect">
                                  <p:stCondLst>
                                    <p:cond delay="0"/>
                                  </p:stCondLst>
                                  <p:childTnLst>
                                    <p:set>
                                      <p:cBhvr>
                                        <p:cTn id="71" dur="1" fill="hold">
                                          <p:stCondLst>
                                            <p:cond delay="0"/>
                                          </p:stCondLst>
                                        </p:cTn>
                                        <p:tgtEl>
                                          <p:spTgt spid="81"/>
                                        </p:tgtEl>
                                        <p:attrNameLst>
                                          <p:attrName>style.visibility</p:attrName>
                                        </p:attrNameLst>
                                      </p:cBhvr>
                                      <p:to>
                                        <p:strVal val="visible"/>
                                      </p:to>
                                    </p:set>
                                    <p:anim calcmode="lin" valueType="num">
                                      <p:cBhvr additive="base">
                                        <p:cTn id="72" dur="300" fill="hold"/>
                                        <p:tgtEl>
                                          <p:spTgt spid="81"/>
                                        </p:tgtEl>
                                        <p:attrNameLst>
                                          <p:attrName>ppt_x</p:attrName>
                                        </p:attrNameLst>
                                      </p:cBhvr>
                                      <p:tavLst>
                                        <p:tav tm="0">
                                          <p:val>
                                            <p:strVal val="1+#ppt_w/2"/>
                                          </p:val>
                                        </p:tav>
                                        <p:tav tm="100000">
                                          <p:val>
                                            <p:strVal val="#ppt_x"/>
                                          </p:val>
                                        </p:tav>
                                      </p:tavLst>
                                    </p:anim>
                                    <p:anim calcmode="lin" valueType="num">
                                      <p:cBhvr additive="base">
                                        <p:cTn id="73" dur="300" fill="hold"/>
                                        <p:tgtEl>
                                          <p:spTgt spid="81"/>
                                        </p:tgtEl>
                                        <p:attrNameLst>
                                          <p:attrName>ppt_y</p:attrName>
                                        </p:attrNameLst>
                                      </p:cBhvr>
                                      <p:tavLst>
                                        <p:tav tm="0">
                                          <p:val>
                                            <p:strVal val="#ppt_y"/>
                                          </p:val>
                                        </p:tav>
                                        <p:tav tm="100000">
                                          <p:val>
                                            <p:strVal val="#ppt_y"/>
                                          </p:val>
                                        </p:tav>
                                      </p:tavLst>
                                    </p:anim>
                                  </p:childTnLst>
                                </p:cTn>
                              </p:par>
                            </p:childTnLst>
                          </p:cTn>
                        </p:par>
                        <p:par>
                          <p:cTn id="74" fill="hold">
                            <p:stCondLst>
                              <p:cond delay="7000"/>
                            </p:stCondLst>
                            <p:childTnLst>
                              <p:par>
                                <p:cTn id="75" presetID="2" presetClass="entr" presetSubtype="2" fill="hold" nodeType="afterEffect">
                                  <p:stCondLst>
                                    <p:cond delay="0"/>
                                  </p:stCondLst>
                                  <p:childTnLst>
                                    <p:set>
                                      <p:cBhvr>
                                        <p:cTn id="76" dur="1" fill="hold">
                                          <p:stCondLst>
                                            <p:cond delay="0"/>
                                          </p:stCondLst>
                                        </p:cTn>
                                        <p:tgtEl>
                                          <p:spTgt spid="84"/>
                                        </p:tgtEl>
                                        <p:attrNameLst>
                                          <p:attrName>style.visibility</p:attrName>
                                        </p:attrNameLst>
                                      </p:cBhvr>
                                      <p:to>
                                        <p:strVal val="visible"/>
                                      </p:to>
                                    </p:set>
                                    <p:anim calcmode="lin" valueType="num">
                                      <p:cBhvr additive="base">
                                        <p:cTn id="77" dur="300" fill="hold"/>
                                        <p:tgtEl>
                                          <p:spTgt spid="84"/>
                                        </p:tgtEl>
                                        <p:attrNameLst>
                                          <p:attrName>ppt_x</p:attrName>
                                        </p:attrNameLst>
                                      </p:cBhvr>
                                      <p:tavLst>
                                        <p:tav tm="0">
                                          <p:val>
                                            <p:strVal val="1+#ppt_w/2"/>
                                          </p:val>
                                        </p:tav>
                                        <p:tav tm="100000">
                                          <p:val>
                                            <p:strVal val="#ppt_x"/>
                                          </p:val>
                                        </p:tav>
                                      </p:tavLst>
                                    </p:anim>
                                    <p:anim calcmode="lin" valueType="num">
                                      <p:cBhvr additive="base">
                                        <p:cTn id="78" dur="300" fill="hold"/>
                                        <p:tgtEl>
                                          <p:spTgt spid="84"/>
                                        </p:tgtEl>
                                        <p:attrNameLst>
                                          <p:attrName>ppt_y</p:attrName>
                                        </p:attrNameLst>
                                      </p:cBhvr>
                                      <p:tavLst>
                                        <p:tav tm="0">
                                          <p:val>
                                            <p:strVal val="#ppt_y"/>
                                          </p:val>
                                        </p:tav>
                                        <p:tav tm="100000">
                                          <p:val>
                                            <p:strVal val="#ppt_y"/>
                                          </p:val>
                                        </p:tav>
                                      </p:tavLst>
                                    </p:anim>
                                  </p:childTnLst>
                                </p:cTn>
                              </p:par>
                            </p:childTnLst>
                          </p:cTn>
                        </p:par>
                        <p:par>
                          <p:cTn id="79" fill="hold">
                            <p:stCondLst>
                              <p:cond delay="7500"/>
                            </p:stCondLst>
                            <p:childTnLst>
                              <p:par>
                                <p:cTn id="80" presetID="2" presetClass="entr" presetSubtype="2" fill="hold" nodeType="afterEffect">
                                  <p:stCondLst>
                                    <p:cond delay="0"/>
                                  </p:stCondLst>
                                  <p:childTnLst>
                                    <p:set>
                                      <p:cBhvr>
                                        <p:cTn id="81" dur="1" fill="hold">
                                          <p:stCondLst>
                                            <p:cond delay="0"/>
                                          </p:stCondLst>
                                        </p:cTn>
                                        <p:tgtEl>
                                          <p:spTgt spid="87"/>
                                        </p:tgtEl>
                                        <p:attrNameLst>
                                          <p:attrName>style.visibility</p:attrName>
                                        </p:attrNameLst>
                                      </p:cBhvr>
                                      <p:to>
                                        <p:strVal val="visible"/>
                                      </p:to>
                                    </p:set>
                                    <p:anim calcmode="lin" valueType="num">
                                      <p:cBhvr additive="base">
                                        <p:cTn id="82" dur="300" fill="hold"/>
                                        <p:tgtEl>
                                          <p:spTgt spid="87"/>
                                        </p:tgtEl>
                                        <p:attrNameLst>
                                          <p:attrName>ppt_x</p:attrName>
                                        </p:attrNameLst>
                                      </p:cBhvr>
                                      <p:tavLst>
                                        <p:tav tm="0">
                                          <p:val>
                                            <p:strVal val="1+#ppt_w/2"/>
                                          </p:val>
                                        </p:tav>
                                        <p:tav tm="100000">
                                          <p:val>
                                            <p:strVal val="#ppt_x"/>
                                          </p:val>
                                        </p:tav>
                                      </p:tavLst>
                                    </p:anim>
                                    <p:anim calcmode="lin" valueType="num">
                                      <p:cBhvr additive="base">
                                        <p:cTn id="83" dur="300" fill="hold"/>
                                        <p:tgtEl>
                                          <p:spTgt spid="87"/>
                                        </p:tgtEl>
                                        <p:attrNameLst>
                                          <p:attrName>ppt_y</p:attrName>
                                        </p:attrNameLst>
                                      </p:cBhvr>
                                      <p:tavLst>
                                        <p:tav tm="0">
                                          <p:val>
                                            <p:strVal val="#ppt_y"/>
                                          </p:val>
                                        </p:tav>
                                        <p:tav tm="100000">
                                          <p:val>
                                            <p:strVal val="#ppt_y"/>
                                          </p:val>
                                        </p:tav>
                                      </p:tavLst>
                                    </p:anim>
                                  </p:childTnLst>
                                </p:cTn>
                              </p:par>
                            </p:childTnLst>
                          </p:cTn>
                        </p:par>
                        <p:par>
                          <p:cTn id="84" fill="hold">
                            <p:stCondLst>
                              <p:cond delay="8000"/>
                            </p:stCondLst>
                            <p:childTnLst>
                              <p:par>
                                <p:cTn id="85" presetID="42" presetClass="entr" presetSubtype="0" fill="hold" grpId="0" nodeType="afterEffect">
                                  <p:stCondLst>
                                    <p:cond delay="0"/>
                                  </p:stCondLst>
                                  <p:childTnLst>
                                    <p:set>
                                      <p:cBhvr>
                                        <p:cTn id="86" dur="1" fill="hold">
                                          <p:stCondLst>
                                            <p:cond delay="0"/>
                                          </p:stCondLst>
                                        </p:cTn>
                                        <p:tgtEl>
                                          <p:spTgt spid="71"/>
                                        </p:tgtEl>
                                        <p:attrNameLst>
                                          <p:attrName>style.visibility</p:attrName>
                                        </p:attrNameLst>
                                      </p:cBhvr>
                                      <p:to>
                                        <p:strVal val="visible"/>
                                      </p:to>
                                    </p:set>
                                    <p:animEffect transition="in" filter="fade">
                                      <p:cBhvr>
                                        <p:cTn id="87" dur="500"/>
                                        <p:tgtEl>
                                          <p:spTgt spid="71"/>
                                        </p:tgtEl>
                                      </p:cBhvr>
                                    </p:animEffect>
                                    <p:anim calcmode="lin" valueType="num">
                                      <p:cBhvr>
                                        <p:cTn id="88" dur="500" fill="hold"/>
                                        <p:tgtEl>
                                          <p:spTgt spid="71"/>
                                        </p:tgtEl>
                                        <p:attrNameLst>
                                          <p:attrName>ppt_x</p:attrName>
                                        </p:attrNameLst>
                                      </p:cBhvr>
                                      <p:tavLst>
                                        <p:tav tm="0">
                                          <p:val>
                                            <p:strVal val="#ppt_x"/>
                                          </p:val>
                                        </p:tav>
                                        <p:tav tm="100000">
                                          <p:val>
                                            <p:strVal val="#ppt_x"/>
                                          </p:val>
                                        </p:tav>
                                      </p:tavLst>
                                    </p:anim>
                                    <p:anim calcmode="lin" valueType="num">
                                      <p:cBhvr>
                                        <p:cTn id="89" dur="500" fill="hold"/>
                                        <p:tgtEl>
                                          <p:spTgt spid="7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animBg="1"/>
      <p:bldP spid="51" grpId="0" animBg="1"/>
      <p:bldP spid="65" grpId="0" animBg="1"/>
      <p:bldP spid="66" grpId="0" animBg="1"/>
      <p:bldP spid="67" grpId="0" animBg="1"/>
      <p:bldP spid="68" grpId="0" animBg="1"/>
      <p:bldP spid="69" grpId="0" animBg="1"/>
      <p:bldP spid="70" grpId="0" animBg="1"/>
      <p:bldP spid="71"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0"/>
          <p:cNvSpPr txBox="1"/>
          <p:nvPr/>
        </p:nvSpPr>
        <p:spPr>
          <a:xfrm>
            <a:off x="4765245" y="1215039"/>
            <a:ext cx="2867773" cy="1231106"/>
          </a:xfrm>
          <a:prstGeom prst="rect">
            <a:avLst/>
          </a:prstGeom>
          <a:noFill/>
        </p:spPr>
        <p:txBody>
          <a:bodyPr wrap="none" lIns="0" tIns="0" rIns="0" bIns="0" rtlCol="0">
            <a:spAutoFit/>
          </a:bodyPr>
          <a:lstStyle/>
          <a:p>
            <a:pPr algn="ctr"/>
            <a:r>
              <a:rPr lang="en-US" altLang="zh-CN" sz="8000" dirty="0" smtClean="0">
                <a:solidFill>
                  <a:schemeClr val="tx2"/>
                </a:solidFill>
                <a:latin typeface="Agency FB" panose="020B0503020202020204" pitchFamily="34" charset="0"/>
                <a:ea typeface="微软雅黑" panose="020B0503020204020204" pitchFamily="34" charset="-122"/>
              </a:rPr>
              <a:t>PART  </a:t>
            </a:r>
            <a:r>
              <a:rPr lang="en-US" altLang="zh-CN" sz="8000" dirty="0" smtClean="0">
                <a:solidFill>
                  <a:schemeClr val="bg2"/>
                </a:solidFill>
                <a:latin typeface="Agency FB" panose="020B0503020202020204" pitchFamily="34" charset="0"/>
                <a:ea typeface="微软雅黑" panose="020B0503020204020204" pitchFamily="34" charset="-122"/>
              </a:rPr>
              <a:t>04</a:t>
            </a:r>
            <a:endParaRPr lang="zh-CN" altLang="en-US" sz="8000" dirty="0">
              <a:solidFill>
                <a:schemeClr val="bg2"/>
              </a:solidFill>
              <a:latin typeface="Agency FB" panose="020B0503020202020204" pitchFamily="34" charset="0"/>
              <a:ea typeface="微软雅黑" panose="020B0503020204020204" pitchFamily="34" charset="-122"/>
            </a:endParaRPr>
          </a:p>
        </p:txBody>
      </p:sp>
      <p:sp>
        <p:nvSpPr>
          <p:cNvPr id="3" name="文本框 3"/>
          <p:cNvSpPr txBox="1"/>
          <p:nvPr/>
        </p:nvSpPr>
        <p:spPr>
          <a:xfrm>
            <a:off x="3114965" y="2446145"/>
            <a:ext cx="6168331" cy="1107996"/>
          </a:xfrm>
          <a:prstGeom prst="rect">
            <a:avLst/>
          </a:prstGeom>
          <a:noFill/>
        </p:spPr>
        <p:txBody>
          <a:bodyPr wrap="square" rtlCol="0">
            <a:spAutoFit/>
          </a:bodyPr>
          <a:lstStyle/>
          <a:p>
            <a:pPr algn="ctr"/>
            <a:r>
              <a:rPr lang="zh-CN" altLang="en-US" sz="6600" b="1" dirty="0" smtClean="0">
                <a:solidFill>
                  <a:schemeClr val="tx2"/>
                </a:solidFill>
                <a:latin typeface="微软雅黑" panose="020B0503020204020204" pitchFamily="34" charset="-122"/>
                <a:ea typeface="微软雅黑" panose="020B0503020204020204" pitchFamily="34" charset="-122"/>
              </a:rPr>
              <a:t>单击添加过渡页</a:t>
            </a:r>
            <a:endParaRPr lang="zh-CN" altLang="en-US" sz="6600" b="1" dirty="0">
              <a:solidFill>
                <a:schemeClr val="tx2"/>
              </a:solidFill>
              <a:latin typeface="微软雅黑" panose="020B0503020204020204" pitchFamily="34" charset="-122"/>
              <a:ea typeface="微软雅黑" panose="020B0503020204020204" pitchFamily="34" charset="-122"/>
            </a:endParaRPr>
          </a:p>
        </p:txBody>
      </p:sp>
      <p:sp>
        <p:nvSpPr>
          <p:cNvPr id="4" name="Rectangle 20"/>
          <p:cNvSpPr>
            <a:spLocks noChangeArrowheads="1"/>
          </p:cNvSpPr>
          <p:nvPr/>
        </p:nvSpPr>
        <p:spPr bwMode="auto">
          <a:xfrm>
            <a:off x="3493956" y="3597149"/>
            <a:ext cx="5410351"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fontAlgn="base">
              <a:spcBef>
                <a:spcPct val="0"/>
              </a:spcBef>
              <a:spcAft>
                <a:spcPct val="0"/>
              </a:spcAft>
              <a:buFont typeface="Arial" panose="020B0604020202020204" pitchFamily="34" charset="0"/>
              <a:buNone/>
            </a:pPr>
            <a:r>
              <a:rPr lang="en-US" altLang="zh-CN" sz="1050" dirty="0">
                <a:solidFill>
                  <a:schemeClr val="bg1">
                    <a:lumMod val="65000"/>
                  </a:schemeClr>
                </a:solidFill>
                <a:latin typeface="Arial" panose="020B0604020202020204" pitchFamily="34" charset="0"/>
                <a:cs typeface="Arial" panose="020B0604020202020204" pitchFamily="34" charset="0"/>
              </a:rPr>
              <a:t>We have many PowerPoint </a:t>
            </a:r>
            <a:r>
              <a:rPr lang="zh-CN" altLang="en-US" sz="1050" dirty="0">
                <a:solidFill>
                  <a:schemeClr val="bg1">
                    <a:lumMod val="65000"/>
                  </a:schemeClr>
                </a:solidFill>
                <a:latin typeface="Arial" panose="020B0604020202020204" pitchFamily="34" charset="0"/>
                <a:cs typeface="Arial" panose="020B0604020202020204" pitchFamily="34" charset="0"/>
              </a:rPr>
              <a:t>templates</a:t>
            </a:r>
            <a:r>
              <a:rPr lang="en-US" altLang="zh-CN" sz="1050" dirty="0">
                <a:solidFill>
                  <a:schemeClr val="bg1">
                    <a:lumMod val="65000"/>
                  </a:schemeClr>
                </a:solidFill>
                <a:latin typeface="Arial" panose="020B0604020202020204" pitchFamily="34" charset="0"/>
                <a:cs typeface="Arial" panose="020B0604020202020204" pitchFamily="34" charset="0"/>
              </a:rPr>
              <a:t> that has been specifically designed to help anyone that is stepping into the world of PowerPoint for the very first time.</a:t>
            </a:r>
            <a:endParaRPr lang="zh-CN" altLang="en-US" sz="1050" dirty="0">
              <a:solidFill>
                <a:schemeClr val="bg1">
                  <a:lumMod val="65000"/>
                </a:schemeClr>
              </a:solidFill>
              <a:latin typeface="Arial" panose="020B0604020202020204" pitchFamily="34" charset="0"/>
              <a:cs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75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1250"/>
                            </p:stCondLst>
                            <p:childTnLst>
                              <p:par>
                                <p:cTn id="9" presetID="56" presetClass="entr" presetSubtype="0" fill="hold" grpId="0" nodeType="afterEffect">
                                  <p:stCondLst>
                                    <p:cond delay="0"/>
                                  </p:stCondLst>
                                  <p:iterate type="lt">
                                    <p:tmPct val="10000"/>
                                  </p:iterate>
                                  <p:childTnLst>
                                    <p:set>
                                      <p:cBhvr>
                                        <p:cTn id="10" dur="1" fill="hold">
                                          <p:stCondLst>
                                            <p:cond delay="0"/>
                                          </p:stCondLst>
                                        </p:cTn>
                                        <p:tgtEl>
                                          <p:spTgt spid="3"/>
                                        </p:tgtEl>
                                        <p:attrNameLst>
                                          <p:attrName>style.visibility</p:attrName>
                                        </p:attrNameLst>
                                      </p:cBhvr>
                                      <p:to>
                                        <p:strVal val="visible"/>
                                      </p:to>
                                    </p:set>
                                    <p:anim by="(-#ppt_w*2)" calcmode="lin" valueType="num">
                                      <p:cBhvr rctx="PPT">
                                        <p:cTn id="11" dur="500" autoRev="1" fill="hold">
                                          <p:stCondLst>
                                            <p:cond delay="0"/>
                                          </p:stCondLst>
                                        </p:cTn>
                                        <p:tgtEl>
                                          <p:spTgt spid="3"/>
                                        </p:tgtEl>
                                        <p:attrNameLst>
                                          <p:attrName>ppt_w</p:attrName>
                                        </p:attrNameLst>
                                      </p:cBhvr>
                                    </p:anim>
                                    <p:anim by="(#ppt_w*0.50)" calcmode="lin" valueType="num">
                                      <p:cBhvr>
                                        <p:cTn id="12" dur="500" decel="50000" autoRev="1" fill="hold">
                                          <p:stCondLst>
                                            <p:cond delay="0"/>
                                          </p:stCondLst>
                                        </p:cTn>
                                        <p:tgtEl>
                                          <p:spTgt spid="3"/>
                                        </p:tgtEl>
                                        <p:attrNameLst>
                                          <p:attrName>ppt_x</p:attrName>
                                        </p:attrNameLst>
                                      </p:cBhvr>
                                    </p:anim>
                                    <p:anim from="(-#ppt_h/2)" to="(#ppt_y)" calcmode="lin" valueType="num">
                                      <p:cBhvr>
                                        <p:cTn id="13" dur="1000" fill="hold">
                                          <p:stCondLst>
                                            <p:cond delay="0"/>
                                          </p:stCondLst>
                                        </p:cTn>
                                        <p:tgtEl>
                                          <p:spTgt spid="3"/>
                                        </p:tgtEl>
                                        <p:attrNameLst>
                                          <p:attrName>ppt_y</p:attrName>
                                        </p:attrNameLst>
                                      </p:cBhvr>
                                    </p:anim>
                                    <p:animRot by="21600000">
                                      <p:cBhvr>
                                        <p:cTn id="14" dur="1000" fill="hold">
                                          <p:stCondLst>
                                            <p:cond delay="0"/>
                                          </p:stCondLst>
                                        </p:cTn>
                                        <p:tgtEl>
                                          <p:spTgt spid="3"/>
                                        </p:tgtEl>
                                        <p:attrNameLst>
                                          <p:attrName>r</p:attrName>
                                        </p:attrNameLst>
                                      </p:cBhvr>
                                    </p:animRot>
                                  </p:childTnLst>
                                </p:cTn>
                              </p:par>
                            </p:childTnLst>
                          </p:cTn>
                        </p:par>
                        <p:par>
                          <p:cTn id="15" fill="hold">
                            <p:stCondLst>
                              <p:cond delay="1600"/>
                            </p:stCondLst>
                            <p:childTnLst>
                              <p:par>
                                <p:cTn id="16" presetID="42" presetClass="entr" presetSubtype="0" fill="hold" grpId="0"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fade">
                                      <p:cBhvr>
                                        <p:cTn id="18" dur="1000"/>
                                        <p:tgtEl>
                                          <p:spTgt spid="4"/>
                                        </p:tgtEl>
                                      </p:cBhvr>
                                    </p:animEffect>
                                    <p:anim calcmode="lin" valueType="num">
                                      <p:cBhvr>
                                        <p:cTn id="19" dur="1000" fill="hold"/>
                                        <p:tgtEl>
                                          <p:spTgt spid="4"/>
                                        </p:tgtEl>
                                        <p:attrNameLst>
                                          <p:attrName>ppt_x</p:attrName>
                                        </p:attrNameLst>
                                      </p:cBhvr>
                                      <p:tavLst>
                                        <p:tav tm="0">
                                          <p:val>
                                            <p:strVal val="#ppt_x"/>
                                          </p:val>
                                        </p:tav>
                                        <p:tav tm="100000">
                                          <p:val>
                                            <p:strVal val="#ppt_x"/>
                                          </p:val>
                                        </p:tav>
                                      </p:tavLst>
                                    </p:anim>
                                    <p:anim calcmode="lin" valueType="num">
                                      <p:cBhvr>
                                        <p:cTn id="20"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同心圆 37"/>
          <p:cNvSpPr/>
          <p:nvPr/>
        </p:nvSpPr>
        <p:spPr>
          <a:xfrm>
            <a:off x="1189360" y="2604820"/>
            <a:ext cx="3128873" cy="3129280"/>
          </a:xfrm>
          <a:prstGeom prst="donut">
            <a:avLst>
              <a:gd name="adj" fmla="val 7474"/>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rgbClr val="404066"/>
              </a:solidFill>
            </a:endParaRPr>
          </a:p>
        </p:txBody>
      </p:sp>
      <p:sp>
        <p:nvSpPr>
          <p:cNvPr id="39" name="同心圆 38"/>
          <p:cNvSpPr/>
          <p:nvPr/>
        </p:nvSpPr>
        <p:spPr>
          <a:xfrm>
            <a:off x="1626183" y="3041700"/>
            <a:ext cx="2255226" cy="2255520"/>
          </a:xfrm>
          <a:prstGeom prst="donut">
            <a:avLst>
              <a:gd name="adj" fmla="val 10982"/>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rgbClr val="404066"/>
              </a:solidFill>
            </a:endParaRPr>
          </a:p>
        </p:txBody>
      </p:sp>
      <p:sp>
        <p:nvSpPr>
          <p:cNvPr id="40" name="椭圆 39"/>
          <p:cNvSpPr/>
          <p:nvPr/>
        </p:nvSpPr>
        <p:spPr>
          <a:xfrm>
            <a:off x="2083324" y="3498900"/>
            <a:ext cx="1340945" cy="134112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rgbClr val="404066"/>
              </a:solidFill>
            </a:endParaRPr>
          </a:p>
        </p:txBody>
      </p:sp>
      <p:grpSp>
        <p:nvGrpSpPr>
          <p:cNvPr id="41" name="组合 40"/>
          <p:cNvGrpSpPr/>
          <p:nvPr/>
        </p:nvGrpSpPr>
        <p:grpSpPr>
          <a:xfrm rot="2700000">
            <a:off x="7917565" y="-2498076"/>
            <a:ext cx="302327" cy="2618735"/>
            <a:chOff x="1485898" y="1354944"/>
            <a:chExt cx="312420" cy="2706516"/>
          </a:xfrm>
          <a:solidFill>
            <a:schemeClr val="accent4"/>
          </a:solidFill>
        </p:grpSpPr>
        <p:sp>
          <p:nvSpPr>
            <p:cNvPr id="42" name="下箭头 41"/>
            <p:cNvSpPr/>
            <p:nvPr/>
          </p:nvSpPr>
          <p:spPr>
            <a:xfrm>
              <a:off x="1539240" y="1508760"/>
              <a:ext cx="205740" cy="2552700"/>
            </a:xfrm>
            <a:prstGeom prst="downArrow">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燕尾形 42"/>
            <p:cNvSpPr/>
            <p:nvPr/>
          </p:nvSpPr>
          <p:spPr>
            <a:xfrm rot="5400000">
              <a:off x="1228197" y="1612645"/>
              <a:ext cx="827822" cy="312420"/>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44" name="组合 43"/>
          <p:cNvGrpSpPr/>
          <p:nvPr/>
        </p:nvGrpSpPr>
        <p:grpSpPr>
          <a:xfrm>
            <a:off x="5997682" y="3373011"/>
            <a:ext cx="329100" cy="329143"/>
            <a:chOff x="4390979" y="2619843"/>
            <a:chExt cx="246857" cy="246857"/>
          </a:xfrm>
        </p:grpSpPr>
        <p:sp>
          <p:nvSpPr>
            <p:cNvPr id="45" name="圆角矩形 44"/>
            <p:cNvSpPr/>
            <p:nvPr/>
          </p:nvSpPr>
          <p:spPr>
            <a:xfrm rot="2700000">
              <a:off x="4390979" y="2619843"/>
              <a:ext cx="246857" cy="246857"/>
            </a:xfrm>
            <a:prstGeom prst="round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Freeform 5"/>
            <p:cNvSpPr/>
            <p:nvPr/>
          </p:nvSpPr>
          <p:spPr bwMode="auto">
            <a:xfrm>
              <a:off x="4444416" y="2679420"/>
              <a:ext cx="139984" cy="127709"/>
            </a:xfrm>
            <a:custGeom>
              <a:avLst/>
              <a:gdLst>
                <a:gd name="T0" fmla="*/ 312 w 318"/>
                <a:gd name="T1" fmla="*/ 0 h 374"/>
                <a:gd name="T2" fmla="*/ 294 w 318"/>
                <a:gd name="T3" fmla="*/ 4 h 374"/>
                <a:gd name="T4" fmla="*/ 256 w 318"/>
                <a:gd name="T5" fmla="*/ 16 h 374"/>
                <a:gd name="T6" fmla="*/ 218 w 318"/>
                <a:gd name="T7" fmla="*/ 38 h 374"/>
                <a:gd name="T8" fmla="*/ 178 w 318"/>
                <a:gd name="T9" fmla="*/ 66 h 374"/>
                <a:gd name="T10" fmla="*/ 160 w 318"/>
                <a:gd name="T11" fmla="*/ 84 h 374"/>
                <a:gd name="T12" fmla="*/ 120 w 318"/>
                <a:gd name="T13" fmla="*/ 50 h 374"/>
                <a:gd name="T14" fmla="*/ 82 w 318"/>
                <a:gd name="T15" fmla="*/ 26 h 374"/>
                <a:gd name="T16" fmla="*/ 44 w 318"/>
                <a:gd name="T17" fmla="*/ 8 h 374"/>
                <a:gd name="T18" fmla="*/ 6 w 318"/>
                <a:gd name="T19" fmla="*/ 0 h 374"/>
                <a:gd name="T20" fmla="*/ 0 w 318"/>
                <a:gd name="T21" fmla="*/ 38 h 374"/>
                <a:gd name="T22" fmla="*/ 60 w 318"/>
                <a:gd name="T23" fmla="*/ 76 h 374"/>
                <a:gd name="T24" fmla="*/ 118 w 318"/>
                <a:gd name="T25" fmla="*/ 128 h 374"/>
                <a:gd name="T26" fmla="*/ 88 w 318"/>
                <a:gd name="T27" fmla="*/ 164 h 374"/>
                <a:gd name="T28" fmla="*/ 58 w 318"/>
                <a:gd name="T29" fmla="*/ 204 h 374"/>
                <a:gd name="T30" fmla="*/ 0 w 318"/>
                <a:gd name="T31" fmla="*/ 294 h 374"/>
                <a:gd name="T32" fmla="*/ 6 w 318"/>
                <a:gd name="T33" fmla="*/ 374 h 374"/>
                <a:gd name="T34" fmla="*/ 10 w 318"/>
                <a:gd name="T35" fmla="*/ 374 h 374"/>
                <a:gd name="T36" fmla="*/ 20 w 318"/>
                <a:gd name="T37" fmla="*/ 374 h 374"/>
                <a:gd name="T38" fmla="*/ 30 w 318"/>
                <a:gd name="T39" fmla="*/ 356 h 374"/>
                <a:gd name="T40" fmla="*/ 104 w 318"/>
                <a:gd name="T41" fmla="*/ 244 h 374"/>
                <a:gd name="T42" fmla="*/ 160 w 318"/>
                <a:gd name="T43" fmla="*/ 174 h 374"/>
                <a:gd name="T44" fmla="*/ 188 w 318"/>
                <a:gd name="T45" fmla="*/ 210 h 374"/>
                <a:gd name="T46" fmla="*/ 258 w 318"/>
                <a:gd name="T47" fmla="*/ 310 h 374"/>
                <a:gd name="T48" fmla="*/ 298 w 318"/>
                <a:gd name="T49" fmla="*/ 374 h 374"/>
                <a:gd name="T50" fmla="*/ 306 w 318"/>
                <a:gd name="T51" fmla="*/ 374 h 374"/>
                <a:gd name="T52" fmla="*/ 314 w 318"/>
                <a:gd name="T53" fmla="*/ 374 h 374"/>
                <a:gd name="T54" fmla="*/ 318 w 318"/>
                <a:gd name="T55" fmla="*/ 294 h 374"/>
                <a:gd name="T56" fmla="*/ 292 w 318"/>
                <a:gd name="T57" fmla="*/ 250 h 374"/>
                <a:gd name="T58" fmla="*/ 260 w 318"/>
                <a:gd name="T59" fmla="*/ 204 h 374"/>
                <a:gd name="T60" fmla="*/ 202 w 318"/>
                <a:gd name="T61" fmla="*/ 128 h 374"/>
                <a:gd name="T62" fmla="*/ 230 w 318"/>
                <a:gd name="T63" fmla="*/ 100 h 374"/>
                <a:gd name="T64" fmla="*/ 288 w 318"/>
                <a:gd name="T65" fmla="*/ 54 h 374"/>
                <a:gd name="T66" fmla="*/ 318 w 318"/>
                <a:gd name="T67" fmla="*/ 38 h 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18" h="374">
                  <a:moveTo>
                    <a:pt x="318" y="38"/>
                  </a:moveTo>
                  <a:lnTo>
                    <a:pt x="312" y="0"/>
                  </a:lnTo>
                  <a:lnTo>
                    <a:pt x="312" y="0"/>
                  </a:lnTo>
                  <a:lnTo>
                    <a:pt x="294" y="4"/>
                  </a:lnTo>
                  <a:lnTo>
                    <a:pt x="274" y="8"/>
                  </a:lnTo>
                  <a:lnTo>
                    <a:pt x="256" y="16"/>
                  </a:lnTo>
                  <a:lnTo>
                    <a:pt x="236" y="26"/>
                  </a:lnTo>
                  <a:lnTo>
                    <a:pt x="218" y="38"/>
                  </a:lnTo>
                  <a:lnTo>
                    <a:pt x="198" y="50"/>
                  </a:lnTo>
                  <a:lnTo>
                    <a:pt x="178" y="66"/>
                  </a:lnTo>
                  <a:lnTo>
                    <a:pt x="160" y="84"/>
                  </a:lnTo>
                  <a:lnTo>
                    <a:pt x="160" y="84"/>
                  </a:lnTo>
                  <a:lnTo>
                    <a:pt x="140" y="66"/>
                  </a:lnTo>
                  <a:lnTo>
                    <a:pt x="120" y="50"/>
                  </a:lnTo>
                  <a:lnTo>
                    <a:pt x="100" y="38"/>
                  </a:lnTo>
                  <a:lnTo>
                    <a:pt x="82" y="26"/>
                  </a:lnTo>
                  <a:lnTo>
                    <a:pt x="62" y="16"/>
                  </a:lnTo>
                  <a:lnTo>
                    <a:pt x="44" y="8"/>
                  </a:lnTo>
                  <a:lnTo>
                    <a:pt x="26" y="4"/>
                  </a:lnTo>
                  <a:lnTo>
                    <a:pt x="6" y="0"/>
                  </a:lnTo>
                  <a:lnTo>
                    <a:pt x="0" y="38"/>
                  </a:lnTo>
                  <a:lnTo>
                    <a:pt x="0" y="38"/>
                  </a:lnTo>
                  <a:lnTo>
                    <a:pt x="30" y="54"/>
                  </a:lnTo>
                  <a:lnTo>
                    <a:pt x="60" y="76"/>
                  </a:lnTo>
                  <a:lnTo>
                    <a:pt x="90" y="100"/>
                  </a:lnTo>
                  <a:lnTo>
                    <a:pt x="118" y="128"/>
                  </a:lnTo>
                  <a:lnTo>
                    <a:pt x="118" y="128"/>
                  </a:lnTo>
                  <a:lnTo>
                    <a:pt x="88" y="164"/>
                  </a:lnTo>
                  <a:lnTo>
                    <a:pt x="58" y="204"/>
                  </a:lnTo>
                  <a:lnTo>
                    <a:pt x="58" y="204"/>
                  </a:lnTo>
                  <a:lnTo>
                    <a:pt x="26" y="250"/>
                  </a:lnTo>
                  <a:lnTo>
                    <a:pt x="0" y="294"/>
                  </a:lnTo>
                  <a:lnTo>
                    <a:pt x="0" y="374"/>
                  </a:lnTo>
                  <a:lnTo>
                    <a:pt x="6" y="374"/>
                  </a:lnTo>
                  <a:lnTo>
                    <a:pt x="10" y="374"/>
                  </a:lnTo>
                  <a:lnTo>
                    <a:pt x="10" y="374"/>
                  </a:lnTo>
                  <a:lnTo>
                    <a:pt x="12" y="374"/>
                  </a:lnTo>
                  <a:lnTo>
                    <a:pt x="20" y="374"/>
                  </a:lnTo>
                  <a:lnTo>
                    <a:pt x="20" y="374"/>
                  </a:lnTo>
                  <a:lnTo>
                    <a:pt x="30" y="356"/>
                  </a:lnTo>
                  <a:lnTo>
                    <a:pt x="60" y="310"/>
                  </a:lnTo>
                  <a:lnTo>
                    <a:pt x="104" y="244"/>
                  </a:lnTo>
                  <a:lnTo>
                    <a:pt x="130" y="210"/>
                  </a:lnTo>
                  <a:lnTo>
                    <a:pt x="160" y="174"/>
                  </a:lnTo>
                  <a:lnTo>
                    <a:pt x="160" y="174"/>
                  </a:lnTo>
                  <a:lnTo>
                    <a:pt x="188" y="210"/>
                  </a:lnTo>
                  <a:lnTo>
                    <a:pt x="214" y="244"/>
                  </a:lnTo>
                  <a:lnTo>
                    <a:pt x="258" y="310"/>
                  </a:lnTo>
                  <a:lnTo>
                    <a:pt x="288" y="356"/>
                  </a:lnTo>
                  <a:lnTo>
                    <a:pt x="298" y="374"/>
                  </a:lnTo>
                  <a:lnTo>
                    <a:pt x="306" y="374"/>
                  </a:lnTo>
                  <a:lnTo>
                    <a:pt x="306" y="374"/>
                  </a:lnTo>
                  <a:lnTo>
                    <a:pt x="310" y="374"/>
                  </a:lnTo>
                  <a:lnTo>
                    <a:pt x="314" y="374"/>
                  </a:lnTo>
                  <a:lnTo>
                    <a:pt x="318" y="374"/>
                  </a:lnTo>
                  <a:lnTo>
                    <a:pt x="318" y="294"/>
                  </a:lnTo>
                  <a:lnTo>
                    <a:pt x="318" y="294"/>
                  </a:lnTo>
                  <a:lnTo>
                    <a:pt x="292" y="250"/>
                  </a:lnTo>
                  <a:lnTo>
                    <a:pt x="260" y="204"/>
                  </a:lnTo>
                  <a:lnTo>
                    <a:pt x="260" y="204"/>
                  </a:lnTo>
                  <a:lnTo>
                    <a:pt x="230" y="164"/>
                  </a:lnTo>
                  <a:lnTo>
                    <a:pt x="202" y="128"/>
                  </a:lnTo>
                  <a:lnTo>
                    <a:pt x="202" y="128"/>
                  </a:lnTo>
                  <a:lnTo>
                    <a:pt x="230" y="100"/>
                  </a:lnTo>
                  <a:lnTo>
                    <a:pt x="258" y="76"/>
                  </a:lnTo>
                  <a:lnTo>
                    <a:pt x="288" y="54"/>
                  </a:lnTo>
                  <a:lnTo>
                    <a:pt x="318" y="38"/>
                  </a:lnTo>
                  <a:lnTo>
                    <a:pt x="318" y="38"/>
                  </a:lnTo>
                  <a:close/>
                </a:path>
              </a:pathLst>
            </a:custGeom>
            <a:solidFill>
              <a:schemeClr val="bg1">
                <a:lumMod val="95000"/>
              </a:schemeClr>
            </a:solidFill>
            <a:ln>
              <a:noFill/>
            </a:ln>
          </p:spPr>
          <p:txBody>
            <a:bodyPr vert="horz" wrap="square" lIns="91440" tIns="45720" rIns="91440" bIns="45720" numCol="1" anchor="t" anchorCtr="0" compatLnSpc="1"/>
            <a:lstStyle/>
            <a:p>
              <a:endParaRPr lang="zh-CN" altLang="en-US"/>
            </a:p>
          </p:txBody>
        </p:sp>
      </p:grpSp>
      <p:sp>
        <p:nvSpPr>
          <p:cNvPr id="47" name="矩形 46"/>
          <p:cNvSpPr/>
          <p:nvPr/>
        </p:nvSpPr>
        <p:spPr>
          <a:xfrm>
            <a:off x="5785467" y="1356655"/>
            <a:ext cx="5409053" cy="1145943"/>
          </a:xfrm>
          <a:prstGeom prst="rect">
            <a:avLst/>
          </a:prstGeom>
        </p:spPr>
        <p:txBody>
          <a:bodyPr wrap="square" lIns="121908" tIns="60954" rIns="121908" bIns="60954">
            <a:spAutoFit/>
          </a:bodyPr>
          <a:lstStyle/>
          <a:p>
            <a:pPr algn="just">
              <a:lnSpc>
                <a:spcPct val="130000"/>
              </a:lnSpc>
              <a:spcAft>
                <a:spcPts val="800"/>
              </a:spcAft>
            </a:pPr>
            <a:r>
              <a:rPr lang="zh-CN" altLang="en-US" sz="1300" dirty="0">
                <a:solidFill>
                  <a:schemeClr val="bg1">
                    <a:lumMod val="50000"/>
                  </a:schemeClr>
                </a:solidFill>
                <a:latin typeface="微软雅黑" panose="020B0503020204020204" pitchFamily="34" charset="-122"/>
                <a:ea typeface="微软雅黑" panose="020B0503020204020204" pitchFamily="34" charset="-122"/>
              </a:rPr>
              <a:t>在此输入您的标题</a:t>
            </a:r>
            <a:endParaRPr lang="en-US" altLang="zh-CN" sz="1100" dirty="0">
              <a:solidFill>
                <a:schemeClr val="bg1">
                  <a:lumMod val="50000"/>
                </a:schemeClr>
              </a:solidFill>
              <a:latin typeface="微软雅黑" panose="020B0503020204020204" pitchFamily="34" charset="-122"/>
              <a:ea typeface="微软雅黑" panose="020B0503020204020204" pitchFamily="34" charset="-122"/>
            </a:endParaRPr>
          </a:p>
          <a:p>
            <a:pPr algn="just">
              <a:lnSpc>
                <a:spcPct val="130000"/>
              </a:lnSpc>
              <a:spcAft>
                <a:spcPts val="800"/>
              </a:spcAft>
            </a:pPr>
            <a:r>
              <a:rPr lang="zh-CN" altLang="en-US" sz="1100" dirty="0">
                <a:solidFill>
                  <a:schemeClr val="bg1">
                    <a:lumMod val="50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在此输入您的文字，在此输入您的文字，在此输入您的文字，在此输入您的文字，在此输入您的文字，在此输入您的文字，在此输入您的文字</a:t>
            </a:r>
            <a:endParaRPr lang="zh-CN" altLang="en-US" sz="11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48" name="矩形 47"/>
          <p:cNvSpPr/>
          <p:nvPr/>
        </p:nvSpPr>
        <p:spPr>
          <a:xfrm>
            <a:off x="6354208" y="2566722"/>
            <a:ext cx="4840313" cy="563219"/>
          </a:xfrm>
          <a:prstGeom prst="rect">
            <a:avLst/>
          </a:prstGeom>
        </p:spPr>
        <p:txBody>
          <a:bodyPr wrap="square" lIns="121908" tIns="60954" rIns="121908" bIns="60954">
            <a:spAutoFit/>
          </a:bodyPr>
          <a:lstStyle/>
          <a:p>
            <a:pPr algn="just">
              <a:lnSpc>
                <a:spcPct val="130000"/>
              </a:lnSpc>
            </a:pPr>
            <a:r>
              <a:rPr lang="zh-CN" altLang="en-US" sz="1100" dirty="0">
                <a:solidFill>
                  <a:schemeClr val="bg1">
                    <a:lumMod val="50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在此输入您的文字，在此输入您的文字，在此输入您的文字，在此输入您的文字，在此输入您的文字，在此输入您的文字，在此输入您的文字</a:t>
            </a:r>
            <a:endParaRPr lang="zh-CN" altLang="en-US" sz="1100" dirty="0">
              <a:solidFill>
                <a:schemeClr val="bg1">
                  <a:lumMod val="50000"/>
                </a:schemeClr>
              </a:solidFill>
            </a:endParaRPr>
          </a:p>
        </p:txBody>
      </p:sp>
      <p:sp>
        <p:nvSpPr>
          <p:cNvPr id="49" name="矩形 48"/>
          <p:cNvSpPr/>
          <p:nvPr/>
        </p:nvSpPr>
        <p:spPr>
          <a:xfrm>
            <a:off x="6354208" y="3263391"/>
            <a:ext cx="4840313" cy="563219"/>
          </a:xfrm>
          <a:prstGeom prst="rect">
            <a:avLst/>
          </a:prstGeom>
        </p:spPr>
        <p:txBody>
          <a:bodyPr wrap="square" lIns="121908" tIns="60954" rIns="121908" bIns="60954">
            <a:spAutoFit/>
          </a:bodyPr>
          <a:lstStyle/>
          <a:p>
            <a:pPr algn="just">
              <a:lnSpc>
                <a:spcPct val="130000"/>
              </a:lnSpc>
            </a:pPr>
            <a:r>
              <a:rPr lang="zh-CN" altLang="en-US" sz="1100" dirty="0">
                <a:solidFill>
                  <a:schemeClr val="bg1">
                    <a:lumMod val="50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在此输入您的文字，在此输入您的文字，在此输入您的文字，在此输入您的文字，在此输入您的文字，在此输入您的文字，在此输入您的文字</a:t>
            </a:r>
            <a:endParaRPr lang="zh-CN" altLang="en-US" sz="1100" dirty="0">
              <a:solidFill>
                <a:schemeClr val="bg1">
                  <a:lumMod val="50000"/>
                </a:schemeClr>
              </a:solidFill>
            </a:endParaRPr>
          </a:p>
        </p:txBody>
      </p:sp>
      <p:sp>
        <p:nvSpPr>
          <p:cNvPr id="58" name="矩形 57"/>
          <p:cNvSpPr/>
          <p:nvPr/>
        </p:nvSpPr>
        <p:spPr>
          <a:xfrm>
            <a:off x="6354208" y="5353399"/>
            <a:ext cx="4840313" cy="563219"/>
          </a:xfrm>
          <a:prstGeom prst="rect">
            <a:avLst/>
          </a:prstGeom>
        </p:spPr>
        <p:txBody>
          <a:bodyPr wrap="square" lIns="121908" tIns="60954" rIns="121908" bIns="60954">
            <a:spAutoFit/>
          </a:bodyPr>
          <a:lstStyle/>
          <a:p>
            <a:pPr algn="just">
              <a:lnSpc>
                <a:spcPct val="130000"/>
              </a:lnSpc>
            </a:pPr>
            <a:r>
              <a:rPr lang="zh-CN" altLang="en-US" sz="1100" dirty="0">
                <a:solidFill>
                  <a:schemeClr val="bg1">
                    <a:lumMod val="50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在此输入您的文字，在此输入您的文字，在此输入您的文字，在此输入您的文字，在此输入您的文字，在此输入您的文字，在此输入您的文字</a:t>
            </a:r>
            <a:endParaRPr lang="zh-CN" altLang="en-US" sz="1100" dirty="0">
              <a:solidFill>
                <a:schemeClr val="bg1">
                  <a:lumMod val="50000"/>
                </a:schemeClr>
              </a:solidFill>
            </a:endParaRPr>
          </a:p>
        </p:txBody>
      </p:sp>
      <p:sp>
        <p:nvSpPr>
          <p:cNvPr id="59" name="矩形 58"/>
          <p:cNvSpPr/>
          <p:nvPr/>
        </p:nvSpPr>
        <p:spPr>
          <a:xfrm>
            <a:off x="6354208" y="4656730"/>
            <a:ext cx="4840313" cy="563219"/>
          </a:xfrm>
          <a:prstGeom prst="rect">
            <a:avLst/>
          </a:prstGeom>
        </p:spPr>
        <p:txBody>
          <a:bodyPr wrap="square" lIns="121908" tIns="60954" rIns="121908" bIns="60954">
            <a:spAutoFit/>
          </a:bodyPr>
          <a:lstStyle/>
          <a:p>
            <a:pPr algn="just">
              <a:lnSpc>
                <a:spcPct val="130000"/>
              </a:lnSpc>
            </a:pPr>
            <a:r>
              <a:rPr lang="zh-CN" altLang="en-US" sz="1100" dirty="0">
                <a:solidFill>
                  <a:schemeClr val="bg1">
                    <a:lumMod val="50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在此输入您的文字，在此输入您的文字，在此输入您的文字，在此输入您的文字，在此输入您的文字，在此输入您的文字，在此输入您的文字</a:t>
            </a:r>
            <a:endParaRPr lang="zh-CN" altLang="en-US" sz="1100" dirty="0">
              <a:solidFill>
                <a:schemeClr val="bg1">
                  <a:lumMod val="50000"/>
                </a:schemeClr>
              </a:solidFill>
            </a:endParaRPr>
          </a:p>
        </p:txBody>
      </p:sp>
      <p:sp>
        <p:nvSpPr>
          <p:cNvPr id="60" name="矩形 59"/>
          <p:cNvSpPr/>
          <p:nvPr/>
        </p:nvSpPr>
        <p:spPr>
          <a:xfrm>
            <a:off x="6354208" y="3960060"/>
            <a:ext cx="4840313" cy="563219"/>
          </a:xfrm>
          <a:prstGeom prst="rect">
            <a:avLst/>
          </a:prstGeom>
        </p:spPr>
        <p:txBody>
          <a:bodyPr wrap="square" lIns="121908" tIns="60954" rIns="121908" bIns="60954">
            <a:spAutoFit/>
          </a:bodyPr>
          <a:lstStyle/>
          <a:p>
            <a:pPr algn="just">
              <a:lnSpc>
                <a:spcPct val="130000"/>
              </a:lnSpc>
            </a:pPr>
            <a:r>
              <a:rPr lang="zh-CN" altLang="en-US" sz="1100" dirty="0">
                <a:solidFill>
                  <a:schemeClr val="bg1">
                    <a:lumMod val="50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在此输入您的文字，在此输入您的文字，在此输入您的文字，在此输入您的文字，在此输入您的文字，在此输入您的文字，在此输入您的文字</a:t>
            </a:r>
            <a:endParaRPr lang="zh-CN" altLang="en-US" sz="1100" dirty="0">
              <a:solidFill>
                <a:schemeClr val="bg1">
                  <a:lumMod val="50000"/>
                </a:schemeClr>
              </a:solidFill>
            </a:endParaRPr>
          </a:p>
        </p:txBody>
      </p:sp>
      <p:grpSp>
        <p:nvGrpSpPr>
          <p:cNvPr id="61" name="组合 60"/>
          <p:cNvGrpSpPr/>
          <p:nvPr/>
        </p:nvGrpSpPr>
        <p:grpSpPr>
          <a:xfrm>
            <a:off x="5993194" y="2676091"/>
            <a:ext cx="329100" cy="329143"/>
            <a:chOff x="4390979" y="2111842"/>
            <a:chExt cx="246857" cy="246857"/>
          </a:xfrm>
        </p:grpSpPr>
        <p:sp>
          <p:nvSpPr>
            <p:cNvPr id="62" name="圆角矩形 61"/>
            <p:cNvSpPr/>
            <p:nvPr/>
          </p:nvSpPr>
          <p:spPr>
            <a:xfrm rot="2700000">
              <a:off x="4390979" y="2111842"/>
              <a:ext cx="246857" cy="246857"/>
            </a:xfrm>
            <a:prstGeom prst="round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Freeform 6"/>
            <p:cNvSpPr/>
            <p:nvPr/>
          </p:nvSpPr>
          <p:spPr bwMode="auto">
            <a:xfrm>
              <a:off x="4424005" y="2166640"/>
              <a:ext cx="180807" cy="137266"/>
            </a:xfrm>
            <a:custGeom>
              <a:avLst/>
              <a:gdLst>
                <a:gd name="T0" fmla="*/ 156 w 490"/>
                <a:gd name="T1" fmla="*/ 244 h 372"/>
                <a:gd name="T2" fmla="*/ 38 w 490"/>
                <a:gd name="T3" fmla="*/ 178 h 372"/>
                <a:gd name="T4" fmla="*/ 0 w 490"/>
                <a:gd name="T5" fmla="*/ 216 h 372"/>
                <a:gd name="T6" fmla="*/ 114 w 490"/>
                <a:gd name="T7" fmla="*/ 326 h 372"/>
                <a:gd name="T8" fmla="*/ 162 w 490"/>
                <a:gd name="T9" fmla="*/ 372 h 372"/>
                <a:gd name="T10" fmla="*/ 490 w 490"/>
                <a:gd name="T11" fmla="*/ 32 h 372"/>
                <a:gd name="T12" fmla="*/ 456 w 490"/>
                <a:gd name="T13" fmla="*/ 0 h 372"/>
                <a:gd name="T14" fmla="*/ 156 w 490"/>
                <a:gd name="T15" fmla="*/ 244 h 37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0" h="372">
                  <a:moveTo>
                    <a:pt x="156" y="244"/>
                  </a:moveTo>
                  <a:lnTo>
                    <a:pt x="38" y="178"/>
                  </a:lnTo>
                  <a:lnTo>
                    <a:pt x="0" y="216"/>
                  </a:lnTo>
                  <a:lnTo>
                    <a:pt x="114" y="326"/>
                  </a:lnTo>
                  <a:lnTo>
                    <a:pt x="162" y="372"/>
                  </a:lnTo>
                  <a:lnTo>
                    <a:pt x="490" y="32"/>
                  </a:lnTo>
                  <a:lnTo>
                    <a:pt x="456" y="0"/>
                  </a:lnTo>
                  <a:lnTo>
                    <a:pt x="156" y="244"/>
                  </a:lnTo>
                  <a:close/>
                </a:path>
              </a:pathLst>
            </a:custGeom>
            <a:solidFill>
              <a:schemeClr val="bg1"/>
            </a:solidFill>
            <a:ln>
              <a:noFill/>
            </a:ln>
          </p:spPr>
          <p:txBody>
            <a:bodyPr vert="horz" wrap="square" lIns="91440" tIns="45720" rIns="91440" bIns="45720" numCol="1" anchor="t" anchorCtr="0" compatLnSpc="1"/>
            <a:lstStyle/>
            <a:p>
              <a:endParaRPr lang="zh-CN" altLang="en-US"/>
            </a:p>
          </p:txBody>
        </p:sp>
      </p:grpSp>
      <p:grpSp>
        <p:nvGrpSpPr>
          <p:cNvPr id="90" name="组合 89"/>
          <p:cNvGrpSpPr/>
          <p:nvPr/>
        </p:nvGrpSpPr>
        <p:grpSpPr>
          <a:xfrm>
            <a:off x="5993194" y="4069931"/>
            <a:ext cx="329100" cy="329143"/>
            <a:chOff x="4390979" y="2111842"/>
            <a:chExt cx="246857" cy="246857"/>
          </a:xfrm>
        </p:grpSpPr>
        <p:sp>
          <p:nvSpPr>
            <p:cNvPr id="91" name="圆角矩形 90"/>
            <p:cNvSpPr/>
            <p:nvPr/>
          </p:nvSpPr>
          <p:spPr>
            <a:xfrm rot="2700000">
              <a:off x="4390979" y="2111842"/>
              <a:ext cx="246857" cy="246857"/>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2" name="Freeform 6"/>
            <p:cNvSpPr/>
            <p:nvPr/>
          </p:nvSpPr>
          <p:spPr bwMode="auto">
            <a:xfrm>
              <a:off x="4424005" y="2166640"/>
              <a:ext cx="180807" cy="137266"/>
            </a:xfrm>
            <a:custGeom>
              <a:avLst/>
              <a:gdLst>
                <a:gd name="T0" fmla="*/ 156 w 490"/>
                <a:gd name="T1" fmla="*/ 244 h 372"/>
                <a:gd name="T2" fmla="*/ 38 w 490"/>
                <a:gd name="T3" fmla="*/ 178 h 372"/>
                <a:gd name="T4" fmla="*/ 0 w 490"/>
                <a:gd name="T5" fmla="*/ 216 h 372"/>
                <a:gd name="T6" fmla="*/ 114 w 490"/>
                <a:gd name="T7" fmla="*/ 326 h 372"/>
                <a:gd name="T8" fmla="*/ 162 w 490"/>
                <a:gd name="T9" fmla="*/ 372 h 372"/>
                <a:gd name="T10" fmla="*/ 490 w 490"/>
                <a:gd name="T11" fmla="*/ 32 h 372"/>
                <a:gd name="T12" fmla="*/ 456 w 490"/>
                <a:gd name="T13" fmla="*/ 0 h 372"/>
                <a:gd name="T14" fmla="*/ 156 w 490"/>
                <a:gd name="T15" fmla="*/ 244 h 37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0" h="372">
                  <a:moveTo>
                    <a:pt x="156" y="244"/>
                  </a:moveTo>
                  <a:lnTo>
                    <a:pt x="38" y="178"/>
                  </a:lnTo>
                  <a:lnTo>
                    <a:pt x="0" y="216"/>
                  </a:lnTo>
                  <a:lnTo>
                    <a:pt x="114" y="326"/>
                  </a:lnTo>
                  <a:lnTo>
                    <a:pt x="162" y="372"/>
                  </a:lnTo>
                  <a:lnTo>
                    <a:pt x="490" y="32"/>
                  </a:lnTo>
                  <a:lnTo>
                    <a:pt x="456" y="0"/>
                  </a:lnTo>
                  <a:lnTo>
                    <a:pt x="156" y="244"/>
                  </a:lnTo>
                  <a:close/>
                </a:path>
              </a:pathLst>
            </a:custGeom>
            <a:solidFill>
              <a:schemeClr val="bg1"/>
            </a:solidFill>
            <a:ln>
              <a:noFill/>
            </a:ln>
          </p:spPr>
          <p:txBody>
            <a:bodyPr vert="horz" wrap="square" lIns="91440" tIns="45720" rIns="91440" bIns="45720" numCol="1" anchor="t" anchorCtr="0" compatLnSpc="1"/>
            <a:lstStyle/>
            <a:p>
              <a:endParaRPr lang="zh-CN" altLang="en-US"/>
            </a:p>
          </p:txBody>
        </p:sp>
      </p:grpSp>
      <p:grpSp>
        <p:nvGrpSpPr>
          <p:cNvPr id="93" name="组合 92"/>
          <p:cNvGrpSpPr/>
          <p:nvPr/>
        </p:nvGrpSpPr>
        <p:grpSpPr>
          <a:xfrm>
            <a:off x="5993194" y="4766851"/>
            <a:ext cx="329100" cy="329143"/>
            <a:chOff x="4390979" y="2111842"/>
            <a:chExt cx="246857" cy="246857"/>
          </a:xfrm>
        </p:grpSpPr>
        <p:sp>
          <p:nvSpPr>
            <p:cNvPr id="94" name="圆角矩形 93"/>
            <p:cNvSpPr/>
            <p:nvPr/>
          </p:nvSpPr>
          <p:spPr>
            <a:xfrm rot="2700000">
              <a:off x="4390979" y="2111842"/>
              <a:ext cx="246857" cy="246857"/>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Freeform 6"/>
            <p:cNvSpPr/>
            <p:nvPr/>
          </p:nvSpPr>
          <p:spPr bwMode="auto">
            <a:xfrm>
              <a:off x="4424005" y="2166640"/>
              <a:ext cx="180807" cy="137266"/>
            </a:xfrm>
            <a:custGeom>
              <a:avLst/>
              <a:gdLst>
                <a:gd name="T0" fmla="*/ 156 w 490"/>
                <a:gd name="T1" fmla="*/ 244 h 372"/>
                <a:gd name="T2" fmla="*/ 38 w 490"/>
                <a:gd name="T3" fmla="*/ 178 h 372"/>
                <a:gd name="T4" fmla="*/ 0 w 490"/>
                <a:gd name="T5" fmla="*/ 216 h 372"/>
                <a:gd name="T6" fmla="*/ 114 w 490"/>
                <a:gd name="T7" fmla="*/ 326 h 372"/>
                <a:gd name="T8" fmla="*/ 162 w 490"/>
                <a:gd name="T9" fmla="*/ 372 h 372"/>
                <a:gd name="T10" fmla="*/ 490 w 490"/>
                <a:gd name="T11" fmla="*/ 32 h 372"/>
                <a:gd name="T12" fmla="*/ 456 w 490"/>
                <a:gd name="T13" fmla="*/ 0 h 372"/>
                <a:gd name="T14" fmla="*/ 156 w 490"/>
                <a:gd name="T15" fmla="*/ 244 h 37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0" h="372">
                  <a:moveTo>
                    <a:pt x="156" y="244"/>
                  </a:moveTo>
                  <a:lnTo>
                    <a:pt x="38" y="178"/>
                  </a:lnTo>
                  <a:lnTo>
                    <a:pt x="0" y="216"/>
                  </a:lnTo>
                  <a:lnTo>
                    <a:pt x="114" y="326"/>
                  </a:lnTo>
                  <a:lnTo>
                    <a:pt x="162" y="372"/>
                  </a:lnTo>
                  <a:lnTo>
                    <a:pt x="490" y="32"/>
                  </a:lnTo>
                  <a:lnTo>
                    <a:pt x="456" y="0"/>
                  </a:lnTo>
                  <a:lnTo>
                    <a:pt x="156" y="244"/>
                  </a:lnTo>
                  <a:close/>
                </a:path>
              </a:pathLst>
            </a:custGeom>
            <a:solidFill>
              <a:schemeClr val="bg1"/>
            </a:solidFill>
            <a:ln>
              <a:noFill/>
            </a:ln>
          </p:spPr>
          <p:txBody>
            <a:bodyPr vert="horz" wrap="square" lIns="91440" tIns="45720" rIns="91440" bIns="45720" numCol="1" anchor="t" anchorCtr="0" compatLnSpc="1"/>
            <a:lstStyle/>
            <a:p>
              <a:endParaRPr lang="zh-CN" altLang="en-US"/>
            </a:p>
          </p:txBody>
        </p:sp>
      </p:grpSp>
      <p:grpSp>
        <p:nvGrpSpPr>
          <p:cNvPr id="96" name="组合 95"/>
          <p:cNvGrpSpPr/>
          <p:nvPr/>
        </p:nvGrpSpPr>
        <p:grpSpPr>
          <a:xfrm>
            <a:off x="5993194" y="5463771"/>
            <a:ext cx="329100" cy="329143"/>
            <a:chOff x="4390979" y="2111842"/>
            <a:chExt cx="246857" cy="246857"/>
          </a:xfrm>
        </p:grpSpPr>
        <p:sp>
          <p:nvSpPr>
            <p:cNvPr id="97" name="圆角矩形 96"/>
            <p:cNvSpPr/>
            <p:nvPr/>
          </p:nvSpPr>
          <p:spPr>
            <a:xfrm rot="2700000">
              <a:off x="4390979" y="2111842"/>
              <a:ext cx="246857" cy="246857"/>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8" name="Freeform 6"/>
            <p:cNvSpPr/>
            <p:nvPr/>
          </p:nvSpPr>
          <p:spPr bwMode="auto">
            <a:xfrm>
              <a:off x="4424005" y="2166640"/>
              <a:ext cx="180807" cy="137266"/>
            </a:xfrm>
            <a:custGeom>
              <a:avLst/>
              <a:gdLst>
                <a:gd name="T0" fmla="*/ 156 w 490"/>
                <a:gd name="T1" fmla="*/ 244 h 372"/>
                <a:gd name="T2" fmla="*/ 38 w 490"/>
                <a:gd name="T3" fmla="*/ 178 h 372"/>
                <a:gd name="T4" fmla="*/ 0 w 490"/>
                <a:gd name="T5" fmla="*/ 216 h 372"/>
                <a:gd name="T6" fmla="*/ 114 w 490"/>
                <a:gd name="T7" fmla="*/ 326 h 372"/>
                <a:gd name="T8" fmla="*/ 162 w 490"/>
                <a:gd name="T9" fmla="*/ 372 h 372"/>
                <a:gd name="T10" fmla="*/ 490 w 490"/>
                <a:gd name="T11" fmla="*/ 32 h 372"/>
                <a:gd name="T12" fmla="*/ 456 w 490"/>
                <a:gd name="T13" fmla="*/ 0 h 372"/>
                <a:gd name="T14" fmla="*/ 156 w 490"/>
                <a:gd name="T15" fmla="*/ 244 h 37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0" h="372">
                  <a:moveTo>
                    <a:pt x="156" y="244"/>
                  </a:moveTo>
                  <a:lnTo>
                    <a:pt x="38" y="178"/>
                  </a:lnTo>
                  <a:lnTo>
                    <a:pt x="0" y="216"/>
                  </a:lnTo>
                  <a:lnTo>
                    <a:pt x="114" y="326"/>
                  </a:lnTo>
                  <a:lnTo>
                    <a:pt x="162" y="372"/>
                  </a:lnTo>
                  <a:lnTo>
                    <a:pt x="490" y="32"/>
                  </a:lnTo>
                  <a:lnTo>
                    <a:pt x="456" y="0"/>
                  </a:lnTo>
                  <a:lnTo>
                    <a:pt x="156" y="244"/>
                  </a:lnTo>
                  <a:close/>
                </a:path>
              </a:pathLst>
            </a:custGeom>
            <a:solidFill>
              <a:schemeClr val="bg1"/>
            </a:solidFill>
            <a:ln>
              <a:noFill/>
            </a:ln>
          </p:spPr>
          <p:txBody>
            <a:bodyPr vert="horz" wrap="square" lIns="91440" tIns="45720" rIns="91440" bIns="45720" numCol="1" anchor="t" anchorCtr="0" compatLnSpc="1"/>
            <a:lstStyle/>
            <a:p>
              <a:endParaRPr lang="zh-CN" altLang="en-US"/>
            </a:p>
          </p:txBody>
        </p:sp>
      </p:grpSp>
      <p:sp>
        <p:nvSpPr>
          <p:cNvPr id="2" name="标题 1"/>
          <p:cNvSpPr>
            <a:spLocks noGrp="1"/>
          </p:cNvSpPr>
          <p:nvPr>
            <p:ph type="title"/>
          </p:nvPr>
        </p:nvSpPr>
        <p:spPr/>
        <p:txBody>
          <a:bodyPr>
            <a:normAutofit fontScale="90000"/>
          </a:bodyPr>
          <a:lstStyle/>
          <a:p>
            <a:r>
              <a:rPr lang="zh-CN" altLang="en-US" dirty="0"/>
              <a:t>单击此处添加标题</a:t>
            </a:r>
            <a:endParaRPr lang="zh-CN" altLang="en-US" dirty="0"/>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40"/>
                                        </p:tgtEl>
                                        <p:attrNameLst>
                                          <p:attrName>style.visibility</p:attrName>
                                        </p:attrNameLst>
                                      </p:cBhvr>
                                      <p:to>
                                        <p:strVal val="visible"/>
                                      </p:to>
                                    </p:set>
                                    <p:anim calcmode="lin" valueType="num">
                                      <p:cBhvr>
                                        <p:cTn id="7" dur="500" fill="hold"/>
                                        <p:tgtEl>
                                          <p:spTgt spid="40"/>
                                        </p:tgtEl>
                                        <p:attrNameLst>
                                          <p:attrName>ppt_w</p:attrName>
                                        </p:attrNameLst>
                                      </p:cBhvr>
                                      <p:tavLst>
                                        <p:tav tm="0">
                                          <p:val>
                                            <p:fltVal val="0"/>
                                          </p:val>
                                        </p:tav>
                                        <p:tav tm="100000">
                                          <p:val>
                                            <p:strVal val="#ppt_w"/>
                                          </p:val>
                                        </p:tav>
                                      </p:tavLst>
                                    </p:anim>
                                    <p:anim calcmode="lin" valueType="num">
                                      <p:cBhvr>
                                        <p:cTn id="8" dur="500" fill="hold"/>
                                        <p:tgtEl>
                                          <p:spTgt spid="40"/>
                                        </p:tgtEl>
                                        <p:attrNameLst>
                                          <p:attrName>ppt_h</p:attrName>
                                        </p:attrNameLst>
                                      </p:cBhvr>
                                      <p:tavLst>
                                        <p:tav tm="0">
                                          <p:val>
                                            <p:fltVal val="0"/>
                                          </p:val>
                                        </p:tav>
                                        <p:tav tm="100000">
                                          <p:val>
                                            <p:strVal val="#ppt_h"/>
                                          </p:val>
                                        </p:tav>
                                      </p:tavLst>
                                    </p:anim>
                                    <p:animEffect transition="in" filter="fade">
                                      <p:cBhvr>
                                        <p:cTn id="9" dur="500"/>
                                        <p:tgtEl>
                                          <p:spTgt spid="40"/>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39"/>
                                        </p:tgtEl>
                                        <p:attrNameLst>
                                          <p:attrName>style.visibility</p:attrName>
                                        </p:attrNameLst>
                                      </p:cBhvr>
                                      <p:to>
                                        <p:strVal val="visible"/>
                                      </p:to>
                                    </p:set>
                                    <p:anim calcmode="lin" valueType="num">
                                      <p:cBhvr>
                                        <p:cTn id="13" dur="500" fill="hold"/>
                                        <p:tgtEl>
                                          <p:spTgt spid="39"/>
                                        </p:tgtEl>
                                        <p:attrNameLst>
                                          <p:attrName>ppt_w</p:attrName>
                                        </p:attrNameLst>
                                      </p:cBhvr>
                                      <p:tavLst>
                                        <p:tav tm="0">
                                          <p:val>
                                            <p:fltVal val="0"/>
                                          </p:val>
                                        </p:tav>
                                        <p:tav tm="100000">
                                          <p:val>
                                            <p:strVal val="#ppt_w"/>
                                          </p:val>
                                        </p:tav>
                                      </p:tavLst>
                                    </p:anim>
                                    <p:anim calcmode="lin" valueType="num">
                                      <p:cBhvr>
                                        <p:cTn id="14" dur="500" fill="hold"/>
                                        <p:tgtEl>
                                          <p:spTgt spid="39"/>
                                        </p:tgtEl>
                                        <p:attrNameLst>
                                          <p:attrName>ppt_h</p:attrName>
                                        </p:attrNameLst>
                                      </p:cBhvr>
                                      <p:tavLst>
                                        <p:tav tm="0">
                                          <p:val>
                                            <p:fltVal val="0"/>
                                          </p:val>
                                        </p:tav>
                                        <p:tav tm="100000">
                                          <p:val>
                                            <p:strVal val="#ppt_h"/>
                                          </p:val>
                                        </p:tav>
                                      </p:tavLst>
                                    </p:anim>
                                    <p:animEffect transition="in" filter="fade">
                                      <p:cBhvr>
                                        <p:cTn id="15" dur="500"/>
                                        <p:tgtEl>
                                          <p:spTgt spid="39"/>
                                        </p:tgtEl>
                                      </p:cBhvr>
                                    </p:animEffect>
                                  </p:childTnLst>
                                </p:cTn>
                              </p:par>
                            </p:childTnLst>
                          </p:cTn>
                        </p:par>
                        <p:par>
                          <p:cTn id="16" fill="hold">
                            <p:stCondLst>
                              <p:cond delay="1000"/>
                            </p:stCondLst>
                            <p:childTnLst>
                              <p:par>
                                <p:cTn id="17" presetID="53" presetClass="entr" presetSubtype="16" fill="hold" grpId="0" nodeType="afterEffect">
                                  <p:stCondLst>
                                    <p:cond delay="0"/>
                                  </p:stCondLst>
                                  <p:childTnLst>
                                    <p:set>
                                      <p:cBhvr>
                                        <p:cTn id="18" dur="1" fill="hold">
                                          <p:stCondLst>
                                            <p:cond delay="0"/>
                                          </p:stCondLst>
                                        </p:cTn>
                                        <p:tgtEl>
                                          <p:spTgt spid="38"/>
                                        </p:tgtEl>
                                        <p:attrNameLst>
                                          <p:attrName>style.visibility</p:attrName>
                                        </p:attrNameLst>
                                      </p:cBhvr>
                                      <p:to>
                                        <p:strVal val="visible"/>
                                      </p:to>
                                    </p:set>
                                    <p:anim calcmode="lin" valueType="num">
                                      <p:cBhvr>
                                        <p:cTn id="19" dur="500" fill="hold"/>
                                        <p:tgtEl>
                                          <p:spTgt spid="38"/>
                                        </p:tgtEl>
                                        <p:attrNameLst>
                                          <p:attrName>ppt_w</p:attrName>
                                        </p:attrNameLst>
                                      </p:cBhvr>
                                      <p:tavLst>
                                        <p:tav tm="0">
                                          <p:val>
                                            <p:fltVal val="0"/>
                                          </p:val>
                                        </p:tav>
                                        <p:tav tm="100000">
                                          <p:val>
                                            <p:strVal val="#ppt_w"/>
                                          </p:val>
                                        </p:tav>
                                      </p:tavLst>
                                    </p:anim>
                                    <p:anim calcmode="lin" valueType="num">
                                      <p:cBhvr>
                                        <p:cTn id="20" dur="500" fill="hold"/>
                                        <p:tgtEl>
                                          <p:spTgt spid="38"/>
                                        </p:tgtEl>
                                        <p:attrNameLst>
                                          <p:attrName>ppt_h</p:attrName>
                                        </p:attrNameLst>
                                      </p:cBhvr>
                                      <p:tavLst>
                                        <p:tav tm="0">
                                          <p:val>
                                            <p:fltVal val="0"/>
                                          </p:val>
                                        </p:tav>
                                        <p:tav tm="100000">
                                          <p:val>
                                            <p:strVal val="#ppt_h"/>
                                          </p:val>
                                        </p:tav>
                                      </p:tavLst>
                                    </p:anim>
                                    <p:animEffect transition="in" filter="fade">
                                      <p:cBhvr>
                                        <p:cTn id="21" dur="500"/>
                                        <p:tgtEl>
                                          <p:spTgt spid="38"/>
                                        </p:tgtEl>
                                      </p:cBhvr>
                                    </p:animEffect>
                                  </p:childTnLst>
                                </p:cTn>
                              </p:par>
                            </p:childTnLst>
                          </p:cTn>
                        </p:par>
                        <p:par>
                          <p:cTn id="22" fill="hold">
                            <p:stCondLst>
                              <p:cond delay="1500"/>
                            </p:stCondLst>
                            <p:childTnLst>
                              <p:par>
                                <p:cTn id="23" presetID="42" presetClass="path" presetSubtype="0" accel="50000" decel="50000" fill="hold" nodeType="afterEffect">
                                  <p:stCondLst>
                                    <p:cond delay="0"/>
                                  </p:stCondLst>
                                  <p:childTnLst>
                                    <p:animMotion origin="layout" path="M 4.44444E-6 0.00494 L -0.36025 0.65679 " pathEditMode="relative" rAng="0" ptsTypes="AA">
                                      <p:cBhvr>
                                        <p:cTn id="24" dur="300" fill="hold"/>
                                        <p:tgtEl>
                                          <p:spTgt spid="41"/>
                                        </p:tgtEl>
                                        <p:attrNameLst>
                                          <p:attrName>ppt_x</p:attrName>
                                          <p:attrName>ppt_y</p:attrName>
                                        </p:attrNameLst>
                                      </p:cBhvr>
                                      <p:rCtr x="-18021" y="32593"/>
                                    </p:animMotion>
                                  </p:childTnLst>
                                </p:cTn>
                              </p:par>
                            </p:childTnLst>
                          </p:cTn>
                        </p:par>
                        <p:par>
                          <p:cTn id="25" fill="hold">
                            <p:stCondLst>
                              <p:cond delay="2000"/>
                            </p:stCondLst>
                            <p:childTnLst>
                              <p:par>
                                <p:cTn id="26" presetID="42" presetClass="entr" presetSubtype="0" fill="hold" grpId="0" nodeType="afterEffect">
                                  <p:stCondLst>
                                    <p:cond delay="0"/>
                                  </p:stCondLst>
                                  <p:childTnLst>
                                    <p:set>
                                      <p:cBhvr>
                                        <p:cTn id="27" dur="1" fill="hold">
                                          <p:stCondLst>
                                            <p:cond delay="0"/>
                                          </p:stCondLst>
                                        </p:cTn>
                                        <p:tgtEl>
                                          <p:spTgt spid="47"/>
                                        </p:tgtEl>
                                        <p:attrNameLst>
                                          <p:attrName>style.visibility</p:attrName>
                                        </p:attrNameLst>
                                      </p:cBhvr>
                                      <p:to>
                                        <p:strVal val="visible"/>
                                      </p:to>
                                    </p:set>
                                    <p:animEffect transition="in" filter="fade">
                                      <p:cBhvr>
                                        <p:cTn id="28" dur="500"/>
                                        <p:tgtEl>
                                          <p:spTgt spid="47"/>
                                        </p:tgtEl>
                                      </p:cBhvr>
                                    </p:animEffect>
                                    <p:anim calcmode="lin" valueType="num">
                                      <p:cBhvr>
                                        <p:cTn id="29" dur="500" fill="hold"/>
                                        <p:tgtEl>
                                          <p:spTgt spid="47"/>
                                        </p:tgtEl>
                                        <p:attrNameLst>
                                          <p:attrName>ppt_x</p:attrName>
                                        </p:attrNameLst>
                                      </p:cBhvr>
                                      <p:tavLst>
                                        <p:tav tm="0">
                                          <p:val>
                                            <p:strVal val="#ppt_x"/>
                                          </p:val>
                                        </p:tav>
                                        <p:tav tm="100000">
                                          <p:val>
                                            <p:strVal val="#ppt_x"/>
                                          </p:val>
                                        </p:tav>
                                      </p:tavLst>
                                    </p:anim>
                                    <p:anim calcmode="lin" valueType="num">
                                      <p:cBhvr>
                                        <p:cTn id="30" dur="500" fill="hold"/>
                                        <p:tgtEl>
                                          <p:spTgt spid="47"/>
                                        </p:tgtEl>
                                        <p:attrNameLst>
                                          <p:attrName>ppt_y</p:attrName>
                                        </p:attrNameLst>
                                      </p:cBhvr>
                                      <p:tavLst>
                                        <p:tav tm="0">
                                          <p:val>
                                            <p:strVal val="#ppt_y+.1"/>
                                          </p:val>
                                        </p:tav>
                                        <p:tav tm="100000">
                                          <p:val>
                                            <p:strVal val="#ppt_y"/>
                                          </p:val>
                                        </p:tav>
                                      </p:tavLst>
                                    </p:anim>
                                  </p:childTnLst>
                                </p:cTn>
                              </p:par>
                            </p:childTnLst>
                          </p:cTn>
                        </p:par>
                        <p:par>
                          <p:cTn id="31" fill="hold">
                            <p:stCondLst>
                              <p:cond delay="2500"/>
                            </p:stCondLst>
                            <p:childTnLst>
                              <p:par>
                                <p:cTn id="32" presetID="45" presetClass="entr" presetSubtype="0" fill="hold" nodeType="afterEffect">
                                  <p:stCondLst>
                                    <p:cond delay="0"/>
                                  </p:stCondLst>
                                  <p:childTnLst>
                                    <p:set>
                                      <p:cBhvr>
                                        <p:cTn id="33" dur="1" fill="hold">
                                          <p:stCondLst>
                                            <p:cond delay="0"/>
                                          </p:stCondLst>
                                        </p:cTn>
                                        <p:tgtEl>
                                          <p:spTgt spid="61"/>
                                        </p:tgtEl>
                                        <p:attrNameLst>
                                          <p:attrName>style.visibility</p:attrName>
                                        </p:attrNameLst>
                                      </p:cBhvr>
                                      <p:to>
                                        <p:strVal val="visible"/>
                                      </p:to>
                                    </p:set>
                                    <p:animEffect transition="in" filter="fade">
                                      <p:cBhvr>
                                        <p:cTn id="34" dur="1000"/>
                                        <p:tgtEl>
                                          <p:spTgt spid="61"/>
                                        </p:tgtEl>
                                      </p:cBhvr>
                                    </p:animEffect>
                                    <p:anim calcmode="lin" valueType="num">
                                      <p:cBhvr>
                                        <p:cTn id="35" dur="1000" fill="hold"/>
                                        <p:tgtEl>
                                          <p:spTgt spid="61"/>
                                        </p:tgtEl>
                                        <p:attrNameLst>
                                          <p:attrName>ppt_w</p:attrName>
                                        </p:attrNameLst>
                                      </p:cBhvr>
                                      <p:tavLst>
                                        <p:tav tm="0" fmla="#ppt_w*sin(2.5*pi*$)">
                                          <p:val>
                                            <p:fltVal val="0"/>
                                          </p:val>
                                        </p:tav>
                                        <p:tav tm="100000">
                                          <p:val>
                                            <p:fltVal val="1"/>
                                          </p:val>
                                        </p:tav>
                                      </p:tavLst>
                                    </p:anim>
                                    <p:anim calcmode="lin" valueType="num">
                                      <p:cBhvr>
                                        <p:cTn id="36" dur="1000" fill="hold"/>
                                        <p:tgtEl>
                                          <p:spTgt spid="61"/>
                                        </p:tgtEl>
                                        <p:attrNameLst>
                                          <p:attrName>ppt_h</p:attrName>
                                        </p:attrNameLst>
                                      </p:cBhvr>
                                      <p:tavLst>
                                        <p:tav tm="0">
                                          <p:val>
                                            <p:strVal val="#ppt_h"/>
                                          </p:val>
                                        </p:tav>
                                        <p:tav tm="100000">
                                          <p:val>
                                            <p:strVal val="#ppt_h"/>
                                          </p:val>
                                        </p:tav>
                                      </p:tavLst>
                                    </p:anim>
                                  </p:childTnLst>
                                </p:cTn>
                              </p:par>
                              <p:par>
                                <p:cTn id="37" presetID="2" presetClass="entr" presetSubtype="2" fill="hold" grpId="0" nodeType="withEffect">
                                  <p:stCondLst>
                                    <p:cond delay="250"/>
                                  </p:stCondLst>
                                  <p:childTnLst>
                                    <p:set>
                                      <p:cBhvr>
                                        <p:cTn id="38" dur="1" fill="hold">
                                          <p:stCondLst>
                                            <p:cond delay="0"/>
                                          </p:stCondLst>
                                        </p:cTn>
                                        <p:tgtEl>
                                          <p:spTgt spid="48"/>
                                        </p:tgtEl>
                                        <p:attrNameLst>
                                          <p:attrName>style.visibility</p:attrName>
                                        </p:attrNameLst>
                                      </p:cBhvr>
                                      <p:to>
                                        <p:strVal val="visible"/>
                                      </p:to>
                                    </p:set>
                                    <p:anim calcmode="lin" valueType="num">
                                      <p:cBhvr additive="base">
                                        <p:cTn id="39" dur="500" fill="hold"/>
                                        <p:tgtEl>
                                          <p:spTgt spid="48"/>
                                        </p:tgtEl>
                                        <p:attrNameLst>
                                          <p:attrName>ppt_x</p:attrName>
                                        </p:attrNameLst>
                                      </p:cBhvr>
                                      <p:tavLst>
                                        <p:tav tm="0">
                                          <p:val>
                                            <p:strVal val="1+#ppt_w/2"/>
                                          </p:val>
                                        </p:tav>
                                        <p:tav tm="100000">
                                          <p:val>
                                            <p:strVal val="#ppt_x"/>
                                          </p:val>
                                        </p:tav>
                                      </p:tavLst>
                                    </p:anim>
                                    <p:anim calcmode="lin" valueType="num">
                                      <p:cBhvr additive="base">
                                        <p:cTn id="40" dur="500" fill="hold"/>
                                        <p:tgtEl>
                                          <p:spTgt spid="48"/>
                                        </p:tgtEl>
                                        <p:attrNameLst>
                                          <p:attrName>ppt_y</p:attrName>
                                        </p:attrNameLst>
                                      </p:cBhvr>
                                      <p:tavLst>
                                        <p:tav tm="0">
                                          <p:val>
                                            <p:strVal val="#ppt_y"/>
                                          </p:val>
                                        </p:tav>
                                        <p:tav tm="100000">
                                          <p:val>
                                            <p:strVal val="#ppt_y"/>
                                          </p:val>
                                        </p:tav>
                                      </p:tavLst>
                                    </p:anim>
                                  </p:childTnLst>
                                </p:cTn>
                              </p:par>
                            </p:childTnLst>
                          </p:cTn>
                        </p:par>
                        <p:par>
                          <p:cTn id="41" fill="hold">
                            <p:stCondLst>
                              <p:cond delay="3500"/>
                            </p:stCondLst>
                            <p:childTnLst>
                              <p:par>
                                <p:cTn id="42" presetID="45" presetClass="entr" presetSubtype="0" fill="hold" nodeType="afterEffect">
                                  <p:stCondLst>
                                    <p:cond delay="0"/>
                                  </p:stCondLst>
                                  <p:childTnLst>
                                    <p:set>
                                      <p:cBhvr>
                                        <p:cTn id="43" dur="1" fill="hold">
                                          <p:stCondLst>
                                            <p:cond delay="0"/>
                                          </p:stCondLst>
                                        </p:cTn>
                                        <p:tgtEl>
                                          <p:spTgt spid="44"/>
                                        </p:tgtEl>
                                        <p:attrNameLst>
                                          <p:attrName>style.visibility</p:attrName>
                                        </p:attrNameLst>
                                      </p:cBhvr>
                                      <p:to>
                                        <p:strVal val="visible"/>
                                      </p:to>
                                    </p:set>
                                    <p:animEffect transition="in" filter="fade">
                                      <p:cBhvr>
                                        <p:cTn id="44" dur="1000"/>
                                        <p:tgtEl>
                                          <p:spTgt spid="44"/>
                                        </p:tgtEl>
                                      </p:cBhvr>
                                    </p:animEffect>
                                    <p:anim calcmode="lin" valueType="num">
                                      <p:cBhvr>
                                        <p:cTn id="45" dur="1000" fill="hold"/>
                                        <p:tgtEl>
                                          <p:spTgt spid="44"/>
                                        </p:tgtEl>
                                        <p:attrNameLst>
                                          <p:attrName>ppt_w</p:attrName>
                                        </p:attrNameLst>
                                      </p:cBhvr>
                                      <p:tavLst>
                                        <p:tav tm="0" fmla="#ppt_w*sin(2.5*pi*$)">
                                          <p:val>
                                            <p:fltVal val="0"/>
                                          </p:val>
                                        </p:tav>
                                        <p:tav tm="100000">
                                          <p:val>
                                            <p:fltVal val="1"/>
                                          </p:val>
                                        </p:tav>
                                      </p:tavLst>
                                    </p:anim>
                                    <p:anim calcmode="lin" valueType="num">
                                      <p:cBhvr>
                                        <p:cTn id="46" dur="1000" fill="hold"/>
                                        <p:tgtEl>
                                          <p:spTgt spid="44"/>
                                        </p:tgtEl>
                                        <p:attrNameLst>
                                          <p:attrName>ppt_h</p:attrName>
                                        </p:attrNameLst>
                                      </p:cBhvr>
                                      <p:tavLst>
                                        <p:tav tm="0">
                                          <p:val>
                                            <p:strVal val="#ppt_h"/>
                                          </p:val>
                                        </p:tav>
                                        <p:tav tm="100000">
                                          <p:val>
                                            <p:strVal val="#ppt_h"/>
                                          </p:val>
                                        </p:tav>
                                      </p:tavLst>
                                    </p:anim>
                                  </p:childTnLst>
                                </p:cTn>
                              </p:par>
                              <p:par>
                                <p:cTn id="47" presetID="2" presetClass="entr" presetSubtype="2" fill="hold" grpId="0" nodeType="withEffect">
                                  <p:stCondLst>
                                    <p:cond delay="250"/>
                                  </p:stCondLst>
                                  <p:childTnLst>
                                    <p:set>
                                      <p:cBhvr>
                                        <p:cTn id="48" dur="1" fill="hold">
                                          <p:stCondLst>
                                            <p:cond delay="0"/>
                                          </p:stCondLst>
                                        </p:cTn>
                                        <p:tgtEl>
                                          <p:spTgt spid="49"/>
                                        </p:tgtEl>
                                        <p:attrNameLst>
                                          <p:attrName>style.visibility</p:attrName>
                                        </p:attrNameLst>
                                      </p:cBhvr>
                                      <p:to>
                                        <p:strVal val="visible"/>
                                      </p:to>
                                    </p:set>
                                    <p:anim calcmode="lin" valueType="num">
                                      <p:cBhvr additive="base">
                                        <p:cTn id="49" dur="500" fill="hold"/>
                                        <p:tgtEl>
                                          <p:spTgt spid="49"/>
                                        </p:tgtEl>
                                        <p:attrNameLst>
                                          <p:attrName>ppt_x</p:attrName>
                                        </p:attrNameLst>
                                      </p:cBhvr>
                                      <p:tavLst>
                                        <p:tav tm="0">
                                          <p:val>
                                            <p:strVal val="1+#ppt_w/2"/>
                                          </p:val>
                                        </p:tav>
                                        <p:tav tm="100000">
                                          <p:val>
                                            <p:strVal val="#ppt_x"/>
                                          </p:val>
                                        </p:tav>
                                      </p:tavLst>
                                    </p:anim>
                                    <p:anim calcmode="lin" valueType="num">
                                      <p:cBhvr additive="base">
                                        <p:cTn id="50" dur="500" fill="hold"/>
                                        <p:tgtEl>
                                          <p:spTgt spid="49"/>
                                        </p:tgtEl>
                                        <p:attrNameLst>
                                          <p:attrName>ppt_y</p:attrName>
                                        </p:attrNameLst>
                                      </p:cBhvr>
                                      <p:tavLst>
                                        <p:tav tm="0">
                                          <p:val>
                                            <p:strVal val="#ppt_y"/>
                                          </p:val>
                                        </p:tav>
                                        <p:tav tm="100000">
                                          <p:val>
                                            <p:strVal val="#ppt_y"/>
                                          </p:val>
                                        </p:tav>
                                      </p:tavLst>
                                    </p:anim>
                                  </p:childTnLst>
                                </p:cTn>
                              </p:par>
                            </p:childTnLst>
                          </p:cTn>
                        </p:par>
                        <p:par>
                          <p:cTn id="51" fill="hold">
                            <p:stCondLst>
                              <p:cond delay="4500"/>
                            </p:stCondLst>
                            <p:childTnLst>
                              <p:par>
                                <p:cTn id="52" presetID="45" presetClass="entr" presetSubtype="0" fill="hold" nodeType="afterEffect">
                                  <p:stCondLst>
                                    <p:cond delay="0"/>
                                  </p:stCondLst>
                                  <p:childTnLst>
                                    <p:set>
                                      <p:cBhvr>
                                        <p:cTn id="53" dur="1" fill="hold">
                                          <p:stCondLst>
                                            <p:cond delay="0"/>
                                          </p:stCondLst>
                                        </p:cTn>
                                        <p:tgtEl>
                                          <p:spTgt spid="90"/>
                                        </p:tgtEl>
                                        <p:attrNameLst>
                                          <p:attrName>style.visibility</p:attrName>
                                        </p:attrNameLst>
                                      </p:cBhvr>
                                      <p:to>
                                        <p:strVal val="visible"/>
                                      </p:to>
                                    </p:set>
                                    <p:animEffect transition="in" filter="fade">
                                      <p:cBhvr>
                                        <p:cTn id="54" dur="1000"/>
                                        <p:tgtEl>
                                          <p:spTgt spid="90"/>
                                        </p:tgtEl>
                                      </p:cBhvr>
                                    </p:animEffect>
                                    <p:anim calcmode="lin" valueType="num">
                                      <p:cBhvr>
                                        <p:cTn id="55" dur="1000" fill="hold"/>
                                        <p:tgtEl>
                                          <p:spTgt spid="90"/>
                                        </p:tgtEl>
                                        <p:attrNameLst>
                                          <p:attrName>ppt_w</p:attrName>
                                        </p:attrNameLst>
                                      </p:cBhvr>
                                      <p:tavLst>
                                        <p:tav tm="0" fmla="#ppt_w*sin(2.5*pi*$)">
                                          <p:val>
                                            <p:fltVal val="0"/>
                                          </p:val>
                                        </p:tav>
                                        <p:tav tm="100000">
                                          <p:val>
                                            <p:fltVal val="1"/>
                                          </p:val>
                                        </p:tav>
                                      </p:tavLst>
                                    </p:anim>
                                    <p:anim calcmode="lin" valueType="num">
                                      <p:cBhvr>
                                        <p:cTn id="56" dur="1000" fill="hold"/>
                                        <p:tgtEl>
                                          <p:spTgt spid="90"/>
                                        </p:tgtEl>
                                        <p:attrNameLst>
                                          <p:attrName>ppt_h</p:attrName>
                                        </p:attrNameLst>
                                      </p:cBhvr>
                                      <p:tavLst>
                                        <p:tav tm="0">
                                          <p:val>
                                            <p:strVal val="#ppt_h"/>
                                          </p:val>
                                        </p:tav>
                                        <p:tav tm="100000">
                                          <p:val>
                                            <p:strVal val="#ppt_h"/>
                                          </p:val>
                                        </p:tav>
                                      </p:tavLst>
                                    </p:anim>
                                  </p:childTnLst>
                                </p:cTn>
                              </p:par>
                              <p:par>
                                <p:cTn id="57" presetID="2" presetClass="entr" presetSubtype="2" fill="hold" grpId="0" nodeType="withEffect">
                                  <p:stCondLst>
                                    <p:cond delay="250"/>
                                  </p:stCondLst>
                                  <p:childTnLst>
                                    <p:set>
                                      <p:cBhvr>
                                        <p:cTn id="58" dur="1" fill="hold">
                                          <p:stCondLst>
                                            <p:cond delay="0"/>
                                          </p:stCondLst>
                                        </p:cTn>
                                        <p:tgtEl>
                                          <p:spTgt spid="60"/>
                                        </p:tgtEl>
                                        <p:attrNameLst>
                                          <p:attrName>style.visibility</p:attrName>
                                        </p:attrNameLst>
                                      </p:cBhvr>
                                      <p:to>
                                        <p:strVal val="visible"/>
                                      </p:to>
                                    </p:set>
                                    <p:anim calcmode="lin" valueType="num">
                                      <p:cBhvr additive="base">
                                        <p:cTn id="59" dur="500" fill="hold"/>
                                        <p:tgtEl>
                                          <p:spTgt spid="60"/>
                                        </p:tgtEl>
                                        <p:attrNameLst>
                                          <p:attrName>ppt_x</p:attrName>
                                        </p:attrNameLst>
                                      </p:cBhvr>
                                      <p:tavLst>
                                        <p:tav tm="0">
                                          <p:val>
                                            <p:strVal val="1+#ppt_w/2"/>
                                          </p:val>
                                        </p:tav>
                                        <p:tav tm="100000">
                                          <p:val>
                                            <p:strVal val="#ppt_x"/>
                                          </p:val>
                                        </p:tav>
                                      </p:tavLst>
                                    </p:anim>
                                    <p:anim calcmode="lin" valueType="num">
                                      <p:cBhvr additive="base">
                                        <p:cTn id="60" dur="500" fill="hold"/>
                                        <p:tgtEl>
                                          <p:spTgt spid="60"/>
                                        </p:tgtEl>
                                        <p:attrNameLst>
                                          <p:attrName>ppt_y</p:attrName>
                                        </p:attrNameLst>
                                      </p:cBhvr>
                                      <p:tavLst>
                                        <p:tav tm="0">
                                          <p:val>
                                            <p:strVal val="#ppt_y"/>
                                          </p:val>
                                        </p:tav>
                                        <p:tav tm="100000">
                                          <p:val>
                                            <p:strVal val="#ppt_y"/>
                                          </p:val>
                                        </p:tav>
                                      </p:tavLst>
                                    </p:anim>
                                  </p:childTnLst>
                                </p:cTn>
                              </p:par>
                            </p:childTnLst>
                          </p:cTn>
                        </p:par>
                        <p:par>
                          <p:cTn id="61" fill="hold">
                            <p:stCondLst>
                              <p:cond delay="5500"/>
                            </p:stCondLst>
                            <p:childTnLst>
                              <p:par>
                                <p:cTn id="62" presetID="45" presetClass="entr" presetSubtype="0" fill="hold" nodeType="afterEffect">
                                  <p:stCondLst>
                                    <p:cond delay="0"/>
                                  </p:stCondLst>
                                  <p:childTnLst>
                                    <p:set>
                                      <p:cBhvr>
                                        <p:cTn id="63" dur="1" fill="hold">
                                          <p:stCondLst>
                                            <p:cond delay="0"/>
                                          </p:stCondLst>
                                        </p:cTn>
                                        <p:tgtEl>
                                          <p:spTgt spid="93"/>
                                        </p:tgtEl>
                                        <p:attrNameLst>
                                          <p:attrName>style.visibility</p:attrName>
                                        </p:attrNameLst>
                                      </p:cBhvr>
                                      <p:to>
                                        <p:strVal val="visible"/>
                                      </p:to>
                                    </p:set>
                                    <p:animEffect transition="in" filter="fade">
                                      <p:cBhvr>
                                        <p:cTn id="64" dur="1000"/>
                                        <p:tgtEl>
                                          <p:spTgt spid="93"/>
                                        </p:tgtEl>
                                      </p:cBhvr>
                                    </p:animEffect>
                                    <p:anim calcmode="lin" valueType="num">
                                      <p:cBhvr>
                                        <p:cTn id="65" dur="1000" fill="hold"/>
                                        <p:tgtEl>
                                          <p:spTgt spid="93"/>
                                        </p:tgtEl>
                                        <p:attrNameLst>
                                          <p:attrName>ppt_w</p:attrName>
                                        </p:attrNameLst>
                                      </p:cBhvr>
                                      <p:tavLst>
                                        <p:tav tm="0" fmla="#ppt_w*sin(2.5*pi*$)">
                                          <p:val>
                                            <p:fltVal val="0"/>
                                          </p:val>
                                        </p:tav>
                                        <p:tav tm="100000">
                                          <p:val>
                                            <p:fltVal val="1"/>
                                          </p:val>
                                        </p:tav>
                                      </p:tavLst>
                                    </p:anim>
                                    <p:anim calcmode="lin" valueType="num">
                                      <p:cBhvr>
                                        <p:cTn id="66" dur="1000" fill="hold"/>
                                        <p:tgtEl>
                                          <p:spTgt spid="93"/>
                                        </p:tgtEl>
                                        <p:attrNameLst>
                                          <p:attrName>ppt_h</p:attrName>
                                        </p:attrNameLst>
                                      </p:cBhvr>
                                      <p:tavLst>
                                        <p:tav tm="0">
                                          <p:val>
                                            <p:strVal val="#ppt_h"/>
                                          </p:val>
                                        </p:tav>
                                        <p:tav tm="100000">
                                          <p:val>
                                            <p:strVal val="#ppt_h"/>
                                          </p:val>
                                        </p:tav>
                                      </p:tavLst>
                                    </p:anim>
                                  </p:childTnLst>
                                </p:cTn>
                              </p:par>
                              <p:par>
                                <p:cTn id="67" presetID="2" presetClass="entr" presetSubtype="2" fill="hold" grpId="0" nodeType="withEffect">
                                  <p:stCondLst>
                                    <p:cond delay="250"/>
                                  </p:stCondLst>
                                  <p:childTnLst>
                                    <p:set>
                                      <p:cBhvr>
                                        <p:cTn id="68" dur="1" fill="hold">
                                          <p:stCondLst>
                                            <p:cond delay="0"/>
                                          </p:stCondLst>
                                        </p:cTn>
                                        <p:tgtEl>
                                          <p:spTgt spid="59"/>
                                        </p:tgtEl>
                                        <p:attrNameLst>
                                          <p:attrName>style.visibility</p:attrName>
                                        </p:attrNameLst>
                                      </p:cBhvr>
                                      <p:to>
                                        <p:strVal val="visible"/>
                                      </p:to>
                                    </p:set>
                                    <p:anim calcmode="lin" valueType="num">
                                      <p:cBhvr additive="base">
                                        <p:cTn id="69" dur="500" fill="hold"/>
                                        <p:tgtEl>
                                          <p:spTgt spid="59"/>
                                        </p:tgtEl>
                                        <p:attrNameLst>
                                          <p:attrName>ppt_x</p:attrName>
                                        </p:attrNameLst>
                                      </p:cBhvr>
                                      <p:tavLst>
                                        <p:tav tm="0">
                                          <p:val>
                                            <p:strVal val="1+#ppt_w/2"/>
                                          </p:val>
                                        </p:tav>
                                        <p:tav tm="100000">
                                          <p:val>
                                            <p:strVal val="#ppt_x"/>
                                          </p:val>
                                        </p:tav>
                                      </p:tavLst>
                                    </p:anim>
                                    <p:anim calcmode="lin" valueType="num">
                                      <p:cBhvr additive="base">
                                        <p:cTn id="70" dur="500" fill="hold"/>
                                        <p:tgtEl>
                                          <p:spTgt spid="59"/>
                                        </p:tgtEl>
                                        <p:attrNameLst>
                                          <p:attrName>ppt_y</p:attrName>
                                        </p:attrNameLst>
                                      </p:cBhvr>
                                      <p:tavLst>
                                        <p:tav tm="0">
                                          <p:val>
                                            <p:strVal val="#ppt_y"/>
                                          </p:val>
                                        </p:tav>
                                        <p:tav tm="100000">
                                          <p:val>
                                            <p:strVal val="#ppt_y"/>
                                          </p:val>
                                        </p:tav>
                                      </p:tavLst>
                                    </p:anim>
                                  </p:childTnLst>
                                </p:cTn>
                              </p:par>
                            </p:childTnLst>
                          </p:cTn>
                        </p:par>
                        <p:par>
                          <p:cTn id="71" fill="hold">
                            <p:stCondLst>
                              <p:cond delay="6500"/>
                            </p:stCondLst>
                            <p:childTnLst>
                              <p:par>
                                <p:cTn id="72" presetID="45" presetClass="entr" presetSubtype="0" fill="hold" nodeType="afterEffect">
                                  <p:stCondLst>
                                    <p:cond delay="0"/>
                                  </p:stCondLst>
                                  <p:childTnLst>
                                    <p:set>
                                      <p:cBhvr>
                                        <p:cTn id="73" dur="1" fill="hold">
                                          <p:stCondLst>
                                            <p:cond delay="0"/>
                                          </p:stCondLst>
                                        </p:cTn>
                                        <p:tgtEl>
                                          <p:spTgt spid="96"/>
                                        </p:tgtEl>
                                        <p:attrNameLst>
                                          <p:attrName>style.visibility</p:attrName>
                                        </p:attrNameLst>
                                      </p:cBhvr>
                                      <p:to>
                                        <p:strVal val="visible"/>
                                      </p:to>
                                    </p:set>
                                    <p:animEffect transition="in" filter="fade">
                                      <p:cBhvr>
                                        <p:cTn id="74" dur="1000"/>
                                        <p:tgtEl>
                                          <p:spTgt spid="96"/>
                                        </p:tgtEl>
                                      </p:cBhvr>
                                    </p:animEffect>
                                    <p:anim calcmode="lin" valueType="num">
                                      <p:cBhvr>
                                        <p:cTn id="75" dur="1000" fill="hold"/>
                                        <p:tgtEl>
                                          <p:spTgt spid="96"/>
                                        </p:tgtEl>
                                        <p:attrNameLst>
                                          <p:attrName>ppt_w</p:attrName>
                                        </p:attrNameLst>
                                      </p:cBhvr>
                                      <p:tavLst>
                                        <p:tav tm="0" fmla="#ppt_w*sin(2.5*pi*$)">
                                          <p:val>
                                            <p:fltVal val="0"/>
                                          </p:val>
                                        </p:tav>
                                        <p:tav tm="100000">
                                          <p:val>
                                            <p:fltVal val="1"/>
                                          </p:val>
                                        </p:tav>
                                      </p:tavLst>
                                    </p:anim>
                                    <p:anim calcmode="lin" valueType="num">
                                      <p:cBhvr>
                                        <p:cTn id="76" dur="1000" fill="hold"/>
                                        <p:tgtEl>
                                          <p:spTgt spid="96"/>
                                        </p:tgtEl>
                                        <p:attrNameLst>
                                          <p:attrName>ppt_h</p:attrName>
                                        </p:attrNameLst>
                                      </p:cBhvr>
                                      <p:tavLst>
                                        <p:tav tm="0">
                                          <p:val>
                                            <p:strVal val="#ppt_h"/>
                                          </p:val>
                                        </p:tav>
                                        <p:tav tm="100000">
                                          <p:val>
                                            <p:strVal val="#ppt_h"/>
                                          </p:val>
                                        </p:tav>
                                      </p:tavLst>
                                    </p:anim>
                                  </p:childTnLst>
                                </p:cTn>
                              </p:par>
                              <p:par>
                                <p:cTn id="77" presetID="2" presetClass="entr" presetSubtype="2" fill="hold" grpId="0" nodeType="withEffect">
                                  <p:stCondLst>
                                    <p:cond delay="250"/>
                                  </p:stCondLst>
                                  <p:childTnLst>
                                    <p:set>
                                      <p:cBhvr>
                                        <p:cTn id="78" dur="1" fill="hold">
                                          <p:stCondLst>
                                            <p:cond delay="0"/>
                                          </p:stCondLst>
                                        </p:cTn>
                                        <p:tgtEl>
                                          <p:spTgt spid="58"/>
                                        </p:tgtEl>
                                        <p:attrNameLst>
                                          <p:attrName>style.visibility</p:attrName>
                                        </p:attrNameLst>
                                      </p:cBhvr>
                                      <p:to>
                                        <p:strVal val="visible"/>
                                      </p:to>
                                    </p:set>
                                    <p:anim calcmode="lin" valueType="num">
                                      <p:cBhvr additive="base">
                                        <p:cTn id="79" dur="500" fill="hold"/>
                                        <p:tgtEl>
                                          <p:spTgt spid="58"/>
                                        </p:tgtEl>
                                        <p:attrNameLst>
                                          <p:attrName>ppt_x</p:attrName>
                                        </p:attrNameLst>
                                      </p:cBhvr>
                                      <p:tavLst>
                                        <p:tav tm="0">
                                          <p:val>
                                            <p:strVal val="1+#ppt_w/2"/>
                                          </p:val>
                                        </p:tav>
                                        <p:tav tm="100000">
                                          <p:val>
                                            <p:strVal val="#ppt_x"/>
                                          </p:val>
                                        </p:tav>
                                      </p:tavLst>
                                    </p:anim>
                                    <p:anim calcmode="lin" valueType="num">
                                      <p:cBhvr additive="base">
                                        <p:cTn id="80" dur="500" fill="hold"/>
                                        <p:tgtEl>
                                          <p:spTgt spid="5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animBg="1"/>
      <p:bldP spid="39" grpId="0" animBg="1"/>
      <p:bldP spid="40" grpId="0" animBg="1"/>
      <p:bldP spid="47" grpId="0"/>
      <p:bldP spid="48" grpId="0"/>
      <p:bldP spid="49" grpId="0"/>
      <p:bldP spid="58" grpId="0"/>
      <p:bldP spid="59" grpId="0"/>
      <p:bldP spid="60"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zh-CN" altLang="en-US" dirty="0">
                <a:cs typeface="+mn-ea"/>
              </a:rPr>
              <a:t>单击此处添加标题</a:t>
            </a:r>
            <a:endParaRPr lang="zh-CN" altLang="en-US" dirty="0">
              <a:ea typeface="+mn-ea"/>
              <a:cs typeface="+mn-ea"/>
            </a:endParaRPr>
          </a:p>
        </p:txBody>
      </p:sp>
      <p:sp>
        <p:nvSpPr>
          <p:cNvPr id="34" name="Text Placeholder 32"/>
          <p:cNvSpPr txBox="1"/>
          <p:nvPr/>
        </p:nvSpPr>
        <p:spPr>
          <a:xfrm>
            <a:off x="2530985" y="2487187"/>
            <a:ext cx="1650125" cy="420871"/>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lnSpc>
                <a:spcPct val="140000"/>
              </a:lnSpc>
              <a:spcBef>
                <a:spcPts val="0"/>
              </a:spcBef>
              <a:buNone/>
            </a:pPr>
            <a:r>
              <a:rPr lang="zh-CN" altLang="en-US" sz="900" dirty="0">
                <a:solidFill>
                  <a:srgbClr val="7F7F7F"/>
                </a:solidFill>
                <a:latin typeface="+mn-ea"/>
                <a:cs typeface="+mn-ea"/>
              </a:rPr>
              <a:t>单击此处添加副标题或详细文本描述</a:t>
            </a:r>
            <a:endParaRPr lang="en-US" sz="900" dirty="0">
              <a:solidFill>
                <a:srgbClr val="7F7F7F"/>
              </a:solidFill>
              <a:latin typeface="+mn-ea"/>
              <a:cs typeface="+mn-ea"/>
            </a:endParaRPr>
          </a:p>
        </p:txBody>
      </p:sp>
      <p:sp>
        <p:nvSpPr>
          <p:cNvPr id="35" name="Text Placeholder 33"/>
          <p:cNvSpPr txBox="1"/>
          <p:nvPr/>
        </p:nvSpPr>
        <p:spPr>
          <a:xfrm>
            <a:off x="2530986" y="2255175"/>
            <a:ext cx="1650123" cy="318864"/>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buNone/>
            </a:pPr>
            <a:r>
              <a:rPr lang="zh-CN" altLang="en-US" sz="1200" dirty="0">
                <a:solidFill>
                  <a:srgbClr val="7F7F7F"/>
                </a:solidFill>
                <a:latin typeface="+mn-ea"/>
                <a:cs typeface="+mn-ea"/>
              </a:rPr>
              <a:t>创意策略</a:t>
            </a:r>
            <a:endParaRPr lang="en-AU" sz="1200" dirty="0">
              <a:solidFill>
                <a:srgbClr val="7F7F7F"/>
              </a:solidFill>
              <a:latin typeface="+mn-ea"/>
              <a:cs typeface="+mn-ea"/>
            </a:endParaRPr>
          </a:p>
        </p:txBody>
      </p:sp>
      <p:sp>
        <p:nvSpPr>
          <p:cNvPr id="36" name="Oval 35"/>
          <p:cNvSpPr>
            <a:spLocks noChangeAspect="1"/>
          </p:cNvSpPr>
          <p:nvPr/>
        </p:nvSpPr>
        <p:spPr>
          <a:xfrm>
            <a:off x="3080086" y="1574553"/>
            <a:ext cx="551920" cy="551992"/>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en-AU" dirty="0">
                <a:solidFill>
                  <a:schemeClr val="bg1"/>
                </a:solidFill>
                <a:latin typeface="+mn-ea"/>
                <a:cs typeface="+mn-ea"/>
              </a:rPr>
              <a:t>1</a:t>
            </a:r>
            <a:endParaRPr lang="en-US" dirty="0">
              <a:solidFill>
                <a:schemeClr val="bg1"/>
              </a:solidFill>
              <a:latin typeface="+mn-ea"/>
              <a:cs typeface="+mn-ea"/>
            </a:endParaRPr>
          </a:p>
        </p:txBody>
      </p:sp>
      <p:sp>
        <p:nvSpPr>
          <p:cNvPr id="37" name="Text Placeholder 32"/>
          <p:cNvSpPr txBox="1"/>
          <p:nvPr/>
        </p:nvSpPr>
        <p:spPr>
          <a:xfrm>
            <a:off x="1263731" y="4031984"/>
            <a:ext cx="1650125" cy="420871"/>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lnSpc>
                <a:spcPct val="140000"/>
              </a:lnSpc>
              <a:spcBef>
                <a:spcPts val="0"/>
              </a:spcBef>
              <a:buNone/>
            </a:pPr>
            <a:r>
              <a:rPr lang="zh-CN" altLang="en-US" sz="900" dirty="0">
                <a:solidFill>
                  <a:srgbClr val="7F7F7F"/>
                </a:solidFill>
                <a:latin typeface="+mn-ea"/>
                <a:cs typeface="+mn-ea"/>
              </a:rPr>
              <a:t>单击此处添加副标题或详细文本描述</a:t>
            </a:r>
            <a:endParaRPr lang="en-US" sz="900" dirty="0">
              <a:solidFill>
                <a:srgbClr val="7F7F7F"/>
              </a:solidFill>
              <a:latin typeface="+mn-ea"/>
              <a:cs typeface="+mn-ea"/>
            </a:endParaRPr>
          </a:p>
        </p:txBody>
      </p:sp>
      <p:sp>
        <p:nvSpPr>
          <p:cNvPr id="39" name="Text Placeholder 33"/>
          <p:cNvSpPr txBox="1"/>
          <p:nvPr/>
        </p:nvSpPr>
        <p:spPr>
          <a:xfrm>
            <a:off x="1263732" y="3799972"/>
            <a:ext cx="1650123" cy="318864"/>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buNone/>
            </a:pPr>
            <a:r>
              <a:rPr lang="zh-CN" altLang="en-US" sz="1200" dirty="0">
                <a:solidFill>
                  <a:srgbClr val="7F7F7F"/>
                </a:solidFill>
                <a:latin typeface="+mn-ea"/>
                <a:cs typeface="+mn-ea"/>
              </a:rPr>
              <a:t>概念策略</a:t>
            </a:r>
            <a:endParaRPr lang="en-AU" sz="1200" dirty="0">
              <a:solidFill>
                <a:srgbClr val="7F7F7F"/>
              </a:solidFill>
              <a:latin typeface="+mn-ea"/>
              <a:cs typeface="+mn-ea"/>
            </a:endParaRPr>
          </a:p>
        </p:txBody>
      </p:sp>
      <p:sp>
        <p:nvSpPr>
          <p:cNvPr id="40" name="Oval 39"/>
          <p:cNvSpPr>
            <a:spLocks noChangeAspect="1"/>
          </p:cNvSpPr>
          <p:nvPr/>
        </p:nvSpPr>
        <p:spPr>
          <a:xfrm>
            <a:off x="1812832" y="3119350"/>
            <a:ext cx="551920" cy="551992"/>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en-AU" dirty="0">
                <a:solidFill>
                  <a:srgbClr val="FFFFFF"/>
                </a:solidFill>
                <a:latin typeface="+mn-ea"/>
                <a:cs typeface="+mn-ea"/>
              </a:rPr>
              <a:t>2</a:t>
            </a:r>
            <a:endParaRPr lang="en-AU" dirty="0">
              <a:solidFill>
                <a:srgbClr val="FFFFFF"/>
              </a:solidFill>
              <a:latin typeface="+mn-ea"/>
              <a:cs typeface="+mn-ea"/>
            </a:endParaRPr>
          </a:p>
        </p:txBody>
      </p:sp>
      <p:sp>
        <p:nvSpPr>
          <p:cNvPr id="42" name="Text Placeholder 32"/>
          <p:cNvSpPr txBox="1"/>
          <p:nvPr/>
        </p:nvSpPr>
        <p:spPr>
          <a:xfrm>
            <a:off x="2530985" y="5435567"/>
            <a:ext cx="1650125" cy="420871"/>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lnSpc>
                <a:spcPct val="140000"/>
              </a:lnSpc>
              <a:spcBef>
                <a:spcPts val="0"/>
              </a:spcBef>
              <a:buNone/>
            </a:pPr>
            <a:r>
              <a:rPr lang="zh-CN" altLang="en-US" sz="900" dirty="0">
                <a:solidFill>
                  <a:srgbClr val="7F7F7F"/>
                </a:solidFill>
                <a:latin typeface="+mn-ea"/>
                <a:cs typeface="+mn-ea"/>
              </a:rPr>
              <a:t>单击此处添加副标题或详细文本描述</a:t>
            </a:r>
            <a:endParaRPr lang="en-US" sz="900" dirty="0">
              <a:solidFill>
                <a:srgbClr val="7F7F7F"/>
              </a:solidFill>
              <a:latin typeface="+mn-ea"/>
              <a:cs typeface="+mn-ea"/>
            </a:endParaRPr>
          </a:p>
        </p:txBody>
      </p:sp>
      <p:sp>
        <p:nvSpPr>
          <p:cNvPr id="44" name="Text Placeholder 33"/>
          <p:cNvSpPr txBox="1"/>
          <p:nvPr/>
        </p:nvSpPr>
        <p:spPr>
          <a:xfrm>
            <a:off x="2530986" y="5203555"/>
            <a:ext cx="1650123" cy="318864"/>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buNone/>
            </a:pPr>
            <a:r>
              <a:rPr lang="zh-CN" altLang="en-US" sz="1200" dirty="0">
                <a:solidFill>
                  <a:srgbClr val="7F7F7F"/>
                </a:solidFill>
                <a:latin typeface="+mn-ea"/>
                <a:cs typeface="+mn-ea"/>
              </a:rPr>
              <a:t>数据分析</a:t>
            </a:r>
            <a:endParaRPr lang="en-AU" sz="1200" dirty="0">
              <a:solidFill>
                <a:srgbClr val="7F7F7F"/>
              </a:solidFill>
              <a:latin typeface="+mn-ea"/>
              <a:cs typeface="+mn-ea"/>
            </a:endParaRPr>
          </a:p>
        </p:txBody>
      </p:sp>
      <p:sp>
        <p:nvSpPr>
          <p:cNvPr id="46" name="Oval 45"/>
          <p:cNvSpPr>
            <a:spLocks noChangeAspect="1"/>
          </p:cNvSpPr>
          <p:nvPr/>
        </p:nvSpPr>
        <p:spPr>
          <a:xfrm>
            <a:off x="3080086" y="4522933"/>
            <a:ext cx="551920" cy="551992"/>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en-AU" dirty="0">
                <a:solidFill>
                  <a:srgbClr val="FFFFFF"/>
                </a:solidFill>
                <a:latin typeface="+mn-ea"/>
                <a:cs typeface="+mn-ea"/>
              </a:rPr>
              <a:t>3</a:t>
            </a:r>
            <a:endParaRPr lang="en-US" dirty="0">
              <a:solidFill>
                <a:srgbClr val="FFFFFF"/>
              </a:solidFill>
              <a:latin typeface="+mn-ea"/>
              <a:cs typeface="+mn-ea"/>
            </a:endParaRPr>
          </a:p>
        </p:txBody>
      </p:sp>
      <p:cxnSp>
        <p:nvCxnSpPr>
          <p:cNvPr id="48" name="Elbow Connector 47"/>
          <p:cNvCxnSpPr/>
          <p:nvPr/>
        </p:nvCxnSpPr>
        <p:spPr>
          <a:xfrm rot="10800000" flipV="1">
            <a:off x="3777273" y="3401725"/>
            <a:ext cx="1792321" cy="1396104"/>
          </a:xfrm>
          <a:prstGeom prst="bentConnector3">
            <a:avLst>
              <a:gd name="adj1" fmla="val 50000"/>
            </a:avLst>
          </a:prstGeom>
          <a:ln w="63500">
            <a:solidFill>
              <a:schemeClr val="accent3"/>
            </a:solidFill>
            <a:tailEnd type="triangle"/>
          </a:ln>
        </p:spPr>
        <p:style>
          <a:lnRef idx="1">
            <a:schemeClr val="accent1"/>
          </a:lnRef>
          <a:fillRef idx="0">
            <a:schemeClr val="accent1"/>
          </a:fillRef>
          <a:effectRef idx="0">
            <a:schemeClr val="accent1"/>
          </a:effectRef>
          <a:fontRef idx="minor">
            <a:schemeClr val="tx1"/>
          </a:fontRef>
        </p:style>
      </p:cxnSp>
      <p:cxnSp>
        <p:nvCxnSpPr>
          <p:cNvPr id="51" name="Elbow Connector 50"/>
          <p:cNvCxnSpPr/>
          <p:nvPr/>
        </p:nvCxnSpPr>
        <p:spPr>
          <a:xfrm rot="10800000">
            <a:off x="2510466" y="3401725"/>
            <a:ext cx="3239578" cy="479966"/>
          </a:xfrm>
          <a:prstGeom prst="bentConnector3">
            <a:avLst>
              <a:gd name="adj1" fmla="val 50000"/>
            </a:avLst>
          </a:prstGeom>
          <a:ln w="63500">
            <a:solidFill>
              <a:schemeClr val="accent4"/>
            </a:solidFill>
            <a:tailEnd type="triangle"/>
          </a:ln>
        </p:spPr>
        <p:style>
          <a:lnRef idx="1">
            <a:schemeClr val="accent1"/>
          </a:lnRef>
          <a:fillRef idx="0">
            <a:schemeClr val="accent1"/>
          </a:fillRef>
          <a:effectRef idx="0">
            <a:schemeClr val="accent1"/>
          </a:effectRef>
          <a:fontRef idx="minor">
            <a:schemeClr val="tx1"/>
          </a:fontRef>
        </p:style>
      </p:cxnSp>
      <p:sp>
        <p:nvSpPr>
          <p:cNvPr id="52" name="Text Placeholder 32"/>
          <p:cNvSpPr txBox="1"/>
          <p:nvPr/>
        </p:nvSpPr>
        <p:spPr>
          <a:xfrm flipH="1">
            <a:off x="8001057" y="2477950"/>
            <a:ext cx="1650125" cy="420871"/>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lnSpc>
                <a:spcPct val="140000"/>
              </a:lnSpc>
              <a:spcBef>
                <a:spcPts val="0"/>
              </a:spcBef>
              <a:buNone/>
            </a:pPr>
            <a:r>
              <a:rPr lang="zh-CN" altLang="en-US" sz="900" dirty="0">
                <a:solidFill>
                  <a:srgbClr val="7F7F7F"/>
                </a:solidFill>
                <a:latin typeface="+mn-ea"/>
                <a:cs typeface="+mn-ea"/>
              </a:rPr>
              <a:t>单击此处添加副标题或详细文本描述</a:t>
            </a:r>
            <a:endParaRPr lang="en-US" sz="900" dirty="0">
              <a:solidFill>
                <a:srgbClr val="7F7F7F"/>
              </a:solidFill>
              <a:latin typeface="+mn-ea"/>
              <a:cs typeface="+mn-ea"/>
            </a:endParaRPr>
          </a:p>
        </p:txBody>
      </p:sp>
      <p:sp>
        <p:nvSpPr>
          <p:cNvPr id="53" name="Text Placeholder 33"/>
          <p:cNvSpPr txBox="1"/>
          <p:nvPr/>
        </p:nvSpPr>
        <p:spPr>
          <a:xfrm flipH="1">
            <a:off x="8001058" y="2245938"/>
            <a:ext cx="1650123" cy="318864"/>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buNone/>
            </a:pPr>
            <a:r>
              <a:rPr lang="zh-CN" altLang="en-US" sz="1200" dirty="0">
                <a:solidFill>
                  <a:srgbClr val="7F7F7F"/>
                </a:solidFill>
                <a:latin typeface="+mn-ea"/>
                <a:cs typeface="+mn-ea"/>
              </a:rPr>
              <a:t>桌面应用</a:t>
            </a:r>
            <a:endParaRPr lang="en-AU" sz="1200" dirty="0">
              <a:solidFill>
                <a:srgbClr val="7F7F7F"/>
              </a:solidFill>
              <a:latin typeface="+mn-ea"/>
              <a:cs typeface="+mn-ea"/>
            </a:endParaRPr>
          </a:p>
        </p:txBody>
      </p:sp>
      <p:sp>
        <p:nvSpPr>
          <p:cNvPr id="54" name="Oval 53"/>
          <p:cNvSpPr>
            <a:spLocks noChangeAspect="1"/>
          </p:cNvSpPr>
          <p:nvPr/>
        </p:nvSpPr>
        <p:spPr>
          <a:xfrm flipH="1">
            <a:off x="8550158" y="1565316"/>
            <a:ext cx="551920" cy="551992"/>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en-US" dirty="0">
                <a:solidFill>
                  <a:schemeClr val="bg1"/>
                </a:solidFill>
                <a:latin typeface="+mn-ea"/>
                <a:cs typeface="+mn-ea"/>
              </a:rPr>
              <a:t>4</a:t>
            </a:r>
            <a:endParaRPr lang="en-US" dirty="0">
              <a:solidFill>
                <a:schemeClr val="bg1"/>
              </a:solidFill>
              <a:latin typeface="+mn-ea"/>
              <a:cs typeface="+mn-ea"/>
            </a:endParaRPr>
          </a:p>
        </p:txBody>
      </p:sp>
      <p:sp>
        <p:nvSpPr>
          <p:cNvPr id="55" name="Text Placeholder 32"/>
          <p:cNvSpPr txBox="1"/>
          <p:nvPr/>
        </p:nvSpPr>
        <p:spPr>
          <a:xfrm flipH="1">
            <a:off x="9458929" y="3876501"/>
            <a:ext cx="1650125" cy="420871"/>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lnSpc>
                <a:spcPct val="140000"/>
              </a:lnSpc>
              <a:spcBef>
                <a:spcPts val="0"/>
              </a:spcBef>
              <a:buNone/>
            </a:pPr>
            <a:r>
              <a:rPr lang="zh-CN" altLang="en-US" sz="900" dirty="0">
                <a:solidFill>
                  <a:srgbClr val="7F7F7F"/>
                </a:solidFill>
                <a:latin typeface="+mn-ea"/>
                <a:cs typeface="+mn-ea"/>
              </a:rPr>
              <a:t>单击此处添加副标题或详细文本描述</a:t>
            </a:r>
            <a:endParaRPr lang="en-US" sz="900" dirty="0">
              <a:solidFill>
                <a:srgbClr val="7F7F7F"/>
              </a:solidFill>
              <a:latin typeface="+mn-ea"/>
              <a:cs typeface="+mn-ea"/>
            </a:endParaRPr>
          </a:p>
        </p:txBody>
      </p:sp>
      <p:sp>
        <p:nvSpPr>
          <p:cNvPr id="56" name="Text Placeholder 33"/>
          <p:cNvSpPr txBox="1"/>
          <p:nvPr/>
        </p:nvSpPr>
        <p:spPr>
          <a:xfrm flipH="1">
            <a:off x="9458930" y="3644490"/>
            <a:ext cx="1650123" cy="318864"/>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buNone/>
            </a:pPr>
            <a:r>
              <a:rPr lang="zh-CN" altLang="en-US" sz="1200" dirty="0">
                <a:solidFill>
                  <a:srgbClr val="7F7F7F"/>
                </a:solidFill>
                <a:latin typeface="+mn-ea"/>
                <a:cs typeface="+mn-ea"/>
              </a:rPr>
              <a:t>市场策略</a:t>
            </a:r>
            <a:endParaRPr lang="en-AU" sz="1200" dirty="0">
              <a:solidFill>
                <a:srgbClr val="7F7F7F"/>
              </a:solidFill>
              <a:latin typeface="+mn-ea"/>
              <a:cs typeface="+mn-ea"/>
            </a:endParaRPr>
          </a:p>
        </p:txBody>
      </p:sp>
      <p:sp>
        <p:nvSpPr>
          <p:cNvPr id="57" name="Oval 56"/>
          <p:cNvSpPr>
            <a:spLocks noChangeAspect="1"/>
          </p:cNvSpPr>
          <p:nvPr/>
        </p:nvSpPr>
        <p:spPr>
          <a:xfrm flipH="1">
            <a:off x="10008030" y="2963868"/>
            <a:ext cx="551920" cy="551992"/>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en-AU" dirty="0">
                <a:solidFill>
                  <a:srgbClr val="FFFFFF"/>
                </a:solidFill>
                <a:latin typeface="+mn-ea"/>
                <a:cs typeface="+mn-ea"/>
              </a:rPr>
              <a:t>5</a:t>
            </a:r>
            <a:endParaRPr lang="en-US" dirty="0">
              <a:solidFill>
                <a:srgbClr val="FFFFFF"/>
              </a:solidFill>
              <a:latin typeface="+mn-ea"/>
              <a:cs typeface="+mn-ea"/>
            </a:endParaRPr>
          </a:p>
        </p:txBody>
      </p:sp>
      <p:sp>
        <p:nvSpPr>
          <p:cNvPr id="58" name="Text Placeholder 32"/>
          <p:cNvSpPr txBox="1"/>
          <p:nvPr/>
        </p:nvSpPr>
        <p:spPr>
          <a:xfrm flipH="1">
            <a:off x="8029850" y="5545197"/>
            <a:ext cx="1650125" cy="420871"/>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lnSpc>
                <a:spcPct val="140000"/>
              </a:lnSpc>
              <a:spcBef>
                <a:spcPts val="0"/>
              </a:spcBef>
              <a:buNone/>
            </a:pPr>
            <a:r>
              <a:rPr lang="zh-CN" altLang="en-US" sz="900" dirty="0">
                <a:solidFill>
                  <a:srgbClr val="7F7F7F"/>
                </a:solidFill>
                <a:latin typeface="+mn-ea"/>
                <a:cs typeface="+mn-ea"/>
              </a:rPr>
              <a:t>单击此处添加副标题或详细文本描述</a:t>
            </a:r>
            <a:endParaRPr lang="en-US" sz="900" dirty="0">
              <a:solidFill>
                <a:srgbClr val="7F7F7F"/>
              </a:solidFill>
              <a:latin typeface="+mn-ea"/>
              <a:cs typeface="+mn-ea"/>
            </a:endParaRPr>
          </a:p>
        </p:txBody>
      </p:sp>
      <p:sp>
        <p:nvSpPr>
          <p:cNvPr id="59" name="Text Placeholder 33"/>
          <p:cNvSpPr txBox="1"/>
          <p:nvPr/>
        </p:nvSpPr>
        <p:spPr>
          <a:xfrm flipH="1">
            <a:off x="8029851" y="5313185"/>
            <a:ext cx="1650123" cy="318864"/>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buNone/>
            </a:pPr>
            <a:r>
              <a:rPr lang="zh-CN" altLang="en-US" sz="1200" dirty="0">
                <a:solidFill>
                  <a:srgbClr val="7F7F7F"/>
                </a:solidFill>
                <a:latin typeface="+mn-ea"/>
                <a:cs typeface="+mn-ea"/>
              </a:rPr>
              <a:t>平面设计</a:t>
            </a:r>
            <a:endParaRPr lang="en-AU" sz="1200" dirty="0">
              <a:solidFill>
                <a:srgbClr val="7F7F7F"/>
              </a:solidFill>
              <a:latin typeface="+mn-ea"/>
              <a:cs typeface="+mn-ea"/>
            </a:endParaRPr>
          </a:p>
        </p:txBody>
      </p:sp>
      <p:sp>
        <p:nvSpPr>
          <p:cNvPr id="60" name="Oval 59"/>
          <p:cNvSpPr>
            <a:spLocks noChangeAspect="1"/>
          </p:cNvSpPr>
          <p:nvPr/>
        </p:nvSpPr>
        <p:spPr>
          <a:xfrm flipH="1">
            <a:off x="8578951" y="4632563"/>
            <a:ext cx="551920" cy="551992"/>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en-AU" dirty="0">
                <a:solidFill>
                  <a:srgbClr val="FFFFFF"/>
                </a:solidFill>
                <a:latin typeface="+mn-ea"/>
                <a:cs typeface="+mn-ea"/>
              </a:rPr>
              <a:t>6</a:t>
            </a:r>
            <a:endParaRPr lang="en-AU" dirty="0">
              <a:solidFill>
                <a:srgbClr val="FFFFFF"/>
              </a:solidFill>
              <a:latin typeface="+mn-ea"/>
              <a:cs typeface="+mn-ea"/>
            </a:endParaRPr>
          </a:p>
        </p:txBody>
      </p:sp>
      <p:cxnSp>
        <p:nvCxnSpPr>
          <p:cNvPr id="61" name="Elbow Connector 60"/>
          <p:cNvCxnSpPr/>
          <p:nvPr/>
        </p:nvCxnSpPr>
        <p:spPr>
          <a:xfrm rot="10800000">
            <a:off x="3760699" y="1863114"/>
            <a:ext cx="1656514" cy="1100754"/>
          </a:xfrm>
          <a:prstGeom prst="bentConnector3">
            <a:avLst>
              <a:gd name="adj1" fmla="val 50000"/>
            </a:avLst>
          </a:prstGeom>
          <a:ln w="63500">
            <a:solidFill>
              <a:schemeClr val="accent5"/>
            </a:solidFill>
            <a:tailEnd type="triangle"/>
          </a:ln>
        </p:spPr>
        <p:style>
          <a:lnRef idx="1">
            <a:schemeClr val="accent1"/>
          </a:lnRef>
          <a:fillRef idx="0">
            <a:schemeClr val="accent1"/>
          </a:fillRef>
          <a:effectRef idx="0">
            <a:schemeClr val="accent1"/>
          </a:effectRef>
          <a:fontRef idx="minor">
            <a:schemeClr val="tx1"/>
          </a:fontRef>
        </p:style>
      </p:cxnSp>
      <p:cxnSp>
        <p:nvCxnSpPr>
          <p:cNvPr id="62" name="Elbow Connector 61"/>
          <p:cNvCxnSpPr/>
          <p:nvPr/>
        </p:nvCxnSpPr>
        <p:spPr>
          <a:xfrm>
            <a:off x="6556556" y="2954715"/>
            <a:ext cx="3270345" cy="327277"/>
          </a:xfrm>
          <a:prstGeom prst="bentConnector3">
            <a:avLst>
              <a:gd name="adj1" fmla="val 43646"/>
            </a:avLst>
          </a:prstGeom>
          <a:ln w="63500">
            <a:solidFill>
              <a:schemeClr val="accent4"/>
            </a:solidFill>
            <a:tailEnd type="triangle"/>
          </a:ln>
        </p:spPr>
        <p:style>
          <a:lnRef idx="1">
            <a:schemeClr val="accent1"/>
          </a:lnRef>
          <a:fillRef idx="0">
            <a:schemeClr val="accent1"/>
          </a:fillRef>
          <a:effectRef idx="0">
            <a:schemeClr val="accent1"/>
          </a:effectRef>
          <a:fontRef idx="minor">
            <a:schemeClr val="tx1"/>
          </a:fontRef>
        </p:style>
      </p:cxnSp>
      <p:cxnSp>
        <p:nvCxnSpPr>
          <p:cNvPr id="63" name="Elbow Connector 62"/>
          <p:cNvCxnSpPr/>
          <p:nvPr/>
        </p:nvCxnSpPr>
        <p:spPr>
          <a:xfrm>
            <a:off x="6889386" y="3441646"/>
            <a:ext cx="1611868" cy="1500725"/>
          </a:xfrm>
          <a:prstGeom prst="bentConnector3">
            <a:avLst>
              <a:gd name="adj1" fmla="val 58594"/>
            </a:avLst>
          </a:prstGeom>
          <a:ln w="63500">
            <a:solidFill>
              <a:schemeClr val="accent3"/>
            </a:solidFill>
            <a:tailEnd type="triangle"/>
          </a:ln>
        </p:spPr>
        <p:style>
          <a:lnRef idx="1">
            <a:schemeClr val="accent1"/>
          </a:lnRef>
          <a:fillRef idx="0">
            <a:schemeClr val="accent1"/>
          </a:fillRef>
          <a:effectRef idx="0">
            <a:schemeClr val="accent1"/>
          </a:effectRef>
          <a:fontRef idx="minor">
            <a:schemeClr val="tx1"/>
          </a:fontRef>
        </p:style>
      </p:cxnSp>
      <p:cxnSp>
        <p:nvCxnSpPr>
          <p:cNvPr id="64" name="Elbow Connector 63"/>
          <p:cNvCxnSpPr/>
          <p:nvPr/>
        </p:nvCxnSpPr>
        <p:spPr>
          <a:xfrm rot="10800000" flipH="1">
            <a:off x="6563669" y="1841312"/>
            <a:ext cx="1849728" cy="2093432"/>
          </a:xfrm>
          <a:prstGeom prst="bentConnector3">
            <a:avLst>
              <a:gd name="adj1" fmla="val 49001"/>
            </a:avLst>
          </a:prstGeom>
          <a:ln w="63500">
            <a:solidFill>
              <a:schemeClr val="accent5"/>
            </a:solidFill>
            <a:tailEnd type="triangle"/>
          </a:ln>
        </p:spPr>
        <p:style>
          <a:lnRef idx="1">
            <a:schemeClr val="accent1"/>
          </a:lnRef>
          <a:fillRef idx="0">
            <a:schemeClr val="accent1"/>
          </a:fillRef>
          <a:effectRef idx="0">
            <a:schemeClr val="accent1"/>
          </a:effectRef>
          <a:fontRef idx="minor">
            <a:schemeClr val="tx1"/>
          </a:fontRef>
        </p:style>
      </p:cxnSp>
      <p:sp>
        <p:nvSpPr>
          <p:cNvPr id="65" name="Oval 19"/>
          <p:cNvSpPr>
            <a:spLocks noChangeArrowheads="1"/>
          </p:cNvSpPr>
          <p:nvPr/>
        </p:nvSpPr>
        <p:spPr bwMode="auto">
          <a:xfrm>
            <a:off x="5168069" y="2558901"/>
            <a:ext cx="1855864" cy="1851020"/>
          </a:xfrm>
          <a:prstGeom prst="ellipse">
            <a:avLst/>
          </a:prstGeom>
          <a:solidFill>
            <a:schemeClr val="accent6"/>
          </a:solidFill>
          <a:ln>
            <a:noFill/>
          </a:ln>
        </p:spPr>
        <p:txBody>
          <a:bodyPr vert="horz" wrap="square" lIns="91440" tIns="45720" rIns="91440" bIns="45720" numCol="1" anchor="ctr" anchorCtr="0" compatLnSpc="1"/>
          <a:lstStyle/>
          <a:p>
            <a:pPr algn="ctr"/>
            <a:r>
              <a:rPr lang="zh-CN" altLang="en-US" dirty="0">
                <a:solidFill>
                  <a:schemeClr val="bg1"/>
                </a:solidFill>
                <a:latin typeface="+mn-ea"/>
                <a:cs typeface="+mn-ea"/>
              </a:rPr>
              <a:t>商业</a:t>
            </a:r>
            <a:endParaRPr lang="en-AU" dirty="0">
              <a:solidFill>
                <a:schemeClr val="bg1"/>
              </a:solidFill>
              <a:latin typeface="+mn-ea"/>
              <a:cs typeface="+mn-ea"/>
            </a:endParaRPr>
          </a:p>
          <a:p>
            <a:pPr algn="ctr"/>
            <a:r>
              <a:rPr lang="zh-CN" altLang="en-US" dirty="0">
                <a:solidFill>
                  <a:schemeClr val="bg1"/>
                </a:solidFill>
                <a:latin typeface="+mn-ea"/>
                <a:cs typeface="+mn-ea"/>
              </a:rPr>
              <a:t>操作流程</a:t>
            </a:r>
            <a:endParaRPr lang="en-US" dirty="0">
              <a:solidFill>
                <a:schemeClr val="bg1"/>
              </a:solidFill>
              <a:latin typeface="+mn-ea"/>
              <a:cs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65"/>
                                        </p:tgtEl>
                                        <p:attrNameLst>
                                          <p:attrName>style.visibility</p:attrName>
                                        </p:attrNameLst>
                                      </p:cBhvr>
                                      <p:to>
                                        <p:strVal val="visible"/>
                                      </p:to>
                                    </p:set>
                                    <p:animEffect transition="in" filter="randombar(horizontal)">
                                      <p:cBhvr>
                                        <p:cTn id="7" dur="500"/>
                                        <p:tgtEl>
                                          <p:spTgt spid="6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2" fill="hold" nodeType="clickEffect">
                                  <p:stCondLst>
                                    <p:cond delay="0"/>
                                  </p:stCondLst>
                                  <p:childTnLst>
                                    <p:set>
                                      <p:cBhvr>
                                        <p:cTn id="11" dur="1" fill="hold">
                                          <p:stCondLst>
                                            <p:cond delay="0"/>
                                          </p:stCondLst>
                                        </p:cTn>
                                        <p:tgtEl>
                                          <p:spTgt spid="61"/>
                                        </p:tgtEl>
                                        <p:attrNameLst>
                                          <p:attrName>style.visibility</p:attrName>
                                        </p:attrNameLst>
                                      </p:cBhvr>
                                      <p:to>
                                        <p:strVal val="visible"/>
                                      </p:to>
                                    </p:set>
                                    <p:animEffect transition="in" filter="wipe(right)">
                                      <p:cBhvr>
                                        <p:cTn id="12" dur="500"/>
                                        <p:tgtEl>
                                          <p:spTgt spid="61"/>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6"/>
                                        </p:tgtEl>
                                        <p:attrNameLst>
                                          <p:attrName>style.visibility</p:attrName>
                                        </p:attrNameLst>
                                      </p:cBhvr>
                                      <p:to>
                                        <p:strVal val="visible"/>
                                      </p:to>
                                    </p:set>
                                    <p:animEffect transition="in" filter="fade">
                                      <p:cBhvr>
                                        <p:cTn id="17" dur="500"/>
                                        <p:tgtEl>
                                          <p:spTgt spid="36"/>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35"/>
                                        </p:tgtEl>
                                        <p:attrNameLst>
                                          <p:attrName>style.visibility</p:attrName>
                                        </p:attrNameLst>
                                      </p:cBhvr>
                                      <p:to>
                                        <p:strVal val="visible"/>
                                      </p:to>
                                    </p:set>
                                    <p:animEffect transition="in" filter="fade">
                                      <p:cBhvr>
                                        <p:cTn id="20" dur="500"/>
                                        <p:tgtEl>
                                          <p:spTgt spid="35"/>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34"/>
                                        </p:tgtEl>
                                        <p:attrNameLst>
                                          <p:attrName>style.visibility</p:attrName>
                                        </p:attrNameLst>
                                      </p:cBhvr>
                                      <p:to>
                                        <p:strVal val="visible"/>
                                      </p:to>
                                    </p:set>
                                    <p:animEffect transition="in" filter="fade">
                                      <p:cBhvr>
                                        <p:cTn id="23" dur="500"/>
                                        <p:tgtEl>
                                          <p:spTgt spid="34"/>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2" fill="hold" nodeType="clickEffect">
                                  <p:stCondLst>
                                    <p:cond delay="0"/>
                                  </p:stCondLst>
                                  <p:childTnLst>
                                    <p:set>
                                      <p:cBhvr>
                                        <p:cTn id="27" dur="1" fill="hold">
                                          <p:stCondLst>
                                            <p:cond delay="0"/>
                                          </p:stCondLst>
                                        </p:cTn>
                                        <p:tgtEl>
                                          <p:spTgt spid="51"/>
                                        </p:tgtEl>
                                        <p:attrNameLst>
                                          <p:attrName>style.visibility</p:attrName>
                                        </p:attrNameLst>
                                      </p:cBhvr>
                                      <p:to>
                                        <p:strVal val="visible"/>
                                      </p:to>
                                    </p:set>
                                    <p:animEffect transition="in" filter="wipe(right)">
                                      <p:cBhvr>
                                        <p:cTn id="28" dur="500"/>
                                        <p:tgtEl>
                                          <p:spTgt spid="51"/>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grpId="0" nodeType="clickEffect">
                                  <p:stCondLst>
                                    <p:cond delay="0"/>
                                  </p:stCondLst>
                                  <p:childTnLst>
                                    <p:set>
                                      <p:cBhvr>
                                        <p:cTn id="32" dur="1" fill="hold">
                                          <p:stCondLst>
                                            <p:cond delay="0"/>
                                          </p:stCondLst>
                                        </p:cTn>
                                        <p:tgtEl>
                                          <p:spTgt spid="40"/>
                                        </p:tgtEl>
                                        <p:attrNameLst>
                                          <p:attrName>style.visibility</p:attrName>
                                        </p:attrNameLst>
                                      </p:cBhvr>
                                      <p:to>
                                        <p:strVal val="visible"/>
                                      </p:to>
                                    </p:set>
                                    <p:animEffect transition="in" filter="fade">
                                      <p:cBhvr>
                                        <p:cTn id="33" dur="500"/>
                                        <p:tgtEl>
                                          <p:spTgt spid="40"/>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39"/>
                                        </p:tgtEl>
                                        <p:attrNameLst>
                                          <p:attrName>style.visibility</p:attrName>
                                        </p:attrNameLst>
                                      </p:cBhvr>
                                      <p:to>
                                        <p:strVal val="visible"/>
                                      </p:to>
                                    </p:set>
                                    <p:animEffect transition="in" filter="fade">
                                      <p:cBhvr>
                                        <p:cTn id="36" dur="500"/>
                                        <p:tgtEl>
                                          <p:spTgt spid="39"/>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37"/>
                                        </p:tgtEl>
                                        <p:attrNameLst>
                                          <p:attrName>style.visibility</p:attrName>
                                        </p:attrNameLst>
                                      </p:cBhvr>
                                      <p:to>
                                        <p:strVal val="visible"/>
                                      </p:to>
                                    </p:set>
                                    <p:animEffect transition="in" filter="fade">
                                      <p:cBhvr>
                                        <p:cTn id="39" dur="500"/>
                                        <p:tgtEl>
                                          <p:spTgt spid="37"/>
                                        </p:tgtEl>
                                      </p:cBhvr>
                                    </p:animEffect>
                                  </p:childTnLst>
                                </p:cTn>
                              </p:par>
                            </p:childTnLst>
                          </p:cTn>
                        </p:par>
                      </p:childTnLst>
                    </p:cTn>
                  </p:par>
                  <p:par>
                    <p:cTn id="40" fill="hold">
                      <p:stCondLst>
                        <p:cond delay="indefinite"/>
                      </p:stCondLst>
                      <p:childTnLst>
                        <p:par>
                          <p:cTn id="41" fill="hold">
                            <p:stCondLst>
                              <p:cond delay="0"/>
                            </p:stCondLst>
                            <p:childTnLst>
                              <p:par>
                                <p:cTn id="42" presetID="22" presetClass="entr" presetSubtype="2" fill="hold" nodeType="clickEffect">
                                  <p:stCondLst>
                                    <p:cond delay="0"/>
                                  </p:stCondLst>
                                  <p:childTnLst>
                                    <p:set>
                                      <p:cBhvr>
                                        <p:cTn id="43" dur="1" fill="hold">
                                          <p:stCondLst>
                                            <p:cond delay="0"/>
                                          </p:stCondLst>
                                        </p:cTn>
                                        <p:tgtEl>
                                          <p:spTgt spid="48"/>
                                        </p:tgtEl>
                                        <p:attrNameLst>
                                          <p:attrName>style.visibility</p:attrName>
                                        </p:attrNameLst>
                                      </p:cBhvr>
                                      <p:to>
                                        <p:strVal val="visible"/>
                                      </p:to>
                                    </p:set>
                                    <p:animEffect transition="in" filter="wipe(right)">
                                      <p:cBhvr>
                                        <p:cTn id="44" dur="500"/>
                                        <p:tgtEl>
                                          <p:spTgt spid="48"/>
                                        </p:tgtEl>
                                      </p:cBhvr>
                                    </p:animEffect>
                                  </p:childTnLst>
                                </p:cTn>
                              </p:par>
                            </p:childTnLst>
                          </p:cTn>
                        </p:par>
                      </p:childTnLst>
                    </p:cTn>
                  </p:par>
                  <p:par>
                    <p:cTn id="45" fill="hold">
                      <p:stCondLst>
                        <p:cond delay="indefinite"/>
                      </p:stCondLst>
                      <p:childTnLst>
                        <p:par>
                          <p:cTn id="46" fill="hold">
                            <p:stCondLst>
                              <p:cond delay="0"/>
                            </p:stCondLst>
                            <p:childTnLst>
                              <p:par>
                                <p:cTn id="47" presetID="10" presetClass="entr" presetSubtype="0" fill="hold" grpId="0" nodeType="clickEffect">
                                  <p:stCondLst>
                                    <p:cond delay="0"/>
                                  </p:stCondLst>
                                  <p:childTnLst>
                                    <p:set>
                                      <p:cBhvr>
                                        <p:cTn id="48" dur="1" fill="hold">
                                          <p:stCondLst>
                                            <p:cond delay="0"/>
                                          </p:stCondLst>
                                        </p:cTn>
                                        <p:tgtEl>
                                          <p:spTgt spid="46"/>
                                        </p:tgtEl>
                                        <p:attrNameLst>
                                          <p:attrName>style.visibility</p:attrName>
                                        </p:attrNameLst>
                                      </p:cBhvr>
                                      <p:to>
                                        <p:strVal val="visible"/>
                                      </p:to>
                                    </p:set>
                                    <p:animEffect transition="in" filter="fade">
                                      <p:cBhvr>
                                        <p:cTn id="49" dur="500"/>
                                        <p:tgtEl>
                                          <p:spTgt spid="46"/>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44"/>
                                        </p:tgtEl>
                                        <p:attrNameLst>
                                          <p:attrName>style.visibility</p:attrName>
                                        </p:attrNameLst>
                                      </p:cBhvr>
                                      <p:to>
                                        <p:strVal val="visible"/>
                                      </p:to>
                                    </p:set>
                                    <p:animEffect transition="in" filter="fade">
                                      <p:cBhvr>
                                        <p:cTn id="52" dur="500"/>
                                        <p:tgtEl>
                                          <p:spTgt spid="44"/>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42"/>
                                        </p:tgtEl>
                                        <p:attrNameLst>
                                          <p:attrName>style.visibility</p:attrName>
                                        </p:attrNameLst>
                                      </p:cBhvr>
                                      <p:to>
                                        <p:strVal val="visible"/>
                                      </p:to>
                                    </p:set>
                                    <p:animEffect transition="in" filter="fade">
                                      <p:cBhvr>
                                        <p:cTn id="55" dur="500"/>
                                        <p:tgtEl>
                                          <p:spTgt spid="42"/>
                                        </p:tgtEl>
                                      </p:cBhvr>
                                    </p:animEffect>
                                  </p:childTnLst>
                                </p:cTn>
                              </p:par>
                            </p:childTnLst>
                          </p:cTn>
                        </p:par>
                      </p:childTnLst>
                    </p:cTn>
                  </p:par>
                  <p:par>
                    <p:cTn id="56" fill="hold">
                      <p:stCondLst>
                        <p:cond delay="indefinite"/>
                      </p:stCondLst>
                      <p:childTnLst>
                        <p:par>
                          <p:cTn id="57" fill="hold">
                            <p:stCondLst>
                              <p:cond delay="0"/>
                            </p:stCondLst>
                            <p:childTnLst>
                              <p:par>
                                <p:cTn id="58" presetID="22" presetClass="entr" presetSubtype="8" fill="hold" nodeType="clickEffect">
                                  <p:stCondLst>
                                    <p:cond delay="0"/>
                                  </p:stCondLst>
                                  <p:childTnLst>
                                    <p:set>
                                      <p:cBhvr>
                                        <p:cTn id="59" dur="1" fill="hold">
                                          <p:stCondLst>
                                            <p:cond delay="0"/>
                                          </p:stCondLst>
                                        </p:cTn>
                                        <p:tgtEl>
                                          <p:spTgt spid="64"/>
                                        </p:tgtEl>
                                        <p:attrNameLst>
                                          <p:attrName>style.visibility</p:attrName>
                                        </p:attrNameLst>
                                      </p:cBhvr>
                                      <p:to>
                                        <p:strVal val="visible"/>
                                      </p:to>
                                    </p:set>
                                    <p:animEffect transition="in" filter="wipe(left)">
                                      <p:cBhvr>
                                        <p:cTn id="60" dur="500"/>
                                        <p:tgtEl>
                                          <p:spTgt spid="64"/>
                                        </p:tgtEl>
                                      </p:cBhvr>
                                    </p:animEffect>
                                  </p:childTnLst>
                                </p:cTn>
                              </p:par>
                            </p:childTnLst>
                          </p:cTn>
                        </p:par>
                      </p:childTnLst>
                    </p:cTn>
                  </p:par>
                  <p:par>
                    <p:cTn id="61" fill="hold">
                      <p:stCondLst>
                        <p:cond delay="indefinite"/>
                      </p:stCondLst>
                      <p:childTnLst>
                        <p:par>
                          <p:cTn id="62" fill="hold">
                            <p:stCondLst>
                              <p:cond delay="0"/>
                            </p:stCondLst>
                            <p:childTnLst>
                              <p:par>
                                <p:cTn id="63" presetID="10" presetClass="entr" presetSubtype="0" fill="hold" grpId="0" nodeType="clickEffect">
                                  <p:stCondLst>
                                    <p:cond delay="0"/>
                                  </p:stCondLst>
                                  <p:childTnLst>
                                    <p:set>
                                      <p:cBhvr>
                                        <p:cTn id="64" dur="1" fill="hold">
                                          <p:stCondLst>
                                            <p:cond delay="0"/>
                                          </p:stCondLst>
                                        </p:cTn>
                                        <p:tgtEl>
                                          <p:spTgt spid="54"/>
                                        </p:tgtEl>
                                        <p:attrNameLst>
                                          <p:attrName>style.visibility</p:attrName>
                                        </p:attrNameLst>
                                      </p:cBhvr>
                                      <p:to>
                                        <p:strVal val="visible"/>
                                      </p:to>
                                    </p:set>
                                    <p:animEffect transition="in" filter="fade">
                                      <p:cBhvr>
                                        <p:cTn id="65" dur="500"/>
                                        <p:tgtEl>
                                          <p:spTgt spid="54"/>
                                        </p:tgtEl>
                                      </p:cBhvr>
                                    </p:animEffect>
                                  </p:childTnLst>
                                </p:cTn>
                              </p:par>
                              <p:par>
                                <p:cTn id="66" presetID="10" presetClass="entr" presetSubtype="0" fill="hold" grpId="0" nodeType="withEffect">
                                  <p:stCondLst>
                                    <p:cond delay="0"/>
                                  </p:stCondLst>
                                  <p:childTnLst>
                                    <p:set>
                                      <p:cBhvr>
                                        <p:cTn id="67" dur="1" fill="hold">
                                          <p:stCondLst>
                                            <p:cond delay="0"/>
                                          </p:stCondLst>
                                        </p:cTn>
                                        <p:tgtEl>
                                          <p:spTgt spid="53"/>
                                        </p:tgtEl>
                                        <p:attrNameLst>
                                          <p:attrName>style.visibility</p:attrName>
                                        </p:attrNameLst>
                                      </p:cBhvr>
                                      <p:to>
                                        <p:strVal val="visible"/>
                                      </p:to>
                                    </p:set>
                                    <p:animEffect transition="in" filter="fade">
                                      <p:cBhvr>
                                        <p:cTn id="68" dur="500"/>
                                        <p:tgtEl>
                                          <p:spTgt spid="53"/>
                                        </p:tgtEl>
                                      </p:cBhvr>
                                    </p:animEffect>
                                  </p:childTnLst>
                                </p:cTn>
                              </p:par>
                              <p:par>
                                <p:cTn id="69" presetID="10" presetClass="entr" presetSubtype="0" fill="hold" grpId="0" nodeType="withEffect">
                                  <p:stCondLst>
                                    <p:cond delay="0"/>
                                  </p:stCondLst>
                                  <p:childTnLst>
                                    <p:set>
                                      <p:cBhvr>
                                        <p:cTn id="70" dur="1" fill="hold">
                                          <p:stCondLst>
                                            <p:cond delay="0"/>
                                          </p:stCondLst>
                                        </p:cTn>
                                        <p:tgtEl>
                                          <p:spTgt spid="52"/>
                                        </p:tgtEl>
                                        <p:attrNameLst>
                                          <p:attrName>style.visibility</p:attrName>
                                        </p:attrNameLst>
                                      </p:cBhvr>
                                      <p:to>
                                        <p:strVal val="visible"/>
                                      </p:to>
                                    </p:set>
                                    <p:animEffect transition="in" filter="fade">
                                      <p:cBhvr>
                                        <p:cTn id="71" dur="500"/>
                                        <p:tgtEl>
                                          <p:spTgt spid="52"/>
                                        </p:tgtEl>
                                      </p:cBhvr>
                                    </p:animEffect>
                                  </p:childTnLst>
                                </p:cTn>
                              </p:par>
                            </p:childTnLst>
                          </p:cTn>
                        </p:par>
                      </p:childTnLst>
                    </p:cTn>
                  </p:par>
                  <p:par>
                    <p:cTn id="72" fill="hold">
                      <p:stCondLst>
                        <p:cond delay="indefinite"/>
                      </p:stCondLst>
                      <p:childTnLst>
                        <p:par>
                          <p:cTn id="73" fill="hold">
                            <p:stCondLst>
                              <p:cond delay="0"/>
                            </p:stCondLst>
                            <p:childTnLst>
                              <p:par>
                                <p:cTn id="74" presetID="22" presetClass="entr" presetSubtype="8" fill="hold" nodeType="clickEffect">
                                  <p:stCondLst>
                                    <p:cond delay="0"/>
                                  </p:stCondLst>
                                  <p:childTnLst>
                                    <p:set>
                                      <p:cBhvr>
                                        <p:cTn id="75" dur="1" fill="hold">
                                          <p:stCondLst>
                                            <p:cond delay="0"/>
                                          </p:stCondLst>
                                        </p:cTn>
                                        <p:tgtEl>
                                          <p:spTgt spid="62"/>
                                        </p:tgtEl>
                                        <p:attrNameLst>
                                          <p:attrName>style.visibility</p:attrName>
                                        </p:attrNameLst>
                                      </p:cBhvr>
                                      <p:to>
                                        <p:strVal val="visible"/>
                                      </p:to>
                                    </p:set>
                                    <p:animEffect transition="in" filter="wipe(left)">
                                      <p:cBhvr>
                                        <p:cTn id="76" dur="500"/>
                                        <p:tgtEl>
                                          <p:spTgt spid="62"/>
                                        </p:tgtEl>
                                      </p:cBhvr>
                                    </p:animEffect>
                                  </p:childTnLst>
                                </p:cTn>
                              </p:par>
                            </p:childTnLst>
                          </p:cTn>
                        </p:par>
                      </p:childTnLst>
                    </p:cTn>
                  </p:par>
                  <p:par>
                    <p:cTn id="77" fill="hold">
                      <p:stCondLst>
                        <p:cond delay="indefinite"/>
                      </p:stCondLst>
                      <p:childTnLst>
                        <p:par>
                          <p:cTn id="78" fill="hold">
                            <p:stCondLst>
                              <p:cond delay="0"/>
                            </p:stCondLst>
                            <p:childTnLst>
                              <p:par>
                                <p:cTn id="79" presetID="10" presetClass="entr" presetSubtype="0" fill="hold" grpId="0" nodeType="clickEffect">
                                  <p:stCondLst>
                                    <p:cond delay="0"/>
                                  </p:stCondLst>
                                  <p:childTnLst>
                                    <p:set>
                                      <p:cBhvr>
                                        <p:cTn id="80" dur="1" fill="hold">
                                          <p:stCondLst>
                                            <p:cond delay="0"/>
                                          </p:stCondLst>
                                        </p:cTn>
                                        <p:tgtEl>
                                          <p:spTgt spid="57"/>
                                        </p:tgtEl>
                                        <p:attrNameLst>
                                          <p:attrName>style.visibility</p:attrName>
                                        </p:attrNameLst>
                                      </p:cBhvr>
                                      <p:to>
                                        <p:strVal val="visible"/>
                                      </p:to>
                                    </p:set>
                                    <p:animEffect transition="in" filter="fade">
                                      <p:cBhvr>
                                        <p:cTn id="81" dur="500"/>
                                        <p:tgtEl>
                                          <p:spTgt spid="57"/>
                                        </p:tgtEl>
                                      </p:cBhvr>
                                    </p:animEffect>
                                  </p:childTnLst>
                                </p:cTn>
                              </p:par>
                              <p:par>
                                <p:cTn id="82" presetID="10" presetClass="entr" presetSubtype="0" fill="hold" grpId="0" nodeType="withEffect">
                                  <p:stCondLst>
                                    <p:cond delay="0"/>
                                  </p:stCondLst>
                                  <p:childTnLst>
                                    <p:set>
                                      <p:cBhvr>
                                        <p:cTn id="83" dur="1" fill="hold">
                                          <p:stCondLst>
                                            <p:cond delay="0"/>
                                          </p:stCondLst>
                                        </p:cTn>
                                        <p:tgtEl>
                                          <p:spTgt spid="56"/>
                                        </p:tgtEl>
                                        <p:attrNameLst>
                                          <p:attrName>style.visibility</p:attrName>
                                        </p:attrNameLst>
                                      </p:cBhvr>
                                      <p:to>
                                        <p:strVal val="visible"/>
                                      </p:to>
                                    </p:set>
                                    <p:animEffect transition="in" filter="fade">
                                      <p:cBhvr>
                                        <p:cTn id="84" dur="500"/>
                                        <p:tgtEl>
                                          <p:spTgt spid="56"/>
                                        </p:tgtEl>
                                      </p:cBhvr>
                                    </p:animEffect>
                                  </p:childTnLst>
                                </p:cTn>
                              </p:par>
                              <p:par>
                                <p:cTn id="85" presetID="10" presetClass="entr" presetSubtype="0" fill="hold" grpId="0" nodeType="withEffect">
                                  <p:stCondLst>
                                    <p:cond delay="0"/>
                                  </p:stCondLst>
                                  <p:childTnLst>
                                    <p:set>
                                      <p:cBhvr>
                                        <p:cTn id="86" dur="1" fill="hold">
                                          <p:stCondLst>
                                            <p:cond delay="0"/>
                                          </p:stCondLst>
                                        </p:cTn>
                                        <p:tgtEl>
                                          <p:spTgt spid="55"/>
                                        </p:tgtEl>
                                        <p:attrNameLst>
                                          <p:attrName>style.visibility</p:attrName>
                                        </p:attrNameLst>
                                      </p:cBhvr>
                                      <p:to>
                                        <p:strVal val="visible"/>
                                      </p:to>
                                    </p:set>
                                    <p:animEffect transition="in" filter="fade">
                                      <p:cBhvr>
                                        <p:cTn id="87" dur="500"/>
                                        <p:tgtEl>
                                          <p:spTgt spid="55"/>
                                        </p:tgtEl>
                                      </p:cBhvr>
                                    </p:animEffect>
                                  </p:childTnLst>
                                </p:cTn>
                              </p:par>
                            </p:childTnLst>
                          </p:cTn>
                        </p:par>
                      </p:childTnLst>
                    </p:cTn>
                  </p:par>
                  <p:par>
                    <p:cTn id="88" fill="hold">
                      <p:stCondLst>
                        <p:cond delay="indefinite"/>
                      </p:stCondLst>
                      <p:childTnLst>
                        <p:par>
                          <p:cTn id="89" fill="hold">
                            <p:stCondLst>
                              <p:cond delay="0"/>
                            </p:stCondLst>
                            <p:childTnLst>
                              <p:par>
                                <p:cTn id="90" presetID="22" presetClass="entr" presetSubtype="8" fill="hold" nodeType="clickEffect">
                                  <p:stCondLst>
                                    <p:cond delay="0"/>
                                  </p:stCondLst>
                                  <p:childTnLst>
                                    <p:set>
                                      <p:cBhvr>
                                        <p:cTn id="91" dur="1" fill="hold">
                                          <p:stCondLst>
                                            <p:cond delay="0"/>
                                          </p:stCondLst>
                                        </p:cTn>
                                        <p:tgtEl>
                                          <p:spTgt spid="63"/>
                                        </p:tgtEl>
                                        <p:attrNameLst>
                                          <p:attrName>style.visibility</p:attrName>
                                        </p:attrNameLst>
                                      </p:cBhvr>
                                      <p:to>
                                        <p:strVal val="visible"/>
                                      </p:to>
                                    </p:set>
                                    <p:animEffect transition="in" filter="wipe(left)">
                                      <p:cBhvr>
                                        <p:cTn id="92" dur="500"/>
                                        <p:tgtEl>
                                          <p:spTgt spid="63"/>
                                        </p:tgtEl>
                                      </p:cBhvr>
                                    </p:animEffect>
                                  </p:childTnLst>
                                </p:cTn>
                              </p:par>
                            </p:childTnLst>
                          </p:cTn>
                        </p:par>
                      </p:childTnLst>
                    </p:cTn>
                  </p:par>
                  <p:par>
                    <p:cTn id="93" fill="hold">
                      <p:stCondLst>
                        <p:cond delay="indefinite"/>
                      </p:stCondLst>
                      <p:childTnLst>
                        <p:par>
                          <p:cTn id="94" fill="hold">
                            <p:stCondLst>
                              <p:cond delay="0"/>
                            </p:stCondLst>
                            <p:childTnLst>
                              <p:par>
                                <p:cTn id="95" presetID="10" presetClass="entr" presetSubtype="0" fill="hold" grpId="0" nodeType="clickEffect">
                                  <p:stCondLst>
                                    <p:cond delay="0"/>
                                  </p:stCondLst>
                                  <p:childTnLst>
                                    <p:set>
                                      <p:cBhvr>
                                        <p:cTn id="96" dur="1" fill="hold">
                                          <p:stCondLst>
                                            <p:cond delay="0"/>
                                          </p:stCondLst>
                                        </p:cTn>
                                        <p:tgtEl>
                                          <p:spTgt spid="58"/>
                                        </p:tgtEl>
                                        <p:attrNameLst>
                                          <p:attrName>style.visibility</p:attrName>
                                        </p:attrNameLst>
                                      </p:cBhvr>
                                      <p:to>
                                        <p:strVal val="visible"/>
                                      </p:to>
                                    </p:set>
                                    <p:animEffect transition="in" filter="fade">
                                      <p:cBhvr>
                                        <p:cTn id="97" dur="500"/>
                                        <p:tgtEl>
                                          <p:spTgt spid="58"/>
                                        </p:tgtEl>
                                      </p:cBhvr>
                                    </p:animEffect>
                                  </p:childTnLst>
                                </p:cTn>
                              </p:par>
                              <p:par>
                                <p:cTn id="98" presetID="10" presetClass="entr" presetSubtype="0" fill="hold" grpId="0" nodeType="withEffect">
                                  <p:stCondLst>
                                    <p:cond delay="0"/>
                                  </p:stCondLst>
                                  <p:childTnLst>
                                    <p:set>
                                      <p:cBhvr>
                                        <p:cTn id="99" dur="1" fill="hold">
                                          <p:stCondLst>
                                            <p:cond delay="0"/>
                                          </p:stCondLst>
                                        </p:cTn>
                                        <p:tgtEl>
                                          <p:spTgt spid="59"/>
                                        </p:tgtEl>
                                        <p:attrNameLst>
                                          <p:attrName>style.visibility</p:attrName>
                                        </p:attrNameLst>
                                      </p:cBhvr>
                                      <p:to>
                                        <p:strVal val="visible"/>
                                      </p:to>
                                    </p:set>
                                    <p:animEffect transition="in" filter="fade">
                                      <p:cBhvr>
                                        <p:cTn id="100" dur="500"/>
                                        <p:tgtEl>
                                          <p:spTgt spid="59"/>
                                        </p:tgtEl>
                                      </p:cBhvr>
                                    </p:animEffect>
                                  </p:childTnLst>
                                </p:cTn>
                              </p:par>
                              <p:par>
                                <p:cTn id="101" presetID="10" presetClass="entr" presetSubtype="0" fill="hold" grpId="0" nodeType="withEffect">
                                  <p:stCondLst>
                                    <p:cond delay="0"/>
                                  </p:stCondLst>
                                  <p:childTnLst>
                                    <p:set>
                                      <p:cBhvr>
                                        <p:cTn id="102" dur="1" fill="hold">
                                          <p:stCondLst>
                                            <p:cond delay="0"/>
                                          </p:stCondLst>
                                        </p:cTn>
                                        <p:tgtEl>
                                          <p:spTgt spid="60"/>
                                        </p:tgtEl>
                                        <p:attrNameLst>
                                          <p:attrName>style.visibility</p:attrName>
                                        </p:attrNameLst>
                                      </p:cBhvr>
                                      <p:to>
                                        <p:strVal val="visible"/>
                                      </p:to>
                                    </p:set>
                                    <p:animEffect transition="in" filter="fade">
                                      <p:cBhvr>
                                        <p:cTn id="103" dur="500"/>
                                        <p:tgtEl>
                                          <p:spTgt spid="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P spid="35" grpId="0"/>
      <p:bldP spid="36" grpId="0" animBg="1"/>
      <p:bldP spid="37" grpId="0"/>
      <p:bldP spid="39" grpId="0"/>
      <p:bldP spid="40" grpId="0" animBg="1"/>
      <p:bldP spid="42" grpId="0"/>
      <p:bldP spid="44" grpId="0"/>
      <p:bldP spid="46" grpId="0" animBg="1"/>
      <p:bldP spid="52" grpId="0"/>
      <p:bldP spid="53" grpId="0"/>
      <p:bldP spid="54" grpId="0" animBg="1"/>
      <p:bldP spid="55" grpId="0"/>
      <p:bldP spid="56" grpId="0"/>
      <p:bldP spid="57" grpId="0" animBg="1"/>
      <p:bldP spid="58" grpId="0"/>
      <p:bldP spid="59" grpId="0"/>
      <p:bldP spid="60" grpId="0" animBg="1"/>
      <p:bldP spid="65"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zh-CN" altLang="en-US" dirty="0">
                <a:cs typeface="+mn-ea"/>
              </a:rPr>
              <a:t>单击此处添加标题</a:t>
            </a:r>
            <a:endParaRPr lang="zh-CN" altLang="en-US" dirty="0">
              <a:ea typeface="+mn-ea"/>
              <a:cs typeface="+mn-ea"/>
            </a:endParaRPr>
          </a:p>
        </p:txBody>
      </p:sp>
      <p:sp>
        <p:nvSpPr>
          <p:cNvPr id="33" name="Freeform 32"/>
          <p:cNvSpPr/>
          <p:nvPr/>
        </p:nvSpPr>
        <p:spPr>
          <a:xfrm>
            <a:off x="9535960" y="2707731"/>
            <a:ext cx="138492" cy="356624"/>
          </a:xfrm>
          <a:custGeom>
            <a:avLst/>
            <a:gdLst>
              <a:gd name="connsiteX0" fmla="*/ 44110 w 113159"/>
              <a:gd name="connsiteY0" fmla="*/ 1792 h 291352"/>
              <a:gd name="connsiteX1" fmla="*/ 112204 w 113159"/>
              <a:gd name="connsiteY1" fmla="*/ 142843 h 291352"/>
              <a:gd name="connsiteX2" fmla="*/ 83021 w 113159"/>
              <a:gd name="connsiteY2" fmla="*/ 274166 h 291352"/>
              <a:gd name="connsiteX3" fmla="*/ 68430 w 113159"/>
              <a:gd name="connsiteY3" fmla="*/ 288758 h 291352"/>
              <a:gd name="connsiteX4" fmla="*/ 29519 w 113159"/>
              <a:gd name="connsiteY4" fmla="*/ 264439 h 291352"/>
              <a:gd name="connsiteX5" fmla="*/ 336 w 113159"/>
              <a:gd name="connsiteY5" fmla="*/ 157434 h 291352"/>
              <a:gd name="connsiteX6" fmla="*/ 14927 w 113159"/>
              <a:gd name="connsiteY6" fmla="*/ 69886 h 291352"/>
              <a:gd name="connsiteX7" fmla="*/ 44110 w 113159"/>
              <a:gd name="connsiteY7" fmla="*/ 1792 h 2913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3159" h="291352">
                <a:moveTo>
                  <a:pt x="44110" y="1792"/>
                </a:moveTo>
                <a:cubicBezTo>
                  <a:pt x="60323" y="13951"/>
                  <a:pt x="105719" y="97447"/>
                  <a:pt x="112204" y="142843"/>
                </a:cubicBezTo>
                <a:cubicBezTo>
                  <a:pt x="118689" y="188239"/>
                  <a:pt x="90317" y="249847"/>
                  <a:pt x="83021" y="274166"/>
                </a:cubicBezTo>
                <a:cubicBezTo>
                  <a:pt x="75725" y="298485"/>
                  <a:pt x="77347" y="290379"/>
                  <a:pt x="68430" y="288758"/>
                </a:cubicBezTo>
                <a:cubicBezTo>
                  <a:pt x="59513" y="287137"/>
                  <a:pt x="40868" y="286326"/>
                  <a:pt x="29519" y="264439"/>
                </a:cubicBezTo>
                <a:cubicBezTo>
                  <a:pt x="18170" y="242552"/>
                  <a:pt x="2768" y="189859"/>
                  <a:pt x="336" y="157434"/>
                </a:cubicBezTo>
                <a:cubicBezTo>
                  <a:pt x="-2096" y="125009"/>
                  <a:pt x="9252" y="97448"/>
                  <a:pt x="14927" y="69886"/>
                </a:cubicBezTo>
                <a:cubicBezTo>
                  <a:pt x="20601" y="42324"/>
                  <a:pt x="27897" y="-10367"/>
                  <a:pt x="44110" y="1792"/>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n-ea"/>
              <a:cs typeface="+mn-ea"/>
            </a:endParaRPr>
          </a:p>
        </p:txBody>
      </p:sp>
      <p:sp>
        <p:nvSpPr>
          <p:cNvPr id="34" name="Freeform 33"/>
          <p:cNvSpPr/>
          <p:nvPr/>
        </p:nvSpPr>
        <p:spPr>
          <a:xfrm>
            <a:off x="8939954" y="3074529"/>
            <a:ext cx="43406" cy="344078"/>
          </a:xfrm>
          <a:custGeom>
            <a:avLst/>
            <a:gdLst>
              <a:gd name="connsiteX0" fmla="*/ 25255 w 35466"/>
              <a:gd name="connsiteY0" fmla="*/ 164 h 281102"/>
              <a:gd name="connsiteX1" fmla="*/ 34983 w 35466"/>
              <a:gd name="connsiteY1" fmla="*/ 82849 h 281102"/>
              <a:gd name="connsiteX2" fmla="*/ 10664 w 35466"/>
              <a:gd name="connsiteY2" fmla="*/ 243356 h 281102"/>
              <a:gd name="connsiteX3" fmla="*/ 936 w 35466"/>
              <a:gd name="connsiteY3" fmla="*/ 277402 h 281102"/>
              <a:gd name="connsiteX4" fmla="*/ 936 w 35466"/>
              <a:gd name="connsiteY4" fmla="*/ 180126 h 281102"/>
              <a:gd name="connsiteX5" fmla="*/ 5800 w 35466"/>
              <a:gd name="connsiteY5" fmla="*/ 102304 h 281102"/>
              <a:gd name="connsiteX6" fmla="*/ 25255 w 35466"/>
              <a:gd name="connsiteY6" fmla="*/ 164 h 2811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466" h="281102">
                <a:moveTo>
                  <a:pt x="25255" y="164"/>
                </a:moveTo>
                <a:cubicBezTo>
                  <a:pt x="30119" y="-3079"/>
                  <a:pt x="37415" y="42317"/>
                  <a:pt x="34983" y="82849"/>
                </a:cubicBezTo>
                <a:cubicBezTo>
                  <a:pt x="32551" y="123381"/>
                  <a:pt x="16338" y="210931"/>
                  <a:pt x="10664" y="243356"/>
                </a:cubicBezTo>
                <a:cubicBezTo>
                  <a:pt x="4990" y="275781"/>
                  <a:pt x="2557" y="287940"/>
                  <a:pt x="936" y="277402"/>
                </a:cubicBezTo>
                <a:cubicBezTo>
                  <a:pt x="-685" y="266864"/>
                  <a:pt x="125" y="209309"/>
                  <a:pt x="936" y="180126"/>
                </a:cubicBezTo>
                <a:cubicBezTo>
                  <a:pt x="1747" y="150943"/>
                  <a:pt x="1747" y="130676"/>
                  <a:pt x="5800" y="102304"/>
                </a:cubicBezTo>
                <a:cubicBezTo>
                  <a:pt x="9853" y="73932"/>
                  <a:pt x="20391" y="3407"/>
                  <a:pt x="25255" y="164"/>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n-ea"/>
              <a:cs typeface="+mn-ea"/>
            </a:endParaRPr>
          </a:p>
        </p:txBody>
      </p:sp>
      <p:sp>
        <p:nvSpPr>
          <p:cNvPr id="35" name="Freeform 34"/>
          <p:cNvSpPr/>
          <p:nvPr/>
        </p:nvSpPr>
        <p:spPr>
          <a:xfrm>
            <a:off x="9081019" y="2383604"/>
            <a:ext cx="446663" cy="324126"/>
          </a:xfrm>
          <a:custGeom>
            <a:avLst/>
            <a:gdLst>
              <a:gd name="connsiteX0" fmla="*/ 63401 w 367760"/>
              <a:gd name="connsiteY0" fmla="*/ 16730 h 264802"/>
              <a:gd name="connsiteX1" fmla="*/ 150950 w 367760"/>
              <a:gd name="connsiteY1" fmla="*/ 152917 h 264802"/>
              <a:gd name="connsiteX2" fmla="*/ 184997 w 367760"/>
              <a:gd name="connsiteY2" fmla="*/ 186964 h 264802"/>
              <a:gd name="connsiteX3" fmla="*/ 243363 w 367760"/>
              <a:gd name="connsiteY3" fmla="*/ 84824 h 264802"/>
              <a:gd name="connsiteX4" fmla="*/ 272546 w 367760"/>
              <a:gd name="connsiteY4" fmla="*/ 7003 h 264802"/>
              <a:gd name="connsiteX5" fmla="*/ 296865 w 367760"/>
              <a:gd name="connsiteY5" fmla="*/ 7003 h 264802"/>
              <a:gd name="connsiteX6" fmla="*/ 345503 w 367760"/>
              <a:gd name="connsiteY6" fmla="*/ 36186 h 264802"/>
              <a:gd name="connsiteX7" fmla="*/ 364959 w 367760"/>
              <a:gd name="connsiteY7" fmla="*/ 94552 h 264802"/>
              <a:gd name="connsiteX8" fmla="*/ 287137 w 367760"/>
              <a:gd name="connsiteY8" fmla="*/ 118871 h 264802"/>
              <a:gd name="connsiteX9" fmla="*/ 184997 w 367760"/>
              <a:gd name="connsiteY9" fmla="*/ 264786 h 264802"/>
              <a:gd name="connsiteX10" fmla="*/ 82856 w 367760"/>
              <a:gd name="connsiteY10" fmla="*/ 109143 h 264802"/>
              <a:gd name="connsiteX11" fmla="*/ 14763 w 367760"/>
              <a:gd name="connsiteY11" fmla="*/ 89688 h 264802"/>
              <a:gd name="connsiteX12" fmla="*/ 171 w 367760"/>
              <a:gd name="connsiteY12" fmla="*/ 94552 h 264802"/>
              <a:gd name="connsiteX13" fmla="*/ 63401 w 367760"/>
              <a:gd name="connsiteY13" fmla="*/ 16730 h 264802"/>
              <a:gd name="connsiteX0-1" fmla="*/ 63401 w 367760"/>
              <a:gd name="connsiteY0-2" fmla="*/ 16730 h 264802"/>
              <a:gd name="connsiteX1-3" fmla="*/ 150950 w 367760"/>
              <a:gd name="connsiteY1-4" fmla="*/ 152917 h 264802"/>
              <a:gd name="connsiteX2-5" fmla="*/ 184997 w 367760"/>
              <a:gd name="connsiteY2-6" fmla="*/ 186964 h 264802"/>
              <a:gd name="connsiteX3-7" fmla="*/ 243363 w 367760"/>
              <a:gd name="connsiteY3-8" fmla="*/ 84824 h 264802"/>
              <a:gd name="connsiteX4-9" fmla="*/ 272546 w 367760"/>
              <a:gd name="connsiteY4-10" fmla="*/ 7003 h 264802"/>
              <a:gd name="connsiteX5-11" fmla="*/ 296865 w 367760"/>
              <a:gd name="connsiteY5-12" fmla="*/ 7003 h 264802"/>
              <a:gd name="connsiteX6-13" fmla="*/ 345503 w 367760"/>
              <a:gd name="connsiteY6-14" fmla="*/ 36186 h 264802"/>
              <a:gd name="connsiteX7-15" fmla="*/ 364959 w 367760"/>
              <a:gd name="connsiteY7-16" fmla="*/ 94552 h 264802"/>
              <a:gd name="connsiteX8-17" fmla="*/ 287137 w 367760"/>
              <a:gd name="connsiteY8-18" fmla="*/ 118871 h 264802"/>
              <a:gd name="connsiteX9-19" fmla="*/ 184997 w 367760"/>
              <a:gd name="connsiteY9-20" fmla="*/ 264786 h 264802"/>
              <a:gd name="connsiteX10-21" fmla="*/ 82856 w 367760"/>
              <a:gd name="connsiteY10-22" fmla="*/ 109143 h 264802"/>
              <a:gd name="connsiteX11-23" fmla="*/ 14763 w 367760"/>
              <a:gd name="connsiteY11-24" fmla="*/ 89688 h 264802"/>
              <a:gd name="connsiteX12-25" fmla="*/ 171 w 367760"/>
              <a:gd name="connsiteY12-26" fmla="*/ 94552 h 264802"/>
              <a:gd name="connsiteX13-27" fmla="*/ 63401 w 367760"/>
              <a:gd name="connsiteY13-28" fmla="*/ 16730 h 264802"/>
              <a:gd name="connsiteX0-29" fmla="*/ 63401 w 364959"/>
              <a:gd name="connsiteY0-30" fmla="*/ 16730 h 264802"/>
              <a:gd name="connsiteX1-31" fmla="*/ 150950 w 364959"/>
              <a:gd name="connsiteY1-32" fmla="*/ 152917 h 264802"/>
              <a:gd name="connsiteX2-33" fmla="*/ 184997 w 364959"/>
              <a:gd name="connsiteY2-34" fmla="*/ 186964 h 264802"/>
              <a:gd name="connsiteX3-35" fmla="*/ 243363 w 364959"/>
              <a:gd name="connsiteY3-36" fmla="*/ 84824 h 264802"/>
              <a:gd name="connsiteX4-37" fmla="*/ 272546 w 364959"/>
              <a:gd name="connsiteY4-38" fmla="*/ 7003 h 264802"/>
              <a:gd name="connsiteX5-39" fmla="*/ 296865 w 364959"/>
              <a:gd name="connsiteY5-40" fmla="*/ 7003 h 264802"/>
              <a:gd name="connsiteX6-41" fmla="*/ 345503 w 364959"/>
              <a:gd name="connsiteY6-42" fmla="*/ 36186 h 264802"/>
              <a:gd name="connsiteX7-43" fmla="*/ 364959 w 364959"/>
              <a:gd name="connsiteY7-44" fmla="*/ 94552 h 264802"/>
              <a:gd name="connsiteX8-45" fmla="*/ 287137 w 364959"/>
              <a:gd name="connsiteY8-46" fmla="*/ 118871 h 264802"/>
              <a:gd name="connsiteX9-47" fmla="*/ 184997 w 364959"/>
              <a:gd name="connsiteY9-48" fmla="*/ 264786 h 264802"/>
              <a:gd name="connsiteX10-49" fmla="*/ 82856 w 364959"/>
              <a:gd name="connsiteY10-50" fmla="*/ 109143 h 264802"/>
              <a:gd name="connsiteX11-51" fmla="*/ 14763 w 364959"/>
              <a:gd name="connsiteY11-52" fmla="*/ 89688 h 264802"/>
              <a:gd name="connsiteX12-53" fmla="*/ 171 w 364959"/>
              <a:gd name="connsiteY12-54" fmla="*/ 94552 h 264802"/>
              <a:gd name="connsiteX13-55" fmla="*/ 63401 w 364959"/>
              <a:gd name="connsiteY13-56" fmla="*/ 16730 h 264802"/>
              <a:gd name="connsiteX0-57" fmla="*/ 63401 w 364959"/>
              <a:gd name="connsiteY0-58" fmla="*/ 16730 h 264802"/>
              <a:gd name="connsiteX1-59" fmla="*/ 150950 w 364959"/>
              <a:gd name="connsiteY1-60" fmla="*/ 152917 h 264802"/>
              <a:gd name="connsiteX2-61" fmla="*/ 184997 w 364959"/>
              <a:gd name="connsiteY2-62" fmla="*/ 186964 h 264802"/>
              <a:gd name="connsiteX3-63" fmla="*/ 243363 w 364959"/>
              <a:gd name="connsiteY3-64" fmla="*/ 84824 h 264802"/>
              <a:gd name="connsiteX4-65" fmla="*/ 272546 w 364959"/>
              <a:gd name="connsiteY4-66" fmla="*/ 7003 h 264802"/>
              <a:gd name="connsiteX5-67" fmla="*/ 296865 w 364959"/>
              <a:gd name="connsiteY5-68" fmla="*/ 7003 h 264802"/>
              <a:gd name="connsiteX6-69" fmla="*/ 345503 w 364959"/>
              <a:gd name="connsiteY6-70" fmla="*/ 36186 h 264802"/>
              <a:gd name="connsiteX7-71" fmla="*/ 364959 w 364959"/>
              <a:gd name="connsiteY7-72" fmla="*/ 94552 h 264802"/>
              <a:gd name="connsiteX8-73" fmla="*/ 287137 w 364959"/>
              <a:gd name="connsiteY8-74" fmla="*/ 118871 h 264802"/>
              <a:gd name="connsiteX9-75" fmla="*/ 184997 w 364959"/>
              <a:gd name="connsiteY9-76" fmla="*/ 264786 h 264802"/>
              <a:gd name="connsiteX10-77" fmla="*/ 82856 w 364959"/>
              <a:gd name="connsiteY10-78" fmla="*/ 109143 h 264802"/>
              <a:gd name="connsiteX11-79" fmla="*/ 14763 w 364959"/>
              <a:gd name="connsiteY11-80" fmla="*/ 89688 h 264802"/>
              <a:gd name="connsiteX12-81" fmla="*/ 171 w 364959"/>
              <a:gd name="connsiteY12-82" fmla="*/ 94552 h 264802"/>
              <a:gd name="connsiteX13-83" fmla="*/ 63401 w 364959"/>
              <a:gd name="connsiteY13-84" fmla="*/ 16730 h 26480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Lst>
            <a:rect l="l" t="t" r="r" b="b"/>
            <a:pathLst>
              <a:path w="364959" h="264802">
                <a:moveTo>
                  <a:pt x="63401" y="16730"/>
                </a:moveTo>
                <a:cubicBezTo>
                  <a:pt x="88531" y="26457"/>
                  <a:pt x="130684" y="124545"/>
                  <a:pt x="150950" y="152917"/>
                </a:cubicBezTo>
                <a:cubicBezTo>
                  <a:pt x="171216" y="181289"/>
                  <a:pt x="169595" y="198313"/>
                  <a:pt x="184997" y="186964"/>
                </a:cubicBezTo>
                <a:cubicBezTo>
                  <a:pt x="200399" y="175615"/>
                  <a:pt x="228772" y="114817"/>
                  <a:pt x="243363" y="84824"/>
                </a:cubicBezTo>
                <a:cubicBezTo>
                  <a:pt x="257954" y="54831"/>
                  <a:pt x="263629" y="19973"/>
                  <a:pt x="272546" y="7003"/>
                </a:cubicBezTo>
                <a:cubicBezTo>
                  <a:pt x="281463" y="-5967"/>
                  <a:pt x="284706" y="2139"/>
                  <a:pt x="296865" y="7003"/>
                </a:cubicBezTo>
                <a:cubicBezTo>
                  <a:pt x="309025" y="11867"/>
                  <a:pt x="334154" y="21595"/>
                  <a:pt x="345503" y="36186"/>
                </a:cubicBezTo>
                <a:cubicBezTo>
                  <a:pt x="356852" y="50777"/>
                  <a:pt x="361070" y="71044"/>
                  <a:pt x="364959" y="94552"/>
                </a:cubicBezTo>
                <a:cubicBezTo>
                  <a:pt x="326051" y="86933"/>
                  <a:pt x="317131" y="90499"/>
                  <a:pt x="287137" y="118871"/>
                </a:cubicBezTo>
                <a:cubicBezTo>
                  <a:pt x="257143" y="147243"/>
                  <a:pt x="219044" y="266407"/>
                  <a:pt x="184997" y="264786"/>
                </a:cubicBezTo>
                <a:cubicBezTo>
                  <a:pt x="150950" y="263165"/>
                  <a:pt x="111228" y="138326"/>
                  <a:pt x="82856" y="109143"/>
                </a:cubicBezTo>
                <a:cubicBezTo>
                  <a:pt x="54484" y="79960"/>
                  <a:pt x="28544" y="92120"/>
                  <a:pt x="14763" y="89688"/>
                </a:cubicBezTo>
                <a:cubicBezTo>
                  <a:pt x="982" y="87256"/>
                  <a:pt x="-640" y="105901"/>
                  <a:pt x="171" y="94552"/>
                </a:cubicBezTo>
                <a:cubicBezTo>
                  <a:pt x="982" y="83203"/>
                  <a:pt x="38271" y="7003"/>
                  <a:pt x="63401" y="1673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n-ea"/>
              <a:cs typeface="+mn-ea"/>
            </a:endParaRPr>
          </a:p>
        </p:txBody>
      </p:sp>
      <p:sp>
        <p:nvSpPr>
          <p:cNvPr id="46" name="Freeform 45"/>
          <p:cNvSpPr/>
          <p:nvPr/>
        </p:nvSpPr>
        <p:spPr>
          <a:xfrm>
            <a:off x="2288454" y="1895138"/>
            <a:ext cx="2038246" cy="1811647"/>
          </a:xfrm>
          <a:custGeom>
            <a:avLst/>
            <a:gdLst>
              <a:gd name="connsiteX0" fmla="*/ 0 w 1430521"/>
              <a:gd name="connsiteY0" fmla="*/ 1430521 h 1430521"/>
              <a:gd name="connsiteX1" fmla="*/ 715261 w 1430521"/>
              <a:gd name="connsiteY1" fmla="*/ 0 h 1430521"/>
              <a:gd name="connsiteX2" fmla="*/ 1430521 w 1430521"/>
              <a:gd name="connsiteY2" fmla="*/ 1430521 h 1430521"/>
              <a:gd name="connsiteX3" fmla="*/ 0 w 1430521"/>
              <a:gd name="connsiteY3" fmla="*/ 1430521 h 1430521"/>
            </a:gdLst>
            <a:ahLst/>
            <a:cxnLst>
              <a:cxn ang="0">
                <a:pos x="connsiteX0" y="connsiteY0"/>
              </a:cxn>
              <a:cxn ang="0">
                <a:pos x="connsiteX1" y="connsiteY1"/>
              </a:cxn>
              <a:cxn ang="0">
                <a:pos x="connsiteX2" y="connsiteY2"/>
              </a:cxn>
              <a:cxn ang="0">
                <a:pos x="connsiteX3" y="connsiteY3"/>
              </a:cxn>
            </a:cxnLst>
            <a:rect l="l" t="t" r="r" b="b"/>
            <a:pathLst>
              <a:path w="1430521" h="1430521">
                <a:moveTo>
                  <a:pt x="0" y="1430521"/>
                </a:moveTo>
                <a:lnTo>
                  <a:pt x="715261" y="0"/>
                </a:lnTo>
                <a:lnTo>
                  <a:pt x="1430521" y="1430521"/>
                </a:lnTo>
                <a:lnTo>
                  <a:pt x="0" y="1430521"/>
                </a:lnTo>
                <a:close/>
              </a:path>
            </a:pathLst>
          </a:custGeom>
          <a:solidFill>
            <a:schemeClr val="accent5"/>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483360" tIns="840991" rIns="483360" bIns="125730" numCol="1" spcCol="1270" anchor="ctr" anchorCtr="0">
            <a:noAutofit/>
          </a:bodyPr>
          <a:lstStyle/>
          <a:p>
            <a:pPr algn="ctr" defTabSz="1466850">
              <a:lnSpc>
                <a:spcPct val="90000"/>
              </a:lnSpc>
              <a:spcBef>
                <a:spcPct val="0"/>
              </a:spcBef>
              <a:spcAft>
                <a:spcPct val="35000"/>
              </a:spcAft>
            </a:pPr>
            <a:endParaRPr lang="en-US" sz="3300" dirty="0">
              <a:latin typeface="+mn-ea"/>
              <a:cs typeface="+mn-ea"/>
            </a:endParaRPr>
          </a:p>
        </p:txBody>
      </p:sp>
      <p:sp>
        <p:nvSpPr>
          <p:cNvPr id="47" name="Freeform 46"/>
          <p:cNvSpPr/>
          <p:nvPr/>
        </p:nvSpPr>
        <p:spPr>
          <a:xfrm>
            <a:off x="1269330" y="3706785"/>
            <a:ext cx="2038246" cy="1811647"/>
          </a:xfrm>
          <a:custGeom>
            <a:avLst/>
            <a:gdLst>
              <a:gd name="connsiteX0" fmla="*/ 0 w 1430521"/>
              <a:gd name="connsiteY0" fmla="*/ 1430521 h 1430521"/>
              <a:gd name="connsiteX1" fmla="*/ 715261 w 1430521"/>
              <a:gd name="connsiteY1" fmla="*/ 0 h 1430521"/>
              <a:gd name="connsiteX2" fmla="*/ 1430521 w 1430521"/>
              <a:gd name="connsiteY2" fmla="*/ 1430521 h 1430521"/>
              <a:gd name="connsiteX3" fmla="*/ 0 w 1430521"/>
              <a:gd name="connsiteY3" fmla="*/ 1430521 h 1430521"/>
            </a:gdLst>
            <a:ahLst/>
            <a:cxnLst>
              <a:cxn ang="0">
                <a:pos x="connsiteX0" y="connsiteY0"/>
              </a:cxn>
              <a:cxn ang="0">
                <a:pos x="connsiteX1" y="connsiteY1"/>
              </a:cxn>
              <a:cxn ang="0">
                <a:pos x="connsiteX2" y="connsiteY2"/>
              </a:cxn>
              <a:cxn ang="0">
                <a:pos x="connsiteX3" y="connsiteY3"/>
              </a:cxn>
            </a:cxnLst>
            <a:rect l="l" t="t" r="r" b="b"/>
            <a:pathLst>
              <a:path w="1430521" h="1430521">
                <a:moveTo>
                  <a:pt x="0" y="1430521"/>
                </a:moveTo>
                <a:lnTo>
                  <a:pt x="715261" y="0"/>
                </a:lnTo>
                <a:lnTo>
                  <a:pt x="1430521" y="1430521"/>
                </a:lnTo>
                <a:lnTo>
                  <a:pt x="0" y="1430521"/>
                </a:lnTo>
                <a:close/>
              </a:path>
            </a:pathLst>
          </a:custGeom>
          <a:solidFill>
            <a:schemeClr val="accent1"/>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483360" tIns="840991" rIns="483360" bIns="125730" numCol="1" spcCol="1270" anchor="ctr" anchorCtr="0">
            <a:noAutofit/>
          </a:bodyPr>
          <a:lstStyle/>
          <a:p>
            <a:pPr algn="ctr" defTabSz="1466850">
              <a:lnSpc>
                <a:spcPct val="90000"/>
              </a:lnSpc>
              <a:spcBef>
                <a:spcPct val="0"/>
              </a:spcBef>
              <a:spcAft>
                <a:spcPct val="35000"/>
              </a:spcAft>
            </a:pPr>
            <a:endParaRPr lang="en-US" sz="3300" dirty="0">
              <a:latin typeface="+mn-ea"/>
              <a:cs typeface="+mn-ea"/>
            </a:endParaRPr>
          </a:p>
        </p:txBody>
      </p:sp>
      <p:sp>
        <p:nvSpPr>
          <p:cNvPr id="48" name="Freeform 47"/>
          <p:cNvSpPr/>
          <p:nvPr/>
        </p:nvSpPr>
        <p:spPr>
          <a:xfrm>
            <a:off x="2288454" y="3706782"/>
            <a:ext cx="2038247" cy="1811648"/>
          </a:xfrm>
          <a:custGeom>
            <a:avLst/>
            <a:gdLst>
              <a:gd name="connsiteX0" fmla="*/ 0 w 1430521"/>
              <a:gd name="connsiteY0" fmla="*/ 1430521 h 1430521"/>
              <a:gd name="connsiteX1" fmla="*/ 715261 w 1430521"/>
              <a:gd name="connsiteY1" fmla="*/ 0 h 1430521"/>
              <a:gd name="connsiteX2" fmla="*/ 1430521 w 1430521"/>
              <a:gd name="connsiteY2" fmla="*/ 1430521 h 1430521"/>
              <a:gd name="connsiteX3" fmla="*/ 0 w 1430521"/>
              <a:gd name="connsiteY3" fmla="*/ 1430521 h 1430521"/>
            </a:gdLst>
            <a:ahLst/>
            <a:cxnLst>
              <a:cxn ang="0">
                <a:pos x="connsiteX0" y="connsiteY0"/>
              </a:cxn>
              <a:cxn ang="0">
                <a:pos x="connsiteX1" y="connsiteY1"/>
              </a:cxn>
              <a:cxn ang="0">
                <a:pos x="connsiteX2" y="connsiteY2"/>
              </a:cxn>
              <a:cxn ang="0">
                <a:pos x="connsiteX3" y="connsiteY3"/>
              </a:cxn>
            </a:cxnLst>
            <a:rect l="l" t="t" r="r" b="b"/>
            <a:pathLst>
              <a:path w="1430521" h="1430521">
                <a:moveTo>
                  <a:pt x="1430521" y="0"/>
                </a:moveTo>
                <a:lnTo>
                  <a:pt x="715260" y="1430521"/>
                </a:lnTo>
                <a:lnTo>
                  <a:pt x="0" y="0"/>
                </a:lnTo>
                <a:lnTo>
                  <a:pt x="1430521" y="0"/>
                </a:lnTo>
                <a:close/>
              </a:path>
            </a:pathLst>
          </a:custGeom>
          <a:solidFill>
            <a:schemeClr val="accent6"/>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483360" tIns="125731" rIns="483361" bIns="840991" numCol="1" spcCol="1270" anchor="ctr" anchorCtr="0">
            <a:noAutofit/>
          </a:bodyPr>
          <a:lstStyle/>
          <a:p>
            <a:pPr algn="ctr" defTabSz="1466850">
              <a:lnSpc>
                <a:spcPct val="90000"/>
              </a:lnSpc>
              <a:spcBef>
                <a:spcPct val="0"/>
              </a:spcBef>
              <a:spcAft>
                <a:spcPct val="35000"/>
              </a:spcAft>
            </a:pPr>
            <a:endParaRPr lang="en-US" sz="3300" dirty="0">
              <a:latin typeface="+mn-ea"/>
              <a:cs typeface="+mn-ea"/>
            </a:endParaRPr>
          </a:p>
        </p:txBody>
      </p:sp>
      <p:sp>
        <p:nvSpPr>
          <p:cNvPr id="76" name="Freeform 75"/>
          <p:cNvSpPr/>
          <p:nvPr/>
        </p:nvSpPr>
        <p:spPr>
          <a:xfrm>
            <a:off x="3307577" y="3706785"/>
            <a:ext cx="2038246" cy="1811647"/>
          </a:xfrm>
          <a:custGeom>
            <a:avLst/>
            <a:gdLst>
              <a:gd name="connsiteX0" fmla="*/ 0 w 1430521"/>
              <a:gd name="connsiteY0" fmla="*/ 1430521 h 1430521"/>
              <a:gd name="connsiteX1" fmla="*/ 715261 w 1430521"/>
              <a:gd name="connsiteY1" fmla="*/ 0 h 1430521"/>
              <a:gd name="connsiteX2" fmla="*/ 1430521 w 1430521"/>
              <a:gd name="connsiteY2" fmla="*/ 1430521 h 1430521"/>
              <a:gd name="connsiteX3" fmla="*/ 0 w 1430521"/>
              <a:gd name="connsiteY3" fmla="*/ 1430521 h 1430521"/>
            </a:gdLst>
            <a:ahLst/>
            <a:cxnLst>
              <a:cxn ang="0">
                <a:pos x="connsiteX0" y="connsiteY0"/>
              </a:cxn>
              <a:cxn ang="0">
                <a:pos x="connsiteX1" y="connsiteY1"/>
              </a:cxn>
              <a:cxn ang="0">
                <a:pos x="connsiteX2" y="connsiteY2"/>
              </a:cxn>
              <a:cxn ang="0">
                <a:pos x="connsiteX3" y="connsiteY3"/>
              </a:cxn>
            </a:cxnLst>
            <a:rect l="l" t="t" r="r" b="b"/>
            <a:pathLst>
              <a:path w="1430521" h="1430521">
                <a:moveTo>
                  <a:pt x="0" y="1430521"/>
                </a:moveTo>
                <a:lnTo>
                  <a:pt x="715261" y="0"/>
                </a:lnTo>
                <a:lnTo>
                  <a:pt x="1430521" y="1430521"/>
                </a:lnTo>
                <a:lnTo>
                  <a:pt x="0" y="1430521"/>
                </a:lnTo>
                <a:close/>
              </a:path>
            </a:pathLst>
          </a:custGeom>
          <a:solidFill>
            <a:schemeClr val="accent3"/>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483360" tIns="840991" rIns="483360" bIns="125730" numCol="1" spcCol="1270" anchor="ctr" anchorCtr="0">
            <a:noAutofit/>
          </a:bodyPr>
          <a:lstStyle/>
          <a:p>
            <a:pPr algn="ctr" defTabSz="1466850">
              <a:lnSpc>
                <a:spcPct val="90000"/>
              </a:lnSpc>
              <a:spcBef>
                <a:spcPct val="0"/>
              </a:spcBef>
              <a:spcAft>
                <a:spcPct val="35000"/>
              </a:spcAft>
            </a:pPr>
            <a:endParaRPr lang="en-US" sz="3300" dirty="0">
              <a:latin typeface="+mn-ea"/>
              <a:cs typeface="+mn-ea"/>
            </a:endParaRPr>
          </a:p>
        </p:txBody>
      </p:sp>
      <p:sp>
        <p:nvSpPr>
          <p:cNvPr id="38" name="Text Placeholder 32"/>
          <p:cNvSpPr txBox="1"/>
          <p:nvPr/>
        </p:nvSpPr>
        <p:spPr>
          <a:xfrm>
            <a:off x="2830638" y="3067749"/>
            <a:ext cx="953876" cy="516110"/>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lnSpc>
                <a:spcPct val="120000"/>
              </a:lnSpc>
              <a:buNone/>
            </a:pPr>
            <a:r>
              <a:rPr lang="zh-CN" altLang="en-US" sz="1000" dirty="0">
                <a:solidFill>
                  <a:schemeClr val="bg1"/>
                </a:solidFill>
                <a:latin typeface="+mn-ea"/>
                <a:cs typeface="+mn-ea"/>
              </a:rPr>
              <a:t>此处添加详细文本描述</a:t>
            </a:r>
            <a:endParaRPr lang="en-US" sz="1000" dirty="0">
              <a:solidFill>
                <a:schemeClr val="bg1"/>
              </a:solidFill>
              <a:latin typeface="+mn-ea"/>
              <a:cs typeface="+mn-ea"/>
            </a:endParaRPr>
          </a:p>
        </p:txBody>
      </p:sp>
      <p:sp>
        <p:nvSpPr>
          <p:cNvPr id="40" name="Text Placeholder 32"/>
          <p:cNvSpPr txBox="1"/>
          <p:nvPr/>
        </p:nvSpPr>
        <p:spPr>
          <a:xfrm>
            <a:off x="2830638" y="4337383"/>
            <a:ext cx="953876" cy="516110"/>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lnSpc>
                <a:spcPct val="120000"/>
              </a:lnSpc>
              <a:buNone/>
            </a:pPr>
            <a:r>
              <a:rPr lang="zh-CN" altLang="en-US" sz="1000" dirty="0">
                <a:solidFill>
                  <a:schemeClr val="bg1"/>
                </a:solidFill>
                <a:latin typeface="+mn-ea"/>
                <a:cs typeface="+mn-ea"/>
              </a:rPr>
              <a:t>此处添加详细文本描述</a:t>
            </a:r>
            <a:endParaRPr lang="en-US" altLang="zh-CN" sz="1000" dirty="0">
              <a:solidFill>
                <a:schemeClr val="bg1"/>
              </a:solidFill>
              <a:latin typeface="+mn-ea"/>
              <a:cs typeface="+mn-ea"/>
            </a:endParaRPr>
          </a:p>
        </p:txBody>
      </p:sp>
      <p:sp>
        <p:nvSpPr>
          <p:cNvPr id="42" name="Text Placeholder 32"/>
          <p:cNvSpPr txBox="1"/>
          <p:nvPr/>
        </p:nvSpPr>
        <p:spPr>
          <a:xfrm>
            <a:off x="3849760" y="4839425"/>
            <a:ext cx="953876" cy="516110"/>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lnSpc>
                <a:spcPct val="120000"/>
              </a:lnSpc>
              <a:buNone/>
            </a:pPr>
            <a:r>
              <a:rPr lang="zh-CN" altLang="en-US" sz="1000" dirty="0">
                <a:solidFill>
                  <a:schemeClr val="bg1"/>
                </a:solidFill>
                <a:latin typeface="+mn-ea"/>
                <a:cs typeface="+mn-ea"/>
              </a:rPr>
              <a:t>此处添加详细文本描述</a:t>
            </a:r>
            <a:endParaRPr lang="en-US" altLang="zh-CN" sz="1000" dirty="0">
              <a:solidFill>
                <a:schemeClr val="bg1"/>
              </a:solidFill>
              <a:latin typeface="+mn-ea"/>
              <a:cs typeface="+mn-ea"/>
            </a:endParaRPr>
          </a:p>
        </p:txBody>
      </p:sp>
      <p:sp>
        <p:nvSpPr>
          <p:cNvPr id="44" name="Text Placeholder 32"/>
          <p:cNvSpPr txBox="1"/>
          <p:nvPr/>
        </p:nvSpPr>
        <p:spPr>
          <a:xfrm>
            <a:off x="1811515" y="4839425"/>
            <a:ext cx="953876" cy="516110"/>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lnSpc>
                <a:spcPct val="120000"/>
              </a:lnSpc>
              <a:buNone/>
            </a:pPr>
            <a:r>
              <a:rPr lang="zh-CN" altLang="en-US" sz="1000" dirty="0">
                <a:solidFill>
                  <a:schemeClr val="bg1"/>
                </a:solidFill>
                <a:latin typeface="+mn-ea"/>
                <a:cs typeface="+mn-ea"/>
              </a:rPr>
              <a:t>此处添加详细文本描述</a:t>
            </a:r>
            <a:endParaRPr lang="en-US" altLang="zh-CN" sz="1000" dirty="0">
              <a:solidFill>
                <a:schemeClr val="bg1"/>
              </a:solidFill>
              <a:latin typeface="+mn-ea"/>
              <a:cs typeface="+mn-ea"/>
            </a:endParaRPr>
          </a:p>
        </p:txBody>
      </p:sp>
      <p:sp>
        <p:nvSpPr>
          <p:cNvPr id="78" name="Rectangle 77"/>
          <p:cNvSpPr/>
          <p:nvPr/>
        </p:nvSpPr>
        <p:spPr>
          <a:xfrm>
            <a:off x="6832671" y="2051512"/>
            <a:ext cx="4201963" cy="1126462"/>
          </a:xfrm>
          <a:prstGeom prst="rect">
            <a:avLst/>
          </a:prstGeom>
        </p:spPr>
        <p:txBody>
          <a:bodyPr wrap="square">
            <a:spAutoFit/>
          </a:bodyPr>
          <a:lstStyle/>
          <a:p>
            <a:pPr>
              <a:lnSpc>
                <a:spcPct val="120000"/>
              </a:lnSpc>
            </a:pPr>
            <a:r>
              <a:rPr lang="zh-CN" altLang="en-US" sz="1400" dirty="0">
                <a:solidFill>
                  <a:srgbClr val="7F7F7F"/>
                </a:solidFill>
                <a:latin typeface="+mn-ea"/>
                <a:cs typeface="+mn-ea"/>
              </a:rPr>
              <a:t>此处添加详细文本描述，建议与标题相关并符合整体语言风格，语言描述尽量简洁生动。尽量将每页幻灯片的字数控制在</a:t>
            </a:r>
            <a:r>
              <a:rPr lang="en-US" altLang="zh-CN" sz="1400" dirty="0">
                <a:solidFill>
                  <a:srgbClr val="7F7F7F"/>
                </a:solidFill>
                <a:latin typeface="+mn-ea"/>
                <a:cs typeface="+mn-ea"/>
              </a:rPr>
              <a:t>200</a:t>
            </a:r>
            <a:r>
              <a:rPr lang="zh-CN" altLang="en-US" sz="1400" dirty="0">
                <a:solidFill>
                  <a:srgbClr val="7F7F7F"/>
                </a:solidFill>
                <a:latin typeface="+mn-ea"/>
                <a:cs typeface="+mn-ea"/>
              </a:rPr>
              <a:t>字以内，据统计每页幻灯片的最好控制在</a:t>
            </a:r>
            <a:r>
              <a:rPr lang="en-US" altLang="zh-CN" sz="1400" dirty="0">
                <a:solidFill>
                  <a:srgbClr val="7F7F7F"/>
                </a:solidFill>
                <a:latin typeface="+mn-ea"/>
                <a:cs typeface="+mn-ea"/>
              </a:rPr>
              <a:t>5</a:t>
            </a:r>
            <a:r>
              <a:rPr lang="zh-CN" altLang="en-US" sz="1400" dirty="0">
                <a:solidFill>
                  <a:srgbClr val="7F7F7F"/>
                </a:solidFill>
                <a:latin typeface="+mn-ea"/>
                <a:cs typeface="+mn-ea"/>
              </a:rPr>
              <a:t>分钟之内。</a:t>
            </a:r>
            <a:endParaRPr lang="en-US" sz="1400" dirty="0">
              <a:solidFill>
                <a:srgbClr val="7F7F7F"/>
              </a:solidFill>
              <a:latin typeface="+mn-ea"/>
              <a:cs typeface="+mn-ea"/>
            </a:endParaRPr>
          </a:p>
        </p:txBody>
      </p:sp>
      <p:sp>
        <p:nvSpPr>
          <p:cNvPr id="81" name="Text Placeholder 32"/>
          <p:cNvSpPr txBox="1"/>
          <p:nvPr/>
        </p:nvSpPr>
        <p:spPr>
          <a:xfrm>
            <a:off x="6352779" y="3647522"/>
            <a:ext cx="1879467" cy="528733"/>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20000"/>
              </a:lnSpc>
              <a:buNone/>
            </a:pPr>
            <a:r>
              <a:rPr lang="zh-CN" altLang="en-US" sz="1000" dirty="0">
                <a:solidFill>
                  <a:srgbClr val="7F7F7F"/>
                </a:solidFill>
                <a:latin typeface="+mn-ea"/>
                <a:cs typeface="+mn-ea"/>
              </a:rPr>
              <a:t>此处添加详细文本描述，建议与标题相关并符合整体语言风格，语言描述尽量简洁生动。</a:t>
            </a:r>
            <a:endParaRPr lang="en-US" sz="1000" dirty="0">
              <a:solidFill>
                <a:srgbClr val="7F7F7F"/>
              </a:solidFill>
              <a:latin typeface="+mn-ea"/>
              <a:cs typeface="+mn-ea"/>
            </a:endParaRPr>
          </a:p>
        </p:txBody>
      </p:sp>
      <p:sp>
        <p:nvSpPr>
          <p:cNvPr id="82" name="Text Placeholder 33"/>
          <p:cNvSpPr txBox="1"/>
          <p:nvPr/>
        </p:nvSpPr>
        <p:spPr>
          <a:xfrm>
            <a:off x="6352781" y="3406988"/>
            <a:ext cx="1464110" cy="230219"/>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None/>
            </a:pPr>
            <a:r>
              <a:rPr lang="zh-CN" altLang="en-US" sz="1100" b="1" dirty="0">
                <a:solidFill>
                  <a:schemeClr val="accent6"/>
                </a:solidFill>
                <a:latin typeface="+mn-ea"/>
                <a:cs typeface="+mn-ea"/>
              </a:rPr>
              <a:t>市场策略</a:t>
            </a:r>
            <a:endParaRPr lang="en-AU" sz="1100" dirty="0">
              <a:solidFill>
                <a:schemeClr val="accent6"/>
              </a:solidFill>
              <a:latin typeface="+mn-ea"/>
              <a:cs typeface="+mn-ea"/>
            </a:endParaRPr>
          </a:p>
        </p:txBody>
      </p:sp>
      <p:sp>
        <p:nvSpPr>
          <p:cNvPr id="85" name="Text Placeholder 32"/>
          <p:cNvSpPr txBox="1"/>
          <p:nvPr/>
        </p:nvSpPr>
        <p:spPr>
          <a:xfrm>
            <a:off x="6352779" y="4721167"/>
            <a:ext cx="1879467" cy="528733"/>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20000"/>
              </a:lnSpc>
              <a:buNone/>
            </a:pPr>
            <a:r>
              <a:rPr lang="zh-CN" altLang="en-US" sz="1000" dirty="0">
                <a:solidFill>
                  <a:srgbClr val="7F7F7F"/>
                </a:solidFill>
                <a:latin typeface="+mn-ea"/>
                <a:cs typeface="+mn-ea"/>
              </a:rPr>
              <a:t>此处添加详细文本描述，建议与标题相关并符合整体语言风格，语言描述尽量简洁生动。</a:t>
            </a:r>
            <a:endParaRPr lang="en-US" sz="1000" dirty="0">
              <a:solidFill>
                <a:srgbClr val="7F7F7F"/>
              </a:solidFill>
              <a:latin typeface="+mn-ea"/>
              <a:cs typeface="+mn-ea"/>
            </a:endParaRPr>
          </a:p>
        </p:txBody>
      </p:sp>
      <p:sp>
        <p:nvSpPr>
          <p:cNvPr id="86" name="Text Placeholder 33"/>
          <p:cNvSpPr txBox="1"/>
          <p:nvPr/>
        </p:nvSpPr>
        <p:spPr>
          <a:xfrm>
            <a:off x="6352781" y="4480633"/>
            <a:ext cx="1464110" cy="230219"/>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None/>
            </a:pPr>
            <a:r>
              <a:rPr lang="zh-CN" altLang="en-US" sz="1100" b="1" dirty="0">
                <a:solidFill>
                  <a:srgbClr val="7F7F7F"/>
                </a:solidFill>
                <a:latin typeface="+mn-ea"/>
                <a:cs typeface="+mn-ea"/>
              </a:rPr>
              <a:t>系统安全</a:t>
            </a:r>
            <a:endParaRPr lang="en-AU" sz="1100" dirty="0">
              <a:solidFill>
                <a:srgbClr val="7F7F7F"/>
              </a:solidFill>
              <a:latin typeface="+mn-ea"/>
              <a:cs typeface="+mn-ea"/>
            </a:endParaRPr>
          </a:p>
        </p:txBody>
      </p:sp>
      <p:sp>
        <p:nvSpPr>
          <p:cNvPr id="89" name="Text Placeholder 32"/>
          <p:cNvSpPr txBox="1"/>
          <p:nvPr/>
        </p:nvSpPr>
        <p:spPr>
          <a:xfrm>
            <a:off x="9155166" y="3646760"/>
            <a:ext cx="1879467" cy="528733"/>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20000"/>
              </a:lnSpc>
              <a:buNone/>
            </a:pPr>
            <a:r>
              <a:rPr lang="zh-CN" altLang="en-US" sz="1000" dirty="0">
                <a:solidFill>
                  <a:srgbClr val="7F7F7F"/>
                </a:solidFill>
                <a:latin typeface="+mn-ea"/>
                <a:cs typeface="+mn-ea"/>
              </a:rPr>
              <a:t>此处添加详细文本描述，建议与标题相关并符合整体语言风格，语言描述尽量简洁生动。</a:t>
            </a:r>
            <a:endParaRPr lang="en-US" sz="1000" dirty="0">
              <a:solidFill>
                <a:srgbClr val="7F7F7F"/>
              </a:solidFill>
              <a:latin typeface="+mn-ea"/>
              <a:cs typeface="+mn-ea"/>
            </a:endParaRPr>
          </a:p>
        </p:txBody>
      </p:sp>
      <p:sp>
        <p:nvSpPr>
          <p:cNvPr id="90" name="Text Placeholder 33"/>
          <p:cNvSpPr txBox="1"/>
          <p:nvPr/>
        </p:nvSpPr>
        <p:spPr>
          <a:xfrm>
            <a:off x="9155168" y="3406227"/>
            <a:ext cx="1464110" cy="230219"/>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None/>
            </a:pPr>
            <a:r>
              <a:rPr lang="zh-CN" altLang="en-US" sz="1100" b="1" dirty="0">
                <a:solidFill>
                  <a:schemeClr val="accent5"/>
                </a:solidFill>
                <a:latin typeface="+mn-ea"/>
                <a:cs typeface="+mn-ea"/>
              </a:rPr>
              <a:t>市场理念</a:t>
            </a:r>
            <a:endParaRPr lang="en-AU" sz="1100" dirty="0">
              <a:solidFill>
                <a:schemeClr val="accent5"/>
              </a:solidFill>
              <a:latin typeface="+mn-ea"/>
              <a:cs typeface="+mn-ea"/>
            </a:endParaRPr>
          </a:p>
        </p:txBody>
      </p:sp>
      <p:sp>
        <p:nvSpPr>
          <p:cNvPr id="93" name="Text Placeholder 32"/>
          <p:cNvSpPr txBox="1"/>
          <p:nvPr/>
        </p:nvSpPr>
        <p:spPr>
          <a:xfrm>
            <a:off x="9155166" y="4721167"/>
            <a:ext cx="1879467" cy="528733"/>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20000"/>
              </a:lnSpc>
              <a:buNone/>
            </a:pPr>
            <a:r>
              <a:rPr lang="zh-CN" altLang="en-US" sz="1000" dirty="0">
                <a:solidFill>
                  <a:srgbClr val="7F7F7F"/>
                </a:solidFill>
                <a:latin typeface="+mn-ea"/>
                <a:cs typeface="+mn-ea"/>
              </a:rPr>
              <a:t>此处添加详细文本描述，建议与标题相关并符合整体语言风格，语言描述尽量简洁生动。</a:t>
            </a:r>
            <a:endParaRPr lang="en-US" sz="1000" dirty="0">
              <a:solidFill>
                <a:srgbClr val="7F7F7F"/>
              </a:solidFill>
              <a:latin typeface="+mn-ea"/>
              <a:cs typeface="+mn-ea"/>
            </a:endParaRPr>
          </a:p>
        </p:txBody>
      </p:sp>
      <p:sp>
        <p:nvSpPr>
          <p:cNvPr id="94" name="Text Placeholder 33"/>
          <p:cNvSpPr txBox="1"/>
          <p:nvPr/>
        </p:nvSpPr>
        <p:spPr>
          <a:xfrm>
            <a:off x="9155168" y="4480633"/>
            <a:ext cx="1464110" cy="230219"/>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None/>
            </a:pPr>
            <a:r>
              <a:rPr lang="zh-CN" altLang="en-US" sz="1100" b="1" dirty="0">
                <a:solidFill>
                  <a:schemeClr val="accent1"/>
                </a:solidFill>
                <a:latin typeface="+mn-ea"/>
                <a:cs typeface="+mn-ea"/>
              </a:rPr>
              <a:t>市场理念</a:t>
            </a:r>
            <a:endParaRPr lang="en-AU" sz="1100" dirty="0">
              <a:solidFill>
                <a:schemeClr val="accent1"/>
              </a:solidFill>
              <a:latin typeface="+mn-ea"/>
              <a:cs typeface="+mn-ea"/>
            </a:endParaRPr>
          </a:p>
        </p:txBody>
      </p:sp>
      <p:sp>
        <p:nvSpPr>
          <p:cNvPr id="36" name="Freeform 142"/>
          <p:cNvSpPr/>
          <p:nvPr/>
        </p:nvSpPr>
        <p:spPr bwMode="auto">
          <a:xfrm>
            <a:off x="2136119" y="4513483"/>
            <a:ext cx="292261" cy="238612"/>
          </a:xfrm>
          <a:custGeom>
            <a:avLst/>
            <a:gdLst>
              <a:gd name="T0" fmla="*/ 135 w 135"/>
              <a:gd name="T1" fmla="*/ 49 h 110"/>
              <a:gd name="T2" fmla="*/ 68 w 135"/>
              <a:gd name="T3" fmla="*/ 0 h 110"/>
              <a:gd name="T4" fmla="*/ 0 w 135"/>
              <a:gd name="T5" fmla="*/ 49 h 110"/>
              <a:gd name="T6" fmla="*/ 68 w 135"/>
              <a:gd name="T7" fmla="*/ 99 h 110"/>
              <a:gd name="T8" fmla="*/ 93 w 135"/>
              <a:gd name="T9" fmla="*/ 96 h 110"/>
              <a:gd name="T10" fmla="*/ 121 w 135"/>
              <a:gd name="T11" fmla="*/ 110 h 110"/>
              <a:gd name="T12" fmla="*/ 113 w 135"/>
              <a:gd name="T13" fmla="*/ 86 h 110"/>
              <a:gd name="T14" fmla="*/ 135 w 135"/>
              <a:gd name="T15" fmla="*/ 49 h 1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5" h="110">
                <a:moveTo>
                  <a:pt x="135" y="49"/>
                </a:moveTo>
                <a:cubicBezTo>
                  <a:pt x="135" y="22"/>
                  <a:pt x="105" y="0"/>
                  <a:pt x="68" y="0"/>
                </a:cubicBezTo>
                <a:cubicBezTo>
                  <a:pt x="30" y="0"/>
                  <a:pt x="0" y="22"/>
                  <a:pt x="0" y="49"/>
                </a:cubicBezTo>
                <a:cubicBezTo>
                  <a:pt x="0" y="77"/>
                  <a:pt x="30" y="99"/>
                  <a:pt x="68" y="99"/>
                </a:cubicBezTo>
                <a:cubicBezTo>
                  <a:pt x="76" y="99"/>
                  <a:pt x="85" y="98"/>
                  <a:pt x="93" y="96"/>
                </a:cubicBezTo>
                <a:cubicBezTo>
                  <a:pt x="95" y="95"/>
                  <a:pt x="121" y="110"/>
                  <a:pt x="121" y="110"/>
                </a:cubicBezTo>
                <a:cubicBezTo>
                  <a:pt x="113" y="86"/>
                  <a:pt x="113" y="86"/>
                  <a:pt x="113" y="86"/>
                </a:cubicBezTo>
                <a:cubicBezTo>
                  <a:pt x="126" y="77"/>
                  <a:pt x="135" y="64"/>
                  <a:pt x="135" y="49"/>
                </a:cubicBezTo>
                <a:close/>
              </a:path>
            </a:pathLst>
          </a:custGeom>
          <a:solidFill>
            <a:schemeClr val="bg1"/>
          </a:solidFill>
          <a:ln>
            <a:noFill/>
          </a:ln>
        </p:spPr>
        <p:txBody>
          <a:bodyPr vert="horz" wrap="square" lIns="91440" tIns="45720" rIns="91440" bIns="45720" numCol="1" anchor="t" anchorCtr="0" compatLnSpc="1"/>
          <a:lstStyle/>
          <a:p>
            <a:endParaRPr lang="en-US">
              <a:latin typeface="+mn-ea"/>
              <a:cs typeface="+mn-ea"/>
            </a:endParaRPr>
          </a:p>
        </p:txBody>
      </p:sp>
      <p:sp>
        <p:nvSpPr>
          <p:cNvPr id="37" name="Freeform 149"/>
          <p:cNvSpPr/>
          <p:nvPr/>
        </p:nvSpPr>
        <p:spPr bwMode="auto">
          <a:xfrm>
            <a:off x="3153990" y="3914805"/>
            <a:ext cx="307172" cy="301247"/>
          </a:xfrm>
          <a:custGeom>
            <a:avLst/>
            <a:gdLst>
              <a:gd name="T0" fmla="*/ 133 w 142"/>
              <a:gd name="T1" fmla="*/ 95 h 139"/>
              <a:gd name="T2" fmla="*/ 106 w 142"/>
              <a:gd name="T3" fmla="*/ 89 h 139"/>
              <a:gd name="T4" fmla="*/ 83 w 142"/>
              <a:gd name="T5" fmla="*/ 67 h 139"/>
              <a:gd name="T6" fmla="*/ 111 w 142"/>
              <a:gd name="T7" fmla="*/ 39 h 139"/>
              <a:gd name="T8" fmla="*/ 119 w 142"/>
              <a:gd name="T9" fmla="*/ 38 h 139"/>
              <a:gd name="T10" fmla="*/ 133 w 142"/>
              <a:gd name="T11" fmla="*/ 16 h 139"/>
              <a:gd name="T12" fmla="*/ 125 w 142"/>
              <a:gd name="T13" fmla="*/ 9 h 139"/>
              <a:gd name="T14" fmla="*/ 104 w 142"/>
              <a:gd name="T15" fmla="*/ 23 h 139"/>
              <a:gd name="T16" fmla="*/ 103 w 142"/>
              <a:gd name="T17" fmla="*/ 30 h 139"/>
              <a:gd name="T18" fmla="*/ 75 w 142"/>
              <a:gd name="T19" fmla="*/ 58 h 139"/>
              <a:gd name="T20" fmla="*/ 51 w 142"/>
              <a:gd name="T21" fmla="*/ 34 h 139"/>
              <a:gd name="T22" fmla="*/ 45 w 142"/>
              <a:gd name="T23" fmla="*/ 7 h 139"/>
              <a:gd name="T24" fmla="*/ 29 w 142"/>
              <a:gd name="T25" fmla="*/ 0 h 139"/>
              <a:gd name="T26" fmla="*/ 39 w 142"/>
              <a:gd name="T27" fmla="*/ 10 h 139"/>
              <a:gd name="T28" fmla="*/ 35 w 142"/>
              <a:gd name="T29" fmla="*/ 27 h 139"/>
              <a:gd name="T30" fmla="*/ 18 w 142"/>
              <a:gd name="T31" fmla="*/ 32 h 139"/>
              <a:gd name="T32" fmla="*/ 3 w 142"/>
              <a:gd name="T33" fmla="*/ 17 h 139"/>
              <a:gd name="T34" fmla="*/ 9 w 142"/>
              <a:gd name="T35" fmla="*/ 43 h 139"/>
              <a:gd name="T36" fmla="*/ 37 w 142"/>
              <a:gd name="T37" fmla="*/ 48 h 139"/>
              <a:gd name="T38" fmla="*/ 58 w 142"/>
              <a:gd name="T39" fmla="*/ 70 h 139"/>
              <a:gd name="T40" fmla="*/ 12 w 142"/>
              <a:gd name="T41" fmla="*/ 115 h 139"/>
              <a:gd name="T42" fmla="*/ 12 w 142"/>
              <a:gd name="T43" fmla="*/ 129 h 139"/>
              <a:gd name="T44" fmla="*/ 13 w 142"/>
              <a:gd name="T45" fmla="*/ 130 h 139"/>
              <a:gd name="T46" fmla="*/ 26 w 142"/>
              <a:gd name="T47" fmla="*/ 130 h 139"/>
              <a:gd name="T48" fmla="*/ 72 w 142"/>
              <a:gd name="T49" fmla="*/ 84 h 139"/>
              <a:gd name="T50" fmla="*/ 92 w 142"/>
              <a:gd name="T51" fmla="*/ 103 h 139"/>
              <a:gd name="T52" fmla="*/ 97 w 142"/>
              <a:gd name="T53" fmla="*/ 131 h 139"/>
              <a:gd name="T54" fmla="*/ 119 w 142"/>
              <a:gd name="T55" fmla="*/ 138 h 139"/>
              <a:gd name="T56" fmla="*/ 105 w 142"/>
              <a:gd name="T57" fmla="*/ 124 h 139"/>
              <a:gd name="T58" fmla="*/ 109 w 142"/>
              <a:gd name="T59" fmla="*/ 110 h 139"/>
              <a:gd name="T60" fmla="*/ 123 w 142"/>
              <a:gd name="T61" fmla="*/ 106 h 139"/>
              <a:gd name="T62" fmla="*/ 139 w 142"/>
              <a:gd name="T63" fmla="*/ 122 h 139"/>
              <a:gd name="T64" fmla="*/ 133 w 142"/>
              <a:gd name="T65" fmla="*/ 95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42" h="139">
                <a:moveTo>
                  <a:pt x="133" y="95"/>
                </a:moveTo>
                <a:cubicBezTo>
                  <a:pt x="126" y="87"/>
                  <a:pt x="115" y="86"/>
                  <a:pt x="106" y="89"/>
                </a:cubicBezTo>
                <a:cubicBezTo>
                  <a:pt x="83" y="67"/>
                  <a:pt x="83" y="67"/>
                  <a:pt x="83" y="67"/>
                </a:cubicBezTo>
                <a:cubicBezTo>
                  <a:pt x="111" y="39"/>
                  <a:pt x="111" y="39"/>
                  <a:pt x="111" y="39"/>
                </a:cubicBezTo>
                <a:cubicBezTo>
                  <a:pt x="119" y="38"/>
                  <a:pt x="119" y="38"/>
                  <a:pt x="119" y="38"/>
                </a:cubicBezTo>
                <a:cubicBezTo>
                  <a:pt x="133" y="16"/>
                  <a:pt x="133" y="16"/>
                  <a:pt x="133" y="16"/>
                </a:cubicBezTo>
                <a:cubicBezTo>
                  <a:pt x="125" y="9"/>
                  <a:pt x="125" y="9"/>
                  <a:pt x="125" y="9"/>
                </a:cubicBezTo>
                <a:cubicBezTo>
                  <a:pt x="104" y="23"/>
                  <a:pt x="104" y="23"/>
                  <a:pt x="104" y="23"/>
                </a:cubicBezTo>
                <a:cubicBezTo>
                  <a:pt x="103" y="30"/>
                  <a:pt x="103" y="30"/>
                  <a:pt x="103" y="30"/>
                </a:cubicBezTo>
                <a:cubicBezTo>
                  <a:pt x="75" y="58"/>
                  <a:pt x="75" y="58"/>
                  <a:pt x="75" y="58"/>
                </a:cubicBezTo>
                <a:cubicBezTo>
                  <a:pt x="51" y="34"/>
                  <a:pt x="51" y="34"/>
                  <a:pt x="51" y="34"/>
                </a:cubicBezTo>
                <a:cubicBezTo>
                  <a:pt x="54" y="25"/>
                  <a:pt x="52" y="14"/>
                  <a:pt x="45" y="7"/>
                </a:cubicBezTo>
                <a:cubicBezTo>
                  <a:pt x="41" y="2"/>
                  <a:pt x="35" y="0"/>
                  <a:pt x="29" y="0"/>
                </a:cubicBezTo>
                <a:cubicBezTo>
                  <a:pt x="39" y="10"/>
                  <a:pt x="39" y="10"/>
                  <a:pt x="39" y="10"/>
                </a:cubicBezTo>
                <a:cubicBezTo>
                  <a:pt x="35" y="27"/>
                  <a:pt x="35" y="27"/>
                  <a:pt x="35" y="27"/>
                </a:cubicBezTo>
                <a:cubicBezTo>
                  <a:pt x="18" y="32"/>
                  <a:pt x="18" y="32"/>
                  <a:pt x="18" y="32"/>
                </a:cubicBezTo>
                <a:cubicBezTo>
                  <a:pt x="3" y="17"/>
                  <a:pt x="3" y="17"/>
                  <a:pt x="3" y="17"/>
                </a:cubicBezTo>
                <a:cubicBezTo>
                  <a:pt x="0" y="26"/>
                  <a:pt x="3" y="36"/>
                  <a:pt x="9" y="43"/>
                </a:cubicBezTo>
                <a:cubicBezTo>
                  <a:pt x="17" y="50"/>
                  <a:pt x="28" y="52"/>
                  <a:pt x="37" y="48"/>
                </a:cubicBezTo>
                <a:cubicBezTo>
                  <a:pt x="58" y="70"/>
                  <a:pt x="58" y="70"/>
                  <a:pt x="58" y="70"/>
                </a:cubicBezTo>
                <a:cubicBezTo>
                  <a:pt x="12" y="115"/>
                  <a:pt x="12" y="115"/>
                  <a:pt x="12" y="115"/>
                </a:cubicBezTo>
                <a:cubicBezTo>
                  <a:pt x="9" y="119"/>
                  <a:pt x="9" y="125"/>
                  <a:pt x="12" y="129"/>
                </a:cubicBezTo>
                <a:cubicBezTo>
                  <a:pt x="13" y="130"/>
                  <a:pt x="13" y="130"/>
                  <a:pt x="13" y="130"/>
                </a:cubicBezTo>
                <a:cubicBezTo>
                  <a:pt x="17" y="133"/>
                  <a:pt x="23" y="133"/>
                  <a:pt x="26" y="130"/>
                </a:cubicBezTo>
                <a:cubicBezTo>
                  <a:pt x="72" y="84"/>
                  <a:pt x="72" y="84"/>
                  <a:pt x="72" y="84"/>
                </a:cubicBezTo>
                <a:cubicBezTo>
                  <a:pt x="92" y="103"/>
                  <a:pt x="92" y="103"/>
                  <a:pt x="92" y="103"/>
                </a:cubicBezTo>
                <a:cubicBezTo>
                  <a:pt x="88" y="112"/>
                  <a:pt x="90" y="123"/>
                  <a:pt x="97" y="131"/>
                </a:cubicBezTo>
                <a:cubicBezTo>
                  <a:pt x="103" y="136"/>
                  <a:pt x="111" y="139"/>
                  <a:pt x="119" y="138"/>
                </a:cubicBezTo>
                <a:cubicBezTo>
                  <a:pt x="105" y="124"/>
                  <a:pt x="105" y="124"/>
                  <a:pt x="105" y="124"/>
                </a:cubicBezTo>
                <a:cubicBezTo>
                  <a:pt x="109" y="110"/>
                  <a:pt x="109" y="110"/>
                  <a:pt x="109" y="110"/>
                </a:cubicBezTo>
                <a:cubicBezTo>
                  <a:pt x="123" y="106"/>
                  <a:pt x="123" y="106"/>
                  <a:pt x="123" y="106"/>
                </a:cubicBezTo>
                <a:cubicBezTo>
                  <a:pt x="139" y="122"/>
                  <a:pt x="139" y="122"/>
                  <a:pt x="139" y="122"/>
                </a:cubicBezTo>
                <a:cubicBezTo>
                  <a:pt x="142" y="113"/>
                  <a:pt x="140" y="102"/>
                  <a:pt x="133" y="95"/>
                </a:cubicBezTo>
                <a:close/>
              </a:path>
            </a:pathLst>
          </a:custGeom>
          <a:solidFill>
            <a:schemeClr val="bg1"/>
          </a:solidFill>
          <a:ln>
            <a:noFill/>
          </a:ln>
        </p:spPr>
        <p:txBody>
          <a:bodyPr vert="horz" wrap="square" lIns="91440" tIns="45720" rIns="91440" bIns="45720" numCol="1" anchor="t" anchorCtr="0" compatLnSpc="1"/>
          <a:lstStyle/>
          <a:p>
            <a:endParaRPr lang="en-US">
              <a:latin typeface="+mn-ea"/>
              <a:cs typeface="+mn-ea"/>
            </a:endParaRPr>
          </a:p>
        </p:txBody>
      </p:sp>
      <p:grpSp>
        <p:nvGrpSpPr>
          <p:cNvPr id="49" name="组合 48"/>
          <p:cNvGrpSpPr/>
          <p:nvPr/>
        </p:nvGrpSpPr>
        <p:grpSpPr>
          <a:xfrm>
            <a:off x="4174364" y="4539497"/>
            <a:ext cx="311646" cy="193872"/>
            <a:chOff x="8292784" y="1202455"/>
            <a:chExt cx="311687" cy="193872"/>
          </a:xfrm>
        </p:grpSpPr>
        <p:sp>
          <p:nvSpPr>
            <p:cNvPr id="50" name="Freeform 151"/>
            <p:cNvSpPr/>
            <p:nvPr/>
          </p:nvSpPr>
          <p:spPr bwMode="auto">
            <a:xfrm>
              <a:off x="8297258" y="1202455"/>
              <a:ext cx="299756" cy="123780"/>
            </a:xfrm>
            <a:custGeom>
              <a:avLst/>
              <a:gdLst>
                <a:gd name="T0" fmla="*/ 135 w 139"/>
                <a:gd name="T1" fmla="*/ 0 h 57"/>
                <a:gd name="T2" fmla="*/ 4 w 139"/>
                <a:gd name="T3" fmla="*/ 0 h 57"/>
                <a:gd name="T4" fmla="*/ 0 w 139"/>
                <a:gd name="T5" fmla="*/ 1 h 57"/>
                <a:gd name="T6" fmla="*/ 65 w 139"/>
                <a:gd name="T7" fmla="*/ 55 h 57"/>
                <a:gd name="T8" fmla="*/ 74 w 139"/>
                <a:gd name="T9" fmla="*/ 55 h 57"/>
                <a:gd name="T10" fmla="*/ 139 w 139"/>
                <a:gd name="T11" fmla="*/ 1 h 57"/>
                <a:gd name="T12" fmla="*/ 135 w 139"/>
                <a:gd name="T13" fmla="*/ 0 h 57"/>
              </a:gdLst>
              <a:ahLst/>
              <a:cxnLst>
                <a:cxn ang="0">
                  <a:pos x="T0" y="T1"/>
                </a:cxn>
                <a:cxn ang="0">
                  <a:pos x="T2" y="T3"/>
                </a:cxn>
                <a:cxn ang="0">
                  <a:pos x="T4" y="T5"/>
                </a:cxn>
                <a:cxn ang="0">
                  <a:pos x="T6" y="T7"/>
                </a:cxn>
                <a:cxn ang="0">
                  <a:pos x="T8" y="T9"/>
                </a:cxn>
                <a:cxn ang="0">
                  <a:pos x="T10" y="T11"/>
                </a:cxn>
                <a:cxn ang="0">
                  <a:pos x="T12" y="T13"/>
                </a:cxn>
              </a:cxnLst>
              <a:rect l="0" t="0" r="r" b="b"/>
              <a:pathLst>
                <a:path w="139" h="57">
                  <a:moveTo>
                    <a:pt x="135" y="0"/>
                  </a:moveTo>
                  <a:cubicBezTo>
                    <a:pt x="4" y="0"/>
                    <a:pt x="4" y="0"/>
                    <a:pt x="4" y="0"/>
                  </a:cubicBezTo>
                  <a:cubicBezTo>
                    <a:pt x="3" y="0"/>
                    <a:pt x="1" y="0"/>
                    <a:pt x="0" y="1"/>
                  </a:cubicBezTo>
                  <a:cubicBezTo>
                    <a:pt x="65" y="55"/>
                    <a:pt x="65" y="55"/>
                    <a:pt x="65" y="55"/>
                  </a:cubicBezTo>
                  <a:cubicBezTo>
                    <a:pt x="68" y="57"/>
                    <a:pt x="72" y="57"/>
                    <a:pt x="74" y="55"/>
                  </a:cubicBezTo>
                  <a:cubicBezTo>
                    <a:pt x="139" y="1"/>
                    <a:pt x="139" y="1"/>
                    <a:pt x="139" y="1"/>
                  </a:cubicBezTo>
                  <a:cubicBezTo>
                    <a:pt x="138" y="0"/>
                    <a:pt x="137" y="0"/>
                    <a:pt x="135" y="0"/>
                  </a:cubicBezTo>
                  <a:close/>
                </a:path>
              </a:pathLst>
            </a:custGeom>
            <a:solidFill>
              <a:schemeClr val="bg1"/>
            </a:solidFill>
            <a:ln>
              <a:noFill/>
            </a:ln>
          </p:spPr>
          <p:txBody>
            <a:bodyPr vert="horz" wrap="square" lIns="91440" tIns="45720" rIns="91440" bIns="45720" numCol="1" anchor="t" anchorCtr="0" compatLnSpc="1"/>
            <a:lstStyle/>
            <a:p>
              <a:endParaRPr lang="en-US">
                <a:latin typeface="+mn-ea"/>
                <a:cs typeface="+mn-ea"/>
              </a:endParaRPr>
            </a:p>
          </p:txBody>
        </p:sp>
        <p:sp>
          <p:nvSpPr>
            <p:cNvPr id="51" name="Freeform 152"/>
            <p:cNvSpPr>
              <a:spLocks noEditPoints="1"/>
            </p:cNvSpPr>
            <p:nvPr/>
          </p:nvSpPr>
          <p:spPr bwMode="auto">
            <a:xfrm>
              <a:off x="8292784" y="1221842"/>
              <a:ext cx="311687" cy="174485"/>
            </a:xfrm>
            <a:custGeom>
              <a:avLst/>
              <a:gdLst>
                <a:gd name="T0" fmla="*/ 77 w 144"/>
                <a:gd name="T1" fmla="*/ 55 h 81"/>
                <a:gd name="T2" fmla="*/ 67 w 144"/>
                <a:gd name="T3" fmla="*/ 55 h 81"/>
                <a:gd name="T4" fmla="*/ 0 w 144"/>
                <a:gd name="T5" fmla="*/ 0 h 81"/>
                <a:gd name="T6" fmla="*/ 0 w 144"/>
                <a:gd name="T7" fmla="*/ 74 h 81"/>
                <a:gd name="T8" fmla="*/ 6 w 144"/>
                <a:gd name="T9" fmla="*/ 81 h 81"/>
                <a:gd name="T10" fmla="*/ 137 w 144"/>
                <a:gd name="T11" fmla="*/ 81 h 81"/>
                <a:gd name="T12" fmla="*/ 144 w 144"/>
                <a:gd name="T13" fmla="*/ 74 h 81"/>
                <a:gd name="T14" fmla="*/ 144 w 144"/>
                <a:gd name="T15" fmla="*/ 0 h 81"/>
                <a:gd name="T16" fmla="*/ 77 w 144"/>
                <a:gd name="T17" fmla="*/ 55 h 81"/>
                <a:gd name="T18" fmla="*/ 41 w 144"/>
                <a:gd name="T19" fmla="*/ 45 h 81"/>
                <a:gd name="T20" fmla="*/ 10 w 144"/>
                <a:gd name="T21" fmla="*/ 75 h 81"/>
                <a:gd name="T22" fmla="*/ 8 w 144"/>
                <a:gd name="T23" fmla="*/ 76 h 81"/>
                <a:gd name="T24" fmla="*/ 6 w 144"/>
                <a:gd name="T25" fmla="*/ 75 h 81"/>
                <a:gd name="T26" fmla="*/ 6 w 144"/>
                <a:gd name="T27" fmla="*/ 71 h 81"/>
                <a:gd name="T28" fmla="*/ 37 w 144"/>
                <a:gd name="T29" fmla="*/ 41 h 81"/>
                <a:gd name="T30" fmla="*/ 41 w 144"/>
                <a:gd name="T31" fmla="*/ 41 h 81"/>
                <a:gd name="T32" fmla="*/ 41 w 144"/>
                <a:gd name="T33" fmla="*/ 45 h 81"/>
                <a:gd name="T34" fmla="*/ 138 w 144"/>
                <a:gd name="T35" fmla="*/ 75 h 81"/>
                <a:gd name="T36" fmla="*/ 136 w 144"/>
                <a:gd name="T37" fmla="*/ 76 h 81"/>
                <a:gd name="T38" fmla="*/ 134 w 144"/>
                <a:gd name="T39" fmla="*/ 75 h 81"/>
                <a:gd name="T40" fmla="*/ 102 w 144"/>
                <a:gd name="T41" fmla="*/ 45 h 81"/>
                <a:gd name="T42" fmla="*/ 102 w 144"/>
                <a:gd name="T43" fmla="*/ 41 h 81"/>
                <a:gd name="T44" fmla="*/ 106 w 144"/>
                <a:gd name="T45" fmla="*/ 41 h 81"/>
                <a:gd name="T46" fmla="*/ 138 w 144"/>
                <a:gd name="T47" fmla="*/ 71 h 81"/>
                <a:gd name="T48" fmla="*/ 138 w 144"/>
                <a:gd name="T49" fmla="*/ 75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44" h="81">
                  <a:moveTo>
                    <a:pt x="77" y="55"/>
                  </a:moveTo>
                  <a:cubicBezTo>
                    <a:pt x="74" y="57"/>
                    <a:pt x="69" y="57"/>
                    <a:pt x="67" y="55"/>
                  </a:cubicBezTo>
                  <a:cubicBezTo>
                    <a:pt x="0" y="0"/>
                    <a:pt x="0" y="0"/>
                    <a:pt x="0" y="0"/>
                  </a:cubicBezTo>
                  <a:cubicBezTo>
                    <a:pt x="0" y="74"/>
                    <a:pt x="0" y="74"/>
                    <a:pt x="0" y="74"/>
                  </a:cubicBezTo>
                  <a:cubicBezTo>
                    <a:pt x="0" y="78"/>
                    <a:pt x="3" y="81"/>
                    <a:pt x="6" y="81"/>
                  </a:cubicBezTo>
                  <a:cubicBezTo>
                    <a:pt x="137" y="81"/>
                    <a:pt x="137" y="81"/>
                    <a:pt x="137" y="81"/>
                  </a:cubicBezTo>
                  <a:cubicBezTo>
                    <a:pt x="141" y="81"/>
                    <a:pt x="144" y="78"/>
                    <a:pt x="144" y="74"/>
                  </a:cubicBezTo>
                  <a:cubicBezTo>
                    <a:pt x="144" y="0"/>
                    <a:pt x="144" y="0"/>
                    <a:pt x="144" y="0"/>
                  </a:cubicBezTo>
                  <a:lnTo>
                    <a:pt x="77" y="55"/>
                  </a:lnTo>
                  <a:close/>
                  <a:moveTo>
                    <a:pt x="41" y="45"/>
                  </a:moveTo>
                  <a:cubicBezTo>
                    <a:pt x="10" y="75"/>
                    <a:pt x="10" y="75"/>
                    <a:pt x="10" y="75"/>
                  </a:cubicBezTo>
                  <a:cubicBezTo>
                    <a:pt x="9" y="75"/>
                    <a:pt x="8" y="76"/>
                    <a:pt x="8" y="76"/>
                  </a:cubicBezTo>
                  <a:cubicBezTo>
                    <a:pt x="7" y="76"/>
                    <a:pt x="6" y="75"/>
                    <a:pt x="6" y="75"/>
                  </a:cubicBezTo>
                  <a:cubicBezTo>
                    <a:pt x="5" y="74"/>
                    <a:pt x="5" y="72"/>
                    <a:pt x="6" y="71"/>
                  </a:cubicBezTo>
                  <a:cubicBezTo>
                    <a:pt x="37" y="41"/>
                    <a:pt x="37" y="41"/>
                    <a:pt x="37" y="41"/>
                  </a:cubicBezTo>
                  <a:cubicBezTo>
                    <a:pt x="38" y="40"/>
                    <a:pt x="40" y="40"/>
                    <a:pt x="41" y="41"/>
                  </a:cubicBezTo>
                  <a:cubicBezTo>
                    <a:pt x="42" y="42"/>
                    <a:pt x="42" y="44"/>
                    <a:pt x="41" y="45"/>
                  </a:cubicBezTo>
                  <a:close/>
                  <a:moveTo>
                    <a:pt x="138" y="75"/>
                  </a:moveTo>
                  <a:cubicBezTo>
                    <a:pt x="137" y="75"/>
                    <a:pt x="136" y="76"/>
                    <a:pt x="136" y="76"/>
                  </a:cubicBezTo>
                  <a:cubicBezTo>
                    <a:pt x="135" y="76"/>
                    <a:pt x="134" y="75"/>
                    <a:pt x="134" y="75"/>
                  </a:cubicBezTo>
                  <a:cubicBezTo>
                    <a:pt x="102" y="45"/>
                    <a:pt x="102" y="45"/>
                    <a:pt x="102" y="45"/>
                  </a:cubicBezTo>
                  <a:cubicBezTo>
                    <a:pt x="101" y="44"/>
                    <a:pt x="101" y="42"/>
                    <a:pt x="102" y="41"/>
                  </a:cubicBezTo>
                  <a:cubicBezTo>
                    <a:pt x="103" y="40"/>
                    <a:pt x="105" y="40"/>
                    <a:pt x="106" y="41"/>
                  </a:cubicBezTo>
                  <a:cubicBezTo>
                    <a:pt x="138" y="71"/>
                    <a:pt x="138" y="71"/>
                    <a:pt x="138" y="71"/>
                  </a:cubicBezTo>
                  <a:cubicBezTo>
                    <a:pt x="139" y="72"/>
                    <a:pt x="139" y="74"/>
                    <a:pt x="138" y="75"/>
                  </a:cubicBezTo>
                  <a:close/>
                </a:path>
              </a:pathLst>
            </a:custGeom>
            <a:solidFill>
              <a:schemeClr val="bg1"/>
            </a:solidFill>
            <a:ln>
              <a:noFill/>
            </a:ln>
          </p:spPr>
          <p:txBody>
            <a:bodyPr vert="horz" wrap="square" lIns="91440" tIns="45720" rIns="91440" bIns="45720" numCol="1" anchor="t" anchorCtr="0" compatLnSpc="1"/>
            <a:lstStyle/>
            <a:p>
              <a:endParaRPr lang="en-US">
                <a:latin typeface="+mn-ea"/>
                <a:cs typeface="+mn-ea"/>
              </a:endParaRPr>
            </a:p>
          </p:txBody>
        </p:sp>
      </p:grpSp>
      <p:sp>
        <p:nvSpPr>
          <p:cNvPr id="52" name="Freeform 116"/>
          <p:cNvSpPr>
            <a:spLocks noEditPoints="1"/>
          </p:cNvSpPr>
          <p:nvPr/>
        </p:nvSpPr>
        <p:spPr bwMode="auto">
          <a:xfrm>
            <a:off x="3142807" y="2707730"/>
            <a:ext cx="329540" cy="290808"/>
          </a:xfrm>
          <a:custGeom>
            <a:avLst/>
            <a:gdLst>
              <a:gd name="T0" fmla="*/ 209 w 221"/>
              <a:gd name="T1" fmla="*/ 95 h 195"/>
              <a:gd name="T2" fmla="*/ 209 w 221"/>
              <a:gd name="T3" fmla="*/ 82 h 195"/>
              <a:gd name="T4" fmla="*/ 221 w 221"/>
              <a:gd name="T5" fmla="*/ 82 h 195"/>
              <a:gd name="T6" fmla="*/ 221 w 221"/>
              <a:gd name="T7" fmla="*/ 74 h 195"/>
              <a:gd name="T8" fmla="*/ 110 w 221"/>
              <a:gd name="T9" fmla="*/ 0 h 195"/>
              <a:gd name="T10" fmla="*/ 0 w 221"/>
              <a:gd name="T11" fmla="*/ 74 h 195"/>
              <a:gd name="T12" fmla="*/ 0 w 221"/>
              <a:gd name="T13" fmla="*/ 82 h 195"/>
              <a:gd name="T14" fmla="*/ 10 w 221"/>
              <a:gd name="T15" fmla="*/ 82 h 195"/>
              <a:gd name="T16" fmla="*/ 10 w 221"/>
              <a:gd name="T17" fmla="*/ 95 h 195"/>
              <a:gd name="T18" fmla="*/ 23 w 221"/>
              <a:gd name="T19" fmla="*/ 95 h 195"/>
              <a:gd name="T20" fmla="*/ 23 w 221"/>
              <a:gd name="T21" fmla="*/ 166 h 195"/>
              <a:gd name="T22" fmla="*/ 10 w 221"/>
              <a:gd name="T23" fmla="*/ 166 h 195"/>
              <a:gd name="T24" fmla="*/ 10 w 221"/>
              <a:gd name="T25" fmla="*/ 179 h 195"/>
              <a:gd name="T26" fmla="*/ 0 w 221"/>
              <a:gd name="T27" fmla="*/ 179 h 195"/>
              <a:gd name="T28" fmla="*/ 0 w 221"/>
              <a:gd name="T29" fmla="*/ 195 h 195"/>
              <a:gd name="T30" fmla="*/ 221 w 221"/>
              <a:gd name="T31" fmla="*/ 195 h 195"/>
              <a:gd name="T32" fmla="*/ 221 w 221"/>
              <a:gd name="T33" fmla="*/ 179 h 195"/>
              <a:gd name="T34" fmla="*/ 209 w 221"/>
              <a:gd name="T35" fmla="*/ 179 h 195"/>
              <a:gd name="T36" fmla="*/ 209 w 221"/>
              <a:gd name="T37" fmla="*/ 166 h 195"/>
              <a:gd name="T38" fmla="*/ 197 w 221"/>
              <a:gd name="T39" fmla="*/ 166 h 195"/>
              <a:gd name="T40" fmla="*/ 197 w 221"/>
              <a:gd name="T41" fmla="*/ 95 h 195"/>
              <a:gd name="T42" fmla="*/ 209 w 221"/>
              <a:gd name="T43" fmla="*/ 95 h 195"/>
              <a:gd name="T44" fmla="*/ 73 w 221"/>
              <a:gd name="T45" fmla="*/ 166 h 195"/>
              <a:gd name="T46" fmla="*/ 49 w 221"/>
              <a:gd name="T47" fmla="*/ 166 h 195"/>
              <a:gd name="T48" fmla="*/ 49 w 221"/>
              <a:gd name="T49" fmla="*/ 95 h 195"/>
              <a:gd name="T50" fmla="*/ 73 w 221"/>
              <a:gd name="T51" fmla="*/ 95 h 195"/>
              <a:gd name="T52" fmla="*/ 73 w 221"/>
              <a:gd name="T53" fmla="*/ 166 h 195"/>
              <a:gd name="T54" fmla="*/ 122 w 221"/>
              <a:gd name="T55" fmla="*/ 166 h 195"/>
              <a:gd name="T56" fmla="*/ 99 w 221"/>
              <a:gd name="T57" fmla="*/ 166 h 195"/>
              <a:gd name="T58" fmla="*/ 99 w 221"/>
              <a:gd name="T59" fmla="*/ 95 h 195"/>
              <a:gd name="T60" fmla="*/ 122 w 221"/>
              <a:gd name="T61" fmla="*/ 95 h 195"/>
              <a:gd name="T62" fmla="*/ 122 w 221"/>
              <a:gd name="T63" fmla="*/ 166 h 195"/>
              <a:gd name="T64" fmla="*/ 171 w 221"/>
              <a:gd name="T65" fmla="*/ 166 h 195"/>
              <a:gd name="T66" fmla="*/ 148 w 221"/>
              <a:gd name="T67" fmla="*/ 166 h 195"/>
              <a:gd name="T68" fmla="*/ 148 w 221"/>
              <a:gd name="T69" fmla="*/ 95 h 195"/>
              <a:gd name="T70" fmla="*/ 171 w 221"/>
              <a:gd name="T71" fmla="*/ 95 h 195"/>
              <a:gd name="T72" fmla="*/ 171 w 221"/>
              <a:gd name="T73" fmla="*/ 166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21" h="195">
                <a:moveTo>
                  <a:pt x="209" y="95"/>
                </a:moveTo>
                <a:lnTo>
                  <a:pt x="209" y="82"/>
                </a:lnTo>
                <a:lnTo>
                  <a:pt x="221" y="82"/>
                </a:lnTo>
                <a:lnTo>
                  <a:pt x="221" y="74"/>
                </a:lnTo>
                <a:lnTo>
                  <a:pt x="110" y="0"/>
                </a:lnTo>
                <a:lnTo>
                  <a:pt x="0" y="74"/>
                </a:lnTo>
                <a:lnTo>
                  <a:pt x="0" y="82"/>
                </a:lnTo>
                <a:lnTo>
                  <a:pt x="10" y="82"/>
                </a:lnTo>
                <a:lnTo>
                  <a:pt x="10" y="95"/>
                </a:lnTo>
                <a:lnTo>
                  <a:pt x="23" y="95"/>
                </a:lnTo>
                <a:lnTo>
                  <a:pt x="23" y="166"/>
                </a:lnTo>
                <a:lnTo>
                  <a:pt x="10" y="166"/>
                </a:lnTo>
                <a:lnTo>
                  <a:pt x="10" y="179"/>
                </a:lnTo>
                <a:lnTo>
                  <a:pt x="0" y="179"/>
                </a:lnTo>
                <a:lnTo>
                  <a:pt x="0" y="195"/>
                </a:lnTo>
                <a:lnTo>
                  <a:pt x="221" y="195"/>
                </a:lnTo>
                <a:lnTo>
                  <a:pt x="221" y="179"/>
                </a:lnTo>
                <a:lnTo>
                  <a:pt x="209" y="179"/>
                </a:lnTo>
                <a:lnTo>
                  <a:pt x="209" y="166"/>
                </a:lnTo>
                <a:lnTo>
                  <a:pt x="197" y="166"/>
                </a:lnTo>
                <a:lnTo>
                  <a:pt x="197" y="95"/>
                </a:lnTo>
                <a:lnTo>
                  <a:pt x="209" y="95"/>
                </a:lnTo>
                <a:close/>
                <a:moveTo>
                  <a:pt x="73" y="166"/>
                </a:moveTo>
                <a:lnTo>
                  <a:pt x="49" y="166"/>
                </a:lnTo>
                <a:lnTo>
                  <a:pt x="49" y="95"/>
                </a:lnTo>
                <a:lnTo>
                  <a:pt x="73" y="95"/>
                </a:lnTo>
                <a:lnTo>
                  <a:pt x="73" y="166"/>
                </a:lnTo>
                <a:close/>
                <a:moveTo>
                  <a:pt x="122" y="166"/>
                </a:moveTo>
                <a:lnTo>
                  <a:pt x="99" y="166"/>
                </a:lnTo>
                <a:lnTo>
                  <a:pt x="99" y="95"/>
                </a:lnTo>
                <a:lnTo>
                  <a:pt x="122" y="95"/>
                </a:lnTo>
                <a:lnTo>
                  <a:pt x="122" y="166"/>
                </a:lnTo>
                <a:close/>
                <a:moveTo>
                  <a:pt x="171" y="166"/>
                </a:moveTo>
                <a:lnTo>
                  <a:pt x="148" y="166"/>
                </a:lnTo>
                <a:lnTo>
                  <a:pt x="148" y="95"/>
                </a:lnTo>
                <a:lnTo>
                  <a:pt x="171" y="95"/>
                </a:lnTo>
                <a:lnTo>
                  <a:pt x="171" y="166"/>
                </a:lnTo>
                <a:close/>
              </a:path>
            </a:pathLst>
          </a:custGeom>
          <a:solidFill>
            <a:schemeClr val="bg1"/>
          </a:solidFill>
          <a:ln>
            <a:noFill/>
          </a:ln>
        </p:spPr>
        <p:txBody>
          <a:bodyPr vert="horz" wrap="square" lIns="91440" tIns="45720" rIns="91440" bIns="45720" numCol="1" anchor="t" anchorCtr="0" compatLnSpc="1"/>
          <a:lstStyle/>
          <a:p>
            <a:endParaRPr lang="en-US">
              <a:latin typeface="+mn-ea"/>
              <a:cs typeface="+mn-ea"/>
            </a:endParaRPr>
          </a:p>
        </p:txBody>
      </p:sp>
      <p:grpSp>
        <p:nvGrpSpPr>
          <p:cNvPr id="53" name="组合 52"/>
          <p:cNvGrpSpPr/>
          <p:nvPr/>
        </p:nvGrpSpPr>
        <p:grpSpPr>
          <a:xfrm>
            <a:off x="5619779" y="2133815"/>
            <a:ext cx="1111714" cy="914199"/>
            <a:chOff x="5108575" y="3992563"/>
            <a:chExt cx="428625" cy="352426"/>
          </a:xfrm>
          <a:solidFill>
            <a:schemeClr val="tx2"/>
          </a:solidFill>
        </p:grpSpPr>
        <p:sp>
          <p:nvSpPr>
            <p:cNvPr id="54" name="Freeform 223"/>
            <p:cNvSpPr/>
            <p:nvPr/>
          </p:nvSpPr>
          <p:spPr bwMode="auto">
            <a:xfrm>
              <a:off x="5108575" y="3998913"/>
              <a:ext cx="201613" cy="106363"/>
            </a:xfrm>
            <a:custGeom>
              <a:avLst/>
              <a:gdLst>
                <a:gd name="T0" fmla="*/ 127 w 127"/>
                <a:gd name="T1" fmla="*/ 30 h 67"/>
                <a:gd name="T2" fmla="*/ 93 w 127"/>
                <a:gd name="T3" fmla="*/ 0 h 67"/>
                <a:gd name="T4" fmla="*/ 0 w 127"/>
                <a:gd name="T5" fmla="*/ 36 h 67"/>
                <a:gd name="T6" fmla="*/ 35 w 127"/>
                <a:gd name="T7" fmla="*/ 67 h 67"/>
                <a:gd name="T8" fmla="*/ 127 w 127"/>
                <a:gd name="T9" fmla="*/ 30 h 67"/>
              </a:gdLst>
              <a:ahLst/>
              <a:cxnLst>
                <a:cxn ang="0">
                  <a:pos x="T0" y="T1"/>
                </a:cxn>
                <a:cxn ang="0">
                  <a:pos x="T2" y="T3"/>
                </a:cxn>
                <a:cxn ang="0">
                  <a:pos x="T4" y="T5"/>
                </a:cxn>
                <a:cxn ang="0">
                  <a:pos x="T6" y="T7"/>
                </a:cxn>
                <a:cxn ang="0">
                  <a:pos x="T8" y="T9"/>
                </a:cxn>
              </a:cxnLst>
              <a:rect l="0" t="0" r="r" b="b"/>
              <a:pathLst>
                <a:path w="127" h="67">
                  <a:moveTo>
                    <a:pt x="127" y="30"/>
                  </a:moveTo>
                  <a:lnTo>
                    <a:pt x="93" y="0"/>
                  </a:lnTo>
                  <a:lnTo>
                    <a:pt x="0" y="36"/>
                  </a:lnTo>
                  <a:lnTo>
                    <a:pt x="35" y="67"/>
                  </a:lnTo>
                  <a:lnTo>
                    <a:pt x="127" y="3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cs typeface="+mn-ea"/>
              </a:endParaRPr>
            </a:p>
          </p:txBody>
        </p:sp>
        <p:sp>
          <p:nvSpPr>
            <p:cNvPr id="55" name="Freeform 224"/>
            <p:cNvSpPr/>
            <p:nvPr/>
          </p:nvSpPr>
          <p:spPr bwMode="auto">
            <a:xfrm>
              <a:off x="5324475" y="4168776"/>
              <a:ext cx="147638" cy="176213"/>
            </a:xfrm>
            <a:custGeom>
              <a:avLst/>
              <a:gdLst>
                <a:gd name="T0" fmla="*/ 0 w 93"/>
                <a:gd name="T1" fmla="*/ 0 h 111"/>
                <a:gd name="T2" fmla="*/ 0 w 93"/>
                <a:gd name="T3" fmla="*/ 111 h 111"/>
                <a:gd name="T4" fmla="*/ 93 w 93"/>
                <a:gd name="T5" fmla="*/ 73 h 111"/>
                <a:gd name="T6" fmla="*/ 93 w 93"/>
                <a:gd name="T7" fmla="*/ 15 h 111"/>
                <a:gd name="T8" fmla="*/ 41 w 93"/>
                <a:gd name="T9" fmla="*/ 37 h 111"/>
                <a:gd name="T10" fmla="*/ 0 w 93"/>
                <a:gd name="T11" fmla="*/ 0 h 111"/>
              </a:gdLst>
              <a:ahLst/>
              <a:cxnLst>
                <a:cxn ang="0">
                  <a:pos x="T0" y="T1"/>
                </a:cxn>
                <a:cxn ang="0">
                  <a:pos x="T2" y="T3"/>
                </a:cxn>
                <a:cxn ang="0">
                  <a:pos x="T4" y="T5"/>
                </a:cxn>
                <a:cxn ang="0">
                  <a:pos x="T6" y="T7"/>
                </a:cxn>
                <a:cxn ang="0">
                  <a:pos x="T8" y="T9"/>
                </a:cxn>
                <a:cxn ang="0">
                  <a:pos x="T10" y="T11"/>
                </a:cxn>
              </a:cxnLst>
              <a:rect l="0" t="0" r="r" b="b"/>
              <a:pathLst>
                <a:path w="93" h="111">
                  <a:moveTo>
                    <a:pt x="0" y="0"/>
                  </a:moveTo>
                  <a:lnTo>
                    <a:pt x="0" y="111"/>
                  </a:lnTo>
                  <a:lnTo>
                    <a:pt x="93" y="73"/>
                  </a:lnTo>
                  <a:lnTo>
                    <a:pt x="93" y="15"/>
                  </a:lnTo>
                  <a:lnTo>
                    <a:pt x="41" y="37"/>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cs typeface="+mn-ea"/>
              </a:endParaRPr>
            </a:p>
          </p:txBody>
        </p:sp>
        <p:sp>
          <p:nvSpPr>
            <p:cNvPr id="56" name="Freeform 225"/>
            <p:cNvSpPr/>
            <p:nvPr/>
          </p:nvSpPr>
          <p:spPr bwMode="auto">
            <a:xfrm>
              <a:off x="5334000" y="4110038"/>
              <a:ext cx="203200" cy="104775"/>
            </a:xfrm>
            <a:custGeom>
              <a:avLst/>
              <a:gdLst>
                <a:gd name="T0" fmla="*/ 0 w 128"/>
                <a:gd name="T1" fmla="*/ 36 h 66"/>
                <a:gd name="T2" fmla="*/ 36 w 128"/>
                <a:gd name="T3" fmla="*/ 66 h 66"/>
                <a:gd name="T4" fmla="*/ 128 w 128"/>
                <a:gd name="T5" fmla="*/ 29 h 66"/>
                <a:gd name="T6" fmla="*/ 93 w 128"/>
                <a:gd name="T7" fmla="*/ 0 h 66"/>
                <a:gd name="T8" fmla="*/ 0 w 128"/>
                <a:gd name="T9" fmla="*/ 36 h 66"/>
              </a:gdLst>
              <a:ahLst/>
              <a:cxnLst>
                <a:cxn ang="0">
                  <a:pos x="T0" y="T1"/>
                </a:cxn>
                <a:cxn ang="0">
                  <a:pos x="T2" y="T3"/>
                </a:cxn>
                <a:cxn ang="0">
                  <a:pos x="T4" y="T5"/>
                </a:cxn>
                <a:cxn ang="0">
                  <a:pos x="T6" y="T7"/>
                </a:cxn>
                <a:cxn ang="0">
                  <a:pos x="T8" y="T9"/>
                </a:cxn>
              </a:cxnLst>
              <a:rect l="0" t="0" r="r" b="b"/>
              <a:pathLst>
                <a:path w="128" h="66">
                  <a:moveTo>
                    <a:pt x="0" y="36"/>
                  </a:moveTo>
                  <a:lnTo>
                    <a:pt x="36" y="66"/>
                  </a:lnTo>
                  <a:lnTo>
                    <a:pt x="128" y="29"/>
                  </a:lnTo>
                  <a:lnTo>
                    <a:pt x="93" y="0"/>
                  </a:lnTo>
                  <a:lnTo>
                    <a:pt x="0" y="3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cs typeface="+mn-ea"/>
              </a:endParaRPr>
            </a:p>
          </p:txBody>
        </p:sp>
        <p:sp>
          <p:nvSpPr>
            <p:cNvPr id="57" name="Freeform 226"/>
            <p:cNvSpPr/>
            <p:nvPr/>
          </p:nvSpPr>
          <p:spPr bwMode="auto">
            <a:xfrm>
              <a:off x="5319713" y="3992563"/>
              <a:ext cx="203200" cy="109538"/>
            </a:xfrm>
            <a:custGeom>
              <a:avLst/>
              <a:gdLst>
                <a:gd name="T0" fmla="*/ 128 w 128"/>
                <a:gd name="T1" fmla="*/ 36 h 69"/>
                <a:gd name="T2" fmla="*/ 35 w 128"/>
                <a:gd name="T3" fmla="*/ 0 h 69"/>
                <a:gd name="T4" fmla="*/ 0 w 128"/>
                <a:gd name="T5" fmla="*/ 32 h 69"/>
                <a:gd name="T6" fmla="*/ 93 w 128"/>
                <a:gd name="T7" fmla="*/ 69 h 69"/>
                <a:gd name="T8" fmla="*/ 128 w 128"/>
                <a:gd name="T9" fmla="*/ 36 h 69"/>
              </a:gdLst>
              <a:ahLst/>
              <a:cxnLst>
                <a:cxn ang="0">
                  <a:pos x="T0" y="T1"/>
                </a:cxn>
                <a:cxn ang="0">
                  <a:pos x="T2" y="T3"/>
                </a:cxn>
                <a:cxn ang="0">
                  <a:pos x="T4" y="T5"/>
                </a:cxn>
                <a:cxn ang="0">
                  <a:pos x="T6" y="T7"/>
                </a:cxn>
                <a:cxn ang="0">
                  <a:pos x="T8" y="T9"/>
                </a:cxn>
              </a:cxnLst>
              <a:rect l="0" t="0" r="r" b="b"/>
              <a:pathLst>
                <a:path w="128" h="69">
                  <a:moveTo>
                    <a:pt x="128" y="36"/>
                  </a:moveTo>
                  <a:lnTo>
                    <a:pt x="35" y="0"/>
                  </a:lnTo>
                  <a:lnTo>
                    <a:pt x="0" y="32"/>
                  </a:lnTo>
                  <a:lnTo>
                    <a:pt x="93" y="69"/>
                  </a:lnTo>
                  <a:lnTo>
                    <a:pt x="128" y="3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cs typeface="+mn-ea"/>
              </a:endParaRPr>
            </a:p>
          </p:txBody>
        </p:sp>
        <p:sp>
          <p:nvSpPr>
            <p:cNvPr id="58" name="Freeform 227"/>
            <p:cNvSpPr/>
            <p:nvPr/>
          </p:nvSpPr>
          <p:spPr bwMode="auto">
            <a:xfrm>
              <a:off x="5165725" y="4181476"/>
              <a:ext cx="147638" cy="163513"/>
            </a:xfrm>
            <a:custGeom>
              <a:avLst/>
              <a:gdLst>
                <a:gd name="T0" fmla="*/ 0 w 93"/>
                <a:gd name="T1" fmla="*/ 11 h 103"/>
                <a:gd name="T2" fmla="*/ 0 w 93"/>
                <a:gd name="T3" fmla="*/ 65 h 103"/>
                <a:gd name="T4" fmla="*/ 93 w 93"/>
                <a:gd name="T5" fmla="*/ 103 h 103"/>
                <a:gd name="T6" fmla="*/ 93 w 93"/>
                <a:gd name="T7" fmla="*/ 0 h 103"/>
                <a:gd name="T8" fmla="*/ 57 w 93"/>
                <a:gd name="T9" fmla="*/ 34 h 103"/>
                <a:gd name="T10" fmla="*/ 0 w 93"/>
                <a:gd name="T11" fmla="*/ 11 h 103"/>
              </a:gdLst>
              <a:ahLst/>
              <a:cxnLst>
                <a:cxn ang="0">
                  <a:pos x="T0" y="T1"/>
                </a:cxn>
                <a:cxn ang="0">
                  <a:pos x="T2" y="T3"/>
                </a:cxn>
                <a:cxn ang="0">
                  <a:pos x="T4" y="T5"/>
                </a:cxn>
                <a:cxn ang="0">
                  <a:pos x="T6" y="T7"/>
                </a:cxn>
                <a:cxn ang="0">
                  <a:pos x="T8" y="T9"/>
                </a:cxn>
                <a:cxn ang="0">
                  <a:pos x="T10" y="T11"/>
                </a:cxn>
              </a:cxnLst>
              <a:rect l="0" t="0" r="r" b="b"/>
              <a:pathLst>
                <a:path w="93" h="103">
                  <a:moveTo>
                    <a:pt x="0" y="11"/>
                  </a:moveTo>
                  <a:lnTo>
                    <a:pt x="0" y="65"/>
                  </a:lnTo>
                  <a:lnTo>
                    <a:pt x="93" y="103"/>
                  </a:lnTo>
                  <a:lnTo>
                    <a:pt x="93" y="0"/>
                  </a:lnTo>
                  <a:lnTo>
                    <a:pt x="57" y="34"/>
                  </a:lnTo>
                  <a:lnTo>
                    <a:pt x="0" y="1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cs typeface="+mn-ea"/>
              </a:endParaRPr>
            </a:p>
          </p:txBody>
        </p:sp>
        <p:sp>
          <p:nvSpPr>
            <p:cNvPr id="59" name="Freeform 228"/>
            <p:cNvSpPr/>
            <p:nvPr/>
          </p:nvSpPr>
          <p:spPr bwMode="auto">
            <a:xfrm>
              <a:off x="5108575" y="4114801"/>
              <a:ext cx="200025" cy="109538"/>
            </a:xfrm>
            <a:custGeom>
              <a:avLst/>
              <a:gdLst>
                <a:gd name="T0" fmla="*/ 126 w 126"/>
                <a:gd name="T1" fmla="*/ 36 h 69"/>
                <a:gd name="T2" fmla="*/ 33 w 126"/>
                <a:gd name="T3" fmla="*/ 0 h 69"/>
                <a:gd name="T4" fmla="*/ 0 w 126"/>
                <a:gd name="T5" fmla="*/ 31 h 69"/>
                <a:gd name="T6" fmla="*/ 91 w 126"/>
                <a:gd name="T7" fmla="*/ 69 h 69"/>
                <a:gd name="T8" fmla="*/ 126 w 126"/>
                <a:gd name="T9" fmla="*/ 36 h 69"/>
              </a:gdLst>
              <a:ahLst/>
              <a:cxnLst>
                <a:cxn ang="0">
                  <a:pos x="T0" y="T1"/>
                </a:cxn>
                <a:cxn ang="0">
                  <a:pos x="T2" y="T3"/>
                </a:cxn>
                <a:cxn ang="0">
                  <a:pos x="T4" y="T5"/>
                </a:cxn>
                <a:cxn ang="0">
                  <a:pos x="T6" y="T7"/>
                </a:cxn>
                <a:cxn ang="0">
                  <a:pos x="T8" y="T9"/>
                </a:cxn>
              </a:cxnLst>
              <a:rect l="0" t="0" r="r" b="b"/>
              <a:pathLst>
                <a:path w="126" h="69">
                  <a:moveTo>
                    <a:pt x="126" y="36"/>
                  </a:moveTo>
                  <a:lnTo>
                    <a:pt x="33" y="0"/>
                  </a:lnTo>
                  <a:lnTo>
                    <a:pt x="0" y="31"/>
                  </a:lnTo>
                  <a:lnTo>
                    <a:pt x="91" y="69"/>
                  </a:lnTo>
                  <a:lnTo>
                    <a:pt x="126" y="3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cs typeface="+mn-ea"/>
              </a:endParaRPr>
            </a:p>
          </p:txBody>
        </p:sp>
      </p:grpSp>
      <p:sp>
        <p:nvSpPr>
          <p:cNvPr id="60" name="Freeform 116"/>
          <p:cNvSpPr>
            <a:spLocks noEditPoints="1"/>
          </p:cNvSpPr>
          <p:nvPr/>
        </p:nvSpPr>
        <p:spPr bwMode="auto">
          <a:xfrm>
            <a:off x="5867995" y="3402538"/>
            <a:ext cx="329540" cy="290808"/>
          </a:xfrm>
          <a:custGeom>
            <a:avLst/>
            <a:gdLst>
              <a:gd name="T0" fmla="*/ 209 w 221"/>
              <a:gd name="T1" fmla="*/ 95 h 195"/>
              <a:gd name="T2" fmla="*/ 209 w 221"/>
              <a:gd name="T3" fmla="*/ 82 h 195"/>
              <a:gd name="T4" fmla="*/ 221 w 221"/>
              <a:gd name="T5" fmla="*/ 82 h 195"/>
              <a:gd name="T6" fmla="*/ 221 w 221"/>
              <a:gd name="T7" fmla="*/ 74 h 195"/>
              <a:gd name="T8" fmla="*/ 110 w 221"/>
              <a:gd name="T9" fmla="*/ 0 h 195"/>
              <a:gd name="T10" fmla="*/ 0 w 221"/>
              <a:gd name="T11" fmla="*/ 74 h 195"/>
              <a:gd name="T12" fmla="*/ 0 w 221"/>
              <a:gd name="T13" fmla="*/ 82 h 195"/>
              <a:gd name="T14" fmla="*/ 10 w 221"/>
              <a:gd name="T15" fmla="*/ 82 h 195"/>
              <a:gd name="T16" fmla="*/ 10 w 221"/>
              <a:gd name="T17" fmla="*/ 95 h 195"/>
              <a:gd name="T18" fmla="*/ 23 w 221"/>
              <a:gd name="T19" fmla="*/ 95 h 195"/>
              <a:gd name="T20" fmla="*/ 23 w 221"/>
              <a:gd name="T21" fmla="*/ 166 h 195"/>
              <a:gd name="T22" fmla="*/ 10 w 221"/>
              <a:gd name="T23" fmla="*/ 166 h 195"/>
              <a:gd name="T24" fmla="*/ 10 w 221"/>
              <a:gd name="T25" fmla="*/ 179 h 195"/>
              <a:gd name="T26" fmla="*/ 0 w 221"/>
              <a:gd name="T27" fmla="*/ 179 h 195"/>
              <a:gd name="T28" fmla="*/ 0 w 221"/>
              <a:gd name="T29" fmla="*/ 195 h 195"/>
              <a:gd name="T30" fmla="*/ 221 w 221"/>
              <a:gd name="T31" fmla="*/ 195 h 195"/>
              <a:gd name="T32" fmla="*/ 221 w 221"/>
              <a:gd name="T33" fmla="*/ 179 h 195"/>
              <a:gd name="T34" fmla="*/ 209 w 221"/>
              <a:gd name="T35" fmla="*/ 179 h 195"/>
              <a:gd name="T36" fmla="*/ 209 w 221"/>
              <a:gd name="T37" fmla="*/ 166 h 195"/>
              <a:gd name="T38" fmla="*/ 197 w 221"/>
              <a:gd name="T39" fmla="*/ 166 h 195"/>
              <a:gd name="T40" fmla="*/ 197 w 221"/>
              <a:gd name="T41" fmla="*/ 95 h 195"/>
              <a:gd name="T42" fmla="*/ 209 w 221"/>
              <a:gd name="T43" fmla="*/ 95 h 195"/>
              <a:gd name="T44" fmla="*/ 73 w 221"/>
              <a:gd name="T45" fmla="*/ 166 h 195"/>
              <a:gd name="T46" fmla="*/ 49 w 221"/>
              <a:gd name="T47" fmla="*/ 166 h 195"/>
              <a:gd name="T48" fmla="*/ 49 w 221"/>
              <a:gd name="T49" fmla="*/ 95 h 195"/>
              <a:gd name="T50" fmla="*/ 73 w 221"/>
              <a:gd name="T51" fmla="*/ 95 h 195"/>
              <a:gd name="T52" fmla="*/ 73 w 221"/>
              <a:gd name="T53" fmla="*/ 166 h 195"/>
              <a:gd name="T54" fmla="*/ 122 w 221"/>
              <a:gd name="T55" fmla="*/ 166 h 195"/>
              <a:gd name="T56" fmla="*/ 99 w 221"/>
              <a:gd name="T57" fmla="*/ 166 h 195"/>
              <a:gd name="T58" fmla="*/ 99 w 221"/>
              <a:gd name="T59" fmla="*/ 95 h 195"/>
              <a:gd name="T60" fmla="*/ 122 w 221"/>
              <a:gd name="T61" fmla="*/ 95 h 195"/>
              <a:gd name="T62" fmla="*/ 122 w 221"/>
              <a:gd name="T63" fmla="*/ 166 h 195"/>
              <a:gd name="T64" fmla="*/ 171 w 221"/>
              <a:gd name="T65" fmla="*/ 166 h 195"/>
              <a:gd name="T66" fmla="*/ 148 w 221"/>
              <a:gd name="T67" fmla="*/ 166 h 195"/>
              <a:gd name="T68" fmla="*/ 148 w 221"/>
              <a:gd name="T69" fmla="*/ 95 h 195"/>
              <a:gd name="T70" fmla="*/ 171 w 221"/>
              <a:gd name="T71" fmla="*/ 95 h 195"/>
              <a:gd name="T72" fmla="*/ 171 w 221"/>
              <a:gd name="T73" fmla="*/ 166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21" h="195">
                <a:moveTo>
                  <a:pt x="209" y="95"/>
                </a:moveTo>
                <a:lnTo>
                  <a:pt x="209" y="82"/>
                </a:lnTo>
                <a:lnTo>
                  <a:pt x="221" y="82"/>
                </a:lnTo>
                <a:lnTo>
                  <a:pt x="221" y="74"/>
                </a:lnTo>
                <a:lnTo>
                  <a:pt x="110" y="0"/>
                </a:lnTo>
                <a:lnTo>
                  <a:pt x="0" y="74"/>
                </a:lnTo>
                <a:lnTo>
                  <a:pt x="0" y="82"/>
                </a:lnTo>
                <a:lnTo>
                  <a:pt x="10" y="82"/>
                </a:lnTo>
                <a:lnTo>
                  <a:pt x="10" y="95"/>
                </a:lnTo>
                <a:lnTo>
                  <a:pt x="23" y="95"/>
                </a:lnTo>
                <a:lnTo>
                  <a:pt x="23" y="166"/>
                </a:lnTo>
                <a:lnTo>
                  <a:pt x="10" y="166"/>
                </a:lnTo>
                <a:lnTo>
                  <a:pt x="10" y="179"/>
                </a:lnTo>
                <a:lnTo>
                  <a:pt x="0" y="179"/>
                </a:lnTo>
                <a:lnTo>
                  <a:pt x="0" y="195"/>
                </a:lnTo>
                <a:lnTo>
                  <a:pt x="221" y="195"/>
                </a:lnTo>
                <a:lnTo>
                  <a:pt x="221" y="179"/>
                </a:lnTo>
                <a:lnTo>
                  <a:pt x="209" y="179"/>
                </a:lnTo>
                <a:lnTo>
                  <a:pt x="209" y="166"/>
                </a:lnTo>
                <a:lnTo>
                  <a:pt x="197" y="166"/>
                </a:lnTo>
                <a:lnTo>
                  <a:pt x="197" y="95"/>
                </a:lnTo>
                <a:lnTo>
                  <a:pt x="209" y="95"/>
                </a:lnTo>
                <a:close/>
                <a:moveTo>
                  <a:pt x="73" y="166"/>
                </a:moveTo>
                <a:lnTo>
                  <a:pt x="49" y="166"/>
                </a:lnTo>
                <a:lnTo>
                  <a:pt x="49" y="95"/>
                </a:lnTo>
                <a:lnTo>
                  <a:pt x="73" y="95"/>
                </a:lnTo>
                <a:lnTo>
                  <a:pt x="73" y="166"/>
                </a:lnTo>
                <a:close/>
                <a:moveTo>
                  <a:pt x="122" y="166"/>
                </a:moveTo>
                <a:lnTo>
                  <a:pt x="99" y="166"/>
                </a:lnTo>
                <a:lnTo>
                  <a:pt x="99" y="95"/>
                </a:lnTo>
                <a:lnTo>
                  <a:pt x="122" y="95"/>
                </a:lnTo>
                <a:lnTo>
                  <a:pt x="122" y="166"/>
                </a:lnTo>
                <a:close/>
                <a:moveTo>
                  <a:pt x="171" y="166"/>
                </a:moveTo>
                <a:lnTo>
                  <a:pt x="148" y="166"/>
                </a:lnTo>
                <a:lnTo>
                  <a:pt x="148" y="95"/>
                </a:lnTo>
                <a:lnTo>
                  <a:pt x="171" y="95"/>
                </a:lnTo>
                <a:lnTo>
                  <a:pt x="171" y="166"/>
                </a:lnTo>
                <a:close/>
              </a:path>
            </a:pathLst>
          </a:custGeom>
          <a:solidFill>
            <a:schemeClr val="accent6"/>
          </a:solidFill>
          <a:ln>
            <a:noFill/>
          </a:ln>
        </p:spPr>
        <p:txBody>
          <a:bodyPr vert="horz" wrap="square" lIns="91440" tIns="45720" rIns="91440" bIns="45720" numCol="1" anchor="t" anchorCtr="0" compatLnSpc="1"/>
          <a:lstStyle/>
          <a:p>
            <a:endParaRPr lang="en-US">
              <a:latin typeface="+mn-ea"/>
              <a:cs typeface="+mn-ea"/>
            </a:endParaRPr>
          </a:p>
        </p:txBody>
      </p:sp>
      <p:sp>
        <p:nvSpPr>
          <p:cNvPr id="61" name="Freeform 149"/>
          <p:cNvSpPr/>
          <p:nvPr/>
        </p:nvSpPr>
        <p:spPr bwMode="auto">
          <a:xfrm>
            <a:off x="5875237" y="4440150"/>
            <a:ext cx="307172" cy="301247"/>
          </a:xfrm>
          <a:custGeom>
            <a:avLst/>
            <a:gdLst>
              <a:gd name="T0" fmla="*/ 133 w 142"/>
              <a:gd name="T1" fmla="*/ 95 h 139"/>
              <a:gd name="T2" fmla="*/ 106 w 142"/>
              <a:gd name="T3" fmla="*/ 89 h 139"/>
              <a:gd name="T4" fmla="*/ 83 w 142"/>
              <a:gd name="T5" fmla="*/ 67 h 139"/>
              <a:gd name="T6" fmla="*/ 111 w 142"/>
              <a:gd name="T7" fmla="*/ 39 h 139"/>
              <a:gd name="T8" fmla="*/ 119 w 142"/>
              <a:gd name="T9" fmla="*/ 38 h 139"/>
              <a:gd name="T10" fmla="*/ 133 w 142"/>
              <a:gd name="T11" fmla="*/ 16 h 139"/>
              <a:gd name="T12" fmla="*/ 125 w 142"/>
              <a:gd name="T13" fmla="*/ 9 h 139"/>
              <a:gd name="T14" fmla="*/ 104 w 142"/>
              <a:gd name="T15" fmla="*/ 23 h 139"/>
              <a:gd name="T16" fmla="*/ 103 w 142"/>
              <a:gd name="T17" fmla="*/ 30 h 139"/>
              <a:gd name="T18" fmla="*/ 75 w 142"/>
              <a:gd name="T19" fmla="*/ 58 h 139"/>
              <a:gd name="T20" fmla="*/ 51 w 142"/>
              <a:gd name="T21" fmla="*/ 34 h 139"/>
              <a:gd name="T22" fmla="*/ 45 w 142"/>
              <a:gd name="T23" fmla="*/ 7 h 139"/>
              <a:gd name="T24" fmla="*/ 29 w 142"/>
              <a:gd name="T25" fmla="*/ 0 h 139"/>
              <a:gd name="T26" fmla="*/ 39 w 142"/>
              <a:gd name="T27" fmla="*/ 10 h 139"/>
              <a:gd name="T28" fmla="*/ 35 w 142"/>
              <a:gd name="T29" fmla="*/ 27 h 139"/>
              <a:gd name="T30" fmla="*/ 18 w 142"/>
              <a:gd name="T31" fmla="*/ 32 h 139"/>
              <a:gd name="T32" fmla="*/ 3 w 142"/>
              <a:gd name="T33" fmla="*/ 17 h 139"/>
              <a:gd name="T34" fmla="*/ 9 w 142"/>
              <a:gd name="T35" fmla="*/ 43 h 139"/>
              <a:gd name="T36" fmla="*/ 37 w 142"/>
              <a:gd name="T37" fmla="*/ 48 h 139"/>
              <a:gd name="T38" fmla="*/ 58 w 142"/>
              <a:gd name="T39" fmla="*/ 70 h 139"/>
              <a:gd name="T40" fmla="*/ 12 w 142"/>
              <a:gd name="T41" fmla="*/ 115 h 139"/>
              <a:gd name="T42" fmla="*/ 12 w 142"/>
              <a:gd name="T43" fmla="*/ 129 h 139"/>
              <a:gd name="T44" fmla="*/ 13 w 142"/>
              <a:gd name="T45" fmla="*/ 130 h 139"/>
              <a:gd name="T46" fmla="*/ 26 w 142"/>
              <a:gd name="T47" fmla="*/ 130 h 139"/>
              <a:gd name="T48" fmla="*/ 72 w 142"/>
              <a:gd name="T49" fmla="*/ 84 h 139"/>
              <a:gd name="T50" fmla="*/ 92 w 142"/>
              <a:gd name="T51" fmla="*/ 103 h 139"/>
              <a:gd name="T52" fmla="*/ 97 w 142"/>
              <a:gd name="T53" fmla="*/ 131 h 139"/>
              <a:gd name="T54" fmla="*/ 119 w 142"/>
              <a:gd name="T55" fmla="*/ 138 h 139"/>
              <a:gd name="T56" fmla="*/ 105 w 142"/>
              <a:gd name="T57" fmla="*/ 124 h 139"/>
              <a:gd name="T58" fmla="*/ 109 w 142"/>
              <a:gd name="T59" fmla="*/ 110 h 139"/>
              <a:gd name="T60" fmla="*/ 123 w 142"/>
              <a:gd name="T61" fmla="*/ 106 h 139"/>
              <a:gd name="T62" fmla="*/ 139 w 142"/>
              <a:gd name="T63" fmla="*/ 122 h 139"/>
              <a:gd name="T64" fmla="*/ 133 w 142"/>
              <a:gd name="T65" fmla="*/ 95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42" h="139">
                <a:moveTo>
                  <a:pt x="133" y="95"/>
                </a:moveTo>
                <a:cubicBezTo>
                  <a:pt x="126" y="87"/>
                  <a:pt x="115" y="86"/>
                  <a:pt x="106" y="89"/>
                </a:cubicBezTo>
                <a:cubicBezTo>
                  <a:pt x="83" y="67"/>
                  <a:pt x="83" y="67"/>
                  <a:pt x="83" y="67"/>
                </a:cubicBezTo>
                <a:cubicBezTo>
                  <a:pt x="111" y="39"/>
                  <a:pt x="111" y="39"/>
                  <a:pt x="111" y="39"/>
                </a:cubicBezTo>
                <a:cubicBezTo>
                  <a:pt x="119" y="38"/>
                  <a:pt x="119" y="38"/>
                  <a:pt x="119" y="38"/>
                </a:cubicBezTo>
                <a:cubicBezTo>
                  <a:pt x="133" y="16"/>
                  <a:pt x="133" y="16"/>
                  <a:pt x="133" y="16"/>
                </a:cubicBezTo>
                <a:cubicBezTo>
                  <a:pt x="125" y="9"/>
                  <a:pt x="125" y="9"/>
                  <a:pt x="125" y="9"/>
                </a:cubicBezTo>
                <a:cubicBezTo>
                  <a:pt x="104" y="23"/>
                  <a:pt x="104" y="23"/>
                  <a:pt x="104" y="23"/>
                </a:cubicBezTo>
                <a:cubicBezTo>
                  <a:pt x="103" y="30"/>
                  <a:pt x="103" y="30"/>
                  <a:pt x="103" y="30"/>
                </a:cubicBezTo>
                <a:cubicBezTo>
                  <a:pt x="75" y="58"/>
                  <a:pt x="75" y="58"/>
                  <a:pt x="75" y="58"/>
                </a:cubicBezTo>
                <a:cubicBezTo>
                  <a:pt x="51" y="34"/>
                  <a:pt x="51" y="34"/>
                  <a:pt x="51" y="34"/>
                </a:cubicBezTo>
                <a:cubicBezTo>
                  <a:pt x="54" y="25"/>
                  <a:pt x="52" y="14"/>
                  <a:pt x="45" y="7"/>
                </a:cubicBezTo>
                <a:cubicBezTo>
                  <a:pt x="41" y="2"/>
                  <a:pt x="35" y="0"/>
                  <a:pt x="29" y="0"/>
                </a:cubicBezTo>
                <a:cubicBezTo>
                  <a:pt x="39" y="10"/>
                  <a:pt x="39" y="10"/>
                  <a:pt x="39" y="10"/>
                </a:cubicBezTo>
                <a:cubicBezTo>
                  <a:pt x="35" y="27"/>
                  <a:pt x="35" y="27"/>
                  <a:pt x="35" y="27"/>
                </a:cubicBezTo>
                <a:cubicBezTo>
                  <a:pt x="18" y="32"/>
                  <a:pt x="18" y="32"/>
                  <a:pt x="18" y="32"/>
                </a:cubicBezTo>
                <a:cubicBezTo>
                  <a:pt x="3" y="17"/>
                  <a:pt x="3" y="17"/>
                  <a:pt x="3" y="17"/>
                </a:cubicBezTo>
                <a:cubicBezTo>
                  <a:pt x="0" y="26"/>
                  <a:pt x="3" y="36"/>
                  <a:pt x="9" y="43"/>
                </a:cubicBezTo>
                <a:cubicBezTo>
                  <a:pt x="17" y="50"/>
                  <a:pt x="28" y="52"/>
                  <a:pt x="37" y="48"/>
                </a:cubicBezTo>
                <a:cubicBezTo>
                  <a:pt x="58" y="70"/>
                  <a:pt x="58" y="70"/>
                  <a:pt x="58" y="70"/>
                </a:cubicBezTo>
                <a:cubicBezTo>
                  <a:pt x="12" y="115"/>
                  <a:pt x="12" y="115"/>
                  <a:pt x="12" y="115"/>
                </a:cubicBezTo>
                <a:cubicBezTo>
                  <a:pt x="9" y="119"/>
                  <a:pt x="9" y="125"/>
                  <a:pt x="12" y="129"/>
                </a:cubicBezTo>
                <a:cubicBezTo>
                  <a:pt x="13" y="130"/>
                  <a:pt x="13" y="130"/>
                  <a:pt x="13" y="130"/>
                </a:cubicBezTo>
                <a:cubicBezTo>
                  <a:pt x="17" y="133"/>
                  <a:pt x="23" y="133"/>
                  <a:pt x="26" y="130"/>
                </a:cubicBezTo>
                <a:cubicBezTo>
                  <a:pt x="72" y="84"/>
                  <a:pt x="72" y="84"/>
                  <a:pt x="72" y="84"/>
                </a:cubicBezTo>
                <a:cubicBezTo>
                  <a:pt x="92" y="103"/>
                  <a:pt x="92" y="103"/>
                  <a:pt x="92" y="103"/>
                </a:cubicBezTo>
                <a:cubicBezTo>
                  <a:pt x="88" y="112"/>
                  <a:pt x="90" y="123"/>
                  <a:pt x="97" y="131"/>
                </a:cubicBezTo>
                <a:cubicBezTo>
                  <a:pt x="103" y="136"/>
                  <a:pt x="111" y="139"/>
                  <a:pt x="119" y="138"/>
                </a:cubicBezTo>
                <a:cubicBezTo>
                  <a:pt x="105" y="124"/>
                  <a:pt x="105" y="124"/>
                  <a:pt x="105" y="124"/>
                </a:cubicBezTo>
                <a:cubicBezTo>
                  <a:pt x="109" y="110"/>
                  <a:pt x="109" y="110"/>
                  <a:pt x="109" y="110"/>
                </a:cubicBezTo>
                <a:cubicBezTo>
                  <a:pt x="123" y="106"/>
                  <a:pt x="123" y="106"/>
                  <a:pt x="123" y="106"/>
                </a:cubicBezTo>
                <a:cubicBezTo>
                  <a:pt x="139" y="122"/>
                  <a:pt x="139" y="122"/>
                  <a:pt x="139" y="122"/>
                </a:cubicBezTo>
                <a:cubicBezTo>
                  <a:pt x="142" y="113"/>
                  <a:pt x="140" y="102"/>
                  <a:pt x="133" y="95"/>
                </a:cubicBezTo>
                <a:close/>
              </a:path>
            </a:pathLst>
          </a:custGeom>
          <a:solidFill>
            <a:schemeClr val="accent3"/>
          </a:solidFill>
          <a:ln>
            <a:noFill/>
          </a:ln>
        </p:spPr>
        <p:txBody>
          <a:bodyPr vert="horz" wrap="square" lIns="91440" tIns="45720" rIns="91440" bIns="45720" numCol="1" anchor="t" anchorCtr="0" compatLnSpc="1"/>
          <a:lstStyle/>
          <a:p>
            <a:endParaRPr lang="en-US">
              <a:latin typeface="+mn-ea"/>
              <a:cs typeface="+mn-ea"/>
            </a:endParaRPr>
          </a:p>
        </p:txBody>
      </p:sp>
      <p:grpSp>
        <p:nvGrpSpPr>
          <p:cNvPr id="62" name="组合 61"/>
          <p:cNvGrpSpPr/>
          <p:nvPr/>
        </p:nvGrpSpPr>
        <p:grpSpPr>
          <a:xfrm>
            <a:off x="8629914" y="4480631"/>
            <a:ext cx="311646" cy="193872"/>
            <a:chOff x="8292784" y="1202455"/>
            <a:chExt cx="311687" cy="193872"/>
          </a:xfrm>
          <a:solidFill>
            <a:schemeClr val="accent1"/>
          </a:solidFill>
        </p:grpSpPr>
        <p:sp>
          <p:nvSpPr>
            <p:cNvPr id="63" name="Freeform 151"/>
            <p:cNvSpPr/>
            <p:nvPr/>
          </p:nvSpPr>
          <p:spPr bwMode="auto">
            <a:xfrm>
              <a:off x="8297258" y="1202455"/>
              <a:ext cx="299756" cy="123780"/>
            </a:xfrm>
            <a:custGeom>
              <a:avLst/>
              <a:gdLst>
                <a:gd name="T0" fmla="*/ 135 w 139"/>
                <a:gd name="T1" fmla="*/ 0 h 57"/>
                <a:gd name="T2" fmla="*/ 4 w 139"/>
                <a:gd name="T3" fmla="*/ 0 h 57"/>
                <a:gd name="T4" fmla="*/ 0 w 139"/>
                <a:gd name="T5" fmla="*/ 1 h 57"/>
                <a:gd name="T6" fmla="*/ 65 w 139"/>
                <a:gd name="T7" fmla="*/ 55 h 57"/>
                <a:gd name="T8" fmla="*/ 74 w 139"/>
                <a:gd name="T9" fmla="*/ 55 h 57"/>
                <a:gd name="T10" fmla="*/ 139 w 139"/>
                <a:gd name="T11" fmla="*/ 1 h 57"/>
                <a:gd name="T12" fmla="*/ 135 w 139"/>
                <a:gd name="T13" fmla="*/ 0 h 57"/>
              </a:gdLst>
              <a:ahLst/>
              <a:cxnLst>
                <a:cxn ang="0">
                  <a:pos x="T0" y="T1"/>
                </a:cxn>
                <a:cxn ang="0">
                  <a:pos x="T2" y="T3"/>
                </a:cxn>
                <a:cxn ang="0">
                  <a:pos x="T4" y="T5"/>
                </a:cxn>
                <a:cxn ang="0">
                  <a:pos x="T6" y="T7"/>
                </a:cxn>
                <a:cxn ang="0">
                  <a:pos x="T8" y="T9"/>
                </a:cxn>
                <a:cxn ang="0">
                  <a:pos x="T10" y="T11"/>
                </a:cxn>
                <a:cxn ang="0">
                  <a:pos x="T12" y="T13"/>
                </a:cxn>
              </a:cxnLst>
              <a:rect l="0" t="0" r="r" b="b"/>
              <a:pathLst>
                <a:path w="139" h="57">
                  <a:moveTo>
                    <a:pt x="135" y="0"/>
                  </a:moveTo>
                  <a:cubicBezTo>
                    <a:pt x="4" y="0"/>
                    <a:pt x="4" y="0"/>
                    <a:pt x="4" y="0"/>
                  </a:cubicBezTo>
                  <a:cubicBezTo>
                    <a:pt x="3" y="0"/>
                    <a:pt x="1" y="0"/>
                    <a:pt x="0" y="1"/>
                  </a:cubicBezTo>
                  <a:cubicBezTo>
                    <a:pt x="65" y="55"/>
                    <a:pt x="65" y="55"/>
                    <a:pt x="65" y="55"/>
                  </a:cubicBezTo>
                  <a:cubicBezTo>
                    <a:pt x="68" y="57"/>
                    <a:pt x="72" y="57"/>
                    <a:pt x="74" y="55"/>
                  </a:cubicBezTo>
                  <a:cubicBezTo>
                    <a:pt x="139" y="1"/>
                    <a:pt x="139" y="1"/>
                    <a:pt x="139" y="1"/>
                  </a:cubicBezTo>
                  <a:cubicBezTo>
                    <a:pt x="138" y="0"/>
                    <a:pt x="137" y="0"/>
                    <a:pt x="135" y="0"/>
                  </a:cubicBezTo>
                  <a:close/>
                </a:path>
              </a:pathLst>
            </a:custGeom>
            <a:grpFill/>
            <a:ln>
              <a:noFill/>
            </a:ln>
          </p:spPr>
          <p:txBody>
            <a:bodyPr vert="horz" wrap="square" lIns="91440" tIns="45720" rIns="91440" bIns="45720" numCol="1" anchor="t" anchorCtr="0" compatLnSpc="1"/>
            <a:lstStyle/>
            <a:p>
              <a:endParaRPr lang="en-US">
                <a:latin typeface="+mn-ea"/>
                <a:cs typeface="+mn-ea"/>
              </a:endParaRPr>
            </a:p>
          </p:txBody>
        </p:sp>
        <p:sp>
          <p:nvSpPr>
            <p:cNvPr id="64" name="Freeform 152"/>
            <p:cNvSpPr>
              <a:spLocks noEditPoints="1"/>
            </p:cNvSpPr>
            <p:nvPr/>
          </p:nvSpPr>
          <p:spPr bwMode="auto">
            <a:xfrm>
              <a:off x="8292784" y="1221842"/>
              <a:ext cx="311687" cy="174485"/>
            </a:xfrm>
            <a:custGeom>
              <a:avLst/>
              <a:gdLst>
                <a:gd name="T0" fmla="*/ 77 w 144"/>
                <a:gd name="T1" fmla="*/ 55 h 81"/>
                <a:gd name="T2" fmla="*/ 67 w 144"/>
                <a:gd name="T3" fmla="*/ 55 h 81"/>
                <a:gd name="T4" fmla="*/ 0 w 144"/>
                <a:gd name="T5" fmla="*/ 0 h 81"/>
                <a:gd name="T6" fmla="*/ 0 w 144"/>
                <a:gd name="T7" fmla="*/ 74 h 81"/>
                <a:gd name="T8" fmla="*/ 6 w 144"/>
                <a:gd name="T9" fmla="*/ 81 h 81"/>
                <a:gd name="T10" fmla="*/ 137 w 144"/>
                <a:gd name="T11" fmla="*/ 81 h 81"/>
                <a:gd name="T12" fmla="*/ 144 w 144"/>
                <a:gd name="T13" fmla="*/ 74 h 81"/>
                <a:gd name="T14" fmla="*/ 144 w 144"/>
                <a:gd name="T15" fmla="*/ 0 h 81"/>
                <a:gd name="T16" fmla="*/ 77 w 144"/>
                <a:gd name="T17" fmla="*/ 55 h 81"/>
                <a:gd name="T18" fmla="*/ 41 w 144"/>
                <a:gd name="T19" fmla="*/ 45 h 81"/>
                <a:gd name="T20" fmla="*/ 10 w 144"/>
                <a:gd name="T21" fmla="*/ 75 h 81"/>
                <a:gd name="T22" fmla="*/ 8 w 144"/>
                <a:gd name="T23" fmla="*/ 76 h 81"/>
                <a:gd name="T24" fmla="*/ 6 w 144"/>
                <a:gd name="T25" fmla="*/ 75 h 81"/>
                <a:gd name="T26" fmla="*/ 6 w 144"/>
                <a:gd name="T27" fmla="*/ 71 h 81"/>
                <a:gd name="T28" fmla="*/ 37 w 144"/>
                <a:gd name="T29" fmla="*/ 41 h 81"/>
                <a:gd name="T30" fmla="*/ 41 w 144"/>
                <a:gd name="T31" fmla="*/ 41 h 81"/>
                <a:gd name="T32" fmla="*/ 41 w 144"/>
                <a:gd name="T33" fmla="*/ 45 h 81"/>
                <a:gd name="T34" fmla="*/ 138 w 144"/>
                <a:gd name="T35" fmla="*/ 75 h 81"/>
                <a:gd name="T36" fmla="*/ 136 w 144"/>
                <a:gd name="T37" fmla="*/ 76 h 81"/>
                <a:gd name="T38" fmla="*/ 134 w 144"/>
                <a:gd name="T39" fmla="*/ 75 h 81"/>
                <a:gd name="T40" fmla="*/ 102 w 144"/>
                <a:gd name="T41" fmla="*/ 45 h 81"/>
                <a:gd name="T42" fmla="*/ 102 w 144"/>
                <a:gd name="T43" fmla="*/ 41 h 81"/>
                <a:gd name="T44" fmla="*/ 106 w 144"/>
                <a:gd name="T45" fmla="*/ 41 h 81"/>
                <a:gd name="T46" fmla="*/ 138 w 144"/>
                <a:gd name="T47" fmla="*/ 71 h 81"/>
                <a:gd name="T48" fmla="*/ 138 w 144"/>
                <a:gd name="T49" fmla="*/ 75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44" h="81">
                  <a:moveTo>
                    <a:pt x="77" y="55"/>
                  </a:moveTo>
                  <a:cubicBezTo>
                    <a:pt x="74" y="57"/>
                    <a:pt x="69" y="57"/>
                    <a:pt x="67" y="55"/>
                  </a:cubicBezTo>
                  <a:cubicBezTo>
                    <a:pt x="0" y="0"/>
                    <a:pt x="0" y="0"/>
                    <a:pt x="0" y="0"/>
                  </a:cubicBezTo>
                  <a:cubicBezTo>
                    <a:pt x="0" y="74"/>
                    <a:pt x="0" y="74"/>
                    <a:pt x="0" y="74"/>
                  </a:cubicBezTo>
                  <a:cubicBezTo>
                    <a:pt x="0" y="78"/>
                    <a:pt x="3" y="81"/>
                    <a:pt x="6" y="81"/>
                  </a:cubicBezTo>
                  <a:cubicBezTo>
                    <a:pt x="137" y="81"/>
                    <a:pt x="137" y="81"/>
                    <a:pt x="137" y="81"/>
                  </a:cubicBezTo>
                  <a:cubicBezTo>
                    <a:pt x="141" y="81"/>
                    <a:pt x="144" y="78"/>
                    <a:pt x="144" y="74"/>
                  </a:cubicBezTo>
                  <a:cubicBezTo>
                    <a:pt x="144" y="0"/>
                    <a:pt x="144" y="0"/>
                    <a:pt x="144" y="0"/>
                  </a:cubicBezTo>
                  <a:lnTo>
                    <a:pt x="77" y="55"/>
                  </a:lnTo>
                  <a:close/>
                  <a:moveTo>
                    <a:pt x="41" y="45"/>
                  </a:moveTo>
                  <a:cubicBezTo>
                    <a:pt x="10" y="75"/>
                    <a:pt x="10" y="75"/>
                    <a:pt x="10" y="75"/>
                  </a:cubicBezTo>
                  <a:cubicBezTo>
                    <a:pt x="9" y="75"/>
                    <a:pt x="8" y="76"/>
                    <a:pt x="8" y="76"/>
                  </a:cubicBezTo>
                  <a:cubicBezTo>
                    <a:pt x="7" y="76"/>
                    <a:pt x="6" y="75"/>
                    <a:pt x="6" y="75"/>
                  </a:cubicBezTo>
                  <a:cubicBezTo>
                    <a:pt x="5" y="74"/>
                    <a:pt x="5" y="72"/>
                    <a:pt x="6" y="71"/>
                  </a:cubicBezTo>
                  <a:cubicBezTo>
                    <a:pt x="37" y="41"/>
                    <a:pt x="37" y="41"/>
                    <a:pt x="37" y="41"/>
                  </a:cubicBezTo>
                  <a:cubicBezTo>
                    <a:pt x="38" y="40"/>
                    <a:pt x="40" y="40"/>
                    <a:pt x="41" y="41"/>
                  </a:cubicBezTo>
                  <a:cubicBezTo>
                    <a:pt x="42" y="42"/>
                    <a:pt x="42" y="44"/>
                    <a:pt x="41" y="45"/>
                  </a:cubicBezTo>
                  <a:close/>
                  <a:moveTo>
                    <a:pt x="138" y="75"/>
                  </a:moveTo>
                  <a:cubicBezTo>
                    <a:pt x="137" y="75"/>
                    <a:pt x="136" y="76"/>
                    <a:pt x="136" y="76"/>
                  </a:cubicBezTo>
                  <a:cubicBezTo>
                    <a:pt x="135" y="76"/>
                    <a:pt x="134" y="75"/>
                    <a:pt x="134" y="75"/>
                  </a:cubicBezTo>
                  <a:cubicBezTo>
                    <a:pt x="102" y="45"/>
                    <a:pt x="102" y="45"/>
                    <a:pt x="102" y="45"/>
                  </a:cubicBezTo>
                  <a:cubicBezTo>
                    <a:pt x="101" y="44"/>
                    <a:pt x="101" y="42"/>
                    <a:pt x="102" y="41"/>
                  </a:cubicBezTo>
                  <a:cubicBezTo>
                    <a:pt x="103" y="40"/>
                    <a:pt x="105" y="40"/>
                    <a:pt x="106" y="41"/>
                  </a:cubicBezTo>
                  <a:cubicBezTo>
                    <a:pt x="138" y="71"/>
                    <a:pt x="138" y="71"/>
                    <a:pt x="138" y="71"/>
                  </a:cubicBezTo>
                  <a:cubicBezTo>
                    <a:pt x="139" y="72"/>
                    <a:pt x="139" y="74"/>
                    <a:pt x="138" y="75"/>
                  </a:cubicBezTo>
                  <a:close/>
                </a:path>
              </a:pathLst>
            </a:custGeom>
            <a:grpFill/>
            <a:ln>
              <a:noFill/>
            </a:ln>
          </p:spPr>
          <p:txBody>
            <a:bodyPr vert="horz" wrap="square" lIns="91440" tIns="45720" rIns="91440" bIns="45720" numCol="1" anchor="t" anchorCtr="0" compatLnSpc="1"/>
            <a:lstStyle/>
            <a:p>
              <a:endParaRPr lang="en-US">
                <a:latin typeface="+mn-ea"/>
                <a:cs typeface="+mn-ea"/>
              </a:endParaRPr>
            </a:p>
          </p:txBody>
        </p:sp>
      </p:grpSp>
      <p:sp>
        <p:nvSpPr>
          <p:cNvPr id="65" name="Freeform 142"/>
          <p:cNvSpPr/>
          <p:nvPr/>
        </p:nvSpPr>
        <p:spPr bwMode="auto">
          <a:xfrm>
            <a:off x="8637282" y="3408908"/>
            <a:ext cx="292261" cy="238612"/>
          </a:xfrm>
          <a:custGeom>
            <a:avLst/>
            <a:gdLst>
              <a:gd name="T0" fmla="*/ 135 w 135"/>
              <a:gd name="T1" fmla="*/ 49 h 110"/>
              <a:gd name="T2" fmla="*/ 68 w 135"/>
              <a:gd name="T3" fmla="*/ 0 h 110"/>
              <a:gd name="T4" fmla="*/ 0 w 135"/>
              <a:gd name="T5" fmla="*/ 49 h 110"/>
              <a:gd name="T6" fmla="*/ 68 w 135"/>
              <a:gd name="T7" fmla="*/ 99 h 110"/>
              <a:gd name="T8" fmla="*/ 93 w 135"/>
              <a:gd name="T9" fmla="*/ 96 h 110"/>
              <a:gd name="T10" fmla="*/ 121 w 135"/>
              <a:gd name="T11" fmla="*/ 110 h 110"/>
              <a:gd name="T12" fmla="*/ 113 w 135"/>
              <a:gd name="T13" fmla="*/ 86 h 110"/>
              <a:gd name="T14" fmla="*/ 135 w 135"/>
              <a:gd name="T15" fmla="*/ 49 h 1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5" h="110">
                <a:moveTo>
                  <a:pt x="135" y="49"/>
                </a:moveTo>
                <a:cubicBezTo>
                  <a:pt x="135" y="22"/>
                  <a:pt x="105" y="0"/>
                  <a:pt x="68" y="0"/>
                </a:cubicBezTo>
                <a:cubicBezTo>
                  <a:pt x="30" y="0"/>
                  <a:pt x="0" y="22"/>
                  <a:pt x="0" y="49"/>
                </a:cubicBezTo>
                <a:cubicBezTo>
                  <a:pt x="0" y="77"/>
                  <a:pt x="30" y="99"/>
                  <a:pt x="68" y="99"/>
                </a:cubicBezTo>
                <a:cubicBezTo>
                  <a:pt x="76" y="99"/>
                  <a:pt x="85" y="98"/>
                  <a:pt x="93" y="96"/>
                </a:cubicBezTo>
                <a:cubicBezTo>
                  <a:pt x="95" y="95"/>
                  <a:pt x="121" y="110"/>
                  <a:pt x="121" y="110"/>
                </a:cubicBezTo>
                <a:cubicBezTo>
                  <a:pt x="113" y="86"/>
                  <a:pt x="113" y="86"/>
                  <a:pt x="113" y="86"/>
                </a:cubicBezTo>
                <a:cubicBezTo>
                  <a:pt x="126" y="77"/>
                  <a:pt x="135" y="64"/>
                  <a:pt x="135" y="49"/>
                </a:cubicBezTo>
                <a:close/>
              </a:path>
            </a:pathLst>
          </a:custGeom>
          <a:solidFill>
            <a:schemeClr val="accent5"/>
          </a:solidFill>
          <a:ln>
            <a:noFill/>
          </a:ln>
        </p:spPr>
        <p:txBody>
          <a:bodyPr vert="horz" wrap="square" lIns="91440" tIns="45720" rIns="91440" bIns="45720" numCol="1" anchor="t" anchorCtr="0" compatLnSpc="1"/>
          <a:lstStyle/>
          <a:p>
            <a:endParaRPr lang="en-US">
              <a:latin typeface="+mn-ea"/>
              <a:cs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4"/>
                                        </p:tgtEl>
                                        <p:attrNameLst>
                                          <p:attrName>style.visibility</p:attrName>
                                        </p:attrNameLst>
                                      </p:cBhvr>
                                      <p:to>
                                        <p:strVal val="visible"/>
                                      </p:to>
                                    </p:set>
                                    <p:animEffect transition="in" filter="fade">
                                      <p:cBhvr>
                                        <p:cTn id="7" dur="500"/>
                                        <p:tgtEl>
                                          <p:spTgt spid="4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7"/>
                                        </p:tgtEl>
                                        <p:attrNameLst>
                                          <p:attrName>style.visibility</p:attrName>
                                        </p:attrNameLst>
                                      </p:cBhvr>
                                      <p:to>
                                        <p:strVal val="visible"/>
                                      </p:to>
                                    </p:set>
                                    <p:animEffect transition="in" filter="fade">
                                      <p:cBhvr>
                                        <p:cTn id="10" dur="500"/>
                                        <p:tgtEl>
                                          <p:spTgt spid="47"/>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76"/>
                                        </p:tgtEl>
                                        <p:attrNameLst>
                                          <p:attrName>style.visibility</p:attrName>
                                        </p:attrNameLst>
                                      </p:cBhvr>
                                      <p:to>
                                        <p:strVal val="visible"/>
                                      </p:to>
                                    </p:set>
                                    <p:animEffect transition="in" filter="fade">
                                      <p:cBhvr>
                                        <p:cTn id="15" dur="500"/>
                                        <p:tgtEl>
                                          <p:spTgt spid="76"/>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42"/>
                                        </p:tgtEl>
                                        <p:attrNameLst>
                                          <p:attrName>style.visibility</p:attrName>
                                        </p:attrNameLst>
                                      </p:cBhvr>
                                      <p:to>
                                        <p:strVal val="visible"/>
                                      </p:to>
                                    </p:set>
                                    <p:animEffect transition="in" filter="fade">
                                      <p:cBhvr>
                                        <p:cTn id="18" dur="500"/>
                                        <p:tgtEl>
                                          <p:spTgt spid="42"/>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46"/>
                                        </p:tgtEl>
                                        <p:attrNameLst>
                                          <p:attrName>style.visibility</p:attrName>
                                        </p:attrNameLst>
                                      </p:cBhvr>
                                      <p:to>
                                        <p:strVal val="visible"/>
                                      </p:to>
                                    </p:set>
                                    <p:animEffect transition="in" filter="fade">
                                      <p:cBhvr>
                                        <p:cTn id="23" dur="500"/>
                                        <p:tgtEl>
                                          <p:spTgt spid="46"/>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38"/>
                                        </p:tgtEl>
                                        <p:attrNameLst>
                                          <p:attrName>style.visibility</p:attrName>
                                        </p:attrNameLst>
                                      </p:cBhvr>
                                      <p:to>
                                        <p:strVal val="visible"/>
                                      </p:to>
                                    </p:set>
                                    <p:animEffect transition="in" filter="fade">
                                      <p:cBhvr>
                                        <p:cTn id="26" dur="500"/>
                                        <p:tgtEl>
                                          <p:spTgt spid="38"/>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grpId="0" nodeType="clickEffect">
                                  <p:stCondLst>
                                    <p:cond delay="0"/>
                                  </p:stCondLst>
                                  <p:childTnLst>
                                    <p:set>
                                      <p:cBhvr>
                                        <p:cTn id="30" dur="1" fill="hold">
                                          <p:stCondLst>
                                            <p:cond delay="0"/>
                                          </p:stCondLst>
                                        </p:cTn>
                                        <p:tgtEl>
                                          <p:spTgt spid="48"/>
                                        </p:tgtEl>
                                        <p:attrNameLst>
                                          <p:attrName>style.visibility</p:attrName>
                                        </p:attrNameLst>
                                      </p:cBhvr>
                                      <p:to>
                                        <p:strVal val="visible"/>
                                      </p:to>
                                    </p:set>
                                    <p:animEffect transition="in" filter="fade">
                                      <p:cBhvr>
                                        <p:cTn id="31" dur="500"/>
                                        <p:tgtEl>
                                          <p:spTgt spid="48"/>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40"/>
                                        </p:tgtEl>
                                        <p:attrNameLst>
                                          <p:attrName>style.visibility</p:attrName>
                                        </p:attrNameLst>
                                      </p:cBhvr>
                                      <p:to>
                                        <p:strVal val="visible"/>
                                      </p:to>
                                    </p:set>
                                    <p:animEffect transition="in" filter="fade">
                                      <p:cBhvr>
                                        <p:cTn id="34" dur="500"/>
                                        <p:tgtEl>
                                          <p:spTgt spid="40"/>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4" fill="hold" grpId="0" nodeType="clickEffect">
                                  <p:stCondLst>
                                    <p:cond delay="0"/>
                                  </p:stCondLst>
                                  <p:childTnLst>
                                    <p:set>
                                      <p:cBhvr>
                                        <p:cTn id="38" dur="1" fill="hold">
                                          <p:stCondLst>
                                            <p:cond delay="0"/>
                                          </p:stCondLst>
                                        </p:cTn>
                                        <p:tgtEl>
                                          <p:spTgt spid="78"/>
                                        </p:tgtEl>
                                        <p:attrNameLst>
                                          <p:attrName>style.visibility</p:attrName>
                                        </p:attrNameLst>
                                      </p:cBhvr>
                                      <p:to>
                                        <p:strVal val="visible"/>
                                      </p:to>
                                    </p:set>
                                    <p:animEffect transition="in" filter="wipe(down)">
                                      <p:cBhvr>
                                        <p:cTn id="39" dur="500"/>
                                        <p:tgtEl>
                                          <p:spTgt spid="78"/>
                                        </p:tgtEl>
                                      </p:cBhvr>
                                    </p:animEffect>
                                  </p:childTnLst>
                                </p:cTn>
                              </p:par>
                            </p:childTnLst>
                          </p:cTn>
                        </p:par>
                      </p:childTnLst>
                    </p:cTn>
                  </p:par>
                  <p:par>
                    <p:cTn id="40" fill="hold">
                      <p:stCondLst>
                        <p:cond delay="indefinite"/>
                      </p:stCondLst>
                      <p:childTnLst>
                        <p:par>
                          <p:cTn id="41" fill="hold">
                            <p:stCondLst>
                              <p:cond delay="0"/>
                            </p:stCondLst>
                            <p:childTnLst>
                              <p:par>
                                <p:cTn id="42" presetID="10" presetClass="entr" presetSubtype="0" fill="hold" grpId="0" nodeType="clickEffect">
                                  <p:stCondLst>
                                    <p:cond delay="0"/>
                                  </p:stCondLst>
                                  <p:childTnLst>
                                    <p:set>
                                      <p:cBhvr>
                                        <p:cTn id="43" dur="1" fill="hold">
                                          <p:stCondLst>
                                            <p:cond delay="0"/>
                                          </p:stCondLst>
                                        </p:cTn>
                                        <p:tgtEl>
                                          <p:spTgt spid="81"/>
                                        </p:tgtEl>
                                        <p:attrNameLst>
                                          <p:attrName>style.visibility</p:attrName>
                                        </p:attrNameLst>
                                      </p:cBhvr>
                                      <p:to>
                                        <p:strVal val="visible"/>
                                      </p:to>
                                    </p:set>
                                    <p:animEffect transition="in" filter="fade">
                                      <p:cBhvr>
                                        <p:cTn id="44" dur="500"/>
                                        <p:tgtEl>
                                          <p:spTgt spid="81"/>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82"/>
                                        </p:tgtEl>
                                        <p:attrNameLst>
                                          <p:attrName>style.visibility</p:attrName>
                                        </p:attrNameLst>
                                      </p:cBhvr>
                                      <p:to>
                                        <p:strVal val="visible"/>
                                      </p:to>
                                    </p:set>
                                    <p:animEffect transition="in" filter="fade">
                                      <p:cBhvr>
                                        <p:cTn id="47" dur="500"/>
                                        <p:tgtEl>
                                          <p:spTgt spid="82"/>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90"/>
                                        </p:tgtEl>
                                        <p:attrNameLst>
                                          <p:attrName>style.visibility</p:attrName>
                                        </p:attrNameLst>
                                      </p:cBhvr>
                                      <p:to>
                                        <p:strVal val="visible"/>
                                      </p:to>
                                    </p:set>
                                    <p:animEffect transition="in" filter="fade">
                                      <p:cBhvr>
                                        <p:cTn id="50" dur="500"/>
                                        <p:tgtEl>
                                          <p:spTgt spid="90"/>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89"/>
                                        </p:tgtEl>
                                        <p:attrNameLst>
                                          <p:attrName>style.visibility</p:attrName>
                                        </p:attrNameLst>
                                      </p:cBhvr>
                                      <p:to>
                                        <p:strVal val="visible"/>
                                      </p:to>
                                    </p:set>
                                    <p:animEffect transition="in" filter="fade">
                                      <p:cBhvr>
                                        <p:cTn id="53" dur="500"/>
                                        <p:tgtEl>
                                          <p:spTgt spid="89"/>
                                        </p:tgtEl>
                                      </p:cBhvr>
                                    </p:animEffect>
                                  </p:childTnLst>
                                </p:cTn>
                              </p:par>
                            </p:childTnLst>
                          </p:cTn>
                        </p:par>
                      </p:childTnLst>
                    </p:cTn>
                  </p:par>
                  <p:par>
                    <p:cTn id="54" fill="hold">
                      <p:stCondLst>
                        <p:cond delay="indefinite"/>
                      </p:stCondLst>
                      <p:childTnLst>
                        <p:par>
                          <p:cTn id="55" fill="hold">
                            <p:stCondLst>
                              <p:cond delay="0"/>
                            </p:stCondLst>
                            <p:childTnLst>
                              <p:par>
                                <p:cTn id="56" presetID="10" presetClass="entr" presetSubtype="0" fill="hold" grpId="0" nodeType="clickEffect">
                                  <p:stCondLst>
                                    <p:cond delay="0"/>
                                  </p:stCondLst>
                                  <p:childTnLst>
                                    <p:set>
                                      <p:cBhvr>
                                        <p:cTn id="57" dur="1" fill="hold">
                                          <p:stCondLst>
                                            <p:cond delay="0"/>
                                          </p:stCondLst>
                                        </p:cTn>
                                        <p:tgtEl>
                                          <p:spTgt spid="85"/>
                                        </p:tgtEl>
                                        <p:attrNameLst>
                                          <p:attrName>style.visibility</p:attrName>
                                        </p:attrNameLst>
                                      </p:cBhvr>
                                      <p:to>
                                        <p:strVal val="visible"/>
                                      </p:to>
                                    </p:set>
                                    <p:animEffect transition="in" filter="fade">
                                      <p:cBhvr>
                                        <p:cTn id="58" dur="500"/>
                                        <p:tgtEl>
                                          <p:spTgt spid="85"/>
                                        </p:tgtEl>
                                      </p:cBhvr>
                                    </p:animEffect>
                                  </p:childTnLst>
                                </p:cTn>
                              </p:par>
                              <p:par>
                                <p:cTn id="59" presetID="10" presetClass="entr" presetSubtype="0" fill="hold" grpId="0" nodeType="withEffect">
                                  <p:stCondLst>
                                    <p:cond delay="0"/>
                                  </p:stCondLst>
                                  <p:childTnLst>
                                    <p:set>
                                      <p:cBhvr>
                                        <p:cTn id="60" dur="1" fill="hold">
                                          <p:stCondLst>
                                            <p:cond delay="0"/>
                                          </p:stCondLst>
                                        </p:cTn>
                                        <p:tgtEl>
                                          <p:spTgt spid="86"/>
                                        </p:tgtEl>
                                        <p:attrNameLst>
                                          <p:attrName>style.visibility</p:attrName>
                                        </p:attrNameLst>
                                      </p:cBhvr>
                                      <p:to>
                                        <p:strVal val="visible"/>
                                      </p:to>
                                    </p:set>
                                    <p:animEffect transition="in" filter="fade">
                                      <p:cBhvr>
                                        <p:cTn id="61" dur="500"/>
                                        <p:tgtEl>
                                          <p:spTgt spid="86"/>
                                        </p:tgtEl>
                                      </p:cBhvr>
                                    </p:animEffect>
                                  </p:childTnLst>
                                </p:cTn>
                              </p:par>
                            </p:childTnLst>
                          </p:cTn>
                        </p:par>
                      </p:childTnLst>
                    </p:cTn>
                  </p:par>
                  <p:par>
                    <p:cTn id="62" fill="hold">
                      <p:stCondLst>
                        <p:cond delay="indefinite"/>
                      </p:stCondLst>
                      <p:childTnLst>
                        <p:par>
                          <p:cTn id="63" fill="hold">
                            <p:stCondLst>
                              <p:cond delay="0"/>
                            </p:stCondLst>
                            <p:childTnLst>
                              <p:par>
                                <p:cTn id="64" presetID="10" presetClass="entr" presetSubtype="0" fill="hold" grpId="0" nodeType="clickEffect">
                                  <p:stCondLst>
                                    <p:cond delay="0"/>
                                  </p:stCondLst>
                                  <p:childTnLst>
                                    <p:set>
                                      <p:cBhvr>
                                        <p:cTn id="65" dur="1" fill="hold">
                                          <p:stCondLst>
                                            <p:cond delay="0"/>
                                          </p:stCondLst>
                                        </p:cTn>
                                        <p:tgtEl>
                                          <p:spTgt spid="93"/>
                                        </p:tgtEl>
                                        <p:attrNameLst>
                                          <p:attrName>style.visibility</p:attrName>
                                        </p:attrNameLst>
                                      </p:cBhvr>
                                      <p:to>
                                        <p:strVal val="visible"/>
                                      </p:to>
                                    </p:set>
                                    <p:animEffect transition="in" filter="fade">
                                      <p:cBhvr>
                                        <p:cTn id="66" dur="500"/>
                                        <p:tgtEl>
                                          <p:spTgt spid="93"/>
                                        </p:tgtEl>
                                      </p:cBhvr>
                                    </p:animEffect>
                                  </p:childTnLst>
                                </p:cTn>
                              </p:par>
                              <p:par>
                                <p:cTn id="67" presetID="10" presetClass="entr" presetSubtype="0" fill="hold" grpId="0" nodeType="withEffect">
                                  <p:stCondLst>
                                    <p:cond delay="0"/>
                                  </p:stCondLst>
                                  <p:childTnLst>
                                    <p:set>
                                      <p:cBhvr>
                                        <p:cTn id="68" dur="1" fill="hold">
                                          <p:stCondLst>
                                            <p:cond delay="0"/>
                                          </p:stCondLst>
                                        </p:cTn>
                                        <p:tgtEl>
                                          <p:spTgt spid="94"/>
                                        </p:tgtEl>
                                        <p:attrNameLst>
                                          <p:attrName>style.visibility</p:attrName>
                                        </p:attrNameLst>
                                      </p:cBhvr>
                                      <p:to>
                                        <p:strVal val="visible"/>
                                      </p:to>
                                    </p:set>
                                    <p:animEffect transition="in" filter="fade">
                                      <p:cBhvr>
                                        <p:cTn id="69" dur="500"/>
                                        <p:tgtEl>
                                          <p:spTgt spid="9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animBg="1"/>
      <p:bldP spid="47" grpId="0" animBg="1"/>
      <p:bldP spid="48" grpId="0" animBg="1"/>
      <p:bldP spid="76" grpId="0" animBg="1"/>
      <p:bldP spid="38" grpId="0"/>
      <p:bldP spid="40" grpId="0"/>
      <p:bldP spid="42" grpId="0"/>
      <p:bldP spid="44" grpId="0"/>
      <p:bldP spid="78" grpId="0"/>
      <p:bldP spid="81" grpId="0"/>
      <p:bldP spid="82" grpId="0"/>
      <p:bldP spid="85" grpId="0"/>
      <p:bldP spid="86" grpId="0"/>
      <p:bldP spid="89" grpId="0"/>
      <p:bldP spid="90" grpId="0"/>
      <p:bldP spid="93" grpId="0"/>
      <p:bldP spid="94"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zh-CN" altLang="en-US" dirty="0">
                <a:cs typeface="+mn-ea"/>
              </a:rPr>
              <a:t>单击此处添加标题</a:t>
            </a:r>
            <a:endParaRPr lang="zh-CN" altLang="en-US" dirty="0">
              <a:ea typeface="+mn-ea"/>
              <a:cs typeface="+mn-ea"/>
            </a:endParaRPr>
          </a:p>
        </p:txBody>
      </p:sp>
      <p:graphicFrame>
        <p:nvGraphicFramePr>
          <p:cNvPr id="33" name="Chart 32"/>
          <p:cNvGraphicFramePr/>
          <p:nvPr/>
        </p:nvGraphicFramePr>
        <p:xfrm>
          <a:off x="1262347" y="2565435"/>
          <a:ext cx="2552368" cy="3182956"/>
        </p:xfrm>
        <a:graphic>
          <a:graphicData uri="http://schemas.openxmlformats.org/drawingml/2006/chart">
            <c:chart xmlns:c="http://schemas.openxmlformats.org/drawingml/2006/chart" xmlns:r="http://schemas.openxmlformats.org/officeDocument/2006/relationships" r:id="rId1"/>
          </a:graphicData>
        </a:graphic>
      </p:graphicFrame>
      <p:sp>
        <p:nvSpPr>
          <p:cNvPr id="34" name="Text Placeholder 32"/>
          <p:cNvSpPr txBox="1"/>
          <p:nvPr/>
        </p:nvSpPr>
        <p:spPr>
          <a:xfrm>
            <a:off x="1276634" y="1939402"/>
            <a:ext cx="2523795" cy="322845"/>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lnSpc>
                <a:spcPct val="150000"/>
              </a:lnSpc>
              <a:buNone/>
            </a:pPr>
            <a:r>
              <a:rPr lang="zh-CN" altLang="en-US" sz="1000" dirty="0">
                <a:solidFill>
                  <a:srgbClr val="7F7F7F"/>
                </a:solidFill>
                <a:latin typeface="+mn-ea"/>
                <a:cs typeface="+mn-ea"/>
              </a:rPr>
              <a:t>单击此处添加副标题或详细文本描述</a:t>
            </a:r>
            <a:endParaRPr lang="en-US" sz="1000" dirty="0">
              <a:solidFill>
                <a:srgbClr val="7F7F7F"/>
              </a:solidFill>
              <a:latin typeface="+mn-ea"/>
              <a:cs typeface="+mn-ea"/>
            </a:endParaRPr>
          </a:p>
        </p:txBody>
      </p:sp>
      <p:sp>
        <p:nvSpPr>
          <p:cNvPr id="35" name="Text Placeholder 32"/>
          <p:cNvSpPr txBox="1"/>
          <p:nvPr/>
        </p:nvSpPr>
        <p:spPr>
          <a:xfrm>
            <a:off x="1276634" y="1587977"/>
            <a:ext cx="2523795" cy="322845"/>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lnSpc>
                <a:spcPct val="150000"/>
              </a:lnSpc>
              <a:buNone/>
            </a:pPr>
            <a:r>
              <a:rPr lang="zh-CN" altLang="en-US" sz="1400" dirty="0">
                <a:solidFill>
                  <a:srgbClr val="7F7F7F"/>
                </a:solidFill>
                <a:latin typeface="+mn-ea"/>
                <a:cs typeface="+mn-ea"/>
              </a:rPr>
              <a:t>数据图表</a:t>
            </a:r>
            <a:r>
              <a:rPr lang="en-US" sz="1400" dirty="0">
                <a:solidFill>
                  <a:srgbClr val="7F7F7F"/>
                </a:solidFill>
                <a:latin typeface="+mn-ea"/>
                <a:cs typeface="+mn-ea"/>
              </a:rPr>
              <a:t>01</a:t>
            </a:r>
            <a:endParaRPr lang="en-US" sz="1400" dirty="0">
              <a:solidFill>
                <a:srgbClr val="7F7F7F"/>
              </a:solidFill>
              <a:latin typeface="+mn-ea"/>
              <a:cs typeface="+mn-ea"/>
            </a:endParaRPr>
          </a:p>
        </p:txBody>
      </p:sp>
      <p:graphicFrame>
        <p:nvGraphicFramePr>
          <p:cNvPr id="36" name="Chart 35"/>
          <p:cNvGraphicFramePr/>
          <p:nvPr/>
        </p:nvGraphicFramePr>
        <p:xfrm>
          <a:off x="4395221" y="2565435"/>
          <a:ext cx="2552368" cy="3182956"/>
        </p:xfrm>
        <a:graphic>
          <a:graphicData uri="http://schemas.openxmlformats.org/drawingml/2006/chart">
            <c:chart xmlns:c="http://schemas.openxmlformats.org/drawingml/2006/chart" xmlns:r="http://schemas.openxmlformats.org/officeDocument/2006/relationships" r:id="rId2"/>
          </a:graphicData>
        </a:graphic>
      </p:graphicFrame>
      <p:sp>
        <p:nvSpPr>
          <p:cNvPr id="37" name="Text Placeholder 32"/>
          <p:cNvSpPr txBox="1"/>
          <p:nvPr/>
        </p:nvSpPr>
        <p:spPr>
          <a:xfrm>
            <a:off x="4409508" y="1939402"/>
            <a:ext cx="2523795" cy="322845"/>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lnSpc>
                <a:spcPct val="150000"/>
              </a:lnSpc>
              <a:buNone/>
            </a:pPr>
            <a:r>
              <a:rPr lang="zh-CN" altLang="en-US" sz="1000" dirty="0">
                <a:solidFill>
                  <a:srgbClr val="7F7F7F"/>
                </a:solidFill>
                <a:latin typeface="+mn-ea"/>
                <a:cs typeface="+mn-ea"/>
              </a:rPr>
              <a:t>单击此处添加副标题或详细文本描述</a:t>
            </a:r>
            <a:endParaRPr lang="en-US" sz="1000" dirty="0">
              <a:solidFill>
                <a:srgbClr val="7F7F7F"/>
              </a:solidFill>
              <a:latin typeface="+mn-ea"/>
              <a:cs typeface="+mn-ea"/>
            </a:endParaRPr>
          </a:p>
        </p:txBody>
      </p:sp>
      <p:sp>
        <p:nvSpPr>
          <p:cNvPr id="38" name="Text Placeholder 32"/>
          <p:cNvSpPr txBox="1"/>
          <p:nvPr/>
        </p:nvSpPr>
        <p:spPr>
          <a:xfrm>
            <a:off x="4409508" y="1587977"/>
            <a:ext cx="2523795" cy="322845"/>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lnSpc>
                <a:spcPct val="150000"/>
              </a:lnSpc>
              <a:buNone/>
            </a:pPr>
            <a:r>
              <a:rPr lang="zh-CN" altLang="en-US" sz="1400" dirty="0">
                <a:solidFill>
                  <a:srgbClr val="7F7F7F"/>
                </a:solidFill>
                <a:latin typeface="+mn-ea"/>
                <a:cs typeface="+mn-ea"/>
              </a:rPr>
              <a:t>数据图表</a:t>
            </a:r>
            <a:r>
              <a:rPr lang="en-US" sz="1400" dirty="0">
                <a:solidFill>
                  <a:srgbClr val="7F7F7F"/>
                </a:solidFill>
                <a:latin typeface="+mn-ea"/>
                <a:cs typeface="+mn-ea"/>
              </a:rPr>
              <a:t>02</a:t>
            </a:r>
            <a:endParaRPr lang="en-US" sz="1400" dirty="0">
              <a:solidFill>
                <a:srgbClr val="7F7F7F"/>
              </a:solidFill>
              <a:latin typeface="+mn-ea"/>
              <a:cs typeface="+mn-ea"/>
            </a:endParaRPr>
          </a:p>
        </p:txBody>
      </p:sp>
      <p:sp>
        <p:nvSpPr>
          <p:cNvPr id="39" name="Text Placeholder 32"/>
          <p:cNvSpPr txBox="1"/>
          <p:nvPr/>
        </p:nvSpPr>
        <p:spPr>
          <a:xfrm>
            <a:off x="7542383" y="2102842"/>
            <a:ext cx="3386583" cy="1365716"/>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50000"/>
              </a:lnSpc>
              <a:buNone/>
            </a:pPr>
            <a:r>
              <a:rPr lang="zh-CN" altLang="en-US" sz="1000" dirty="0">
                <a:solidFill>
                  <a:srgbClr val="7F7F7F"/>
                </a:solidFill>
                <a:latin typeface="+mn-ea"/>
                <a:cs typeface="+mn-ea"/>
              </a:rPr>
              <a:t>此处添加详细文本描述，建议与标题相关并符合整体语言风格，语言描述尽量简洁生动。尽量将每页幻灯片的字数控制在</a:t>
            </a:r>
            <a:r>
              <a:rPr lang="en-US" altLang="zh-CN" sz="1000" dirty="0">
                <a:solidFill>
                  <a:srgbClr val="7F7F7F"/>
                </a:solidFill>
                <a:latin typeface="+mn-ea"/>
                <a:cs typeface="+mn-ea"/>
              </a:rPr>
              <a:t>200</a:t>
            </a:r>
            <a:r>
              <a:rPr lang="zh-CN" altLang="en-US" sz="1000" dirty="0">
                <a:solidFill>
                  <a:srgbClr val="7F7F7F"/>
                </a:solidFill>
                <a:latin typeface="+mn-ea"/>
                <a:cs typeface="+mn-ea"/>
              </a:rPr>
              <a:t>字以内，据统计每页幻灯片的最好控制在</a:t>
            </a:r>
            <a:r>
              <a:rPr lang="en-US" altLang="zh-CN" sz="1000" dirty="0">
                <a:solidFill>
                  <a:srgbClr val="7F7F7F"/>
                </a:solidFill>
                <a:latin typeface="+mn-ea"/>
                <a:cs typeface="+mn-ea"/>
              </a:rPr>
              <a:t>5</a:t>
            </a:r>
            <a:r>
              <a:rPr lang="zh-CN" altLang="en-US" sz="1000" dirty="0">
                <a:solidFill>
                  <a:srgbClr val="7F7F7F"/>
                </a:solidFill>
                <a:latin typeface="+mn-ea"/>
                <a:cs typeface="+mn-ea"/>
              </a:rPr>
              <a:t>分钟之内。此处添加详细文本描述，建议与标题相关并符合整体语言风格，语言描述尽量简洁生动。尽量将每页幻灯片的字数控制在</a:t>
            </a:r>
            <a:r>
              <a:rPr lang="en-US" altLang="zh-CN" sz="1000" dirty="0">
                <a:solidFill>
                  <a:srgbClr val="7F7F7F"/>
                </a:solidFill>
                <a:latin typeface="+mn-ea"/>
                <a:cs typeface="+mn-ea"/>
              </a:rPr>
              <a:t>200</a:t>
            </a:r>
            <a:r>
              <a:rPr lang="zh-CN" altLang="en-US" sz="1000" dirty="0">
                <a:solidFill>
                  <a:srgbClr val="7F7F7F"/>
                </a:solidFill>
                <a:latin typeface="+mn-ea"/>
                <a:cs typeface="+mn-ea"/>
              </a:rPr>
              <a:t>字以内，据统计每页幻灯片的最好控制在</a:t>
            </a:r>
            <a:r>
              <a:rPr lang="en-US" altLang="zh-CN" sz="1000" dirty="0">
                <a:solidFill>
                  <a:srgbClr val="7F7F7F"/>
                </a:solidFill>
                <a:latin typeface="+mn-ea"/>
                <a:cs typeface="+mn-ea"/>
              </a:rPr>
              <a:t>5</a:t>
            </a:r>
            <a:r>
              <a:rPr lang="zh-CN" altLang="en-US" sz="1000" dirty="0">
                <a:solidFill>
                  <a:srgbClr val="7F7F7F"/>
                </a:solidFill>
                <a:latin typeface="+mn-ea"/>
                <a:cs typeface="+mn-ea"/>
              </a:rPr>
              <a:t>分钟之内。</a:t>
            </a:r>
            <a:endParaRPr lang="zh-CN" altLang="en-US" sz="1000" dirty="0">
              <a:solidFill>
                <a:srgbClr val="7F7F7F"/>
              </a:solidFill>
              <a:latin typeface="+mn-ea"/>
              <a:cs typeface="+mn-ea"/>
            </a:endParaRPr>
          </a:p>
        </p:txBody>
      </p:sp>
      <p:sp>
        <p:nvSpPr>
          <p:cNvPr id="40" name="Text Placeholder 33"/>
          <p:cNvSpPr txBox="1"/>
          <p:nvPr/>
        </p:nvSpPr>
        <p:spPr>
          <a:xfrm>
            <a:off x="7528717" y="1725246"/>
            <a:ext cx="3400249" cy="371527"/>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None/>
            </a:pPr>
            <a:r>
              <a:rPr lang="zh-CN" altLang="en-US" sz="1600" dirty="0">
                <a:solidFill>
                  <a:srgbClr val="7F7F7F"/>
                </a:solidFill>
                <a:latin typeface="+mn-ea"/>
                <a:cs typeface="+mn-ea"/>
              </a:rPr>
              <a:t>客户数据分析</a:t>
            </a:r>
            <a:endParaRPr lang="en-AU" sz="1600" dirty="0">
              <a:solidFill>
                <a:srgbClr val="7F7F7F"/>
              </a:solidFill>
              <a:latin typeface="+mn-ea"/>
              <a:cs typeface="+mn-ea"/>
            </a:endParaRPr>
          </a:p>
        </p:txBody>
      </p:sp>
      <p:sp>
        <p:nvSpPr>
          <p:cNvPr id="41" name="Oval 40"/>
          <p:cNvSpPr/>
          <p:nvPr/>
        </p:nvSpPr>
        <p:spPr>
          <a:xfrm>
            <a:off x="7542384" y="3774756"/>
            <a:ext cx="585711" cy="58578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AU" sz="2000" dirty="0">
                <a:solidFill>
                  <a:schemeClr val="bg1"/>
                </a:solidFill>
                <a:latin typeface="+mn-ea"/>
                <a:cs typeface="+mn-ea"/>
              </a:rPr>
              <a:t>1</a:t>
            </a:r>
            <a:endParaRPr lang="en-US" sz="2000" dirty="0">
              <a:solidFill>
                <a:schemeClr val="bg1"/>
              </a:solidFill>
              <a:latin typeface="+mn-ea"/>
              <a:cs typeface="+mn-ea"/>
            </a:endParaRPr>
          </a:p>
        </p:txBody>
      </p:sp>
      <p:sp>
        <p:nvSpPr>
          <p:cNvPr id="42" name="Text Placeholder 33"/>
          <p:cNvSpPr txBox="1"/>
          <p:nvPr/>
        </p:nvSpPr>
        <p:spPr>
          <a:xfrm>
            <a:off x="8284071" y="3977039"/>
            <a:ext cx="1004843" cy="383502"/>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None/>
            </a:pPr>
            <a:r>
              <a:rPr lang="zh-CN" altLang="en-US" sz="1300" b="1" dirty="0">
                <a:solidFill>
                  <a:schemeClr val="accent1"/>
                </a:solidFill>
                <a:latin typeface="+mn-ea"/>
                <a:cs typeface="+mn-ea"/>
              </a:rPr>
              <a:t>桌面电脑</a:t>
            </a:r>
            <a:endParaRPr lang="en-AU" sz="1300" b="1" dirty="0">
              <a:solidFill>
                <a:schemeClr val="accent1"/>
              </a:solidFill>
              <a:latin typeface="+mn-ea"/>
              <a:cs typeface="+mn-ea"/>
            </a:endParaRPr>
          </a:p>
        </p:txBody>
      </p:sp>
      <p:sp>
        <p:nvSpPr>
          <p:cNvPr id="43" name="Oval 42"/>
          <p:cNvSpPr/>
          <p:nvPr/>
        </p:nvSpPr>
        <p:spPr>
          <a:xfrm>
            <a:off x="9182436" y="3780827"/>
            <a:ext cx="585711" cy="585787"/>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AU" sz="2000" dirty="0">
                <a:solidFill>
                  <a:schemeClr val="bg1"/>
                </a:solidFill>
                <a:latin typeface="+mn-ea"/>
                <a:cs typeface="+mn-ea"/>
              </a:rPr>
              <a:t>2</a:t>
            </a:r>
            <a:endParaRPr lang="en-US" sz="2000" dirty="0">
              <a:solidFill>
                <a:schemeClr val="bg1"/>
              </a:solidFill>
              <a:latin typeface="+mn-ea"/>
              <a:cs typeface="+mn-ea"/>
            </a:endParaRPr>
          </a:p>
        </p:txBody>
      </p:sp>
      <p:sp>
        <p:nvSpPr>
          <p:cNvPr id="44" name="Text Placeholder 33"/>
          <p:cNvSpPr txBox="1"/>
          <p:nvPr/>
        </p:nvSpPr>
        <p:spPr>
          <a:xfrm>
            <a:off x="9924123" y="3983110"/>
            <a:ext cx="1004843" cy="383502"/>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None/>
            </a:pPr>
            <a:r>
              <a:rPr lang="zh-CN" altLang="en-US" sz="1300" b="1" dirty="0">
                <a:solidFill>
                  <a:srgbClr val="7F7F7F"/>
                </a:solidFill>
                <a:latin typeface="+mn-ea"/>
                <a:cs typeface="+mn-ea"/>
              </a:rPr>
              <a:t>笔记本电脑</a:t>
            </a:r>
            <a:endParaRPr lang="en-AU" sz="1300" b="1" dirty="0">
              <a:solidFill>
                <a:srgbClr val="7F7F7F"/>
              </a:solidFill>
              <a:latin typeface="+mn-ea"/>
              <a:cs typeface="+mn-ea"/>
            </a:endParaRPr>
          </a:p>
        </p:txBody>
      </p:sp>
      <p:sp>
        <p:nvSpPr>
          <p:cNvPr id="45" name="Oval 44"/>
          <p:cNvSpPr/>
          <p:nvPr/>
        </p:nvSpPr>
        <p:spPr>
          <a:xfrm>
            <a:off x="7543072" y="4664892"/>
            <a:ext cx="585711" cy="585787"/>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AU" sz="2000" dirty="0">
                <a:solidFill>
                  <a:schemeClr val="bg1"/>
                </a:solidFill>
                <a:latin typeface="+mn-ea"/>
                <a:cs typeface="+mn-ea"/>
              </a:rPr>
              <a:t>3</a:t>
            </a:r>
            <a:endParaRPr lang="en-AU" sz="2000" dirty="0">
              <a:solidFill>
                <a:schemeClr val="bg1"/>
              </a:solidFill>
              <a:latin typeface="+mn-ea"/>
              <a:cs typeface="+mn-ea"/>
            </a:endParaRPr>
          </a:p>
        </p:txBody>
      </p:sp>
      <p:sp>
        <p:nvSpPr>
          <p:cNvPr id="46" name="Text Placeholder 33"/>
          <p:cNvSpPr txBox="1"/>
          <p:nvPr/>
        </p:nvSpPr>
        <p:spPr>
          <a:xfrm>
            <a:off x="8284760" y="4867175"/>
            <a:ext cx="1004843" cy="383502"/>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None/>
            </a:pPr>
            <a:r>
              <a:rPr lang="zh-CN" altLang="en-US" sz="1300" b="1" dirty="0">
                <a:solidFill>
                  <a:schemeClr val="accent5"/>
                </a:solidFill>
                <a:latin typeface="+mn-ea"/>
                <a:cs typeface="+mn-ea"/>
              </a:rPr>
              <a:t>平板电脑</a:t>
            </a:r>
            <a:endParaRPr lang="en-AU" sz="1300" b="1" dirty="0">
              <a:solidFill>
                <a:schemeClr val="accent5"/>
              </a:solidFill>
              <a:latin typeface="+mn-ea"/>
              <a:cs typeface="+mn-ea"/>
            </a:endParaRPr>
          </a:p>
        </p:txBody>
      </p:sp>
      <p:sp>
        <p:nvSpPr>
          <p:cNvPr id="47" name="Oval 46"/>
          <p:cNvSpPr/>
          <p:nvPr/>
        </p:nvSpPr>
        <p:spPr>
          <a:xfrm>
            <a:off x="9183125" y="4664892"/>
            <a:ext cx="585711" cy="585787"/>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AU" sz="2000" dirty="0">
                <a:solidFill>
                  <a:schemeClr val="bg1"/>
                </a:solidFill>
                <a:latin typeface="+mn-ea"/>
                <a:cs typeface="+mn-ea"/>
              </a:rPr>
              <a:t>4</a:t>
            </a:r>
            <a:endParaRPr lang="en-AU" sz="2000" dirty="0">
              <a:solidFill>
                <a:schemeClr val="bg1"/>
              </a:solidFill>
              <a:latin typeface="+mn-ea"/>
              <a:cs typeface="+mn-ea"/>
            </a:endParaRPr>
          </a:p>
        </p:txBody>
      </p:sp>
      <p:sp>
        <p:nvSpPr>
          <p:cNvPr id="48" name="Text Placeholder 33"/>
          <p:cNvSpPr txBox="1"/>
          <p:nvPr/>
        </p:nvSpPr>
        <p:spPr>
          <a:xfrm>
            <a:off x="9924812" y="4867175"/>
            <a:ext cx="1004843" cy="383502"/>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None/>
            </a:pPr>
            <a:r>
              <a:rPr lang="zh-CN" altLang="en-US" sz="1300" b="1" dirty="0">
                <a:solidFill>
                  <a:schemeClr val="accent6"/>
                </a:solidFill>
                <a:latin typeface="+mn-ea"/>
                <a:cs typeface="+mn-ea"/>
              </a:rPr>
              <a:t>智能手机</a:t>
            </a:r>
            <a:endParaRPr lang="en-AU" sz="1300" b="1" dirty="0">
              <a:solidFill>
                <a:schemeClr val="accent6"/>
              </a:solidFill>
              <a:latin typeface="+mn-ea"/>
              <a:cs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wipe(down)">
                                      <p:cBhvr>
                                        <p:cTn id="7" dur="500"/>
                                        <p:tgtEl>
                                          <p:spTgt spid="3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5"/>
                                        </p:tgtEl>
                                        <p:attrNameLst>
                                          <p:attrName>style.visibility</p:attrName>
                                        </p:attrNameLst>
                                      </p:cBhvr>
                                      <p:to>
                                        <p:strVal val="visible"/>
                                      </p:to>
                                    </p:set>
                                    <p:animEffect transition="in" filter="fade">
                                      <p:cBhvr>
                                        <p:cTn id="12" dur="500"/>
                                        <p:tgtEl>
                                          <p:spTgt spid="35"/>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34"/>
                                        </p:tgtEl>
                                        <p:attrNameLst>
                                          <p:attrName>style.visibility</p:attrName>
                                        </p:attrNameLst>
                                      </p:cBhvr>
                                      <p:to>
                                        <p:strVal val="visible"/>
                                      </p:to>
                                    </p:set>
                                    <p:animEffect transition="in" filter="fade">
                                      <p:cBhvr>
                                        <p:cTn id="15" dur="500"/>
                                        <p:tgtEl>
                                          <p:spTgt spid="34"/>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4" fill="hold" grpId="0" nodeType="clickEffect">
                                  <p:stCondLst>
                                    <p:cond delay="0"/>
                                  </p:stCondLst>
                                  <p:childTnLst>
                                    <p:set>
                                      <p:cBhvr>
                                        <p:cTn id="19" dur="1" fill="hold">
                                          <p:stCondLst>
                                            <p:cond delay="0"/>
                                          </p:stCondLst>
                                        </p:cTn>
                                        <p:tgtEl>
                                          <p:spTgt spid="36"/>
                                        </p:tgtEl>
                                        <p:attrNameLst>
                                          <p:attrName>style.visibility</p:attrName>
                                        </p:attrNameLst>
                                      </p:cBhvr>
                                      <p:to>
                                        <p:strVal val="visible"/>
                                      </p:to>
                                    </p:set>
                                    <p:animEffect transition="in" filter="wipe(down)">
                                      <p:cBhvr>
                                        <p:cTn id="20" dur="500"/>
                                        <p:tgtEl>
                                          <p:spTgt spid="36"/>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38"/>
                                        </p:tgtEl>
                                        <p:attrNameLst>
                                          <p:attrName>style.visibility</p:attrName>
                                        </p:attrNameLst>
                                      </p:cBhvr>
                                      <p:to>
                                        <p:strVal val="visible"/>
                                      </p:to>
                                    </p:set>
                                    <p:animEffect transition="in" filter="fade">
                                      <p:cBhvr>
                                        <p:cTn id="25" dur="500"/>
                                        <p:tgtEl>
                                          <p:spTgt spid="38"/>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37"/>
                                        </p:tgtEl>
                                        <p:attrNameLst>
                                          <p:attrName>style.visibility</p:attrName>
                                        </p:attrNameLst>
                                      </p:cBhvr>
                                      <p:to>
                                        <p:strVal val="visible"/>
                                      </p:to>
                                    </p:set>
                                    <p:animEffect transition="in" filter="fade">
                                      <p:cBhvr>
                                        <p:cTn id="28" dur="500"/>
                                        <p:tgtEl>
                                          <p:spTgt spid="37"/>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8" fill="hold" grpId="0" nodeType="clickEffect">
                                  <p:stCondLst>
                                    <p:cond delay="0"/>
                                  </p:stCondLst>
                                  <p:childTnLst>
                                    <p:set>
                                      <p:cBhvr>
                                        <p:cTn id="32" dur="1" fill="hold">
                                          <p:stCondLst>
                                            <p:cond delay="0"/>
                                          </p:stCondLst>
                                        </p:cTn>
                                        <p:tgtEl>
                                          <p:spTgt spid="39"/>
                                        </p:tgtEl>
                                        <p:attrNameLst>
                                          <p:attrName>style.visibility</p:attrName>
                                        </p:attrNameLst>
                                      </p:cBhvr>
                                      <p:to>
                                        <p:strVal val="visible"/>
                                      </p:to>
                                    </p:set>
                                    <p:animEffect transition="in" filter="wipe(left)">
                                      <p:cBhvr>
                                        <p:cTn id="33" dur="500"/>
                                        <p:tgtEl>
                                          <p:spTgt spid="39"/>
                                        </p:tgtEl>
                                      </p:cBhvr>
                                    </p:animEffect>
                                  </p:childTnLst>
                                </p:cTn>
                              </p:par>
                              <p:par>
                                <p:cTn id="34" presetID="22" presetClass="entr" presetSubtype="8" fill="hold" grpId="0" nodeType="withEffect">
                                  <p:stCondLst>
                                    <p:cond delay="0"/>
                                  </p:stCondLst>
                                  <p:childTnLst>
                                    <p:set>
                                      <p:cBhvr>
                                        <p:cTn id="35" dur="1" fill="hold">
                                          <p:stCondLst>
                                            <p:cond delay="0"/>
                                          </p:stCondLst>
                                        </p:cTn>
                                        <p:tgtEl>
                                          <p:spTgt spid="40"/>
                                        </p:tgtEl>
                                        <p:attrNameLst>
                                          <p:attrName>style.visibility</p:attrName>
                                        </p:attrNameLst>
                                      </p:cBhvr>
                                      <p:to>
                                        <p:strVal val="visible"/>
                                      </p:to>
                                    </p:set>
                                    <p:animEffect transition="in" filter="wipe(left)">
                                      <p:cBhvr>
                                        <p:cTn id="36" dur="500"/>
                                        <p:tgtEl>
                                          <p:spTgt spid="40"/>
                                        </p:tgtEl>
                                      </p:cBhvr>
                                    </p:animEffect>
                                  </p:childTnLst>
                                </p:cTn>
                              </p:par>
                            </p:childTnLst>
                          </p:cTn>
                        </p:par>
                      </p:childTnLst>
                    </p:cTn>
                  </p:par>
                  <p:par>
                    <p:cTn id="37" fill="hold">
                      <p:stCondLst>
                        <p:cond delay="indefinite"/>
                      </p:stCondLst>
                      <p:childTnLst>
                        <p:par>
                          <p:cTn id="38" fill="hold">
                            <p:stCondLst>
                              <p:cond delay="0"/>
                            </p:stCondLst>
                            <p:childTnLst>
                              <p:par>
                                <p:cTn id="39" presetID="10" presetClass="entr" presetSubtype="0" fill="hold" grpId="0" nodeType="clickEffect">
                                  <p:stCondLst>
                                    <p:cond delay="0"/>
                                  </p:stCondLst>
                                  <p:childTnLst>
                                    <p:set>
                                      <p:cBhvr>
                                        <p:cTn id="40" dur="1" fill="hold">
                                          <p:stCondLst>
                                            <p:cond delay="0"/>
                                          </p:stCondLst>
                                        </p:cTn>
                                        <p:tgtEl>
                                          <p:spTgt spid="41"/>
                                        </p:tgtEl>
                                        <p:attrNameLst>
                                          <p:attrName>style.visibility</p:attrName>
                                        </p:attrNameLst>
                                      </p:cBhvr>
                                      <p:to>
                                        <p:strVal val="visible"/>
                                      </p:to>
                                    </p:set>
                                    <p:animEffect transition="in" filter="fade">
                                      <p:cBhvr>
                                        <p:cTn id="41" dur="500"/>
                                        <p:tgtEl>
                                          <p:spTgt spid="41"/>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42"/>
                                        </p:tgtEl>
                                        <p:attrNameLst>
                                          <p:attrName>style.visibility</p:attrName>
                                        </p:attrNameLst>
                                      </p:cBhvr>
                                      <p:to>
                                        <p:strVal val="visible"/>
                                      </p:to>
                                    </p:set>
                                    <p:animEffect transition="in" filter="fade">
                                      <p:cBhvr>
                                        <p:cTn id="44" dur="500"/>
                                        <p:tgtEl>
                                          <p:spTgt spid="42"/>
                                        </p:tgtEl>
                                      </p:cBhvr>
                                    </p:animEffect>
                                  </p:childTnLst>
                                </p:cTn>
                              </p:par>
                            </p:childTnLst>
                          </p:cTn>
                        </p:par>
                      </p:childTnLst>
                    </p:cTn>
                  </p:par>
                  <p:par>
                    <p:cTn id="45" fill="hold">
                      <p:stCondLst>
                        <p:cond delay="indefinite"/>
                      </p:stCondLst>
                      <p:childTnLst>
                        <p:par>
                          <p:cTn id="46" fill="hold">
                            <p:stCondLst>
                              <p:cond delay="0"/>
                            </p:stCondLst>
                            <p:childTnLst>
                              <p:par>
                                <p:cTn id="47" presetID="10" presetClass="entr" presetSubtype="0" fill="hold" grpId="0" nodeType="clickEffect">
                                  <p:stCondLst>
                                    <p:cond delay="0"/>
                                  </p:stCondLst>
                                  <p:childTnLst>
                                    <p:set>
                                      <p:cBhvr>
                                        <p:cTn id="48" dur="1" fill="hold">
                                          <p:stCondLst>
                                            <p:cond delay="0"/>
                                          </p:stCondLst>
                                        </p:cTn>
                                        <p:tgtEl>
                                          <p:spTgt spid="43"/>
                                        </p:tgtEl>
                                        <p:attrNameLst>
                                          <p:attrName>style.visibility</p:attrName>
                                        </p:attrNameLst>
                                      </p:cBhvr>
                                      <p:to>
                                        <p:strVal val="visible"/>
                                      </p:to>
                                    </p:set>
                                    <p:animEffect transition="in" filter="fade">
                                      <p:cBhvr>
                                        <p:cTn id="49" dur="500"/>
                                        <p:tgtEl>
                                          <p:spTgt spid="43"/>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44"/>
                                        </p:tgtEl>
                                        <p:attrNameLst>
                                          <p:attrName>style.visibility</p:attrName>
                                        </p:attrNameLst>
                                      </p:cBhvr>
                                      <p:to>
                                        <p:strVal val="visible"/>
                                      </p:to>
                                    </p:set>
                                    <p:animEffect transition="in" filter="fade">
                                      <p:cBhvr>
                                        <p:cTn id="52" dur="500"/>
                                        <p:tgtEl>
                                          <p:spTgt spid="44"/>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grpId="0" nodeType="clickEffect">
                                  <p:stCondLst>
                                    <p:cond delay="0"/>
                                  </p:stCondLst>
                                  <p:childTnLst>
                                    <p:set>
                                      <p:cBhvr>
                                        <p:cTn id="56" dur="1" fill="hold">
                                          <p:stCondLst>
                                            <p:cond delay="0"/>
                                          </p:stCondLst>
                                        </p:cTn>
                                        <p:tgtEl>
                                          <p:spTgt spid="45"/>
                                        </p:tgtEl>
                                        <p:attrNameLst>
                                          <p:attrName>style.visibility</p:attrName>
                                        </p:attrNameLst>
                                      </p:cBhvr>
                                      <p:to>
                                        <p:strVal val="visible"/>
                                      </p:to>
                                    </p:set>
                                    <p:animEffect transition="in" filter="fade">
                                      <p:cBhvr>
                                        <p:cTn id="57" dur="500"/>
                                        <p:tgtEl>
                                          <p:spTgt spid="45"/>
                                        </p:tgtEl>
                                      </p:cBhvr>
                                    </p:animEffect>
                                  </p:childTnLst>
                                </p:cTn>
                              </p:par>
                              <p:par>
                                <p:cTn id="58" presetID="10" presetClass="entr" presetSubtype="0" fill="hold" grpId="0" nodeType="withEffect">
                                  <p:stCondLst>
                                    <p:cond delay="0"/>
                                  </p:stCondLst>
                                  <p:childTnLst>
                                    <p:set>
                                      <p:cBhvr>
                                        <p:cTn id="59" dur="1" fill="hold">
                                          <p:stCondLst>
                                            <p:cond delay="0"/>
                                          </p:stCondLst>
                                        </p:cTn>
                                        <p:tgtEl>
                                          <p:spTgt spid="46"/>
                                        </p:tgtEl>
                                        <p:attrNameLst>
                                          <p:attrName>style.visibility</p:attrName>
                                        </p:attrNameLst>
                                      </p:cBhvr>
                                      <p:to>
                                        <p:strVal val="visible"/>
                                      </p:to>
                                    </p:set>
                                    <p:animEffect transition="in" filter="fade">
                                      <p:cBhvr>
                                        <p:cTn id="60" dur="500"/>
                                        <p:tgtEl>
                                          <p:spTgt spid="46"/>
                                        </p:tgtEl>
                                      </p:cBhvr>
                                    </p:animEffect>
                                  </p:childTnLst>
                                </p:cTn>
                              </p:par>
                            </p:childTnLst>
                          </p:cTn>
                        </p:par>
                      </p:childTnLst>
                    </p:cTn>
                  </p:par>
                  <p:par>
                    <p:cTn id="61" fill="hold">
                      <p:stCondLst>
                        <p:cond delay="indefinite"/>
                      </p:stCondLst>
                      <p:childTnLst>
                        <p:par>
                          <p:cTn id="62" fill="hold">
                            <p:stCondLst>
                              <p:cond delay="0"/>
                            </p:stCondLst>
                            <p:childTnLst>
                              <p:par>
                                <p:cTn id="63" presetID="10" presetClass="entr" presetSubtype="0" fill="hold" grpId="0" nodeType="clickEffect">
                                  <p:stCondLst>
                                    <p:cond delay="0"/>
                                  </p:stCondLst>
                                  <p:childTnLst>
                                    <p:set>
                                      <p:cBhvr>
                                        <p:cTn id="64" dur="1" fill="hold">
                                          <p:stCondLst>
                                            <p:cond delay="0"/>
                                          </p:stCondLst>
                                        </p:cTn>
                                        <p:tgtEl>
                                          <p:spTgt spid="47"/>
                                        </p:tgtEl>
                                        <p:attrNameLst>
                                          <p:attrName>style.visibility</p:attrName>
                                        </p:attrNameLst>
                                      </p:cBhvr>
                                      <p:to>
                                        <p:strVal val="visible"/>
                                      </p:to>
                                    </p:set>
                                    <p:animEffect transition="in" filter="fade">
                                      <p:cBhvr>
                                        <p:cTn id="65" dur="500"/>
                                        <p:tgtEl>
                                          <p:spTgt spid="47"/>
                                        </p:tgtEl>
                                      </p:cBhvr>
                                    </p:animEffect>
                                  </p:childTnLst>
                                </p:cTn>
                              </p:par>
                              <p:par>
                                <p:cTn id="66" presetID="10" presetClass="entr" presetSubtype="0" fill="hold" grpId="0" nodeType="withEffect">
                                  <p:stCondLst>
                                    <p:cond delay="0"/>
                                  </p:stCondLst>
                                  <p:childTnLst>
                                    <p:set>
                                      <p:cBhvr>
                                        <p:cTn id="67" dur="1" fill="hold">
                                          <p:stCondLst>
                                            <p:cond delay="0"/>
                                          </p:stCondLst>
                                        </p:cTn>
                                        <p:tgtEl>
                                          <p:spTgt spid="48"/>
                                        </p:tgtEl>
                                        <p:attrNameLst>
                                          <p:attrName>style.visibility</p:attrName>
                                        </p:attrNameLst>
                                      </p:cBhvr>
                                      <p:to>
                                        <p:strVal val="visible"/>
                                      </p:to>
                                    </p:set>
                                    <p:animEffect transition="in" filter="fade">
                                      <p:cBhvr>
                                        <p:cTn id="68" dur="5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33" grpId="0">
        <p:bldAsOne/>
      </p:bldGraphic>
      <p:bldP spid="34" grpId="0"/>
      <p:bldP spid="35" grpId="0"/>
      <p:bldGraphic spid="36" grpId="0">
        <p:bldAsOne/>
      </p:bldGraphic>
      <p:bldP spid="37" grpId="0"/>
      <p:bldP spid="38" grpId="0"/>
      <p:bldP spid="39" grpId="0"/>
      <p:bldP spid="40" grpId="0"/>
      <p:bldP spid="41" grpId="0" animBg="1"/>
      <p:bldP spid="42" grpId="0"/>
      <p:bldP spid="43" grpId="0" animBg="1"/>
      <p:bldP spid="44" grpId="0"/>
      <p:bldP spid="45" grpId="0" animBg="1"/>
      <p:bldP spid="46" grpId="0"/>
      <p:bldP spid="47" grpId="0" animBg="1"/>
      <p:bldP spid="48"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0"/>
          <p:cNvSpPr txBox="1"/>
          <p:nvPr/>
        </p:nvSpPr>
        <p:spPr>
          <a:xfrm>
            <a:off x="4861425" y="1215039"/>
            <a:ext cx="2675412" cy="1231106"/>
          </a:xfrm>
          <a:prstGeom prst="rect">
            <a:avLst/>
          </a:prstGeom>
          <a:noFill/>
        </p:spPr>
        <p:txBody>
          <a:bodyPr wrap="none" lIns="0" tIns="0" rIns="0" bIns="0" rtlCol="0">
            <a:spAutoFit/>
          </a:bodyPr>
          <a:lstStyle/>
          <a:p>
            <a:pPr algn="ctr"/>
            <a:r>
              <a:rPr lang="en-US" altLang="zh-CN" sz="8000" dirty="0" smtClean="0">
                <a:solidFill>
                  <a:schemeClr val="tx2"/>
                </a:solidFill>
                <a:latin typeface="Agency FB" panose="020B0503020202020204" pitchFamily="34" charset="0"/>
                <a:ea typeface="微软雅黑" panose="020B0503020204020204" pitchFamily="34" charset="-122"/>
              </a:rPr>
              <a:t>PART  </a:t>
            </a:r>
            <a:r>
              <a:rPr lang="en-US" altLang="zh-CN" sz="8000" dirty="0" smtClean="0">
                <a:solidFill>
                  <a:schemeClr val="bg2"/>
                </a:solidFill>
                <a:latin typeface="Agency FB" panose="020B0503020202020204" pitchFamily="34" charset="0"/>
                <a:ea typeface="微软雅黑" panose="020B0503020204020204" pitchFamily="34" charset="-122"/>
              </a:rPr>
              <a:t>01</a:t>
            </a:r>
            <a:endParaRPr lang="zh-CN" altLang="en-US" sz="8000" dirty="0">
              <a:solidFill>
                <a:schemeClr val="bg2"/>
              </a:solidFill>
              <a:latin typeface="Agency FB" panose="020B0503020202020204" pitchFamily="34" charset="0"/>
              <a:ea typeface="微软雅黑" panose="020B0503020204020204" pitchFamily="34" charset="-122"/>
            </a:endParaRPr>
          </a:p>
        </p:txBody>
      </p:sp>
      <p:sp>
        <p:nvSpPr>
          <p:cNvPr id="3" name="文本框 3"/>
          <p:cNvSpPr txBox="1"/>
          <p:nvPr/>
        </p:nvSpPr>
        <p:spPr>
          <a:xfrm>
            <a:off x="3114965" y="2446145"/>
            <a:ext cx="6168331" cy="1107996"/>
          </a:xfrm>
          <a:prstGeom prst="rect">
            <a:avLst/>
          </a:prstGeom>
          <a:noFill/>
        </p:spPr>
        <p:txBody>
          <a:bodyPr wrap="square" rtlCol="0">
            <a:spAutoFit/>
          </a:bodyPr>
          <a:lstStyle/>
          <a:p>
            <a:pPr algn="ctr"/>
            <a:r>
              <a:rPr lang="zh-CN" altLang="en-US" sz="6600" b="1" dirty="0" smtClean="0">
                <a:solidFill>
                  <a:schemeClr val="tx2"/>
                </a:solidFill>
                <a:latin typeface="微软雅黑" panose="020B0503020204020204" pitchFamily="34" charset="-122"/>
                <a:ea typeface="微软雅黑" panose="020B0503020204020204" pitchFamily="34" charset="-122"/>
              </a:rPr>
              <a:t>单击添加过渡页</a:t>
            </a:r>
            <a:endParaRPr lang="zh-CN" altLang="en-US" sz="6600" b="1" dirty="0">
              <a:solidFill>
                <a:schemeClr val="tx2"/>
              </a:solidFill>
              <a:latin typeface="微软雅黑" panose="020B0503020204020204" pitchFamily="34" charset="-122"/>
              <a:ea typeface="微软雅黑" panose="020B0503020204020204" pitchFamily="34" charset="-122"/>
            </a:endParaRPr>
          </a:p>
        </p:txBody>
      </p:sp>
      <p:sp>
        <p:nvSpPr>
          <p:cNvPr id="4" name="Rectangle 20"/>
          <p:cNvSpPr>
            <a:spLocks noChangeArrowheads="1"/>
          </p:cNvSpPr>
          <p:nvPr/>
        </p:nvSpPr>
        <p:spPr bwMode="auto">
          <a:xfrm>
            <a:off x="3493956" y="3597149"/>
            <a:ext cx="5410351"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fontAlgn="base">
              <a:spcBef>
                <a:spcPct val="0"/>
              </a:spcBef>
              <a:spcAft>
                <a:spcPct val="0"/>
              </a:spcAft>
              <a:buFont typeface="Arial" panose="020B0604020202020204" pitchFamily="34" charset="0"/>
              <a:buNone/>
            </a:pPr>
            <a:r>
              <a:rPr lang="en-US" altLang="zh-CN" sz="1050" dirty="0">
                <a:solidFill>
                  <a:schemeClr val="bg1">
                    <a:lumMod val="65000"/>
                  </a:schemeClr>
                </a:solidFill>
                <a:latin typeface="Arial" panose="020B0604020202020204" pitchFamily="34" charset="0"/>
                <a:cs typeface="Arial" panose="020B0604020202020204" pitchFamily="34" charset="0"/>
              </a:rPr>
              <a:t>We have many PowerPoint </a:t>
            </a:r>
            <a:r>
              <a:rPr lang="zh-CN" altLang="en-US" sz="1050" dirty="0">
                <a:solidFill>
                  <a:schemeClr val="bg1">
                    <a:lumMod val="65000"/>
                  </a:schemeClr>
                </a:solidFill>
                <a:latin typeface="Arial" panose="020B0604020202020204" pitchFamily="34" charset="0"/>
                <a:cs typeface="Arial" panose="020B0604020202020204" pitchFamily="34" charset="0"/>
              </a:rPr>
              <a:t>templates</a:t>
            </a:r>
            <a:r>
              <a:rPr lang="en-US" altLang="zh-CN" sz="1050" dirty="0">
                <a:solidFill>
                  <a:schemeClr val="bg1">
                    <a:lumMod val="65000"/>
                  </a:schemeClr>
                </a:solidFill>
                <a:latin typeface="Arial" panose="020B0604020202020204" pitchFamily="34" charset="0"/>
                <a:cs typeface="Arial" panose="020B0604020202020204" pitchFamily="34" charset="0"/>
              </a:rPr>
              <a:t> that has been specifically designed to help anyone that is stepping into the world of PowerPoint for the very first time.</a:t>
            </a:r>
            <a:endParaRPr lang="zh-CN" altLang="en-US" sz="1050" dirty="0">
              <a:solidFill>
                <a:schemeClr val="bg1">
                  <a:lumMod val="65000"/>
                </a:schemeClr>
              </a:solidFill>
              <a:latin typeface="Arial" panose="020B0604020202020204" pitchFamily="34" charset="0"/>
              <a:cs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75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1250"/>
                            </p:stCondLst>
                            <p:childTnLst>
                              <p:par>
                                <p:cTn id="9" presetID="56" presetClass="entr" presetSubtype="0" fill="hold" grpId="0" nodeType="afterEffect">
                                  <p:stCondLst>
                                    <p:cond delay="0"/>
                                  </p:stCondLst>
                                  <p:iterate type="lt">
                                    <p:tmPct val="10000"/>
                                  </p:iterate>
                                  <p:childTnLst>
                                    <p:set>
                                      <p:cBhvr>
                                        <p:cTn id="10" dur="1" fill="hold">
                                          <p:stCondLst>
                                            <p:cond delay="0"/>
                                          </p:stCondLst>
                                        </p:cTn>
                                        <p:tgtEl>
                                          <p:spTgt spid="3"/>
                                        </p:tgtEl>
                                        <p:attrNameLst>
                                          <p:attrName>style.visibility</p:attrName>
                                        </p:attrNameLst>
                                      </p:cBhvr>
                                      <p:to>
                                        <p:strVal val="visible"/>
                                      </p:to>
                                    </p:set>
                                    <p:anim by="(-#ppt_w*2)" calcmode="lin" valueType="num">
                                      <p:cBhvr rctx="PPT">
                                        <p:cTn id="11" dur="500" autoRev="1" fill="hold">
                                          <p:stCondLst>
                                            <p:cond delay="0"/>
                                          </p:stCondLst>
                                        </p:cTn>
                                        <p:tgtEl>
                                          <p:spTgt spid="3"/>
                                        </p:tgtEl>
                                        <p:attrNameLst>
                                          <p:attrName>ppt_w</p:attrName>
                                        </p:attrNameLst>
                                      </p:cBhvr>
                                    </p:anim>
                                    <p:anim by="(#ppt_w*0.50)" calcmode="lin" valueType="num">
                                      <p:cBhvr>
                                        <p:cTn id="12" dur="500" decel="50000" autoRev="1" fill="hold">
                                          <p:stCondLst>
                                            <p:cond delay="0"/>
                                          </p:stCondLst>
                                        </p:cTn>
                                        <p:tgtEl>
                                          <p:spTgt spid="3"/>
                                        </p:tgtEl>
                                        <p:attrNameLst>
                                          <p:attrName>ppt_x</p:attrName>
                                        </p:attrNameLst>
                                      </p:cBhvr>
                                    </p:anim>
                                    <p:anim from="(-#ppt_h/2)" to="(#ppt_y)" calcmode="lin" valueType="num">
                                      <p:cBhvr>
                                        <p:cTn id="13" dur="1000" fill="hold">
                                          <p:stCondLst>
                                            <p:cond delay="0"/>
                                          </p:stCondLst>
                                        </p:cTn>
                                        <p:tgtEl>
                                          <p:spTgt spid="3"/>
                                        </p:tgtEl>
                                        <p:attrNameLst>
                                          <p:attrName>ppt_y</p:attrName>
                                        </p:attrNameLst>
                                      </p:cBhvr>
                                    </p:anim>
                                    <p:animRot by="21600000">
                                      <p:cBhvr>
                                        <p:cTn id="14" dur="1000" fill="hold">
                                          <p:stCondLst>
                                            <p:cond delay="0"/>
                                          </p:stCondLst>
                                        </p:cTn>
                                        <p:tgtEl>
                                          <p:spTgt spid="3"/>
                                        </p:tgtEl>
                                        <p:attrNameLst>
                                          <p:attrName>r</p:attrName>
                                        </p:attrNameLst>
                                      </p:cBhvr>
                                    </p:animRot>
                                  </p:childTnLst>
                                </p:cTn>
                              </p:par>
                            </p:childTnLst>
                          </p:cTn>
                        </p:par>
                        <p:par>
                          <p:cTn id="15" fill="hold">
                            <p:stCondLst>
                              <p:cond delay="1600"/>
                            </p:stCondLst>
                            <p:childTnLst>
                              <p:par>
                                <p:cTn id="16" presetID="42" presetClass="entr" presetSubtype="0" fill="hold" grpId="0"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fade">
                                      <p:cBhvr>
                                        <p:cTn id="18" dur="1000"/>
                                        <p:tgtEl>
                                          <p:spTgt spid="4"/>
                                        </p:tgtEl>
                                      </p:cBhvr>
                                    </p:animEffect>
                                    <p:anim calcmode="lin" valueType="num">
                                      <p:cBhvr>
                                        <p:cTn id="19" dur="1000" fill="hold"/>
                                        <p:tgtEl>
                                          <p:spTgt spid="4"/>
                                        </p:tgtEl>
                                        <p:attrNameLst>
                                          <p:attrName>ppt_x</p:attrName>
                                        </p:attrNameLst>
                                      </p:cBhvr>
                                      <p:tavLst>
                                        <p:tav tm="0">
                                          <p:val>
                                            <p:strVal val="#ppt_x"/>
                                          </p:val>
                                        </p:tav>
                                        <p:tav tm="100000">
                                          <p:val>
                                            <p:strVal val="#ppt_x"/>
                                          </p:val>
                                        </p:tav>
                                      </p:tavLst>
                                    </p:anim>
                                    <p:anim calcmode="lin" valueType="num">
                                      <p:cBhvr>
                                        <p:cTn id="20"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369480" y="648392"/>
            <a:ext cx="5787396" cy="2231358"/>
          </a:xfrm>
          <a:prstGeom prst="rect">
            <a:avLst/>
          </a:prstGeom>
          <a:noFill/>
        </p:spPr>
        <p:txBody>
          <a:bodyPr wrap="square" lIns="91417" tIns="45709" rIns="91417" bIns="45709">
            <a:spAutoFit/>
          </a:bodyPr>
          <a:lstStyle/>
          <a:p>
            <a:pPr algn="ctr">
              <a:defRPr/>
            </a:pPr>
            <a:r>
              <a:rPr lang="en-US" altLang="zh-CN" sz="13900" dirty="0" smtClean="0">
                <a:solidFill>
                  <a:srgbClr val="F69694"/>
                </a:solidFill>
                <a:latin typeface="Agency FB" panose="020B0503020202020204" pitchFamily="34" charset="0"/>
              </a:rPr>
              <a:t>2018</a:t>
            </a:r>
            <a:endParaRPr lang="zh-CN" altLang="en-US" sz="13900" dirty="0">
              <a:solidFill>
                <a:srgbClr val="F69694"/>
              </a:solidFill>
              <a:latin typeface="Agency FB" panose="020B0503020202020204" pitchFamily="34" charset="0"/>
            </a:endParaRPr>
          </a:p>
        </p:txBody>
      </p:sp>
      <p:sp>
        <p:nvSpPr>
          <p:cNvPr id="3" name="TextBox 35"/>
          <p:cNvSpPr txBox="1">
            <a:spLocks noChangeArrowheads="1"/>
          </p:cNvSpPr>
          <p:nvPr/>
        </p:nvSpPr>
        <p:spPr bwMode="auto">
          <a:xfrm>
            <a:off x="4385143" y="3315179"/>
            <a:ext cx="3756070" cy="369218"/>
          </a:xfrm>
          <a:prstGeom prst="rect">
            <a:avLst/>
          </a:prstGeom>
          <a:noFill/>
          <a:ln w="9525">
            <a:noFill/>
            <a:miter lim="800000"/>
          </a:ln>
        </p:spPr>
        <p:txBody>
          <a:bodyPr wrap="square" lIns="121890" tIns="60945" rIns="121890" bIns="60945">
            <a:spAutoFit/>
          </a:bodyPr>
          <a:lstStyle>
            <a:lvl1pPr>
              <a:defRPr sz="1400">
                <a:solidFill>
                  <a:schemeClr val="tx1"/>
                </a:solidFill>
                <a:latin typeface="微软雅黑" panose="020B0503020204020204" pitchFamily="34" charset="-122"/>
                <a:ea typeface="微软雅黑" panose="020B0503020204020204" pitchFamily="34" charset="-122"/>
              </a:defRPr>
            </a:lvl1pPr>
            <a:lvl2pPr marL="742950" indent="-285750">
              <a:defRPr sz="1400">
                <a:solidFill>
                  <a:schemeClr val="tx1"/>
                </a:solidFill>
                <a:latin typeface="微软雅黑" panose="020B0503020204020204" pitchFamily="34" charset="-122"/>
                <a:ea typeface="微软雅黑" panose="020B0503020204020204" pitchFamily="34" charset="-122"/>
              </a:defRPr>
            </a:lvl2pPr>
            <a:lvl3pPr marL="1143000" indent="-228600">
              <a:defRPr sz="1400">
                <a:solidFill>
                  <a:schemeClr val="tx1"/>
                </a:solidFill>
                <a:latin typeface="微软雅黑" panose="020B0503020204020204" pitchFamily="34" charset="-122"/>
                <a:ea typeface="微软雅黑" panose="020B0503020204020204" pitchFamily="34" charset="-122"/>
              </a:defRPr>
            </a:lvl3pPr>
            <a:lvl4pPr marL="1600200" indent="-228600">
              <a:defRPr sz="1400">
                <a:solidFill>
                  <a:schemeClr val="tx1"/>
                </a:solidFill>
                <a:latin typeface="微软雅黑" panose="020B0503020204020204" pitchFamily="34" charset="-122"/>
                <a:ea typeface="微软雅黑" panose="020B0503020204020204" pitchFamily="34" charset="-122"/>
              </a:defRPr>
            </a:lvl4pPr>
            <a:lvl5pPr marL="2057400" indent="-228600">
              <a:defRPr sz="1400">
                <a:solidFill>
                  <a:schemeClr val="tx1"/>
                </a:solidFill>
                <a:latin typeface="微软雅黑" panose="020B0503020204020204" pitchFamily="34" charset="-122"/>
                <a:ea typeface="微软雅黑" panose="020B0503020204020204" pitchFamily="34" charset="-122"/>
              </a:defRPr>
            </a:lvl5pPr>
            <a:lvl6pPr marL="2514600" indent="-228600" algn="ctr"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6pPr>
            <a:lvl7pPr marL="2971800" indent="-228600" algn="ctr"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7pPr>
            <a:lvl8pPr marL="3429000" indent="-228600" algn="ctr"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8pPr>
            <a:lvl9pPr marL="3886200" indent="-228600" algn="ctr"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9pPr>
          </a:lstStyle>
          <a:p>
            <a:pPr algn="ctr" eaLnBrk="1" fontAlgn="base" hangingPunct="1">
              <a:buClrTx/>
              <a:buSzTx/>
              <a:buFontTx/>
              <a:buNone/>
            </a:pPr>
            <a:r>
              <a:rPr lang="zh-CN" altLang="en-US" sz="1600" dirty="0">
                <a:solidFill>
                  <a:srgbClr val="937264"/>
                </a:solidFill>
                <a:latin typeface="Verdana" panose="020B0604030504040204" pitchFamily="34" charset="0"/>
              </a:rPr>
              <a:t>动态</a:t>
            </a:r>
            <a:r>
              <a:rPr lang="en-US" altLang="zh-CN" sz="1600" dirty="0">
                <a:solidFill>
                  <a:srgbClr val="937264"/>
                </a:solidFill>
                <a:latin typeface="Verdana" panose="020B0604030504040204" pitchFamily="34" charset="0"/>
              </a:rPr>
              <a:t>PPT/</a:t>
            </a:r>
            <a:r>
              <a:rPr lang="zh-CN" altLang="en-US" sz="1600" dirty="0">
                <a:solidFill>
                  <a:srgbClr val="937264"/>
                </a:solidFill>
                <a:latin typeface="Verdana" panose="020B0604030504040204" pitchFamily="34" charset="0"/>
              </a:rPr>
              <a:t>框架完整</a:t>
            </a:r>
            <a:r>
              <a:rPr lang="en-US" altLang="zh-CN" sz="1600" dirty="0">
                <a:solidFill>
                  <a:srgbClr val="937264"/>
                </a:solidFill>
                <a:latin typeface="Verdana" panose="020B0604030504040204" pitchFamily="34" charset="0"/>
              </a:rPr>
              <a:t>/</a:t>
            </a:r>
            <a:r>
              <a:rPr lang="zh-CN" altLang="en-US" sz="1600" dirty="0">
                <a:solidFill>
                  <a:srgbClr val="937264"/>
                </a:solidFill>
                <a:latin typeface="Verdana" panose="020B0604030504040204" pitchFamily="34" charset="0"/>
              </a:rPr>
              <a:t>精美大气</a:t>
            </a:r>
            <a:r>
              <a:rPr lang="en-US" altLang="zh-CN" sz="1600" dirty="0">
                <a:solidFill>
                  <a:srgbClr val="937264"/>
                </a:solidFill>
                <a:latin typeface="Verdana" panose="020B0604030504040204" pitchFamily="34" charset="0"/>
              </a:rPr>
              <a:t>/</a:t>
            </a:r>
            <a:r>
              <a:rPr lang="zh-CN" altLang="en-US" sz="1600" dirty="0">
                <a:solidFill>
                  <a:srgbClr val="937264"/>
                </a:solidFill>
                <a:latin typeface="Verdana" panose="020B0604030504040204" pitchFamily="34" charset="0"/>
              </a:rPr>
              <a:t>可以编辑</a:t>
            </a:r>
            <a:endParaRPr lang="en-US" altLang="zh-CN" sz="1600" dirty="0">
              <a:solidFill>
                <a:srgbClr val="937264"/>
              </a:solidFill>
              <a:latin typeface="Verdana" panose="020B0604030504040204" pitchFamily="34" charset="0"/>
            </a:endParaRPr>
          </a:p>
        </p:txBody>
      </p:sp>
      <p:sp>
        <p:nvSpPr>
          <p:cNvPr id="4" name="TextBox 36"/>
          <p:cNvSpPr txBox="1"/>
          <p:nvPr/>
        </p:nvSpPr>
        <p:spPr>
          <a:xfrm>
            <a:off x="3700989" y="3619877"/>
            <a:ext cx="5124378" cy="485432"/>
          </a:xfrm>
          <a:prstGeom prst="rect">
            <a:avLst/>
          </a:prstGeom>
          <a:noFill/>
        </p:spPr>
        <p:txBody>
          <a:bodyPr wrap="square" lIns="91417" tIns="45709" rIns="91417" bIns="45709">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912495" fontAlgn="base">
              <a:spcBef>
                <a:spcPct val="0"/>
              </a:spcBef>
              <a:spcAft>
                <a:spcPct val="0"/>
              </a:spcAft>
              <a:defRPr>
                <a:solidFill>
                  <a:schemeClr val="tx1"/>
                </a:solidFill>
                <a:latin typeface="Calibri" panose="020F0502020204030204" pitchFamily="34" charset="0"/>
              </a:defRPr>
            </a:lvl6pPr>
            <a:lvl7pPr marL="2971800" indent="-228600" defTabSz="912495" fontAlgn="base">
              <a:spcBef>
                <a:spcPct val="0"/>
              </a:spcBef>
              <a:spcAft>
                <a:spcPct val="0"/>
              </a:spcAft>
              <a:defRPr>
                <a:solidFill>
                  <a:schemeClr val="tx1"/>
                </a:solidFill>
                <a:latin typeface="Calibri" panose="020F0502020204030204" pitchFamily="34" charset="0"/>
              </a:defRPr>
            </a:lvl7pPr>
            <a:lvl8pPr marL="3429000" indent="-228600" defTabSz="912495" fontAlgn="base">
              <a:spcBef>
                <a:spcPct val="0"/>
              </a:spcBef>
              <a:spcAft>
                <a:spcPct val="0"/>
              </a:spcAft>
              <a:defRPr>
                <a:solidFill>
                  <a:schemeClr val="tx1"/>
                </a:solidFill>
                <a:latin typeface="Calibri" panose="020F0502020204030204" pitchFamily="34" charset="0"/>
              </a:defRPr>
            </a:lvl8pPr>
            <a:lvl9pPr marL="3886200" indent="-228600" defTabSz="912495" fontAlgn="base">
              <a:spcBef>
                <a:spcPct val="0"/>
              </a:spcBef>
              <a:spcAft>
                <a:spcPct val="0"/>
              </a:spcAft>
              <a:defRPr>
                <a:solidFill>
                  <a:schemeClr val="tx1"/>
                </a:solidFill>
                <a:latin typeface="Calibri" panose="020F0502020204030204" pitchFamily="34" charset="0"/>
              </a:defRPr>
            </a:lvl9pPr>
          </a:lstStyle>
          <a:p>
            <a:pPr algn="ctr" eaLnBrk="1" hangingPunct="1">
              <a:lnSpc>
                <a:spcPct val="150000"/>
              </a:lnSpc>
            </a:pPr>
            <a:r>
              <a:rPr lang="en-US" altLang="zh-CN" sz="900" dirty="0">
                <a:solidFill>
                  <a:srgbClr val="937264"/>
                </a:solidFill>
              </a:rPr>
              <a:t>Chinadaily.com.cn is the largest English portal in China, providing news, business information, BBS, learning materials. The Website has channels as China,</a:t>
            </a:r>
            <a:endParaRPr lang="id-ID" altLang="zh-CN" sz="900" dirty="0">
              <a:solidFill>
                <a:srgbClr val="937264"/>
              </a:solidFill>
              <a:latin typeface="Lato" pitchFamily="34" charset="0"/>
              <a:ea typeface="Clear Sans Light" pitchFamily="34" charset="0"/>
              <a:cs typeface="Clear Sans Light" pitchFamily="34" charset="0"/>
            </a:endParaRPr>
          </a:p>
        </p:txBody>
      </p:sp>
      <p:sp>
        <p:nvSpPr>
          <p:cNvPr id="5" name="TextBox 37"/>
          <p:cNvSpPr txBox="1"/>
          <p:nvPr/>
        </p:nvSpPr>
        <p:spPr>
          <a:xfrm>
            <a:off x="1912193" y="2525116"/>
            <a:ext cx="8701971" cy="810229"/>
          </a:xfrm>
          <a:prstGeom prst="rect">
            <a:avLst/>
          </a:prstGeom>
          <a:noFill/>
        </p:spPr>
        <p:txBody>
          <a:bodyPr wrap="square" lIns="91417" tIns="45709" rIns="91417" bIns="45709">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912495" fontAlgn="base">
              <a:spcBef>
                <a:spcPct val="0"/>
              </a:spcBef>
              <a:spcAft>
                <a:spcPct val="0"/>
              </a:spcAft>
              <a:defRPr>
                <a:solidFill>
                  <a:schemeClr val="tx1"/>
                </a:solidFill>
                <a:latin typeface="Calibri" panose="020F0502020204030204" pitchFamily="34" charset="0"/>
              </a:defRPr>
            </a:lvl6pPr>
            <a:lvl7pPr marL="2971800" indent="-228600" defTabSz="912495" fontAlgn="base">
              <a:spcBef>
                <a:spcPct val="0"/>
              </a:spcBef>
              <a:spcAft>
                <a:spcPct val="0"/>
              </a:spcAft>
              <a:defRPr>
                <a:solidFill>
                  <a:schemeClr val="tx1"/>
                </a:solidFill>
                <a:latin typeface="Calibri" panose="020F0502020204030204" pitchFamily="34" charset="0"/>
              </a:defRPr>
            </a:lvl7pPr>
            <a:lvl8pPr marL="3429000" indent="-228600" defTabSz="912495" fontAlgn="base">
              <a:spcBef>
                <a:spcPct val="0"/>
              </a:spcBef>
              <a:spcAft>
                <a:spcPct val="0"/>
              </a:spcAft>
              <a:defRPr>
                <a:solidFill>
                  <a:schemeClr val="tx1"/>
                </a:solidFill>
                <a:latin typeface="Calibri" panose="020F0502020204030204" pitchFamily="34" charset="0"/>
              </a:defRPr>
            </a:lvl8pPr>
            <a:lvl9pPr marL="3886200" indent="-228600" defTabSz="912495" fontAlgn="base">
              <a:spcBef>
                <a:spcPct val="0"/>
              </a:spcBef>
              <a:spcAft>
                <a:spcPct val="0"/>
              </a:spcAft>
              <a:defRPr>
                <a:solidFill>
                  <a:schemeClr val="tx1"/>
                </a:solidFill>
                <a:latin typeface="Calibri" panose="020F0502020204030204" pitchFamily="34" charset="0"/>
              </a:defRPr>
            </a:lvl9pPr>
          </a:lstStyle>
          <a:p>
            <a:pPr algn="ctr">
              <a:spcBef>
                <a:spcPct val="50000"/>
              </a:spcBef>
            </a:pPr>
            <a:r>
              <a:rPr lang="zh-CN" altLang="en-US" sz="4700" b="1" spc="-200" dirty="0" smtClean="0">
                <a:solidFill>
                  <a:srgbClr val="5B9DC5"/>
                </a:solidFill>
                <a:latin typeface="微软雅黑" panose="020B0503020204020204" pitchFamily="34" charset="-122"/>
                <a:ea typeface="微软雅黑" panose="020B0503020204020204" pitchFamily="34" charset="-122"/>
              </a:rPr>
              <a:t>感谢您的耐心观看</a:t>
            </a:r>
            <a:endParaRPr lang="en-US" altLang="zh-CN" sz="4700" b="1" spc="-200" dirty="0">
              <a:solidFill>
                <a:srgbClr val="5B9DC5"/>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56" presetClass="entr" presetSubtype="0" fill="hold" grpId="0" nodeType="afterEffect">
                                  <p:stCondLst>
                                    <p:cond delay="0"/>
                                  </p:stCondLst>
                                  <p:iterate type="lt">
                                    <p:tmPct val="10000"/>
                                  </p:iterate>
                                  <p:childTnLst>
                                    <p:set>
                                      <p:cBhvr>
                                        <p:cTn id="10" dur="1" fill="hold">
                                          <p:stCondLst>
                                            <p:cond delay="0"/>
                                          </p:stCondLst>
                                        </p:cTn>
                                        <p:tgtEl>
                                          <p:spTgt spid="5"/>
                                        </p:tgtEl>
                                        <p:attrNameLst>
                                          <p:attrName>style.visibility</p:attrName>
                                        </p:attrNameLst>
                                      </p:cBhvr>
                                      <p:to>
                                        <p:strVal val="visible"/>
                                      </p:to>
                                    </p:set>
                                    <p:anim by="(-#ppt_w*2)" calcmode="lin" valueType="num">
                                      <p:cBhvr rctx="PPT">
                                        <p:cTn id="11" dur="375" autoRev="1" fill="hold">
                                          <p:stCondLst>
                                            <p:cond delay="0"/>
                                          </p:stCondLst>
                                        </p:cTn>
                                        <p:tgtEl>
                                          <p:spTgt spid="5"/>
                                        </p:tgtEl>
                                        <p:attrNameLst>
                                          <p:attrName>ppt_w</p:attrName>
                                        </p:attrNameLst>
                                      </p:cBhvr>
                                    </p:anim>
                                    <p:anim by="(#ppt_w*0.50)" calcmode="lin" valueType="num">
                                      <p:cBhvr>
                                        <p:cTn id="12" dur="375" decel="50000" autoRev="1" fill="hold">
                                          <p:stCondLst>
                                            <p:cond delay="0"/>
                                          </p:stCondLst>
                                        </p:cTn>
                                        <p:tgtEl>
                                          <p:spTgt spid="5"/>
                                        </p:tgtEl>
                                        <p:attrNameLst>
                                          <p:attrName>ppt_x</p:attrName>
                                        </p:attrNameLst>
                                      </p:cBhvr>
                                    </p:anim>
                                    <p:anim from="(-#ppt_h/2)" to="(#ppt_y)" calcmode="lin" valueType="num">
                                      <p:cBhvr>
                                        <p:cTn id="13" dur="750" fill="hold">
                                          <p:stCondLst>
                                            <p:cond delay="0"/>
                                          </p:stCondLst>
                                        </p:cTn>
                                        <p:tgtEl>
                                          <p:spTgt spid="5"/>
                                        </p:tgtEl>
                                        <p:attrNameLst>
                                          <p:attrName>ppt_y</p:attrName>
                                        </p:attrNameLst>
                                      </p:cBhvr>
                                    </p:anim>
                                    <p:animRot by="21600000">
                                      <p:cBhvr>
                                        <p:cTn id="14" dur="750" fill="hold">
                                          <p:stCondLst>
                                            <p:cond delay="0"/>
                                          </p:stCondLst>
                                        </p:cTn>
                                        <p:tgtEl>
                                          <p:spTgt spid="5"/>
                                        </p:tgtEl>
                                        <p:attrNameLst>
                                          <p:attrName>r</p:attrName>
                                        </p:attrNameLst>
                                      </p:cBhvr>
                                    </p:animRot>
                                  </p:childTnLst>
                                </p:cTn>
                              </p:par>
                            </p:childTnLst>
                          </p:cTn>
                        </p:par>
                        <p:par>
                          <p:cTn id="15" fill="hold">
                            <p:stCondLst>
                              <p:cond delay="1774"/>
                            </p:stCondLst>
                            <p:childTnLst>
                              <p:par>
                                <p:cTn id="16" presetID="41" presetClass="entr" presetSubtype="0" fill="hold" grpId="0" nodeType="afterEffect">
                                  <p:stCondLst>
                                    <p:cond delay="0"/>
                                  </p:stCondLst>
                                  <p:iterate type="lt">
                                    <p:tmPct val="10000"/>
                                  </p:iterate>
                                  <p:childTnLst>
                                    <p:set>
                                      <p:cBhvr>
                                        <p:cTn id="17" dur="1" fill="hold">
                                          <p:stCondLst>
                                            <p:cond delay="0"/>
                                          </p:stCondLst>
                                        </p:cTn>
                                        <p:tgtEl>
                                          <p:spTgt spid="3"/>
                                        </p:tgtEl>
                                        <p:attrNameLst>
                                          <p:attrName>style.visibility</p:attrName>
                                        </p:attrNameLst>
                                      </p:cBhvr>
                                      <p:to>
                                        <p:strVal val="visible"/>
                                      </p:to>
                                    </p:set>
                                    <p:anim calcmode="lin" valueType="num">
                                      <p:cBhvr>
                                        <p:cTn id="18" dur="75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19" dur="750" fill="hold"/>
                                        <p:tgtEl>
                                          <p:spTgt spid="3"/>
                                        </p:tgtEl>
                                        <p:attrNameLst>
                                          <p:attrName>ppt_y</p:attrName>
                                        </p:attrNameLst>
                                      </p:cBhvr>
                                      <p:tavLst>
                                        <p:tav tm="0">
                                          <p:val>
                                            <p:strVal val="#ppt_y"/>
                                          </p:val>
                                        </p:tav>
                                        <p:tav tm="100000">
                                          <p:val>
                                            <p:strVal val="#ppt_y"/>
                                          </p:val>
                                        </p:tav>
                                      </p:tavLst>
                                    </p:anim>
                                    <p:anim calcmode="lin" valueType="num">
                                      <p:cBhvr>
                                        <p:cTn id="20" dur="75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21" dur="75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22" dur="750" tmFilter="0,0; .5, 1; 1, 1"/>
                                        <p:tgtEl>
                                          <p:spTgt spid="3"/>
                                        </p:tgtEl>
                                      </p:cBhvr>
                                    </p:animEffect>
                                  </p:childTnLst>
                                </p:cTn>
                              </p:par>
                            </p:childTnLst>
                          </p:cTn>
                        </p:par>
                        <p:par>
                          <p:cTn id="23" fill="hold">
                            <p:stCondLst>
                              <p:cond delay="3949"/>
                            </p:stCondLst>
                            <p:childTnLst>
                              <p:par>
                                <p:cTn id="24" presetID="52" presetClass="entr" presetSubtype="0" fill="hold" grpId="0" nodeType="afterEffect">
                                  <p:stCondLst>
                                    <p:cond delay="0"/>
                                  </p:stCondLst>
                                  <p:childTnLst>
                                    <p:set>
                                      <p:cBhvr>
                                        <p:cTn id="25" dur="1" fill="hold">
                                          <p:stCondLst>
                                            <p:cond delay="0"/>
                                          </p:stCondLst>
                                        </p:cTn>
                                        <p:tgtEl>
                                          <p:spTgt spid="4"/>
                                        </p:tgtEl>
                                        <p:attrNameLst>
                                          <p:attrName>style.visibility</p:attrName>
                                        </p:attrNameLst>
                                      </p:cBhvr>
                                      <p:to>
                                        <p:strVal val="visible"/>
                                      </p:to>
                                    </p:set>
                                    <p:animScale>
                                      <p:cBhvr>
                                        <p:cTn id="26" dur="1000" decel="50000" fill="hold">
                                          <p:stCondLst>
                                            <p:cond delay="0"/>
                                          </p:stCondLst>
                                        </p:cTn>
                                        <p:tgtEl>
                                          <p:spTgt spid="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7" dur="1000" decel="50000" fill="hold">
                                          <p:stCondLst>
                                            <p:cond delay="0"/>
                                          </p:stCondLst>
                                        </p:cTn>
                                        <p:tgtEl>
                                          <p:spTgt spid="4"/>
                                        </p:tgtEl>
                                        <p:attrNameLst>
                                          <p:attrName>ppt_x</p:attrName>
                                          <p:attrName>ppt_y</p:attrName>
                                        </p:attrNameLst>
                                      </p:cBhvr>
                                    </p:animMotion>
                                    <p:animEffect transition="in" filter="fade">
                                      <p:cBhvr>
                                        <p:cTn id="28"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Shape 987"/>
          <p:cNvSpPr>
            <a:spLocks noChangeArrowheads="1"/>
          </p:cNvSpPr>
          <p:nvPr/>
        </p:nvSpPr>
        <p:spPr bwMode="auto">
          <a:xfrm>
            <a:off x="6704735" y="2043307"/>
            <a:ext cx="685270" cy="685464"/>
          </a:xfrm>
          <a:prstGeom prst="rect">
            <a:avLst/>
          </a:prstGeom>
          <a:solidFill>
            <a:schemeClr val="accent1"/>
          </a:solidFill>
          <a:ln>
            <a:noFill/>
          </a:ln>
        </p:spPr>
        <p:txBody>
          <a:bodyPr lIns="53751" tIns="53751" rIns="53751" bIns="53751" anchor="ctr"/>
          <a:lstStyle/>
          <a:p>
            <a:endParaRPr lang="zh-CN" altLang="zh-CN" sz="3400">
              <a:solidFill>
                <a:srgbClr val="FFFFFF"/>
              </a:solidFill>
              <a:latin typeface="微软雅黑" panose="020B0503020204020204" pitchFamily="34" charset="-122"/>
              <a:cs typeface="+mn-ea"/>
              <a:sym typeface="Helvetica Light" charset="0"/>
            </a:endParaRPr>
          </a:p>
        </p:txBody>
      </p:sp>
      <p:sp>
        <p:nvSpPr>
          <p:cNvPr id="9219" name="Shape 988"/>
          <p:cNvSpPr>
            <a:spLocks noChangeArrowheads="1"/>
          </p:cNvSpPr>
          <p:nvPr/>
        </p:nvSpPr>
        <p:spPr bwMode="auto">
          <a:xfrm>
            <a:off x="6857577" y="2218033"/>
            <a:ext cx="379586" cy="336012"/>
          </a:xfrm>
          <a:custGeom>
            <a:avLst/>
            <a:gdLst>
              <a:gd name="T0" fmla="*/ 0 w 21446"/>
              <a:gd name="T1" fmla="*/ 0 h 21471"/>
              <a:gd name="T2" fmla="*/ 0 w 21446"/>
              <a:gd name="T3" fmla="*/ 0 h 21471"/>
              <a:gd name="T4" fmla="*/ 0 w 21446"/>
              <a:gd name="T5" fmla="*/ 0 h 21471"/>
              <a:gd name="T6" fmla="*/ 0 w 21446"/>
              <a:gd name="T7" fmla="*/ 0 h 21471"/>
              <a:gd name="T8" fmla="*/ 0 60000 65536"/>
              <a:gd name="T9" fmla="*/ 0 60000 65536"/>
              <a:gd name="T10" fmla="*/ 0 60000 65536"/>
              <a:gd name="T11" fmla="*/ 0 60000 65536"/>
              <a:gd name="T12" fmla="*/ 0 w 21446"/>
              <a:gd name="T13" fmla="*/ 0 h 21471"/>
              <a:gd name="T14" fmla="*/ 21446 w 21446"/>
              <a:gd name="T15" fmla="*/ 21471 h 21471"/>
            </a:gdLst>
            <a:ahLst/>
            <a:cxnLst>
              <a:cxn ang="T8">
                <a:pos x="T0" y="T1"/>
              </a:cxn>
              <a:cxn ang="T9">
                <a:pos x="T2" y="T3"/>
              </a:cxn>
              <a:cxn ang="T10">
                <a:pos x="T4" y="T5"/>
              </a:cxn>
              <a:cxn ang="T11">
                <a:pos x="T6" y="T7"/>
              </a:cxn>
            </a:cxnLst>
            <a:rect l="T12" t="T13" r="T14" b="T15"/>
            <a:pathLst>
              <a:path w="21446" h="21471">
                <a:moveTo>
                  <a:pt x="2906" y="19280"/>
                </a:moveTo>
                <a:cubicBezTo>
                  <a:pt x="2683" y="19534"/>
                  <a:pt x="2683" y="19946"/>
                  <a:pt x="2906" y="20200"/>
                </a:cubicBezTo>
                <a:lnTo>
                  <a:pt x="3930" y="21326"/>
                </a:lnTo>
                <a:cubicBezTo>
                  <a:pt x="4154" y="21580"/>
                  <a:pt x="4510" y="21473"/>
                  <a:pt x="4734" y="21220"/>
                </a:cubicBezTo>
                <a:lnTo>
                  <a:pt x="10017" y="15372"/>
                </a:lnTo>
                <a:lnTo>
                  <a:pt x="8398" y="13299"/>
                </a:lnTo>
                <a:cubicBezTo>
                  <a:pt x="8398" y="13299"/>
                  <a:pt x="2906" y="19280"/>
                  <a:pt x="2906" y="19280"/>
                </a:cubicBezTo>
                <a:close/>
                <a:moveTo>
                  <a:pt x="21387" y="2723"/>
                </a:moveTo>
                <a:cubicBezTo>
                  <a:pt x="21307" y="2125"/>
                  <a:pt x="21031" y="2252"/>
                  <a:pt x="20888" y="2505"/>
                </a:cubicBezTo>
                <a:cubicBezTo>
                  <a:pt x="20746" y="2758"/>
                  <a:pt x="20111" y="3840"/>
                  <a:pt x="19852" y="4329"/>
                </a:cubicBezTo>
                <a:cubicBezTo>
                  <a:pt x="19593" y="4815"/>
                  <a:pt x="18956" y="5772"/>
                  <a:pt x="17770" y="4826"/>
                </a:cubicBezTo>
                <a:cubicBezTo>
                  <a:pt x="16533" y="3843"/>
                  <a:pt x="16963" y="3157"/>
                  <a:pt x="17179" y="2694"/>
                </a:cubicBezTo>
                <a:cubicBezTo>
                  <a:pt x="17395" y="2232"/>
                  <a:pt x="18059" y="931"/>
                  <a:pt x="18155" y="768"/>
                </a:cubicBezTo>
                <a:cubicBezTo>
                  <a:pt x="18251" y="605"/>
                  <a:pt x="18139" y="129"/>
                  <a:pt x="17756" y="329"/>
                </a:cubicBezTo>
                <a:cubicBezTo>
                  <a:pt x="17372" y="527"/>
                  <a:pt x="15039" y="1572"/>
                  <a:pt x="14715" y="3066"/>
                </a:cubicBezTo>
                <a:cubicBezTo>
                  <a:pt x="14386" y="4590"/>
                  <a:pt x="14993" y="5950"/>
                  <a:pt x="13800" y="7301"/>
                </a:cubicBezTo>
                <a:lnTo>
                  <a:pt x="12355" y="8998"/>
                </a:lnTo>
                <a:lnTo>
                  <a:pt x="13806" y="10898"/>
                </a:lnTo>
                <a:lnTo>
                  <a:pt x="15589" y="8995"/>
                </a:lnTo>
                <a:cubicBezTo>
                  <a:pt x="16013" y="8514"/>
                  <a:pt x="16919" y="8048"/>
                  <a:pt x="17740" y="8257"/>
                </a:cubicBezTo>
                <a:cubicBezTo>
                  <a:pt x="19498" y="8705"/>
                  <a:pt x="20456" y="7962"/>
                  <a:pt x="21035" y="6733"/>
                </a:cubicBezTo>
                <a:cubicBezTo>
                  <a:pt x="21552" y="5635"/>
                  <a:pt x="21466" y="3322"/>
                  <a:pt x="21387" y="2723"/>
                </a:cubicBezTo>
                <a:close/>
                <a:moveTo>
                  <a:pt x="9478" y="7592"/>
                </a:moveTo>
                <a:cubicBezTo>
                  <a:pt x="9350" y="7424"/>
                  <a:pt x="9189" y="7421"/>
                  <a:pt x="9050" y="7558"/>
                </a:cubicBezTo>
                <a:lnTo>
                  <a:pt x="7506" y="9074"/>
                </a:lnTo>
                <a:cubicBezTo>
                  <a:pt x="7384" y="9194"/>
                  <a:pt x="7369" y="9419"/>
                  <a:pt x="7477" y="9559"/>
                </a:cubicBezTo>
                <a:lnTo>
                  <a:pt x="16408" y="20996"/>
                </a:lnTo>
                <a:cubicBezTo>
                  <a:pt x="16616" y="21268"/>
                  <a:pt x="16979" y="21295"/>
                  <a:pt x="17217" y="21061"/>
                </a:cubicBezTo>
                <a:lnTo>
                  <a:pt x="18263" y="20076"/>
                </a:lnTo>
                <a:cubicBezTo>
                  <a:pt x="18500" y="19839"/>
                  <a:pt x="18526" y="19429"/>
                  <a:pt x="18317" y="19158"/>
                </a:cubicBezTo>
                <a:cubicBezTo>
                  <a:pt x="18317" y="19158"/>
                  <a:pt x="9478" y="7592"/>
                  <a:pt x="9478" y="7592"/>
                </a:cubicBezTo>
                <a:close/>
                <a:moveTo>
                  <a:pt x="3331" y="6965"/>
                </a:moveTo>
                <a:cubicBezTo>
                  <a:pt x="4336" y="6088"/>
                  <a:pt x="5170" y="6693"/>
                  <a:pt x="6282" y="8142"/>
                </a:cubicBezTo>
                <a:cubicBezTo>
                  <a:pt x="6408" y="8304"/>
                  <a:pt x="6575" y="8114"/>
                  <a:pt x="6671" y="8021"/>
                </a:cubicBezTo>
                <a:cubicBezTo>
                  <a:pt x="6766" y="7926"/>
                  <a:pt x="8233" y="6440"/>
                  <a:pt x="8306" y="6370"/>
                </a:cubicBezTo>
                <a:cubicBezTo>
                  <a:pt x="8377" y="6300"/>
                  <a:pt x="8464" y="6167"/>
                  <a:pt x="8349" y="6018"/>
                </a:cubicBezTo>
                <a:cubicBezTo>
                  <a:pt x="8235" y="5868"/>
                  <a:pt x="7817" y="5261"/>
                  <a:pt x="7550" y="4867"/>
                </a:cubicBezTo>
                <a:cubicBezTo>
                  <a:pt x="5603" y="2001"/>
                  <a:pt x="12876" y="57"/>
                  <a:pt x="11758" y="25"/>
                </a:cubicBezTo>
                <a:cubicBezTo>
                  <a:pt x="11190" y="9"/>
                  <a:pt x="8909" y="-20"/>
                  <a:pt x="8569" y="21"/>
                </a:cubicBezTo>
                <a:cubicBezTo>
                  <a:pt x="7186" y="186"/>
                  <a:pt x="5452" y="1638"/>
                  <a:pt x="4578" y="2313"/>
                </a:cubicBezTo>
                <a:cubicBezTo>
                  <a:pt x="3437" y="3196"/>
                  <a:pt x="3011" y="3711"/>
                  <a:pt x="2939" y="3781"/>
                </a:cubicBezTo>
                <a:cubicBezTo>
                  <a:pt x="2617" y="4099"/>
                  <a:pt x="2887" y="4832"/>
                  <a:pt x="2303" y="5410"/>
                </a:cubicBezTo>
                <a:cubicBezTo>
                  <a:pt x="1683" y="6021"/>
                  <a:pt x="1297" y="5560"/>
                  <a:pt x="939" y="5913"/>
                </a:cubicBezTo>
                <a:cubicBezTo>
                  <a:pt x="761" y="6090"/>
                  <a:pt x="264" y="6509"/>
                  <a:pt x="122" y="6650"/>
                </a:cubicBezTo>
                <a:cubicBezTo>
                  <a:pt x="-22" y="6790"/>
                  <a:pt x="-48" y="7030"/>
                  <a:pt x="99" y="7219"/>
                </a:cubicBezTo>
                <a:cubicBezTo>
                  <a:pt x="99" y="7219"/>
                  <a:pt x="1459" y="8912"/>
                  <a:pt x="1574" y="9061"/>
                </a:cubicBezTo>
                <a:cubicBezTo>
                  <a:pt x="1688" y="9210"/>
                  <a:pt x="1994" y="9337"/>
                  <a:pt x="2185" y="9149"/>
                </a:cubicBezTo>
                <a:cubicBezTo>
                  <a:pt x="2375" y="8960"/>
                  <a:pt x="2864" y="8477"/>
                  <a:pt x="2947" y="8394"/>
                </a:cubicBezTo>
                <a:cubicBezTo>
                  <a:pt x="3031" y="8312"/>
                  <a:pt x="2893" y="7349"/>
                  <a:pt x="3331" y="6965"/>
                </a:cubicBezTo>
                <a:close/>
              </a:path>
            </a:pathLst>
          </a:custGeom>
          <a:solidFill>
            <a:srgbClr val="FFFFFF"/>
          </a:solidFill>
          <a:ln>
            <a:noFill/>
          </a:ln>
          <a:extLst>
            <a:ext uri="{91240B29-F687-4F45-9708-019B960494DF}">
              <a14:hiddenLine xmlns:a14="http://schemas.microsoft.com/office/drawing/2010/main" w="12700">
                <a:solidFill>
                  <a:srgbClr val="000000"/>
                </a:solidFill>
                <a:miter lim="800000"/>
                <a:headEnd/>
                <a:tailEnd/>
              </a14:hiddenLine>
            </a:ext>
          </a:extLst>
        </p:spPr>
        <p:txBody>
          <a:bodyPr lIns="40314" tIns="40314" rIns="40314" bIns="40314" anchor="ctr"/>
          <a:lstStyle/>
          <a:p>
            <a:endParaRPr lang="zh-CN" altLang="zh-CN" sz="3300" b="1">
              <a:solidFill>
                <a:srgbClr val="000000"/>
              </a:solidFill>
              <a:latin typeface="微软雅黑" panose="020B0503020204020204" pitchFamily="34" charset="-122"/>
              <a:cs typeface="+mn-ea"/>
              <a:sym typeface="Kontrapunkt Bob Bold" charset="0"/>
            </a:endParaRPr>
          </a:p>
        </p:txBody>
      </p:sp>
      <p:sp>
        <p:nvSpPr>
          <p:cNvPr id="9220" name="Shape 990"/>
          <p:cNvSpPr>
            <a:spLocks noChangeArrowheads="1"/>
          </p:cNvSpPr>
          <p:nvPr/>
        </p:nvSpPr>
        <p:spPr bwMode="auto">
          <a:xfrm>
            <a:off x="6704735" y="2958940"/>
            <a:ext cx="685270" cy="683783"/>
          </a:xfrm>
          <a:prstGeom prst="rect">
            <a:avLst/>
          </a:prstGeom>
          <a:solidFill>
            <a:schemeClr val="accent2"/>
          </a:solidFill>
          <a:ln>
            <a:noFill/>
          </a:ln>
        </p:spPr>
        <p:txBody>
          <a:bodyPr lIns="53751" tIns="53751" rIns="53751" bIns="53751" anchor="ctr"/>
          <a:lstStyle/>
          <a:p>
            <a:endParaRPr lang="zh-CN" altLang="zh-CN" sz="3400">
              <a:solidFill>
                <a:srgbClr val="FFFFFF"/>
              </a:solidFill>
              <a:latin typeface="微软雅黑" panose="020B0503020204020204" pitchFamily="34" charset="-122"/>
              <a:cs typeface="+mn-ea"/>
              <a:sym typeface="Helvetica Light" charset="0"/>
            </a:endParaRPr>
          </a:p>
        </p:txBody>
      </p:sp>
      <p:grpSp>
        <p:nvGrpSpPr>
          <p:cNvPr id="9221" name="Group 996"/>
          <p:cNvGrpSpPr/>
          <p:nvPr/>
        </p:nvGrpSpPr>
        <p:grpSpPr bwMode="auto">
          <a:xfrm>
            <a:off x="6889489" y="3131985"/>
            <a:ext cx="315762" cy="337692"/>
            <a:chOff x="0" y="0"/>
            <a:chExt cx="583929" cy="624331"/>
          </a:xfrm>
        </p:grpSpPr>
        <p:sp>
          <p:nvSpPr>
            <p:cNvPr id="9222" name="Shape 991"/>
            <p:cNvSpPr>
              <a:spLocks noChangeArrowheads="1"/>
            </p:cNvSpPr>
            <p:nvPr/>
          </p:nvSpPr>
          <p:spPr bwMode="auto">
            <a:xfrm>
              <a:off x="0" y="374783"/>
              <a:ext cx="101823" cy="249550"/>
            </a:xfrm>
            <a:prstGeom prst="rect">
              <a:avLst/>
            </a:prstGeom>
            <a:solidFill>
              <a:srgbClr val="FFFFFF"/>
            </a:solidFill>
            <a:ln>
              <a:noFill/>
            </a:ln>
            <a:extLst>
              <a:ext uri="{91240B29-F687-4F45-9708-019B960494DF}">
                <a14:hiddenLine xmlns:a14="http://schemas.microsoft.com/office/drawing/2010/main" w="12700">
                  <a:solidFill>
                    <a:srgbClr val="000000"/>
                  </a:solidFill>
                  <a:miter lim="800000"/>
                  <a:headEnd/>
                  <a:tailEnd/>
                </a14:hiddenLine>
              </a:ext>
            </a:extLst>
          </p:spPr>
          <p:txBody>
            <a:bodyPr lIns="50800" tIns="50800" rIns="50800" bIns="50800" anchor="ctr"/>
            <a:lstStyle/>
            <a:p>
              <a:endParaRPr lang="zh-CN" altLang="zh-CN" sz="3300" b="1">
                <a:solidFill>
                  <a:srgbClr val="000000"/>
                </a:solidFill>
                <a:latin typeface="微软雅黑" panose="020B0503020204020204" pitchFamily="34" charset="-122"/>
                <a:cs typeface="+mn-ea"/>
                <a:sym typeface="Kontrapunkt Bob Bold" charset="0"/>
              </a:endParaRPr>
            </a:p>
          </p:txBody>
        </p:sp>
        <p:sp>
          <p:nvSpPr>
            <p:cNvPr id="9223" name="Shape 992"/>
            <p:cNvSpPr>
              <a:spLocks noChangeArrowheads="1"/>
            </p:cNvSpPr>
            <p:nvPr/>
          </p:nvSpPr>
          <p:spPr bwMode="auto">
            <a:xfrm>
              <a:off x="160702" y="268136"/>
              <a:ext cx="101824" cy="356197"/>
            </a:xfrm>
            <a:prstGeom prst="rect">
              <a:avLst/>
            </a:prstGeom>
            <a:solidFill>
              <a:srgbClr val="FFFFFF"/>
            </a:solidFill>
            <a:ln>
              <a:noFill/>
            </a:ln>
            <a:extLst>
              <a:ext uri="{91240B29-F687-4F45-9708-019B960494DF}">
                <a14:hiddenLine xmlns:a14="http://schemas.microsoft.com/office/drawing/2010/main" w="12700">
                  <a:solidFill>
                    <a:srgbClr val="000000"/>
                  </a:solidFill>
                  <a:miter lim="800000"/>
                  <a:headEnd/>
                  <a:tailEnd/>
                </a14:hiddenLine>
              </a:ext>
            </a:extLst>
          </p:spPr>
          <p:txBody>
            <a:bodyPr lIns="50800" tIns="50800" rIns="50800" bIns="50800" anchor="ctr"/>
            <a:lstStyle/>
            <a:p>
              <a:endParaRPr lang="zh-CN" altLang="zh-CN" sz="3300" b="1">
                <a:solidFill>
                  <a:srgbClr val="000000"/>
                </a:solidFill>
                <a:latin typeface="微软雅黑" panose="020B0503020204020204" pitchFamily="34" charset="-122"/>
                <a:cs typeface="+mn-ea"/>
                <a:sym typeface="Kontrapunkt Bob Bold" charset="0"/>
              </a:endParaRPr>
            </a:p>
          </p:txBody>
        </p:sp>
        <p:sp>
          <p:nvSpPr>
            <p:cNvPr id="9224" name="Shape 993"/>
            <p:cNvSpPr>
              <a:spLocks noChangeArrowheads="1"/>
            </p:cNvSpPr>
            <p:nvPr/>
          </p:nvSpPr>
          <p:spPr bwMode="auto">
            <a:xfrm>
              <a:off x="321404" y="180161"/>
              <a:ext cx="101824" cy="444172"/>
            </a:xfrm>
            <a:prstGeom prst="rect">
              <a:avLst/>
            </a:prstGeom>
            <a:solidFill>
              <a:srgbClr val="FFFFFF"/>
            </a:solidFill>
            <a:ln>
              <a:noFill/>
            </a:ln>
            <a:extLst>
              <a:ext uri="{91240B29-F687-4F45-9708-019B960494DF}">
                <a14:hiddenLine xmlns:a14="http://schemas.microsoft.com/office/drawing/2010/main" w="12700">
                  <a:solidFill>
                    <a:srgbClr val="000000"/>
                  </a:solidFill>
                  <a:miter lim="800000"/>
                  <a:headEnd/>
                  <a:tailEnd/>
                </a14:hiddenLine>
              </a:ext>
            </a:extLst>
          </p:spPr>
          <p:txBody>
            <a:bodyPr lIns="50800" tIns="50800" rIns="50800" bIns="50800" anchor="ctr"/>
            <a:lstStyle/>
            <a:p>
              <a:endParaRPr lang="zh-CN" altLang="zh-CN" sz="3300" b="1">
                <a:solidFill>
                  <a:srgbClr val="000000"/>
                </a:solidFill>
                <a:latin typeface="微软雅黑" panose="020B0503020204020204" pitchFamily="34" charset="-122"/>
                <a:cs typeface="+mn-ea"/>
                <a:sym typeface="Kontrapunkt Bob Bold" charset="0"/>
              </a:endParaRPr>
            </a:p>
          </p:txBody>
        </p:sp>
        <p:sp>
          <p:nvSpPr>
            <p:cNvPr id="9225" name="Shape 994"/>
            <p:cNvSpPr>
              <a:spLocks noChangeArrowheads="1"/>
            </p:cNvSpPr>
            <p:nvPr/>
          </p:nvSpPr>
          <p:spPr bwMode="auto">
            <a:xfrm>
              <a:off x="482107" y="125235"/>
              <a:ext cx="101824" cy="499098"/>
            </a:xfrm>
            <a:prstGeom prst="rect">
              <a:avLst/>
            </a:prstGeom>
            <a:solidFill>
              <a:srgbClr val="FFFFFF"/>
            </a:solidFill>
            <a:ln>
              <a:noFill/>
            </a:ln>
            <a:extLst>
              <a:ext uri="{91240B29-F687-4F45-9708-019B960494DF}">
                <a14:hiddenLine xmlns:a14="http://schemas.microsoft.com/office/drawing/2010/main" w="12700">
                  <a:solidFill>
                    <a:srgbClr val="000000"/>
                  </a:solidFill>
                  <a:miter lim="800000"/>
                  <a:headEnd/>
                  <a:tailEnd/>
                </a14:hiddenLine>
              </a:ext>
            </a:extLst>
          </p:spPr>
          <p:txBody>
            <a:bodyPr lIns="50800" tIns="50800" rIns="50800" bIns="50800" anchor="ctr"/>
            <a:lstStyle/>
            <a:p>
              <a:endParaRPr lang="zh-CN" altLang="zh-CN" sz="3300" b="1">
                <a:solidFill>
                  <a:srgbClr val="000000"/>
                </a:solidFill>
                <a:latin typeface="微软雅黑" panose="020B0503020204020204" pitchFamily="34" charset="-122"/>
                <a:cs typeface="+mn-ea"/>
                <a:sym typeface="Kontrapunkt Bob Bold" charset="0"/>
              </a:endParaRPr>
            </a:p>
          </p:txBody>
        </p:sp>
        <p:sp>
          <p:nvSpPr>
            <p:cNvPr id="9226" name="Shape 1016"/>
            <p:cNvSpPr/>
            <p:nvPr/>
          </p:nvSpPr>
          <p:spPr bwMode="auto">
            <a:xfrm>
              <a:off x="6112" y="0"/>
              <a:ext cx="575923" cy="233710"/>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21600" y="0"/>
                  </a:moveTo>
                  <a:cubicBezTo>
                    <a:pt x="14400" y="7200"/>
                    <a:pt x="7200" y="14400"/>
                    <a:pt x="0" y="21600"/>
                  </a:cubicBezTo>
                </a:path>
              </a:pathLst>
            </a:custGeom>
            <a:noFill/>
            <a:ln w="3175" cap="flat" cmpd="sng">
              <a:solidFill>
                <a:srgbClr val="FFFFFF"/>
              </a:solidFill>
              <a:miter lim="800000"/>
              <a:headEnd type="triangle" w="med" len="med"/>
            </a:ln>
            <a:extLst>
              <a:ext uri="{909E8E84-426E-40DD-AFC4-6F175D3DCCD1}">
                <a14:hiddenFill xmlns:a14="http://schemas.microsoft.com/office/drawing/2010/main">
                  <a:solidFill>
                    <a:srgbClr val="FFFFFF"/>
                  </a:solidFill>
                </a14:hiddenFill>
              </a:ext>
            </a:extLst>
          </p:spPr>
          <p:txBody>
            <a:bodyPr/>
            <a:lstStyle/>
            <a:p>
              <a:endParaRPr lang="zh-CN" altLang="zh-CN">
                <a:solidFill>
                  <a:srgbClr val="000000"/>
                </a:solidFill>
                <a:latin typeface="+mn-ea"/>
                <a:cs typeface="+mn-ea"/>
                <a:sym typeface="微软雅黑" panose="020B0503020204020204" pitchFamily="34" charset="-122"/>
              </a:endParaRPr>
            </a:p>
          </p:txBody>
        </p:sp>
      </p:grpSp>
      <p:sp>
        <p:nvSpPr>
          <p:cNvPr id="9227" name="Shape 998"/>
          <p:cNvSpPr>
            <a:spLocks noChangeArrowheads="1"/>
          </p:cNvSpPr>
          <p:nvPr/>
        </p:nvSpPr>
        <p:spPr bwMode="auto">
          <a:xfrm>
            <a:off x="6704735" y="3871211"/>
            <a:ext cx="685270" cy="685464"/>
          </a:xfrm>
          <a:prstGeom prst="rect">
            <a:avLst/>
          </a:prstGeom>
          <a:solidFill>
            <a:schemeClr val="accent3"/>
          </a:solidFill>
          <a:ln>
            <a:noFill/>
          </a:ln>
        </p:spPr>
        <p:txBody>
          <a:bodyPr lIns="53751" tIns="53751" rIns="53751" bIns="53751" anchor="ctr"/>
          <a:lstStyle/>
          <a:p>
            <a:endParaRPr lang="zh-CN" altLang="zh-CN" sz="3400">
              <a:solidFill>
                <a:srgbClr val="FFFFFF"/>
              </a:solidFill>
              <a:latin typeface="微软雅黑" panose="020B0503020204020204" pitchFamily="34" charset="-122"/>
              <a:cs typeface="+mn-ea"/>
              <a:sym typeface="Helvetica Light" charset="0"/>
            </a:endParaRPr>
          </a:p>
        </p:txBody>
      </p:sp>
      <p:sp>
        <p:nvSpPr>
          <p:cNvPr id="9228" name="Shape 999"/>
          <p:cNvSpPr>
            <a:spLocks noChangeArrowheads="1"/>
          </p:cNvSpPr>
          <p:nvPr/>
        </p:nvSpPr>
        <p:spPr bwMode="auto">
          <a:xfrm rot="2700000">
            <a:off x="6898685" y="4067821"/>
            <a:ext cx="297370" cy="297287"/>
          </a:xfrm>
          <a:custGeom>
            <a:avLst/>
            <a:gdLst>
              <a:gd name="T0" fmla="*/ 0 w 20814"/>
              <a:gd name="T1" fmla="*/ 0 h 20814"/>
              <a:gd name="T2" fmla="*/ 0 w 20814"/>
              <a:gd name="T3" fmla="*/ 0 h 20814"/>
              <a:gd name="T4" fmla="*/ 0 w 20814"/>
              <a:gd name="T5" fmla="*/ 0 h 20814"/>
              <a:gd name="T6" fmla="*/ 0 w 20814"/>
              <a:gd name="T7" fmla="*/ 0 h 20814"/>
              <a:gd name="T8" fmla="*/ 0 60000 65536"/>
              <a:gd name="T9" fmla="*/ 0 60000 65536"/>
              <a:gd name="T10" fmla="*/ 0 60000 65536"/>
              <a:gd name="T11" fmla="*/ 0 60000 65536"/>
              <a:gd name="T12" fmla="*/ 0 w 20814"/>
              <a:gd name="T13" fmla="*/ 0 h 20814"/>
              <a:gd name="T14" fmla="*/ 20814 w 20814"/>
              <a:gd name="T15" fmla="*/ 20814 h 20814"/>
            </a:gdLst>
            <a:ahLst/>
            <a:cxnLst>
              <a:cxn ang="T8">
                <a:pos x="T0" y="T1"/>
              </a:cxn>
              <a:cxn ang="T9">
                <a:pos x="T2" y="T3"/>
              </a:cxn>
              <a:cxn ang="T10">
                <a:pos x="T4" y="T5"/>
              </a:cxn>
              <a:cxn ang="T11">
                <a:pos x="T6" y="T7"/>
              </a:cxn>
            </a:cxnLst>
            <a:rect l="T12" t="T13" r="T14" b="T15"/>
            <a:pathLst>
              <a:path w="20814" h="20814">
                <a:moveTo>
                  <a:pt x="16063" y="4751"/>
                </a:moveTo>
                <a:cubicBezTo>
                  <a:pt x="14562" y="3251"/>
                  <a:pt x="14186" y="1270"/>
                  <a:pt x="14318" y="1137"/>
                </a:cubicBezTo>
                <a:cubicBezTo>
                  <a:pt x="14452" y="1003"/>
                  <a:pt x="16354" y="1458"/>
                  <a:pt x="17856" y="2959"/>
                </a:cubicBezTo>
                <a:cubicBezTo>
                  <a:pt x="19356" y="4460"/>
                  <a:pt x="19807" y="6366"/>
                  <a:pt x="19677" y="6496"/>
                </a:cubicBezTo>
                <a:cubicBezTo>
                  <a:pt x="19548" y="6625"/>
                  <a:pt x="17564" y="6252"/>
                  <a:pt x="16063" y="4751"/>
                </a:cubicBezTo>
                <a:close/>
                <a:moveTo>
                  <a:pt x="8257" y="11610"/>
                </a:moveTo>
                <a:cubicBezTo>
                  <a:pt x="7827" y="11179"/>
                  <a:pt x="7967" y="10342"/>
                  <a:pt x="8569" y="9739"/>
                </a:cubicBezTo>
                <a:cubicBezTo>
                  <a:pt x="9172" y="9137"/>
                  <a:pt x="10009" y="8997"/>
                  <a:pt x="10440" y="9428"/>
                </a:cubicBezTo>
                <a:cubicBezTo>
                  <a:pt x="10869" y="9858"/>
                  <a:pt x="10730" y="10696"/>
                  <a:pt x="10128" y="11298"/>
                </a:cubicBezTo>
                <a:cubicBezTo>
                  <a:pt x="9526" y="11900"/>
                  <a:pt x="8687" y="12040"/>
                  <a:pt x="8257" y="11610"/>
                </a:cubicBezTo>
                <a:close/>
                <a:moveTo>
                  <a:pt x="18634" y="2180"/>
                </a:moveTo>
                <a:cubicBezTo>
                  <a:pt x="16698" y="243"/>
                  <a:pt x="14265" y="-466"/>
                  <a:pt x="13491" y="308"/>
                </a:cubicBezTo>
                <a:lnTo>
                  <a:pt x="10372" y="3426"/>
                </a:lnTo>
                <a:cubicBezTo>
                  <a:pt x="9900" y="3899"/>
                  <a:pt x="9488" y="5482"/>
                  <a:pt x="9676" y="7085"/>
                </a:cubicBezTo>
                <a:lnTo>
                  <a:pt x="240" y="16521"/>
                </a:lnTo>
                <a:cubicBezTo>
                  <a:pt x="-320" y="17081"/>
                  <a:pt x="134" y="18442"/>
                  <a:pt x="1253" y="19561"/>
                </a:cubicBezTo>
                <a:cubicBezTo>
                  <a:pt x="2373" y="20681"/>
                  <a:pt x="3733" y="21134"/>
                  <a:pt x="4293" y="20574"/>
                </a:cubicBezTo>
                <a:lnTo>
                  <a:pt x="13729" y="11138"/>
                </a:lnTo>
                <a:cubicBezTo>
                  <a:pt x="15332" y="11327"/>
                  <a:pt x="16915" y="10914"/>
                  <a:pt x="17388" y="10442"/>
                </a:cubicBezTo>
                <a:lnTo>
                  <a:pt x="20506" y="7324"/>
                </a:lnTo>
                <a:cubicBezTo>
                  <a:pt x="21280" y="6549"/>
                  <a:pt x="20573" y="4116"/>
                  <a:pt x="18634" y="2180"/>
                </a:cubicBezTo>
                <a:close/>
              </a:path>
            </a:pathLst>
          </a:custGeom>
          <a:solidFill>
            <a:srgbClr val="FFFFFF"/>
          </a:solidFill>
          <a:ln>
            <a:noFill/>
          </a:ln>
          <a:extLst>
            <a:ext uri="{91240B29-F687-4F45-9708-019B960494DF}">
              <a14:hiddenLine xmlns:a14="http://schemas.microsoft.com/office/drawing/2010/main" w="12700">
                <a:solidFill>
                  <a:srgbClr val="000000"/>
                </a:solidFill>
                <a:miter lim="800000"/>
                <a:headEnd/>
                <a:tailEnd/>
              </a14:hiddenLine>
            </a:ext>
          </a:extLst>
        </p:spPr>
        <p:txBody>
          <a:bodyPr lIns="40314" tIns="40314" rIns="40314" bIns="40314" anchor="ctr"/>
          <a:lstStyle/>
          <a:p>
            <a:endParaRPr lang="zh-CN" altLang="zh-CN" sz="3300" b="1">
              <a:solidFill>
                <a:srgbClr val="000000"/>
              </a:solidFill>
              <a:latin typeface="微软雅黑" panose="020B0503020204020204" pitchFamily="34" charset="-122"/>
              <a:cs typeface="+mn-ea"/>
              <a:sym typeface="Kontrapunkt Bob Bold" charset="0"/>
            </a:endParaRPr>
          </a:p>
        </p:txBody>
      </p:sp>
      <p:sp>
        <p:nvSpPr>
          <p:cNvPr id="9229" name="Shape 1001"/>
          <p:cNvSpPr>
            <a:spLocks noChangeArrowheads="1"/>
          </p:cNvSpPr>
          <p:nvPr/>
        </p:nvSpPr>
        <p:spPr bwMode="auto">
          <a:xfrm>
            <a:off x="6704735" y="4711240"/>
            <a:ext cx="685270" cy="685464"/>
          </a:xfrm>
          <a:prstGeom prst="rect">
            <a:avLst/>
          </a:prstGeom>
          <a:solidFill>
            <a:schemeClr val="accent4"/>
          </a:solidFill>
          <a:ln>
            <a:noFill/>
          </a:ln>
        </p:spPr>
        <p:txBody>
          <a:bodyPr lIns="53751" tIns="53751" rIns="53751" bIns="53751" anchor="ctr"/>
          <a:lstStyle/>
          <a:p>
            <a:endParaRPr lang="zh-CN" altLang="zh-CN" sz="3400">
              <a:solidFill>
                <a:srgbClr val="FFFFFF"/>
              </a:solidFill>
              <a:latin typeface="微软雅黑" panose="020B0503020204020204" pitchFamily="34" charset="-122"/>
              <a:cs typeface="+mn-ea"/>
              <a:sym typeface="Helvetica Light" charset="0"/>
            </a:endParaRPr>
          </a:p>
        </p:txBody>
      </p:sp>
      <p:sp>
        <p:nvSpPr>
          <p:cNvPr id="9230" name="Shape 1002"/>
          <p:cNvSpPr>
            <a:spLocks noChangeArrowheads="1"/>
          </p:cNvSpPr>
          <p:nvPr/>
        </p:nvSpPr>
        <p:spPr bwMode="auto">
          <a:xfrm rot="21537488">
            <a:off x="6960871" y="4914529"/>
            <a:ext cx="172998" cy="317531"/>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20407" y="3476"/>
                </a:moveTo>
                <a:cubicBezTo>
                  <a:pt x="16335" y="5612"/>
                  <a:pt x="16335" y="5612"/>
                  <a:pt x="16335" y="5612"/>
                </a:cubicBezTo>
                <a:cubicBezTo>
                  <a:pt x="14486" y="4583"/>
                  <a:pt x="12660" y="4068"/>
                  <a:pt x="10835" y="4068"/>
                </a:cubicBezTo>
                <a:cubicBezTo>
                  <a:pt x="9782" y="4068"/>
                  <a:pt x="8916" y="4222"/>
                  <a:pt x="8237" y="4531"/>
                </a:cubicBezTo>
                <a:cubicBezTo>
                  <a:pt x="7582" y="4827"/>
                  <a:pt x="7231" y="5188"/>
                  <a:pt x="7231" y="5587"/>
                </a:cubicBezTo>
                <a:cubicBezTo>
                  <a:pt x="7231" y="5921"/>
                  <a:pt x="7535" y="6256"/>
                  <a:pt x="8120" y="6591"/>
                </a:cubicBezTo>
                <a:cubicBezTo>
                  <a:pt x="8706" y="6938"/>
                  <a:pt x="9876" y="7299"/>
                  <a:pt x="11631" y="7685"/>
                </a:cubicBezTo>
                <a:cubicBezTo>
                  <a:pt x="14743" y="8380"/>
                  <a:pt x="16873" y="8972"/>
                  <a:pt x="18020" y="9461"/>
                </a:cubicBezTo>
                <a:cubicBezTo>
                  <a:pt x="19166" y="9950"/>
                  <a:pt x="20055" y="10530"/>
                  <a:pt x="20687" y="11225"/>
                </a:cubicBezTo>
                <a:cubicBezTo>
                  <a:pt x="21296" y="11907"/>
                  <a:pt x="21600" y="12679"/>
                  <a:pt x="21600" y="13529"/>
                </a:cubicBezTo>
                <a:cubicBezTo>
                  <a:pt x="21600" y="14379"/>
                  <a:pt x="21272" y="15177"/>
                  <a:pt x="20617" y="15897"/>
                </a:cubicBezTo>
                <a:cubicBezTo>
                  <a:pt x="19962" y="16618"/>
                  <a:pt x="19096" y="17198"/>
                  <a:pt x="18066" y="17622"/>
                </a:cubicBezTo>
                <a:cubicBezTo>
                  <a:pt x="17037" y="18034"/>
                  <a:pt x="15539" y="18356"/>
                  <a:pt x="13573" y="18575"/>
                </a:cubicBezTo>
                <a:cubicBezTo>
                  <a:pt x="13573" y="21600"/>
                  <a:pt x="13573" y="21600"/>
                  <a:pt x="13573" y="21600"/>
                </a:cubicBezTo>
                <a:cubicBezTo>
                  <a:pt x="9618" y="21600"/>
                  <a:pt x="9618" y="21600"/>
                  <a:pt x="9618" y="21600"/>
                </a:cubicBezTo>
                <a:cubicBezTo>
                  <a:pt x="9618" y="18652"/>
                  <a:pt x="9618" y="18652"/>
                  <a:pt x="9618" y="18652"/>
                </a:cubicBezTo>
                <a:cubicBezTo>
                  <a:pt x="7793" y="18536"/>
                  <a:pt x="6225" y="18292"/>
                  <a:pt x="4938" y="17906"/>
                </a:cubicBezTo>
                <a:cubicBezTo>
                  <a:pt x="3159" y="17378"/>
                  <a:pt x="1521" y="16670"/>
                  <a:pt x="0" y="15795"/>
                </a:cubicBezTo>
                <a:cubicBezTo>
                  <a:pt x="4002" y="13593"/>
                  <a:pt x="4002" y="13593"/>
                  <a:pt x="4002" y="13593"/>
                </a:cubicBezTo>
                <a:cubicBezTo>
                  <a:pt x="6576" y="15061"/>
                  <a:pt x="9057" y="15795"/>
                  <a:pt x="11444" y="15795"/>
                </a:cubicBezTo>
                <a:cubicBezTo>
                  <a:pt x="12684" y="15795"/>
                  <a:pt x="13714" y="15563"/>
                  <a:pt x="14603" y="15112"/>
                </a:cubicBezTo>
                <a:cubicBezTo>
                  <a:pt x="15469" y="14649"/>
                  <a:pt x="15913" y="14121"/>
                  <a:pt x="15913" y="13503"/>
                </a:cubicBezTo>
                <a:cubicBezTo>
                  <a:pt x="15913" y="12975"/>
                  <a:pt x="15633" y="12525"/>
                  <a:pt x="15071" y="12126"/>
                </a:cubicBezTo>
                <a:cubicBezTo>
                  <a:pt x="14509" y="11740"/>
                  <a:pt x="13386" y="11341"/>
                  <a:pt x="11748" y="10929"/>
                </a:cubicBezTo>
                <a:cubicBezTo>
                  <a:pt x="8401" y="10105"/>
                  <a:pt x="6155" y="9436"/>
                  <a:pt x="4961" y="8946"/>
                </a:cubicBezTo>
                <a:cubicBezTo>
                  <a:pt x="3791" y="8470"/>
                  <a:pt x="2902" y="7917"/>
                  <a:pt x="2317" y="7312"/>
                </a:cubicBezTo>
                <a:cubicBezTo>
                  <a:pt x="1732" y="6707"/>
                  <a:pt x="1451" y="6063"/>
                  <a:pt x="1451" y="5368"/>
                </a:cubicBezTo>
                <a:cubicBezTo>
                  <a:pt x="1451" y="4235"/>
                  <a:pt x="2223" y="3257"/>
                  <a:pt x="3768" y="2446"/>
                </a:cubicBezTo>
                <a:cubicBezTo>
                  <a:pt x="5312" y="1635"/>
                  <a:pt x="7255" y="1197"/>
                  <a:pt x="9618" y="1133"/>
                </a:cubicBezTo>
                <a:cubicBezTo>
                  <a:pt x="9618" y="0"/>
                  <a:pt x="9618" y="0"/>
                  <a:pt x="9618" y="0"/>
                </a:cubicBezTo>
                <a:cubicBezTo>
                  <a:pt x="13573" y="0"/>
                  <a:pt x="13573" y="0"/>
                  <a:pt x="13573" y="0"/>
                </a:cubicBezTo>
                <a:cubicBezTo>
                  <a:pt x="13573" y="1287"/>
                  <a:pt x="13573" y="1287"/>
                  <a:pt x="13573" y="1287"/>
                </a:cubicBezTo>
                <a:cubicBezTo>
                  <a:pt x="14954" y="1455"/>
                  <a:pt x="16101" y="1686"/>
                  <a:pt x="17037" y="1982"/>
                </a:cubicBezTo>
                <a:cubicBezTo>
                  <a:pt x="17996" y="2278"/>
                  <a:pt x="19119" y="2780"/>
                  <a:pt x="20407" y="3476"/>
                </a:cubicBezTo>
                <a:close/>
              </a:path>
            </a:pathLst>
          </a:custGeom>
          <a:solidFill>
            <a:srgbClr val="FFFFFF"/>
          </a:solidFill>
          <a:ln>
            <a:noFill/>
          </a:ln>
          <a:extLst>
            <a:ext uri="{91240B29-F687-4F45-9708-019B960494DF}">
              <a14:hiddenLine xmlns:a14="http://schemas.microsoft.com/office/drawing/2010/main" w="12700">
                <a:solidFill>
                  <a:srgbClr val="000000"/>
                </a:solidFill>
                <a:miter lim="800000"/>
                <a:headEnd/>
                <a:tailEnd/>
              </a14:hiddenLine>
            </a:ext>
          </a:extLst>
        </p:spPr>
        <p:txBody>
          <a:bodyPr lIns="0" tIns="0" rIns="0" bIns="0"/>
          <a:lstStyle/>
          <a:p>
            <a:endParaRPr lang="zh-CN" altLang="zh-CN" sz="3300" b="1">
              <a:solidFill>
                <a:srgbClr val="000000"/>
              </a:solidFill>
              <a:latin typeface="微软雅黑" panose="020B0503020204020204" pitchFamily="34" charset="-122"/>
              <a:cs typeface="+mn-ea"/>
              <a:sym typeface="Kontrapunkt Bob Bold" charset="0"/>
            </a:endParaRPr>
          </a:p>
        </p:txBody>
      </p:sp>
      <p:sp>
        <p:nvSpPr>
          <p:cNvPr id="9231" name="TextBox 24"/>
          <p:cNvSpPr>
            <a:spLocks noChangeArrowheads="1"/>
          </p:cNvSpPr>
          <p:nvPr/>
        </p:nvSpPr>
        <p:spPr bwMode="auto">
          <a:xfrm>
            <a:off x="7742718" y="2273475"/>
            <a:ext cx="3721956" cy="3427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zh-CN" altLang="en-US" sz="1100" dirty="0">
                <a:solidFill>
                  <a:schemeClr val="tx1">
                    <a:lumMod val="50000"/>
                    <a:lumOff val="50000"/>
                  </a:schemeClr>
                </a:solidFill>
                <a:latin typeface="+mn-ea"/>
                <a:cs typeface="+mn-ea"/>
                <a:sym typeface="微软雅黑" panose="020B0503020204020204" pitchFamily="34" charset="-122"/>
              </a:rPr>
              <a:t>此处添加详细文本描述，建议与标题相关并符合整体语言风格，语言描述尽量简洁生动</a:t>
            </a:r>
            <a:endParaRPr lang="zh-CN" altLang="en-US" sz="1100" dirty="0">
              <a:solidFill>
                <a:schemeClr val="tx1">
                  <a:lumMod val="50000"/>
                  <a:lumOff val="50000"/>
                </a:schemeClr>
              </a:solidFill>
              <a:latin typeface="+mn-ea"/>
              <a:cs typeface="+mn-ea"/>
              <a:sym typeface="微软雅黑" panose="020B0503020204020204" pitchFamily="34" charset="-122"/>
            </a:endParaRPr>
          </a:p>
        </p:txBody>
      </p:sp>
      <p:sp>
        <p:nvSpPr>
          <p:cNvPr id="9232" name="TextBox 25"/>
          <p:cNvSpPr>
            <a:spLocks noChangeArrowheads="1"/>
          </p:cNvSpPr>
          <p:nvPr/>
        </p:nvSpPr>
        <p:spPr bwMode="auto">
          <a:xfrm>
            <a:off x="7742720" y="2043308"/>
            <a:ext cx="2554645" cy="2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zh-CN" altLang="en-US" sz="1300">
                <a:solidFill>
                  <a:schemeClr val="accent1"/>
                </a:solidFill>
                <a:latin typeface="+mn-ea"/>
                <a:cs typeface="+mn-ea"/>
                <a:sym typeface="微软雅黑" panose="020B0503020204020204" pitchFamily="34" charset="-122"/>
              </a:rPr>
              <a:t>添加标题</a:t>
            </a:r>
            <a:endParaRPr lang="zh-CN" altLang="en-US" sz="1300">
              <a:solidFill>
                <a:schemeClr val="accent1"/>
              </a:solidFill>
              <a:latin typeface="+mn-ea"/>
              <a:cs typeface="+mn-ea"/>
              <a:sym typeface="微软雅黑" panose="020B0503020204020204" pitchFamily="34" charset="-122"/>
            </a:endParaRPr>
          </a:p>
        </p:txBody>
      </p:sp>
      <p:sp>
        <p:nvSpPr>
          <p:cNvPr id="9233" name="TextBox 26"/>
          <p:cNvSpPr>
            <a:spLocks noChangeArrowheads="1"/>
          </p:cNvSpPr>
          <p:nvPr/>
        </p:nvSpPr>
        <p:spPr bwMode="auto">
          <a:xfrm>
            <a:off x="7742718" y="3155506"/>
            <a:ext cx="3721956" cy="3427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zh-CN" altLang="en-US" sz="1100">
                <a:solidFill>
                  <a:schemeClr val="tx1">
                    <a:lumMod val="50000"/>
                    <a:lumOff val="50000"/>
                  </a:schemeClr>
                </a:solidFill>
                <a:latin typeface="+mn-ea"/>
                <a:cs typeface="+mn-ea"/>
                <a:sym typeface="微软雅黑" panose="020B0503020204020204" pitchFamily="34" charset="-122"/>
              </a:rPr>
              <a:t>此处添加详细文本描述，建议与标题相关并符合整体语言风格，语言描述尽量简洁生动</a:t>
            </a:r>
            <a:endParaRPr lang="zh-CN" altLang="en-US" sz="1100">
              <a:solidFill>
                <a:schemeClr val="tx1">
                  <a:lumMod val="50000"/>
                  <a:lumOff val="50000"/>
                </a:schemeClr>
              </a:solidFill>
              <a:latin typeface="+mn-ea"/>
              <a:cs typeface="+mn-ea"/>
              <a:sym typeface="微软雅黑" panose="020B0503020204020204" pitchFamily="34" charset="-122"/>
            </a:endParaRPr>
          </a:p>
        </p:txBody>
      </p:sp>
      <p:sp>
        <p:nvSpPr>
          <p:cNvPr id="9234" name="TextBox 27"/>
          <p:cNvSpPr>
            <a:spLocks noChangeArrowheads="1"/>
          </p:cNvSpPr>
          <p:nvPr/>
        </p:nvSpPr>
        <p:spPr bwMode="auto">
          <a:xfrm>
            <a:off x="7742720" y="2925339"/>
            <a:ext cx="2554645" cy="2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zh-CN" altLang="en-US" sz="1300">
                <a:solidFill>
                  <a:schemeClr val="accent2"/>
                </a:solidFill>
                <a:latin typeface="+mn-ea"/>
                <a:cs typeface="+mn-ea"/>
                <a:sym typeface="微软雅黑" panose="020B0503020204020204" pitchFamily="34" charset="-122"/>
              </a:rPr>
              <a:t>添加标题</a:t>
            </a:r>
            <a:endParaRPr lang="zh-CN" altLang="en-US" sz="1300">
              <a:solidFill>
                <a:schemeClr val="accent2"/>
              </a:solidFill>
              <a:latin typeface="+mn-ea"/>
              <a:cs typeface="+mn-ea"/>
              <a:sym typeface="微软雅黑" panose="020B0503020204020204" pitchFamily="34" charset="-122"/>
            </a:endParaRPr>
          </a:p>
        </p:txBody>
      </p:sp>
      <p:sp>
        <p:nvSpPr>
          <p:cNvPr id="9235" name="TextBox 28"/>
          <p:cNvSpPr>
            <a:spLocks noChangeArrowheads="1"/>
          </p:cNvSpPr>
          <p:nvPr/>
        </p:nvSpPr>
        <p:spPr bwMode="auto">
          <a:xfrm>
            <a:off x="7742718" y="4050979"/>
            <a:ext cx="3721956" cy="3410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zh-CN" altLang="en-US" sz="1100">
                <a:solidFill>
                  <a:schemeClr val="tx1">
                    <a:lumMod val="50000"/>
                    <a:lumOff val="50000"/>
                  </a:schemeClr>
                </a:solidFill>
                <a:latin typeface="+mn-ea"/>
                <a:cs typeface="+mn-ea"/>
                <a:sym typeface="微软雅黑" panose="020B0503020204020204" pitchFamily="34" charset="-122"/>
              </a:rPr>
              <a:t>此处添加详细文本描述，建议与标题相关并符合整体语言风格，语言描述尽量简洁生动</a:t>
            </a:r>
            <a:endParaRPr lang="zh-CN" altLang="en-US" sz="1100">
              <a:solidFill>
                <a:schemeClr val="tx1">
                  <a:lumMod val="50000"/>
                  <a:lumOff val="50000"/>
                </a:schemeClr>
              </a:solidFill>
              <a:latin typeface="+mn-ea"/>
              <a:cs typeface="+mn-ea"/>
              <a:sym typeface="微软雅黑" panose="020B0503020204020204" pitchFamily="34" charset="-122"/>
            </a:endParaRPr>
          </a:p>
        </p:txBody>
      </p:sp>
      <p:sp>
        <p:nvSpPr>
          <p:cNvPr id="9236" name="TextBox 29"/>
          <p:cNvSpPr>
            <a:spLocks noChangeArrowheads="1"/>
          </p:cNvSpPr>
          <p:nvPr/>
        </p:nvSpPr>
        <p:spPr bwMode="auto">
          <a:xfrm>
            <a:off x="7742720" y="3819131"/>
            <a:ext cx="2554645" cy="2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zh-CN" altLang="en-US" sz="1300">
                <a:solidFill>
                  <a:srgbClr val="7F7F7F"/>
                </a:solidFill>
                <a:latin typeface="+mn-ea"/>
                <a:cs typeface="+mn-ea"/>
                <a:sym typeface="微软雅黑" panose="020B0503020204020204" pitchFamily="34" charset="-122"/>
              </a:rPr>
              <a:t>添加标题</a:t>
            </a:r>
            <a:endParaRPr lang="zh-CN" altLang="en-US" sz="1300">
              <a:solidFill>
                <a:srgbClr val="7F7F7F"/>
              </a:solidFill>
              <a:latin typeface="+mn-ea"/>
              <a:cs typeface="+mn-ea"/>
              <a:sym typeface="微软雅黑" panose="020B0503020204020204" pitchFamily="34" charset="-122"/>
            </a:endParaRPr>
          </a:p>
        </p:txBody>
      </p:sp>
      <p:sp>
        <p:nvSpPr>
          <p:cNvPr id="9237" name="TextBox 30"/>
          <p:cNvSpPr>
            <a:spLocks noChangeArrowheads="1"/>
          </p:cNvSpPr>
          <p:nvPr/>
        </p:nvSpPr>
        <p:spPr bwMode="auto">
          <a:xfrm>
            <a:off x="7742718" y="4912847"/>
            <a:ext cx="3800896" cy="3427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zh-CN" altLang="en-US" sz="1100">
                <a:solidFill>
                  <a:schemeClr val="tx1">
                    <a:lumMod val="50000"/>
                    <a:lumOff val="50000"/>
                  </a:schemeClr>
                </a:solidFill>
                <a:latin typeface="+mn-ea"/>
                <a:cs typeface="+mn-ea"/>
                <a:sym typeface="微软雅黑" panose="020B0503020204020204" pitchFamily="34" charset="-122"/>
              </a:rPr>
              <a:t>此处添加详细文本描述，建议与标题相关并符合整体语言风格，语言描述尽量简洁生动</a:t>
            </a:r>
            <a:endParaRPr lang="zh-CN" altLang="en-US" sz="1100">
              <a:solidFill>
                <a:schemeClr val="tx1">
                  <a:lumMod val="50000"/>
                  <a:lumOff val="50000"/>
                </a:schemeClr>
              </a:solidFill>
              <a:latin typeface="+mn-ea"/>
              <a:cs typeface="+mn-ea"/>
              <a:sym typeface="微软雅黑" panose="020B0503020204020204" pitchFamily="34" charset="-122"/>
            </a:endParaRPr>
          </a:p>
        </p:txBody>
      </p:sp>
      <p:sp>
        <p:nvSpPr>
          <p:cNvPr id="9238" name="TextBox 31"/>
          <p:cNvSpPr>
            <a:spLocks noChangeArrowheads="1"/>
          </p:cNvSpPr>
          <p:nvPr/>
        </p:nvSpPr>
        <p:spPr bwMode="auto">
          <a:xfrm>
            <a:off x="7742720" y="4682681"/>
            <a:ext cx="2554645" cy="2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zh-CN" altLang="en-US" sz="1300">
                <a:solidFill>
                  <a:schemeClr val="accent4"/>
                </a:solidFill>
                <a:latin typeface="+mn-ea"/>
                <a:cs typeface="+mn-ea"/>
                <a:sym typeface="微软雅黑" panose="020B0503020204020204" pitchFamily="34" charset="-122"/>
              </a:rPr>
              <a:t>添加标题</a:t>
            </a:r>
            <a:endParaRPr lang="zh-CN" altLang="en-US" sz="1300">
              <a:solidFill>
                <a:schemeClr val="accent4"/>
              </a:solidFill>
              <a:latin typeface="+mn-ea"/>
              <a:cs typeface="+mn-ea"/>
              <a:sym typeface="微软雅黑" panose="020B0503020204020204" pitchFamily="34" charset="-122"/>
            </a:endParaRPr>
          </a:p>
        </p:txBody>
      </p:sp>
      <p:sp>
        <p:nvSpPr>
          <p:cNvPr id="9239" name="矩形 34"/>
          <p:cNvSpPr>
            <a:spLocks noChangeArrowheads="1"/>
          </p:cNvSpPr>
          <p:nvPr/>
        </p:nvSpPr>
        <p:spPr bwMode="auto">
          <a:xfrm>
            <a:off x="767409" y="1772817"/>
            <a:ext cx="5576215" cy="3739811"/>
          </a:xfrm>
          <a:prstGeom prst="rect">
            <a:avLst/>
          </a:prstGeom>
          <a:blipFill dpi="0" rotWithShape="1">
            <a:blip r:embed="rId1"/>
            <a:srcRect/>
            <a:stretch>
              <a:fillRect/>
            </a:stretch>
          </a:blipFill>
          <a:ln>
            <a:noFill/>
          </a:ln>
        </p:spPr>
        <p:txBody>
          <a:bodyPr lIns="96753" tIns="48376" rIns="96753" bIns="48376" anchor="ctr"/>
          <a:lstStyle/>
          <a:p>
            <a:pPr algn="ctr"/>
            <a:endParaRPr lang="zh-CN" altLang="zh-CN" sz="2400">
              <a:solidFill>
                <a:srgbClr val="FFFFFF"/>
              </a:solidFill>
              <a:latin typeface="宋体" panose="02010600030101010101" pitchFamily="2" charset="-122"/>
              <a:cs typeface="+mn-ea"/>
              <a:sym typeface="宋体" panose="02010600030101010101" pitchFamily="2" charset="-122"/>
            </a:endParaRPr>
          </a:p>
        </p:txBody>
      </p:sp>
      <p:sp>
        <p:nvSpPr>
          <p:cNvPr id="2" name="标题 1"/>
          <p:cNvSpPr>
            <a:spLocks noGrp="1"/>
          </p:cNvSpPr>
          <p:nvPr>
            <p:ph type="title"/>
          </p:nvPr>
        </p:nvSpPr>
        <p:spPr/>
        <p:txBody>
          <a:bodyPr>
            <a:normAutofit fontScale="90000"/>
          </a:bodyPr>
          <a:lstStyle/>
          <a:p>
            <a:r>
              <a:rPr lang="zh-CN" altLang="en-US" dirty="0">
                <a:cs typeface="+mn-ea"/>
              </a:rPr>
              <a:t>单击此处添加标题</a:t>
            </a:r>
            <a:endParaRPr lang="zh-CN" altLang="en-US" dirty="0">
              <a:ea typeface="+mn-ea"/>
              <a:cs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9218"/>
                                        </p:tgtEl>
                                        <p:attrNameLst>
                                          <p:attrName>style.visibility</p:attrName>
                                        </p:attrNameLst>
                                      </p:cBhvr>
                                      <p:to>
                                        <p:strVal val="visible"/>
                                      </p:to>
                                    </p:set>
                                    <p:animEffect transition="in" filter="fade">
                                      <p:cBhvr>
                                        <p:cTn id="7" dur="500"/>
                                        <p:tgtEl>
                                          <p:spTgt spid="9218"/>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9219"/>
                                        </p:tgtEl>
                                        <p:attrNameLst>
                                          <p:attrName>style.visibility</p:attrName>
                                        </p:attrNameLst>
                                      </p:cBhvr>
                                      <p:to>
                                        <p:strVal val="visible"/>
                                      </p:to>
                                    </p:set>
                                    <p:animEffect transition="in" filter="fade">
                                      <p:cBhvr>
                                        <p:cTn id="10" dur="500"/>
                                        <p:tgtEl>
                                          <p:spTgt spid="9219"/>
                                        </p:tgtEl>
                                      </p:cBhvr>
                                    </p:animEffect>
                                  </p:childTnLst>
                                </p:cTn>
                              </p:par>
                            </p:childTnLst>
                          </p:cTn>
                        </p:par>
                        <p:par>
                          <p:cTn id="11" fill="hold">
                            <p:stCondLst>
                              <p:cond delay="500"/>
                            </p:stCondLst>
                            <p:childTnLst>
                              <p:par>
                                <p:cTn id="12" presetID="1" presetClass="entr" presetSubtype="0" fill="hold" grpId="0" nodeType="afterEffect">
                                  <p:stCondLst>
                                    <p:cond delay="0"/>
                                  </p:stCondLst>
                                  <p:childTnLst>
                                    <p:set>
                                      <p:cBhvr>
                                        <p:cTn id="13" dur="1" fill="hold">
                                          <p:stCondLst>
                                            <p:cond delay="199"/>
                                          </p:stCondLst>
                                        </p:cTn>
                                        <p:tgtEl>
                                          <p:spTgt spid="9232"/>
                                        </p:tgtEl>
                                        <p:attrNameLst>
                                          <p:attrName>style.visibility</p:attrName>
                                        </p:attrNameLst>
                                      </p:cBhvr>
                                      <p:to>
                                        <p:strVal val="visible"/>
                                      </p:to>
                                    </p:set>
                                  </p:childTnLst>
                                </p:cTn>
                              </p:par>
                              <p:par>
                                <p:cTn id="14" presetID="18" presetClass="entr" presetSubtype="6" fill="hold" grpId="0" nodeType="withEffect">
                                  <p:stCondLst>
                                    <p:cond delay="0"/>
                                  </p:stCondLst>
                                  <p:childTnLst>
                                    <p:set>
                                      <p:cBhvr>
                                        <p:cTn id="15" dur="1" fill="hold">
                                          <p:stCondLst>
                                            <p:cond delay="0"/>
                                          </p:stCondLst>
                                        </p:cTn>
                                        <p:tgtEl>
                                          <p:spTgt spid="9231"/>
                                        </p:tgtEl>
                                        <p:attrNameLst>
                                          <p:attrName>style.visibility</p:attrName>
                                        </p:attrNameLst>
                                      </p:cBhvr>
                                      <p:to>
                                        <p:strVal val="visible"/>
                                      </p:to>
                                    </p:set>
                                    <p:animEffect>
                                      <p:cBhvr>
                                        <p:cTn id="16" dur="600"/>
                                        <p:tgtEl>
                                          <p:spTgt spid="9231"/>
                                        </p:tgtEl>
                                      </p:cBhvr>
                                    </p:animEffect>
                                  </p:childTnLst>
                                </p:cTn>
                              </p:par>
                            </p:childTnLst>
                          </p:cTn>
                        </p:par>
                        <p:par>
                          <p:cTn id="17" fill="hold">
                            <p:stCondLst>
                              <p:cond delay="1000"/>
                            </p:stCondLst>
                            <p:childTnLst>
                              <p:par>
                                <p:cTn id="18" presetID="10" presetClass="entr" presetSubtype="0" fill="hold" grpId="0" nodeType="afterEffect">
                                  <p:stCondLst>
                                    <p:cond delay="0"/>
                                  </p:stCondLst>
                                  <p:childTnLst>
                                    <p:set>
                                      <p:cBhvr>
                                        <p:cTn id="19" dur="1" fill="hold">
                                          <p:stCondLst>
                                            <p:cond delay="0"/>
                                          </p:stCondLst>
                                        </p:cTn>
                                        <p:tgtEl>
                                          <p:spTgt spid="9220"/>
                                        </p:tgtEl>
                                        <p:attrNameLst>
                                          <p:attrName>style.visibility</p:attrName>
                                        </p:attrNameLst>
                                      </p:cBhvr>
                                      <p:to>
                                        <p:strVal val="visible"/>
                                      </p:to>
                                    </p:set>
                                    <p:animEffect transition="in" filter="fade">
                                      <p:cBhvr>
                                        <p:cTn id="20" dur="500"/>
                                        <p:tgtEl>
                                          <p:spTgt spid="9220"/>
                                        </p:tgtEl>
                                      </p:cBhvr>
                                    </p:animEffect>
                                  </p:childTnLst>
                                </p:cTn>
                              </p:par>
                              <p:par>
                                <p:cTn id="21" presetID="10" presetClass="entr" presetSubtype="0" fill="hold" nodeType="withEffect">
                                  <p:stCondLst>
                                    <p:cond delay="0"/>
                                  </p:stCondLst>
                                  <p:childTnLst>
                                    <p:set>
                                      <p:cBhvr>
                                        <p:cTn id="22" dur="1" fill="hold">
                                          <p:stCondLst>
                                            <p:cond delay="0"/>
                                          </p:stCondLst>
                                        </p:cTn>
                                        <p:tgtEl>
                                          <p:spTgt spid="9221"/>
                                        </p:tgtEl>
                                        <p:attrNameLst>
                                          <p:attrName>style.visibility</p:attrName>
                                        </p:attrNameLst>
                                      </p:cBhvr>
                                      <p:to>
                                        <p:strVal val="visible"/>
                                      </p:to>
                                    </p:set>
                                    <p:animEffect transition="in" filter="fade">
                                      <p:cBhvr>
                                        <p:cTn id="23" dur="500"/>
                                        <p:tgtEl>
                                          <p:spTgt spid="9221"/>
                                        </p:tgtEl>
                                      </p:cBhvr>
                                    </p:animEffect>
                                  </p:childTnLst>
                                </p:cTn>
                              </p:par>
                            </p:childTnLst>
                          </p:cTn>
                        </p:par>
                        <p:par>
                          <p:cTn id="24" fill="hold">
                            <p:stCondLst>
                              <p:cond delay="1500"/>
                            </p:stCondLst>
                            <p:childTnLst>
                              <p:par>
                                <p:cTn id="25" presetID="1" presetClass="entr" presetSubtype="0" fill="hold" grpId="0" nodeType="afterEffect">
                                  <p:stCondLst>
                                    <p:cond delay="0"/>
                                  </p:stCondLst>
                                  <p:childTnLst>
                                    <p:set>
                                      <p:cBhvr>
                                        <p:cTn id="26" dur="1" fill="hold">
                                          <p:stCondLst>
                                            <p:cond delay="199"/>
                                          </p:stCondLst>
                                        </p:cTn>
                                        <p:tgtEl>
                                          <p:spTgt spid="9234"/>
                                        </p:tgtEl>
                                        <p:attrNameLst>
                                          <p:attrName>style.visibility</p:attrName>
                                        </p:attrNameLst>
                                      </p:cBhvr>
                                      <p:to>
                                        <p:strVal val="visible"/>
                                      </p:to>
                                    </p:set>
                                  </p:childTnLst>
                                </p:cTn>
                              </p:par>
                              <p:par>
                                <p:cTn id="27" presetID="18" presetClass="entr" presetSubtype="6" fill="hold" grpId="0" nodeType="withEffect">
                                  <p:stCondLst>
                                    <p:cond delay="0"/>
                                  </p:stCondLst>
                                  <p:childTnLst>
                                    <p:set>
                                      <p:cBhvr>
                                        <p:cTn id="28" dur="1" fill="hold">
                                          <p:stCondLst>
                                            <p:cond delay="0"/>
                                          </p:stCondLst>
                                        </p:cTn>
                                        <p:tgtEl>
                                          <p:spTgt spid="9233"/>
                                        </p:tgtEl>
                                        <p:attrNameLst>
                                          <p:attrName>style.visibility</p:attrName>
                                        </p:attrNameLst>
                                      </p:cBhvr>
                                      <p:to>
                                        <p:strVal val="visible"/>
                                      </p:to>
                                    </p:set>
                                    <p:animEffect>
                                      <p:cBhvr>
                                        <p:cTn id="29" dur="600"/>
                                        <p:tgtEl>
                                          <p:spTgt spid="9233"/>
                                        </p:tgtEl>
                                      </p:cBhvr>
                                    </p:animEffect>
                                  </p:childTnLst>
                                </p:cTn>
                              </p:par>
                            </p:childTnLst>
                          </p:cTn>
                        </p:par>
                        <p:par>
                          <p:cTn id="30" fill="hold">
                            <p:stCondLst>
                              <p:cond delay="2000"/>
                            </p:stCondLst>
                            <p:childTnLst>
                              <p:par>
                                <p:cTn id="31" presetID="10" presetClass="entr" presetSubtype="0" fill="hold" grpId="0" nodeType="afterEffect">
                                  <p:stCondLst>
                                    <p:cond delay="0"/>
                                  </p:stCondLst>
                                  <p:childTnLst>
                                    <p:set>
                                      <p:cBhvr>
                                        <p:cTn id="32" dur="1" fill="hold">
                                          <p:stCondLst>
                                            <p:cond delay="0"/>
                                          </p:stCondLst>
                                        </p:cTn>
                                        <p:tgtEl>
                                          <p:spTgt spid="9227"/>
                                        </p:tgtEl>
                                        <p:attrNameLst>
                                          <p:attrName>style.visibility</p:attrName>
                                        </p:attrNameLst>
                                      </p:cBhvr>
                                      <p:to>
                                        <p:strVal val="visible"/>
                                      </p:to>
                                    </p:set>
                                    <p:animEffect transition="in" filter="fade">
                                      <p:cBhvr>
                                        <p:cTn id="33" dur="500"/>
                                        <p:tgtEl>
                                          <p:spTgt spid="9227"/>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9228"/>
                                        </p:tgtEl>
                                        <p:attrNameLst>
                                          <p:attrName>style.visibility</p:attrName>
                                        </p:attrNameLst>
                                      </p:cBhvr>
                                      <p:to>
                                        <p:strVal val="visible"/>
                                      </p:to>
                                    </p:set>
                                    <p:animEffect transition="in" filter="fade">
                                      <p:cBhvr>
                                        <p:cTn id="36" dur="500"/>
                                        <p:tgtEl>
                                          <p:spTgt spid="9228"/>
                                        </p:tgtEl>
                                      </p:cBhvr>
                                    </p:animEffect>
                                  </p:childTnLst>
                                </p:cTn>
                              </p:par>
                            </p:childTnLst>
                          </p:cTn>
                        </p:par>
                        <p:par>
                          <p:cTn id="37" fill="hold">
                            <p:stCondLst>
                              <p:cond delay="2500"/>
                            </p:stCondLst>
                            <p:childTnLst>
                              <p:par>
                                <p:cTn id="38" presetID="1" presetClass="entr" presetSubtype="0" fill="hold" grpId="0" nodeType="afterEffect">
                                  <p:stCondLst>
                                    <p:cond delay="0"/>
                                  </p:stCondLst>
                                  <p:childTnLst>
                                    <p:set>
                                      <p:cBhvr>
                                        <p:cTn id="39" dur="1" fill="hold">
                                          <p:stCondLst>
                                            <p:cond delay="199"/>
                                          </p:stCondLst>
                                        </p:cTn>
                                        <p:tgtEl>
                                          <p:spTgt spid="9236"/>
                                        </p:tgtEl>
                                        <p:attrNameLst>
                                          <p:attrName>style.visibility</p:attrName>
                                        </p:attrNameLst>
                                      </p:cBhvr>
                                      <p:to>
                                        <p:strVal val="visible"/>
                                      </p:to>
                                    </p:set>
                                  </p:childTnLst>
                                </p:cTn>
                              </p:par>
                              <p:par>
                                <p:cTn id="40" presetID="18" presetClass="entr" presetSubtype="6" fill="hold" grpId="0" nodeType="withEffect">
                                  <p:stCondLst>
                                    <p:cond delay="0"/>
                                  </p:stCondLst>
                                  <p:childTnLst>
                                    <p:set>
                                      <p:cBhvr>
                                        <p:cTn id="41" dur="1" fill="hold">
                                          <p:stCondLst>
                                            <p:cond delay="0"/>
                                          </p:stCondLst>
                                        </p:cTn>
                                        <p:tgtEl>
                                          <p:spTgt spid="9235"/>
                                        </p:tgtEl>
                                        <p:attrNameLst>
                                          <p:attrName>style.visibility</p:attrName>
                                        </p:attrNameLst>
                                      </p:cBhvr>
                                      <p:to>
                                        <p:strVal val="visible"/>
                                      </p:to>
                                    </p:set>
                                    <p:animEffect>
                                      <p:cBhvr>
                                        <p:cTn id="42" dur="600"/>
                                        <p:tgtEl>
                                          <p:spTgt spid="9235"/>
                                        </p:tgtEl>
                                      </p:cBhvr>
                                    </p:animEffect>
                                  </p:childTnLst>
                                </p:cTn>
                              </p:par>
                            </p:childTnLst>
                          </p:cTn>
                        </p:par>
                        <p:par>
                          <p:cTn id="43" fill="hold">
                            <p:stCondLst>
                              <p:cond delay="3000"/>
                            </p:stCondLst>
                            <p:childTnLst>
                              <p:par>
                                <p:cTn id="44" presetID="10" presetClass="entr" presetSubtype="0" fill="hold" grpId="0" nodeType="afterEffect">
                                  <p:stCondLst>
                                    <p:cond delay="0"/>
                                  </p:stCondLst>
                                  <p:childTnLst>
                                    <p:set>
                                      <p:cBhvr>
                                        <p:cTn id="45" dur="1" fill="hold">
                                          <p:stCondLst>
                                            <p:cond delay="0"/>
                                          </p:stCondLst>
                                        </p:cTn>
                                        <p:tgtEl>
                                          <p:spTgt spid="9229"/>
                                        </p:tgtEl>
                                        <p:attrNameLst>
                                          <p:attrName>style.visibility</p:attrName>
                                        </p:attrNameLst>
                                      </p:cBhvr>
                                      <p:to>
                                        <p:strVal val="visible"/>
                                      </p:to>
                                    </p:set>
                                    <p:animEffect transition="in" filter="fade">
                                      <p:cBhvr>
                                        <p:cTn id="46" dur="500"/>
                                        <p:tgtEl>
                                          <p:spTgt spid="9229"/>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9230"/>
                                        </p:tgtEl>
                                        <p:attrNameLst>
                                          <p:attrName>style.visibility</p:attrName>
                                        </p:attrNameLst>
                                      </p:cBhvr>
                                      <p:to>
                                        <p:strVal val="visible"/>
                                      </p:to>
                                    </p:set>
                                    <p:animEffect transition="in" filter="fade">
                                      <p:cBhvr>
                                        <p:cTn id="49" dur="500"/>
                                        <p:tgtEl>
                                          <p:spTgt spid="9230"/>
                                        </p:tgtEl>
                                      </p:cBhvr>
                                    </p:animEffect>
                                  </p:childTnLst>
                                </p:cTn>
                              </p:par>
                            </p:childTnLst>
                          </p:cTn>
                        </p:par>
                        <p:par>
                          <p:cTn id="50" fill="hold">
                            <p:stCondLst>
                              <p:cond delay="3500"/>
                            </p:stCondLst>
                            <p:childTnLst>
                              <p:par>
                                <p:cTn id="51" presetID="1" presetClass="entr" presetSubtype="0" fill="hold" grpId="0" nodeType="afterEffect">
                                  <p:stCondLst>
                                    <p:cond delay="0"/>
                                  </p:stCondLst>
                                  <p:childTnLst>
                                    <p:set>
                                      <p:cBhvr>
                                        <p:cTn id="52" dur="1" fill="hold">
                                          <p:stCondLst>
                                            <p:cond delay="199"/>
                                          </p:stCondLst>
                                        </p:cTn>
                                        <p:tgtEl>
                                          <p:spTgt spid="9238"/>
                                        </p:tgtEl>
                                        <p:attrNameLst>
                                          <p:attrName>style.visibility</p:attrName>
                                        </p:attrNameLst>
                                      </p:cBhvr>
                                      <p:to>
                                        <p:strVal val="visible"/>
                                      </p:to>
                                    </p:set>
                                  </p:childTnLst>
                                </p:cTn>
                              </p:par>
                              <p:par>
                                <p:cTn id="53" presetID="18" presetClass="entr" presetSubtype="6" fill="hold" grpId="0" nodeType="withEffect">
                                  <p:stCondLst>
                                    <p:cond delay="0"/>
                                  </p:stCondLst>
                                  <p:childTnLst>
                                    <p:set>
                                      <p:cBhvr>
                                        <p:cTn id="54" dur="1" fill="hold">
                                          <p:stCondLst>
                                            <p:cond delay="0"/>
                                          </p:stCondLst>
                                        </p:cTn>
                                        <p:tgtEl>
                                          <p:spTgt spid="9237"/>
                                        </p:tgtEl>
                                        <p:attrNameLst>
                                          <p:attrName>style.visibility</p:attrName>
                                        </p:attrNameLst>
                                      </p:cBhvr>
                                      <p:to>
                                        <p:strVal val="visible"/>
                                      </p:to>
                                    </p:set>
                                    <p:animEffect>
                                      <p:cBhvr>
                                        <p:cTn id="55" dur="600"/>
                                        <p:tgtEl>
                                          <p:spTgt spid="92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8" grpId="0" bldLvl="0" animBg="1" autoUpdateAnimBg="0"/>
      <p:bldP spid="9219" grpId="0" bldLvl="0" animBg="1" autoUpdateAnimBg="0"/>
      <p:bldP spid="9220" grpId="0" bldLvl="0" animBg="1" autoUpdateAnimBg="0"/>
      <p:bldP spid="9227" grpId="0" bldLvl="0" animBg="1" autoUpdateAnimBg="0"/>
      <p:bldP spid="9228" grpId="0" bldLvl="0" animBg="1" autoUpdateAnimBg="0"/>
      <p:bldP spid="9229" grpId="0" bldLvl="0" animBg="1" autoUpdateAnimBg="0"/>
      <p:bldP spid="9230" grpId="0" bldLvl="0" animBg="1" autoUpdateAnimBg="0"/>
      <p:bldP spid="9231" grpId="0" bldLvl="0" autoUpdateAnimBg="0"/>
      <p:bldP spid="9232" grpId="0" bldLvl="0" autoUpdateAnimBg="0"/>
      <p:bldP spid="9233" grpId="0" bldLvl="0" autoUpdateAnimBg="0"/>
      <p:bldP spid="9234" grpId="0" bldLvl="0" autoUpdateAnimBg="0"/>
      <p:bldP spid="9235" grpId="0" bldLvl="0" autoUpdateAnimBg="0"/>
      <p:bldP spid="9236" grpId="0" bldLvl="0" autoUpdateAnimBg="0"/>
      <p:bldP spid="9237" grpId="0" bldLvl="0" autoUpdateAnimBg="0"/>
      <p:bldP spid="9238" grpId="0" bldLvl="0" autoUpdateAnimBg="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zh-CN" altLang="en-US" dirty="0">
                <a:cs typeface="+mn-ea"/>
              </a:rPr>
              <a:t>单击此处添加标题</a:t>
            </a:r>
            <a:endParaRPr lang="zh-CN" altLang="en-US" dirty="0">
              <a:ea typeface="+mn-ea"/>
              <a:cs typeface="+mn-ea"/>
            </a:endParaRPr>
          </a:p>
        </p:txBody>
      </p:sp>
      <p:sp>
        <p:nvSpPr>
          <p:cNvPr id="34" name="Oval 33"/>
          <p:cNvSpPr>
            <a:spLocks noChangeAspect="1"/>
          </p:cNvSpPr>
          <p:nvPr/>
        </p:nvSpPr>
        <p:spPr>
          <a:xfrm>
            <a:off x="5588070" y="1534921"/>
            <a:ext cx="2401142" cy="2401450"/>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dirty="0">
              <a:solidFill>
                <a:schemeClr val="bg1"/>
              </a:solidFill>
              <a:latin typeface="+mn-ea"/>
              <a:cs typeface="+mn-ea"/>
            </a:endParaRPr>
          </a:p>
        </p:txBody>
      </p:sp>
      <p:sp>
        <p:nvSpPr>
          <p:cNvPr id="35" name="Oval 34"/>
          <p:cNvSpPr>
            <a:spLocks noChangeAspect="1"/>
          </p:cNvSpPr>
          <p:nvPr/>
        </p:nvSpPr>
        <p:spPr>
          <a:xfrm>
            <a:off x="2620105" y="1872844"/>
            <a:ext cx="1845788" cy="184602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dirty="0">
              <a:solidFill>
                <a:schemeClr val="bg1"/>
              </a:solidFill>
              <a:latin typeface="+mn-ea"/>
              <a:cs typeface="+mn-ea"/>
            </a:endParaRPr>
          </a:p>
        </p:txBody>
      </p:sp>
      <p:sp>
        <p:nvSpPr>
          <p:cNvPr id="36" name="Oval 35"/>
          <p:cNvSpPr>
            <a:spLocks noChangeAspect="1"/>
          </p:cNvSpPr>
          <p:nvPr/>
        </p:nvSpPr>
        <p:spPr>
          <a:xfrm>
            <a:off x="7989212" y="3282523"/>
            <a:ext cx="1845788" cy="1846024"/>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dirty="0">
              <a:solidFill>
                <a:schemeClr val="bg1"/>
              </a:solidFill>
              <a:latin typeface="+mn-ea"/>
              <a:cs typeface="+mn-ea"/>
            </a:endParaRPr>
          </a:p>
        </p:txBody>
      </p:sp>
      <p:sp>
        <p:nvSpPr>
          <p:cNvPr id="37" name="Oval 36"/>
          <p:cNvSpPr>
            <a:spLocks noChangeAspect="1"/>
          </p:cNvSpPr>
          <p:nvPr/>
        </p:nvSpPr>
        <p:spPr>
          <a:xfrm>
            <a:off x="4408895" y="3589002"/>
            <a:ext cx="1613229" cy="1613436"/>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dirty="0">
              <a:solidFill>
                <a:schemeClr val="bg1"/>
              </a:solidFill>
              <a:latin typeface="+mn-ea"/>
              <a:cs typeface="+mn-ea"/>
            </a:endParaRPr>
          </a:p>
        </p:txBody>
      </p:sp>
      <p:sp>
        <p:nvSpPr>
          <p:cNvPr id="38" name="Oval 37"/>
          <p:cNvSpPr>
            <a:spLocks noChangeAspect="1"/>
          </p:cNvSpPr>
          <p:nvPr/>
        </p:nvSpPr>
        <p:spPr>
          <a:xfrm>
            <a:off x="9811462" y="2457694"/>
            <a:ext cx="1261013" cy="1261174"/>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noAutofit/>
          </a:bodyPr>
          <a:lstStyle/>
          <a:p>
            <a:pPr algn="ctr"/>
            <a:r>
              <a:rPr lang="zh-CN" altLang="en-US" sz="1600" dirty="0">
                <a:solidFill>
                  <a:schemeClr val="bg1"/>
                </a:solidFill>
                <a:latin typeface="+mn-ea"/>
                <a:cs typeface="+mn-ea"/>
              </a:rPr>
              <a:t>企业目标</a:t>
            </a:r>
            <a:endParaRPr lang="en-US" sz="1600" dirty="0">
              <a:solidFill>
                <a:schemeClr val="bg1"/>
              </a:solidFill>
              <a:latin typeface="+mn-ea"/>
              <a:cs typeface="+mn-ea"/>
            </a:endParaRPr>
          </a:p>
        </p:txBody>
      </p:sp>
      <p:sp>
        <p:nvSpPr>
          <p:cNvPr id="39" name="Oval 38"/>
          <p:cNvSpPr>
            <a:spLocks noChangeAspect="1"/>
          </p:cNvSpPr>
          <p:nvPr/>
        </p:nvSpPr>
        <p:spPr>
          <a:xfrm>
            <a:off x="1768685" y="3144641"/>
            <a:ext cx="1449322" cy="1449508"/>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dirty="0">
              <a:solidFill>
                <a:srgbClr val="5C4470"/>
              </a:solidFill>
              <a:latin typeface="+mn-ea"/>
              <a:cs typeface="+mn-ea"/>
            </a:endParaRPr>
          </a:p>
        </p:txBody>
      </p:sp>
      <p:sp>
        <p:nvSpPr>
          <p:cNvPr id="40" name="Oval 39"/>
          <p:cNvSpPr>
            <a:spLocks noChangeAspect="1"/>
          </p:cNvSpPr>
          <p:nvPr/>
        </p:nvSpPr>
        <p:spPr>
          <a:xfrm>
            <a:off x="1229995" y="2359229"/>
            <a:ext cx="592345" cy="592421"/>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lvl="0" algn="ctr"/>
            <a:endParaRPr lang="en-US" dirty="0">
              <a:latin typeface="+mn-ea"/>
              <a:cs typeface="+mn-ea"/>
            </a:endParaRPr>
          </a:p>
        </p:txBody>
      </p:sp>
      <p:sp>
        <p:nvSpPr>
          <p:cNvPr id="41" name="Oval 40"/>
          <p:cNvSpPr>
            <a:spLocks noChangeAspect="1"/>
          </p:cNvSpPr>
          <p:nvPr/>
        </p:nvSpPr>
        <p:spPr>
          <a:xfrm>
            <a:off x="9003786" y="1880779"/>
            <a:ext cx="592345" cy="592421"/>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AU" dirty="0">
              <a:solidFill>
                <a:srgbClr val="FFFFFF"/>
              </a:solidFill>
              <a:latin typeface="+mn-ea"/>
              <a:cs typeface="+mn-ea"/>
            </a:endParaRPr>
          </a:p>
        </p:txBody>
      </p:sp>
      <p:sp>
        <p:nvSpPr>
          <p:cNvPr id="42" name="Oval 41"/>
          <p:cNvSpPr>
            <a:spLocks noChangeAspect="1"/>
          </p:cNvSpPr>
          <p:nvPr/>
        </p:nvSpPr>
        <p:spPr>
          <a:xfrm>
            <a:off x="5007341" y="2285290"/>
            <a:ext cx="730796" cy="730890"/>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dirty="0">
              <a:solidFill>
                <a:srgbClr val="FFFFFF"/>
              </a:solidFill>
              <a:latin typeface="+mn-ea"/>
              <a:cs typeface="+mn-ea"/>
            </a:endParaRPr>
          </a:p>
        </p:txBody>
      </p:sp>
      <p:sp>
        <p:nvSpPr>
          <p:cNvPr id="43" name="Text Placeholder 32"/>
          <p:cNvSpPr txBox="1"/>
          <p:nvPr/>
        </p:nvSpPr>
        <p:spPr>
          <a:xfrm>
            <a:off x="2915697" y="2522533"/>
            <a:ext cx="1233818" cy="822034"/>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lnSpc>
                <a:spcPct val="120000"/>
              </a:lnSpc>
              <a:buNone/>
            </a:pPr>
            <a:r>
              <a:rPr lang="zh-CN" altLang="en-US" sz="1000" dirty="0">
                <a:solidFill>
                  <a:schemeClr val="bg1"/>
                </a:solidFill>
                <a:latin typeface="+mn-ea"/>
                <a:cs typeface="+mn-ea"/>
              </a:rPr>
              <a:t>此处添加详细文本描述，建议与标题相关并符合整体语言风格</a:t>
            </a:r>
            <a:endParaRPr lang="en-US" sz="1000" dirty="0">
              <a:solidFill>
                <a:schemeClr val="bg1"/>
              </a:solidFill>
              <a:latin typeface="+mn-ea"/>
              <a:cs typeface="+mn-ea"/>
            </a:endParaRPr>
          </a:p>
        </p:txBody>
      </p:sp>
      <p:sp>
        <p:nvSpPr>
          <p:cNvPr id="44" name="Text Placeholder 33"/>
          <p:cNvSpPr txBox="1"/>
          <p:nvPr/>
        </p:nvSpPr>
        <p:spPr>
          <a:xfrm>
            <a:off x="2915418" y="2304484"/>
            <a:ext cx="1232196" cy="203073"/>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buNone/>
            </a:pPr>
            <a:r>
              <a:rPr lang="zh-CN" altLang="en-US" sz="1100" b="1" dirty="0">
                <a:solidFill>
                  <a:schemeClr val="bg1"/>
                </a:solidFill>
                <a:latin typeface="+mn-ea"/>
                <a:cs typeface="+mn-ea"/>
              </a:rPr>
              <a:t>市场策略</a:t>
            </a:r>
            <a:endParaRPr lang="en-AU" sz="1100" dirty="0">
              <a:solidFill>
                <a:schemeClr val="bg1"/>
              </a:solidFill>
              <a:latin typeface="+mn-ea"/>
              <a:cs typeface="+mn-ea"/>
            </a:endParaRPr>
          </a:p>
        </p:txBody>
      </p:sp>
      <p:sp>
        <p:nvSpPr>
          <p:cNvPr id="45" name="Text Placeholder 33"/>
          <p:cNvSpPr txBox="1"/>
          <p:nvPr/>
        </p:nvSpPr>
        <p:spPr>
          <a:xfrm>
            <a:off x="2026906" y="3698490"/>
            <a:ext cx="888512" cy="341813"/>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buNone/>
            </a:pPr>
            <a:r>
              <a:rPr lang="en-AU" sz="2600" dirty="0">
                <a:solidFill>
                  <a:schemeClr val="bg1"/>
                </a:solidFill>
                <a:latin typeface="+mn-ea"/>
                <a:cs typeface="+mn-ea"/>
              </a:rPr>
              <a:t>2014</a:t>
            </a:r>
            <a:endParaRPr lang="en-AU" sz="2600" dirty="0">
              <a:solidFill>
                <a:schemeClr val="bg1"/>
              </a:solidFill>
              <a:latin typeface="+mn-ea"/>
              <a:cs typeface="+mn-ea"/>
            </a:endParaRPr>
          </a:p>
        </p:txBody>
      </p:sp>
      <p:sp>
        <p:nvSpPr>
          <p:cNvPr id="46" name="Text Placeholder 32"/>
          <p:cNvSpPr txBox="1"/>
          <p:nvPr/>
        </p:nvSpPr>
        <p:spPr>
          <a:xfrm>
            <a:off x="4692878" y="3984703"/>
            <a:ext cx="1045258" cy="822034"/>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lnSpc>
                <a:spcPct val="120000"/>
              </a:lnSpc>
              <a:buNone/>
            </a:pPr>
            <a:r>
              <a:rPr lang="zh-CN" altLang="en-US" sz="1000" dirty="0">
                <a:solidFill>
                  <a:schemeClr val="bg1"/>
                </a:solidFill>
                <a:latin typeface="+mn-ea"/>
                <a:cs typeface="+mn-ea"/>
              </a:rPr>
              <a:t>此处添加详细文本描述，建议与标题相关并符合整体语言风格</a:t>
            </a:r>
            <a:endParaRPr lang="en-US" altLang="zh-CN" sz="1000" dirty="0">
              <a:solidFill>
                <a:schemeClr val="bg1"/>
              </a:solidFill>
              <a:latin typeface="+mn-ea"/>
              <a:cs typeface="+mn-ea"/>
            </a:endParaRPr>
          </a:p>
        </p:txBody>
      </p:sp>
      <p:sp>
        <p:nvSpPr>
          <p:cNvPr id="47" name="Text Placeholder 32"/>
          <p:cNvSpPr txBox="1"/>
          <p:nvPr/>
        </p:nvSpPr>
        <p:spPr>
          <a:xfrm>
            <a:off x="6022124" y="2396826"/>
            <a:ext cx="1751759" cy="1144274"/>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a:lnSpc>
                <a:spcPct val="120000"/>
              </a:lnSpc>
              <a:buFont typeface="Wingdings" panose="05000000000000000000" pitchFamily="2" charset="2"/>
              <a:buChar char="ü"/>
            </a:pPr>
            <a:r>
              <a:rPr lang="zh-CN" altLang="en-US" sz="1000" dirty="0">
                <a:solidFill>
                  <a:schemeClr val="bg1"/>
                </a:solidFill>
                <a:latin typeface="+mn-ea"/>
                <a:cs typeface="+mn-ea"/>
              </a:rPr>
              <a:t>单击此处添加副标题或详细文本描述</a:t>
            </a:r>
            <a:r>
              <a:rPr lang="en-US" sz="1000" dirty="0">
                <a:solidFill>
                  <a:schemeClr val="bg1"/>
                </a:solidFill>
                <a:latin typeface="+mn-ea"/>
                <a:cs typeface="+mn-ea"/>
              </a:rPr>
              <a:t> </a:t>
            </a:r>
            <a:endParaRPr lang="en-US" sz="1000" dirty="0">
              <a:solidFill>
                <a:schemeClr val="bg1"/>
              </a:solidFill>
              <a:latin typeface="+mn-ea"/>
              <a:cs typeface="+mn-ea"/>
            </a:endParaRPr>
          </a:p>
          <a:p>
            <a:pPr>
              <a:lnSpc>
                <a:spcPct val="120000"/>
              </a:lnSpc>
              <a:buFont typeface="Wingdings" panose="05000000000000000000" pitchFamily="2" charset="2"/>
              <a:buChar char="ü"/>
            </a:pPr>
            <a:r>
              <a:rPr lang="zh-CN" altLang="en-US" sz="1000" dirty="0">
                <a:solidFill>
                  <a:schemeClr val="bg1"/>
                </a:solidFill>
                <a:latin typeface="+mn-ea"/>
                <a:cs typeface="+mn-ea"/>
              </a:rPr>
              <a:t>单击此处添加副标题或详细文本描述</a:t>
            </a:r>
            <a:r>
              <a:rPr lang="en-US" altLang="zh-CN" sz="1000" dirty="0">
                <a:solidFill>
                  <a:schemeClr val="bg1"/>
                </a:solidFill>
                <a:latin typeface="+mn-ea"/>
                <a:cs typeface="+mn-ea"/>
              </a:rPr>
              <a:t> </a:t>
            </a:r>
            <a:endParaRPr lang="en-US" altLang="zh-CN" sz="1000" dirty="0">
              <a:solidFill>
                <a:schemeClr val="bg1"/>
              </a:solidFill>
              <a:latin typeface="+mn-ea"/>
              <a:cs typeface="+mn-ea"/>
            </a:endParaRPr>
          </a:p>
        </p:txBody>
      </p:sp>
      <p:sp>
        <p:nvSpPr>
          <p:cNvPr id="48" name="Text Placeholder 33"/>
          <p:cNvSpPr txBox="1"/>
          <p:nvPr/>
        </p:nvSpPr>
        <p:spPr>
          <a:xfrm>
            <a:off x="6022126" y="2092575"/>
            <a:ext cx="1751757" cy="329298"/>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None/>
            </a:pPr>
            <a:r>
              <a:rPr lang="zh-CN" altLang="en-US" sz="1100" b="1" dirty="0">
                <a:solidFill>
                  <a:schemeClr val="bg1"/>
                </a:solidFill>
                <a:latin typeface="+mn-ea"/>
                <a:cs typeface="+mn-ea"/>
              </a:rPr>
              <a:t>如何扩大销售额</a:t>
            </a:r>
            <a:endParaRPr lang="en-AU" sz="1100" dirty="0">
              <a:solidFill>
                <a:schemeClr val="bg1"/>
              </a:solidFill>
              <a:latin typeface="+mn-ea"/>
              <a:cs typeface="+mn-ea"/>
            </a:endParaRPr>
          </a:p>
        </p:txBody>
      </p:sp>
      <p:sp>
        <p:nvSpPr>
          <p:cNvPr id="77" name="Text Placeholder 32"/>
          <p:cNvSpPr txBox="1"/>
          <p:nvPr/>
        </p:nvSpPr>
        <p:spPr>
          <a:xfrm>
            <a:off x="8399834" y="3984703"/>
            <a:ext cx="1026724" cy="822034"/>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lnSpc>
                <a:spcPct val="120000"/>
              </a:lnSpc>
              <a:buNone/>
            </a:pPr>
            <a:r>
              <a:rPr lang="zh-CN" altLang="en-US" sz="1000" dirty="0">
                <a:solidFill>
                  <a:schemeClr val="bg1"/>
                </a:solidFill>
                <a:latin typeface="+mn-ea"/>
                <a:cs typeface="+mn-ea"/>
              </a:rPr>
              <a:t>此处添加详细文本描述，建议与标题相关并符合整体语言风格</a:t>
            </a:r>
            <a:endParaRPr lang="en-US" sz="1000" dirty="0">
              <a:solidFill>
                <a:schemeClr val="bg1"/>
              </a:solidFill>
              <a:latin typeface="+mn-ea"/>
              <a:cs typeface="+mn-ea"/>
            </a:endParaRPr>
          </a:p>
        </p:txBody>
      </p:sp>
      <p:sp>
        <p:nvSpPr>
          <p:cNvPr id="78" name="Text Placeholder 33"/>
          <p:cNvSpPr txBox="1"/>
          <p:nvPr/>
        </p:nvSpPr>
        <p:spPr>
          <a:xfrm>
            <a:off x="8296008" y="3766654"/>
            <a:ext cx="1232196" cy="203073"/>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buNone/>
            </a:pPr>
            <a:r>
              <a:rPr lang="zh-CN" altLang="en-US" sz="1100" b="1" dirty="0">
                <a:solidFill>
                  <a:schemeClr val="bg1"/>
                </a:solidFill>
                <a:latin typeface="+mn-ea"/>
                <a:cs typeface="+mn-ea"/>
              </a:rPr>
              <a:t>解决方案</a:t>
            </a:r>
            <a:endParaRPr lang="en-AU" sz="1100" dirty="0">
              <a:solidFill>
                <a:schemeClr val="bg1"/>
              </a:solidFill>
              <a:latin typeface="+mn-ea"/>
              <a:cs typeface="+mn-ea"/>
            </a:endParaRPr>
          </a:p>
        </p:txBody>
      </p:sp>
      <p:sp>
        <p:nvSpPr>
          <p:cNvPr id="79" name="Oval 78"/>
          <p:cNvSpPr>
            <a:spLocks noChangeAspect="1"/>
          </p:cNvSpPr>
          <p:nvPr/>
        </p:nvSpPr>
        <p:spPr>
          <a:xfrm>
            <a:off x="3951623" y="4099511"/>
            <a:ext cx="592345" cy="592421"/>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dirty="0">
              <a:solidFill>
                <a:schemeClr val="bg1"/>
              </a:solidFill>
              <a:latin typeface="+mn-ea"/>
              <a:cs typeface="+mn-ea"/>
            </a:endParaRPr>
          </a:p>
        </p:txBody>
      </p:sp>
      <p:sp>
        <p:nvSpPr>
          <p:cNvPr id="80" name="Oval 79"/>
          <p:cNvSpPr>
            <a:spLocks noChangeAspect="1"/>
          </p:cNvSpPr>
          <p:nvPr/>
        </p:nvSpPr>
        <p:spPr>
          <a:xfrm>
            <a:off x="6557318" y="4494027"/>
            <a:ext cx="760039" cy="76013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lvl="0" algn="ctr"/>
            <a:endParaRPr lang="en-US" dirty="0">
              <a:latin typeface="+mn-ea"/>
              <a:cs typeface="+mn-ea"/>
            </a:endParaRPr>
          </a:p>
        </p:txBody>
      </p:sp>
      <p:sp>
        <p:nvSpPr>
          <p:cNvPr id="81" name="Oval 80"/>
          <p:cNvSpPr>
            <a:spLocks noChangeAspect="1"/>
          </p:cNvSpPr>
          <p:nvPr/>
        </p:nvSpPr>
        <p:spPr>
          <a:xfrm>
            <a:off x="7317357" y="4243226"/>
            <a:ext cx="456525" cy="45658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sz="1600" dirty="0">
              <a:solidFill>
                <a:schemeClr val="bg1"/>
              </a:solidFill>
              <a:latin typeface="+mn-ea"/>
              <a:cs typeface="+mn-ea"/>
            </a:endParaRPr>
          </a:p>
        </p:txBody>
      </p:sp>
      <p:sp>
        <p:nvSpPr>
          <p:cNvPr id="82" name="TextBox 81"/>
          <p:cNvSpPr txBox="1"/>
          <p:nvPr/>
        </p:nvSpPr>
        <p:spPr>
          <a:xfrm>
            <a:off x="1678635" y="5531815"/>
            <a:ext cx="8874209" cy="548868"/>
          </a:xfrm>
          <a:prstGeom prst="rect">
            <a:avLst/>
          </a:prstGeom>
          <a:noFill/>
        </p:spPr>
        <p:txBody>
          <a:bodyPr wrap="square" lIns="0" tIns="0" rIns="0" bIns="0" rtlCol="0">
            <a:spAutoFit/>
          </a:bodyPr>
          <a:lstStyle/>
          <a:p>
            <a:pPr algn="ctr">
              <a:lnSpc>
                <a:spcPct val="120000"/>
              </a:lnSpc>
            </a:pPr>
            <a:r>
              <a:rPr lang="zh-CN" altLang="en-US" sz="1000" dirty="0">
                <a:solidFill>
                  <a:srgbClr val="7F7F7F"/>
                </a:solidFill>
                <a:latin typeface="+mn-ea"/>
                <a:cs typeface="+mn-ea"/>
              </a:rPr>
              <a:t>此处添加详细文本描述，建议与标题相关并符合整体语言风格，语言描述尽量简洁生动。尽量将每页幻灯片的字数控制在</a:t>
            </a:r>
            <a:r>
              <a:rPr lang="en-US" altLang="zh-CN" sz="1000" dirty="0">
                <a:solidFill>
                  <a:srgbClr val="7F7F7F"/>
                </a:solidFill>
                <a:latin typeface="+mn-ea"/>
                <a:cs typeface="+mn-ea"/>
              </a:rPr>
              <a:t>200</a:t>
            </a:r>
            <a:r>
              <a:rPr lang="zh-CN" altLang="en-US" sz="1000" dirty="0">
                <a:solidFill>
                  <a:srgbClr val="7F7F7F"/>
                </a:solidFill>
                <a:latin typeface="+mn-ea"/>
                <a:cs typeface="+mn-ea"/>
              </a:rPr>
              <a:t>字以内，据统计每页幻灯片的最好控制在</a:t>
            </a:r>
            <a:r>
              <a:rPr lang="en-US" altLang="zh-CN" sz="1000" dirty="0">
                <a:solidFill>
                  <a:srgbClr val="7F7F7F"/>
                </a:solidFill>
                <a:latin typeface="+mn-ea"/>
                <a:cs typeface="+mn-ea"/>
              </a:rPr>
              <a:t>5</a:t>
            </a:r>
            <a:r>
              <a:rPr lang="zh-CN" altLang="en-US" sz="1000" dirty="0">
                <a:solidFill>
                  <a:srgbClr val="7F7F7F"/>
                </a:solidFill>
                <a:latin typeface="+mn-ea"/>
                <a:cs typeface="+mn-ea"/>
              </a:rPr>
              <a:t>分钟之内。此处添加详细文本描述，建议与标题相关并符合整体语言风格，语言描述尽量简洁生动。尽量将每页幻灯片的字数控制在</a:t>
            </a:r>
            <a:r>
              <a:rPr lang="en-US" altLang="zh-CN" sz="1000" dirty="0">
                <a:solidFill>
                  <a:srgbClr val="7F7F7F"/>
                </a:solidFill>
                <a:latin typeface="+mn-ea"/>
                <a:cs typeface="+mn-ea"/>
              </a:rPr>
              <a:t>200</a:t>
            </a:r>
            <a:r>
              <a:rPr lang="zh-CN" altLang="en-US" sz="1000" dirty="0">
                <a:solidFill>
                  <a:srgbClr val="7F7F7F"/>
                </a:solidFill>
                <a:latin typeface="+mn-ea"/>
                <a:cs typeface="+mn-ea"/>
              </a:rPr>
              <a:t>字以内，据统计每页幻灯片的最好控制在</a:t>
            </a:r>
            <a:r>
              <a:rPr lang="en-US" altLang="zh-CN" sz="1000" dirty="0">
                <a:solidFill>
                  <a:srgbClr val="7F7F7F"/>
                </a:solidFill>
                <a:latin typeface="+mn-ea"/>
                <a:cs typeface="+mn-ea"/>
              </a:rPr>
              <a:t>5</a:t>
            </a:r>
            <a:r>
              <a:rPr lang="zh-CN" altLang="en-US" sz="1000" dirty="0">
                <a:solidFill>
                  <a:srgbClr val="7F7F7F"/>
                </a:solidFill>
                <a:latin typeface="+mn-ea"/>
                <a:cs typeface="+mn-ea"/>
              </a:rPr>
              <a:t>分钟之内。</a:t>
            </a:r>
            <a:endParaRPr lang="zh-CN" altLang="en-US" sz="1000" dirty="0">
              <a:solidFill>
                <a:srgbClr val="7F7F7F"/>
              </a:solidFill>
              <a:latin typeface="+mn-ea"/>
              <a:cs typeface="+mn-ea"/>
            </a:endParaRPr>
          </a:p>
        </p:txBody>
      </p:sp>
      <p:sp>
        <p:nvSpPr>
          <p:cNvPr id="27" name="Freeform 142"/>
          <p:cNvSpPr/>
          <p:nvPr/>
        </p:nvSpPr>
        <p:spPr bwMode="auto">
          <a:xfrm>
            <a:off x="7399814" y="4355537"/>
            <a:ext cx="292261" cy="238612"/>
          </a:xfrm>
          <a:custGeom>
            <a:avLst/>
            <a:gdLst>
              <a:gd name="T0" fmla="*/ 135 w 135"/>
              <a:gd name="T1" fmla="*/ 49 h 110"/>
              <a:gd name="T2" fmla="*/ 68 w 135"/>
              <a:gd name="T3" fmla="*/ 0 h 110"/>
              <a:gd name="T4" fmla="*/ 0 w 135"/>
              <a:gd name="T5" fmla="*/ 49 h 110"/>
              <a:gd name="T6" fmla="*/ 68 w 135"/>
              <a:gd name="T7" fmla="*/ 99 h 110"/>
              <a:gd name="T8" fmla="*/ 93 w 135"/>
              <a:gd name="T9" fmla="*/ 96 h 110"/>
              <a:gd name="T10" fmla="*/ 121 w 135"/>
              <a:gd name="T11" fmla="*/ 110 h 110"/>
              <a:gd name="T12" fmla="*/ 113 w 135"/>
              <a:gd name="T13" fmla="*/ 86 h 110"/>
              <a:gd name="T14" fmla="*/ 135 w 135"/>
              <a:gd name="T15" fmla="*/ 49 h 1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5" h="110">
                <a:moveTo>
                  <a:pt x="135" y="49"/>
                </a:moveTo>
                <a:cubicBezTo>
                  <a:pt x="135" y="22"/>
                  <a:pt x="105" y="0"/>
                  <a:pt x="68" y="0"/>
                </a:cubicBezTo>
                <a:cubicBezTo>
                  <a:pt x="30" y="0"/>
                  <a:pt x="0" y="22"/>
                  <a:pt x="0" y="49"/>
                </a:cubicBezTo>
                <a:cubicBezTo>
                  <a:pt x="0" y="77"/>
                  <a:pt x="30" y="99"/>
                  <a:pt x="68" y="99"/>
                </a:cubicBezTo>
                <a:cubicBezTo>
                  <a:pt x="76" y="99"/>
                  <a:pt x="85" y="98"/>
                  <a:pt x="93" y="96"/>
                </a:cubicBezTo>
                <a:cubicBezTo>
                  <a:pt x="95" y="95"/>
                  <a:pt x="121" y="110"/>
                  <a:pt x="121" y="110"/>
                </a:cubicBezTo>
                <a:cubicBezTo>
                  <a:pt x="113" y="86"/>
                  <a:pt x="113" y="86"/>
                  <a:pt x="113" y="86"/>
                </a:cubicBezTo>
                <a:cubicBezTo>
                  <a:pt x="126" y="77"/>
                  <a:pt x="135" y="64"/>
                  <a:pt x="135" y="49"/>
                </a:cubicBezTo>
                <a:close/>
              </a:path>
            </a:pathLst>
          </a:custGeom>
          <a:solidFill>
            <a:schemeClr val="bg1"/>
          </a:solidFill>
          <a:ln>
            <a:noFill/>
          </a:ln>
        </p:spPr>
        <p:txBody>
          <a:bodyPr vert="horz" wrap="square" lIns="91440" tIns="45720" rIns="91440" bIns="45720" numCol="1" anchor="t" anchorCtr="0" compatLnSpc="1"/>
          <a:lstStyle/>
          <a:p>
            <a:endParaRPr lang="en-US">
              <a:latin typeface="+mn-ea"/>
              <a:cs typeface="+mn-ea"/>
            </a:endParaRPr>
          </a:p>
        </p:txBody>
      </p:sp>
      <p:sp>
        <p:nvSpPr>
          <p:cNvPr id="28" name="Freeform 149"/>
          <p:cNvSpPr/>
          <p:nvPr/>
        </p:nvSpPr>
        <p:spPr bwMode="auto">
          <a:xfrm>
            <a:off x="4094208" y="4243192"/>
            <a:ext cx="307172" cy="301247"/>
          </a:xfrm>
          <a:custGeom>
            <a:avLst/>
            <a:gdLst>
              <a:gd name="T0" fmla="*/ 133 w 142"/>
              <a:gd name="T1" fmla="*/ 95 h 139"/>
              <a:gd name="T2" fmla="*/ 106 w 142"/>
              <a:gd name="T3" fmla="*/ 89 h 139"/>
              <a:gd name="T4" fmla="*/ 83 w 142"/>
              <a:gd name="T5" fmla="*/ 67 h 139"/>
              <a:gd name="T6" fmla="*/ 111 w 142"/>
              <a:gd name="T7" fmla="*/ 39 h 139"/>
              <a:gd name="T8" fmla="*/ 119 w 142"/>
              <a:gd name="T9" fmla="*/ 38 h 139"/>
              <a:gd name="T10" fmla="*/ 133 w 142"/>
              <a:gd name="T11" fmla="*/ 16 h 139"/>
              <a:gd name="T12" fmla="*/ 125 w 142"/>
              <a:gd name="T13" fmla="*/ 9 h 139"/>
              <a:gd name="T14" fmla="*/ 104 w 142"/>
              <a:gd name="T15" fmla="*/ 23 h 139"/>
              <a:gd name="T16" fmla="*/ 103 w 142"/>
              <a:gd name="T17" fmla="*/ 30 h 139"/>
              <a:gd name="T18" fmla="*/ 75 w 142"/>
              <a:gd name="T19" fmla="*/ 58 h 139"/>
              <a:gd name="T20" fmla="*/ 51 w 142"/>
              <a:gd name="T21" fmla="*/ 34 h 139"/>
              <a:gd name="T22" fmla="*/ 45 w 142"/>
              <a:gd name="T23" fmla="*/ 7 h 139"/>
              <a:gd name="T24" fmla="*/ 29 w 142"/>
              <a:gd name="T25" fmla="*/ 0 h 139"/>
              <a:gd name="T26" fmla="*/ 39 w 142"/>
              <a:gd name="T27" fmla="*/ 10 h 139"/>
              <a:gd name="T28" fmla="*/ 35 w 142"/>
              <a:gd name="T29" fmla="*/ 27 h 139"/>
              <a:gd name="T30" fmla="*/ 18 w 142"/>
              <a:gd name="T31" fmla="*/ 32 h 139"/>
              <a:gd name="T32" fmla="*/ 3 w 142"/>
              <a:gd name="T33" fmla="*/ 17 h 139"/>
              <a:gd name="T34" fmla="*/ 9 w 142"/>
              <a:gd name="T35" fmla="*/ 43 h 139"/>
              <a:gd name="T36" fmla="*/ 37 w 142"/>
              <a:gd name="T37" fmla="*/ 48 h 139"/>
              <a:gd name="T38" fmla="*/ 58 w 142"/>
              <a:gd name="T39" fmla="*/ 70 h 139"/>
              <a:gd name="T40" fmla="*/ 12 w 142"/>
              <a:gd name="T41" fmla="*/ 115 h 139"/>
              <a:gd name="T42" fmla="*/ 12 w 142"/>
              <a:gd name="T43" fmla="*/ 129 h 139"/>
              <a:gd name="T44" fmla="*/ 13 w 142"/>
              <a:gd name="T45" fmla="*/ 130 h 139"/>
              <a:gd name="T46" fmla="*/ 26 w 142"/>
              <a:gd name="T47" fmla="*/ 130 h 139"/>
              <a:gd name="T48" fmla="*/ 72 w 142"/>
              <a:gd name="T49" fmla="*/ 84 h 139"/>
              <a:gd name="T50" fmla="*/ 92 w 142"/>
              <a:gd name="T51" fmla="*/ 103 h 139"/>
              <a:gd name="T52" fmla="*/ 97 w 142"/>
              <a:gd name="T53" fmla="*/ 131 h 139"/>
              <a:gd name="T54" fmla="*/ 119 w 142"/>
              <a:gd name="T55" fmla="*/ 138 h 139"/>
              <a:gd name="T56" fmla="*/ 105 w 142"/>
              <a:gd name="T57" fmla="*/ 124 h 139"/>
              <a:gd name="T58" fmla="*/ 109 w 142"/>
              <a:gd name="T59" fmla="*/ 110 h 139"/>
              <a:gd name="T60" fmla="*/ 123 w 142"/>
              <a:gd name="T61" fmla="*/ 106 h 139"/>
              <a:gd name="T62" fmla="*/ 139 w 142"/>
              <a:gd name="T63" fmla="*/ 122 h 139"/>
              <a:gd name="T64" fmla="*/ 133 w 142"/>
              <a:gd name="T65" fmla="*/ 95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42" h="139">
                <a:moveTo>
                  <a:pt x="133" y="95"/>
                </a:moveTo>
                <a:cubicBezTo>
                  <a:pt x="126" y="87"/>
                  <a:pt x="115" y="86"/>
                  <a:pt x="106" y="89"/>
                </a:cubicBezTo>
                <a:cubicBezTo>
                  <a:pt x="83" y="67"/>
                  <a:pt x="83" y="67"/>
                  <a:pt x="83" y="67"/>
                </a:cubicBezTo>
                <a:cubicBezTo>
                  <a:pt x="111" y="39"/>
                  <a:pt x="111" y="39"/>
                  <a:pt x="111" y="39"/>
                </a:cubicBezTo>
                <a:cubicBezTo>
                  <a:pt x="119" y="38"/>
                  <a:pt x="119" y="38"/>
                  <a:pt x="119" y="38"/>
                </a:cubicBezTo>
                <a:cubicBezTo>
                  <a:pt x="133" y="16"/>
                  <a:pt x="133" y="16"/>
                  <a:pt x="133" y="16"/>
                </a:cubicBezTo>
                <a:cubicBezTo>
                  <a:pt x="125" y="9"/>
                  <a:pt x="125" y="9"/>
                  <a:pt x="125" y="9"/>
                </a:cubicBezTo>
                <a:cubicBezTo>
                  <a:pt x="104" y="23"/>
                  <a:pt x="104" y="23"/>
                  <a:pt x="104" y="23"/>
                </a:cubicBezTo>
                <a:cubicBezTo>
                  <a:pt x="103" y="30"/>
                  <a:pt x="103" y="30"/>
                  <a:pt x="103" y="30"/>
                </a:cubicBezTo>
                <a:cubicBezTo>
                  <a:pt x="75" y="58"/>
                  <a:pt x="75" y="58"/>
                  <a:pt x="75" y="58"/>
                </a:cubicBezTo>
                <a:cubicBezTo>
                  <a:pt x="51" y="34"/>
                  <a:pt x="51" y="34"/>
                  <a:pt x="51" y="34"/>
                </a:cubicBezTo>
                <a:cubicBezTo>
                  <a:pt x="54" y="25"/>
                  <a:pt x="52" y="14"/>
                  <a:pt x="45" y="7"/>
                </a:cubicBezTo>
                <a:cubicBezTo>
                  <a:pt x="41" y="2"/>
                  <a:pt x="35" y="0"/>
                  <a:pt x="29" y="0"/>
                </a:cubicBezTo>
                <a:cubicBezTo>
                  <a:pt x="39" y="10"/>
                  <a:pt x="39" y="10"/>
                  <a:pt x="39" y="10"/>
                </a:cubicBezTo>
                <a:cubicBezTo>
                  <a:pt x="35" y="27"/>
                  <a:pt x="35" y="27"/>
                  <a:pt x="35" y="27"/>
                </a:cubicBezTo>
                <a:cubicBezTo>
                  <a:pt x="18" y="32"/>
                  <a:pt x="18" y="32"/>
                  <a:pt x="18" y="32"/>
                </a:cubicBezTo>
                <a:cubicBezTo>
                  <a:pt x="3" y="17"/>
                  <a:pt x="3" y="17"/>
                  <a:pt x="3" y="17"/>
                </a:cubicBezTo>
                <a:cubicBezTo>
                  <a:pt x="0" y="26"/>
                  <a:pt x="3" y="36"/>
                  <a:pt x="9" y="43"/>
                </a:cubicBezTo>
                <a:cubicBezTo>
                  <a:pt x="17" y="50"/>
                  <a:pt x="28" y="52"/>
                  <a:pt x="37" y="48"/>
                </a:cubicBezTo>
                <a:cubicBezTo>
                  <a:pt x="58" y="70"/>
                  <a:pt x="58" y="70"/>
                  <a:pt x="58" y="70"/>
                </a:cubicBezTo>
                <a:cubicBezTo>
                  <a:pt x="12" y="115"/>
                  <a:pt x="12" y="115"/>
                  <a:pt x="12" y="115"/>
                </a:cubicBezTo>
                <a:cubicBezTo>
                  <a:pt x="9" y="119"/>
                  <a:pt x="9" y="125"/>
                  <a:pt x="12" y="129"/>
                </a:cubicBezTo>
                <a:cubicBezTo>
                  <a:pt x="13" y="130"/>
                  <a:pt x="13" y="130"/>
                  <a:pt x="13" y="130"/>
                </a:cubicBezTo>
                <a:cubicBezTo>
                  <a:pt x="17" y="133"/>
                  <a:pt x="23" y="133"/>
                  <a:pt x="26" y="130"/>
                </a:cubicBezTo>
                <a:cubicBezTo>
                  <a:pt x="72" y="84"/>
                  <a:pt x="72" y="84"/>
                  <a:pt x="72" y="84"/>
                </a:cubicBezTo>
                <a:cubicBezTo>
                  <a:pt x="92" y="103"/>
                  <a:pt x="92" y="103"/>
                  <a:pt x="92" y="103"/>
                </a:cubicBezTo>
                <a:cubicBezTo>
                  <a:pt x="88" y="112"/>
                  <a:pt x="90" y="123"/>
                  <a:pt x="97" y="131"/>
                </a:cubicBezTo>
                <a:cubicBezTo>
                  <a:pt x="103" y="136"/>
                  <a:pt x="111" y="139"/>
                  <a:pt x="119" y="138"/>
                </a:cubicBezTo>
                <a:cubicBezTo>
                  <a:pt x="105" y="124"/>
                  <a:pt x="105" y="124"/>
                  <a:pt x="105" y="124"/>
                </a:cubicBezTo>
                <a:cubicBezTo>
                  <a:pt x="109" y="110"/>
                  <a:pt x="109" y="110"/>
                  <a:pt x="109" y="110"/>
                </a:cubicBezTo>
                <a:cubicBezTo>
                  <a:pt x="123" y="106"/>
                  <a:pt x="123" y="106"/>
                  <a:pt x="123" y="106"/>
                </a:cubicBezTo>
                <a:cubicBezTo>
                  <a:pt x="139" y="122"/>
                  <a:pt x="139" y="122"/>
                  <a:pt x="139" y="122"/>
                </a:cubicBezTo>
                <a:cubicBezTo>
                  <a:pt x="142" y="113"/>
                  <a:pt x="140" y="102"/>
                  <a:pt x="133" y="95"/>
                </a:cubicBezTo>
                <a:close/>
              </a:path>
            </a:pathLst>
          </a:custGeom>
          <a:solidFill>
            <a:schemeClr val="bg1"/>
          </a:solidFill>
          <a:ln>
            <a:noFill/>
          </a:ln>
        </p:spPr>
        <p:txBody>
          <a:bodyPr vert="horz" wrap="square" lIns="91440" tIns="45720" rIns="91440" bIns="45720" numCol="1" anchor="t" anchorCtr="0" compatLnSpc="1"/>
          <a:lstStyle/>
          <a:p>
            <a:endParaRPr lang="en-US">
              <a:latin typeface="+mn-ea"/>
              <a:cs typeface="+mn-ea"/>
            </a:endParaRPr>
          </a:p>
        </p:txBody>
      </p:sp>
      <p:grpSp>
        <p:nvGrpSpPr>
          <p:cNvPr id="29" name="组合 28"/>
          <p:cNvGrpSpPr/>
          <p:nvPr/>
        </p:nvGrpSpPr>
        <p:grpSpPr>
          <a:xfrm>
            <a:off x="5232964" y="2554265"/>
            <a:ext cx="311646" cy="193872"/>
            <a:chOff x="8292784" y="1202455"/>
            <a:chExt cx="311687" cy="193872"/>
          </a:xfrm>
        </p:grpSpPr>
        <p:sp>
          <p:nvSpPr>
            <p:cNvPr id="30" name="Freeform 151"/>
            <p:cNvSpPr/>
            <p:nvPr/>
          </p:nvSpPr>
          <p:spPr bwMode="auto">
            <a:xfrm>
              <a:off x="8297258" y="1202455"/>
              <a:ext cx="299756" cy="123780"/>
            </a:xfrm>
            <a:custGeom>
              <a:avLst/>
              <a:gdLst>
                <a:gd name="T0" fmla="*/ 135 w 139"/>
                <a:gd name="T1" fmla="*/ 0 h 57"/>
                <a:gd name="T2" fmla="*/ 4 w 139"/>
                <a:gd name="T3" fmla="*/ 0 h 57"/>
                <a:gd name="T4" fmla="*/ 0 w 139"/>
                <a:gd name="T5" fmla="*/ 1 h 57"/>
                <a:gd name="T6" fmla="*/ 65 w 139"/>
                <a:gd name="T7" fmla="*/ 55 h 57"/>
                <a:gd name="T8" fmla="*/ 74 w 139"/>
                <a:gd name="T9" fmla="*/ 55 h 57"/>
                <a:gd name="T10" fmla="*/ 139 w 139"/>
                <a:gd name="T11" fmla="*/ 1 h 57"/>
                <a:gd name="T12" fmla="*/ 135 w 139"/>
                <a:gd name="T13" fmla="*/ 0 h 57"/>
              </a:gdLst>
              <a:ahLst/>
              <a:cxnLst>
                <a:cxn ang="0">
                  <a:pos x="T0" y="T1"/>
                </a:cxn>
                <a:cxn ang="0">
                  <a:pos x="T2" y="T3"/>
                </a:cxn>
                <a:cxn ang="0">
                  <a:pos x="T4" y="T5"/>
                </a:cxn>
                <a:cxn ang="0">
                  <a:pos x="T6" y="T7"/>
                </a:cxn>
                <a:cxn ang="0">
                  <a:pos x="T8" y="T9"/>
                </a:cxn>
                <a:cxn ang="0">
                  <a:pos x="T10" y="T11"/>
                </a:cxn>
                <a:cxn ang="0">
                  <a:pos x="T12" y="T13"/>
                </a:cxn>
              </a:cxnLst>
              <a:rect l="0" t="0" r="r" b="b"/>
              <a:pathLst>
                <a:path w="139" h="57">
                  <a:moveTo>
                    <a:pt x="135" y="0"/>
                  </a:moveTo>
                  <a:cubicBezTo>
                    <a:pt x="4" y="0"/>
                    <a:pt x="4" y="0"/>
                    <a:pt x="4" y="0"/>
                  </a:cubicBezTo>
                  <a:cubicBezTo>
                    <a:pt x="3" y="0"/>
                    <a:pt x="1" y="0"/>
                    <a:pt x="0" y="1"/>
                  </a:cubicBezTo>
                  <a:cubicBezTo>
                    <a:pt x="65" y="55"/>
                    <a:pt x="65" y="55"/>
                    <a:pt x="65" y="55"/>
                  </a:cubicBezTo>
                  <a:cubicBezTo>
                    <a:pt x="68" y="57"/>
                    <a:pt x="72" y="57"/>
                    <a:pt x="74" y="55"/>
                  </a:cubicBezTo>
                  <a:cubicBezTo>
                    <a:pt x="139" y="1"/>
                    <a:pt x="139" y="1"/>
                    <a:pt x="139" y="1"/>
                  </a:cubicBezTo>
                  <a:cubicBezTo>
                    <a:pt x="138" y="0"/>
                    <a:pt x="137" y="0"/>
                    <a:pt x="135" y="0"/>
                  </a:cubicBezTo>
                  <a:close/>
                </a:path>
              </a:pathLst>
            </a:custGeom>
            <a:solidFill>
              <a:schemeClr val="bg1"/>
            </a:solidFill>
            <a:ln>
              <a:noFill/>
            </a:ln>
          </p:spPr>
          <p:txBody>
            <a:bodyPr vert="horz" wrap="square" lIns="91440" tIns="45720" rIns="91440" bIns="45720" numCol="1" anchor="t" anchorCtr="0" compatLnSpc="1"/>
            <a:lstStyle/>
            <a:p>
              <a:endParaRPr lang="en-US">
                <a:latin typeface="+mn-ea"/>
                <a:cs typeface="+mn-ea"/>
              </a:endParaRPr>
            </a:p>
          </p:txBody>
        </p:sp>
        <p:sp>
          <p:nvSpPr>
            <p:cNvPr id="31" name="Freeform 152"/>
            <p:cNvSpPr>
              <a:spLocks noEditPoints="1"/>
            </p:cNvSpPr>
            <p:nvPr/>
          </p:nvSpPr>
          <p:spPr bwMode="auto">
            <a:xfrm>
              <a:off x="8292784" y="1221842"/>
              <a:ext cx="311687" cy="174485"/>
            </a:xfrm>
            <a:custGeom>
              <a:avLst/>
              <a:gdLst>
                <a:gd name="T0" fmla="*/ 77 w 144"/>
                <a:gd name="T1" fmla="*/ 55 h 81"/>
                <a:gd name="T2" fmla="*/ 67 w 144"/>
                <a:gd name="T3" fmla="*/ 55 h 81"/>
                <a:gd name="T4" fmla="*/ 0 w 144"/>
                <a:gd name="T5" fmla="*/ 0 h 81"/>
                <a:gd name="T6" fmla="*/ 0 w 144"/>
                <a:gd name="T7" fmla="*/ 74 h 81"/>
                <a:gd name="T8" fmla="*/ 6 w 144"/>
                <a:gd name="T9" fmla="*/ 81 h 81"/>
                <a:gd name="T10" fmla="*/ 137 w 144"/>
                <a:gd name="T11" fmla="*/ 81 h 81"/>
                <a:gd name="T12" fmla="*/ 144 w 144"/>
                <a:gd name="T13" fmla="*/ 74 h 81"/>
                <a:gd name="T14" fmla="*/ 144 w 144"/>
                <a:gd name="T15" fmla="*/ 0 h 81"/>
                <a:gd name="T16" fmla="*/ 77 w 144"/>
                <a:gd name="T17" fmla="*/ 55 h 81"/>
                <a:gd name="T18" fmla="*/ 41 w 144"/>
                <a:gd name="T19" fmla="*/ 45 h 81"/>
                <a:gd name="T20" fmla="*/ 10 w 144"/>
                <a:gd name="T21" fmla="*/ 75 h 81"/>
                <a:gd name="T22" fmla="*/ 8 w 144"/>
                <a:gd name="T23" fmla="*/ 76 h 81"/>
                <a:gd name="T24" fmla="*/ 6 w 144"/>
                <a:gd name="T25" fmla="*/ 75 h 81"/>
                <a:gd name="T26" fmla="*/ 6 w 144"/>
                <a:gd name="T27" fmla="*/ 71 h 81"/>
                <a:gd name="T28" fmla="*/ 37 w 144"/>
                <a:gd name="T29" fmla="*/ 41 h 81"/>
                <a:gd name="T30" fmla="*/ 41 w 144"/>
                <a:gd name="T31" fmla="*/ 41 h 81"/>
                <a:gd name="T32" fmla="*/ 41 w 144"/>
                <a:gd name="T33" fmla="*/ 45 h 81"/>
                <a:gd name="T34" fmla="*/ 138 w 144"/>
                <a:gd name="T35" fmla="*/ 75 h 81"/>
                <a:gd name="T36" fmla="*/ 136 w 144"/>
                <a:gd name="T37" fmla="*/ 76 h 81"/>
                <a:gd name="T38" fmla="*/ 134 w 144"/>
                <a:gd name="T39" fmla="*/ 75 h 81"/>
                <a:gd name="T40" fmla="*/ 102 w 144"/>
                <a:gd name="T41" fmla="*/ 45 h 81"/>
                <a:gd name="T42" fmla="*/ 102 w 144"/>
                <a:gd name="T43" fmla="*/ 41 h 81"/>
                <a:gd name="T44" fmla="*/ 106 w 144"/>
                <a:gd name="T45" fmla="*/ 41 h 81"/>
                <a:gd name="T46" fmla="*/ 138 w 144"/>
                <a:gd name="T47" fmla="*/ 71 h 81"/>
                <a:gd name="T48" fmla="*/ 138 w 144"/>
                <a:gd name="T49" fmla="*/ 75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44" h="81">
                  <a:moveTo>
                    <a:pt x="77" y="55"/>
                  </a:moveTo>
                  <a:cubicBezTo>
                    <a:pt x="74" y="57"/>
                    <a:pt x="69" y="57"/>
                    <a:pt x="67" y="55"/>
                  </a:cubicBezTo>
                  <a:cubicBezTo>
                    <a:pt x="0" y="0"/>
                    <a:pt x="0" y="0"/>
                    <a:pt x="0" y="0"/>
                  </a:cubicBezTo>
                  <a:cubicBezTo>
                    <a:pt x="0" y="74"/>
                    <a:pt x="0" y="74"/>
                    <a:pt x="0" y="74"/>
                  </a:cubicBezTo>
                  <a:cubicBezTo>
                    <a:pt x="0" y="78"/>
                    <a:pt x="3" y="81"/>
                    <a:pt x="6" y="81"/>
                  </a:cubicBezTo>
                  <a:cubicBezTo>
                    <a:pt x="137" y="81"/>
                    <a:pt x="137" y="81"/>
                    <a:pt x="137" y="81"/>
                  </a:cubicBezTo>
                  <a:cubicBezTo>
                    <a:pt x="141" y="81"/>
                    <a:pt x="144" y="78"/>
                    <a:pt x="144" y="74"/>
                  </a:cubicBezTo>
                  <a:cubicBezTo>
                    <a:pt x="144" y="0"/>
                    <a:pt x="144" y="0"/>
                    <a:pt x="144" y="0"/>
                  </a:cubicBezTo>
                  <a:lnTo>
                    <a:pt x="77" y="55"/>
                  </a:lnTo>
                  <a:close/>
                  <a:moveTo>
                    <a:pt x="41" y="45"/>
                  </a:moveTo>
                  <a:cubicBezTo>
                    <a:pt x="10" y="75"/>
                    <a:pt x="10" y="75"/>
                    <a:pt x="10" y="75"/>
                  </a:cubicBezTo>
                  <a:cubicBezTo>
                    <a:pt x="9" y="75"/>
                    <a:pt x="8" y="76"/>
                    <a:pt x="8" y="76"/>
                  </a:cubicBezTo>
                  <a:cubicBezTo>
                    <a:pt x="7" y="76"/>
                    <a:pt x="6" y="75"/>
                    <a:pt x="6" y="75"/>
                  </a:cubicBezTo>
                  <a:cubicBezTo>
                    <a:pt x="5" y="74"/>
                    <a:pt x="5" y="72"/>
                    <a:pt x="6" y="71"/>
                  </a:cubicBezTo>
                  <a:cubicBezTo>
                    <a:pt x="37" y="41"/>
                    <a:pt x="37" y="41"/>
                    <a:pt x="37" y="41"/>
                  </a:cubicBezTo>
                  <a:cubicBezTo>
                    <a:pt x="38" y="40"/>
                    <a:pt x="40" y="40"/>
                    <a:pt x="41" y="41"/>
                  </a:cubicBezTo>
                  <a:cubicBezTo>
                    <a:pt x="42" y="42"/>
                    <a:pt x="42" y="44"/>
                    <a:pt x="41" y="45"/>
                  </a:cubicBezTo>
                  <a:close/>
                  <a:moveTo>
                    <a:pt x="138" y="75"/>
                  </a:moveTo>
                  <a:cubicBezTo>
                    <a:pt x="137" y="75"/>
                    <a:pt x="136" y="76"/>
                    <a:pt x="136" y="76"/>
                  </a:cubicBezTo>
                  <a:cubicBezTo>
                    <a:pt x="135" y="76"/>
                    <a:pt x="134" y="75"/>
                    <a:pt x="134" y="75"/>
                  </a:cubicBezTo>
                  <a:cubicBezTo>
                    <a:pt x="102" y="45"/>
                    <a:pt x="102" y="45"/>
                    <a:pt x="102" y="45"/>
                  </a:cubicBezTo>
                  <a:cubicBezTo>
                    <a:pt x="101" y="44"/>
                    <a:pt x="101" y="42"/>
                    <a:pt x="102" y="41"/>
                  </a:cubicBezTo>
                  <a:cubicBezTo>
                    <a:pt x="103" y="40"/>
                    <a:pt x="105" y="40"/>
                    <a:pt x="106" y="41"/>
                  </a:cubicBezTo>
                  <a:cubicBezTo>
                    <a:pt x="138" y="71"/>
                    <a:pt x="138" y="71"/>
                    <a:pt x="138" y="71"/>
                  </a:cubicBezTo>
                  <a:cubicBezTo>
                    <a:pt x="139" y="72"/>
                    <a:pt x="139" y="74"/>
                    <a:pt x="138" y="75"/>
                  </a:cubicBezTo>
                  <a:close/>
                </a:path>
              </a:pathLst>
            </a:custGeom>
            <a:solidFill>
              <a:schemeClr val="bg1"/>
            </a:solidFill>
            <a:ln>
              <a:noFill/>
            </a:ln>
          </p:spPr>
          <p:txBody>
            <a:bodyPr vert="horz" wrap="square" lIns="91440" tIns="45720" rIns="91440" bIns="45720" numCol="1" anchor="t" anchorCtr="0" compatLnSpc="1"/>
            <a:lstStyle/>
            <a:p>
              <a:endParaRPr lang="en-US">
                <a:latin typeface="+mn-ea"/>
                <a:cs typeface="+mn-ea"/>
              </a:endParaRPr>
            </a:p>
          </p:txBody>
        </p:sp>
      </p:grpSp>
      <p:sp>
        <p:nvSpPr>
          <p:cNvPr id="32" name="Freeform 116"/>
          <p:cNvSpPr>
            <a:spLocks noEditPoints="1"/>
          </p:cNvSpPr>
          <p:nvPr/>
        </p:nvSpPr>
        <p:spPr bwMode="auto">
          <a:xfrm>
            <a:off x="1353783" y="2507555"/>
            <a:ext cx="329540" cy="290808"/>
          </a:xfrm>
          <a:custGeom>
            <a:avLst/>
            <a:gdLst>
              <a:gd name="T0" fmla="*/ 209 w 221"/>
              <a:gd name="T1" fmla="*/ 95 h 195"/>
              <a:gd name="T2" fmla="*/ 209 w 221"/>
              <a:gd name="T3" fmla="*/ 82 h 195"/>
              <a:gd name="T4" fmla="*/ 221 w 221"/>
              <a:gd name="T5" fmla="*/ 82 h 195"/>
              <a:gd name="T6" fmla="*/ 221 w 221"/>
              <a:gd name="T7" fmla="*/ 74 h 195"/>
              <a:gd name="T8" fmla="*/ 110 w 221"/>
              <a:gd name="T9" fmla="*/ 0 h 195"/>
              <a:gd name="T10" fmla="*/ 0 w 221"/>
              <a:gd name="T11" fmla="*/ 74 h 195"/>
              <a:gd name="T12" fmla="*/ 0 w 221"/>
              <a:gd name="T13" fmla="*/ 82 h 195"/>
              <a:gd name="T14" fmla="*/ 10 w 221"/>
              <a:gd name="T15" fmla="*/ 82 h 195"/>
              <a:gd name="T16" fmla="*/ 10 w 221"/>
              <a:gd name="T17" fmla="*/ 95 h 195"/>
              <a:gd name="T18" fmla="*/ 23 w 221"/>
              <a:gd name="T19" fmla="*/ 95 h 195"/>
              <a:gd name="T20" fmla="*/ 23 w 221"/>
              <a:gd name="T21" fmla="*/ 166 h 195"/>
              <a:gd name="T22" fmla="*/ 10 w 221"/>
              <a:gd name="T23" fmla="*/ 166 h 195"/>
              <a:gd name="T24" fmla="*/ 10 w 221"/>
              <a:gd name="T25" fmla="*/ 179 h 195"/>
              <a:gd name="T26" fmla="*/ 0 w 221"/>
              <a:gd name="T27" fmla="*/ 179 h 195"/>
              <a:gd name="T28" fmla="*/ 0 w 221"/>
              <a:gd name="T29" fmla="*/ 195 h 195"/>
              <a:gd name="T30" fmla="*/ 221 w 221"/>
              <a:gd name="T31" fmla="*/ 195 h 195"/>
              <a:gd name="T32" fmla="*/ 221 w 221"/>
              <a:gd name="T33" fmla="*/ 179 h 195"/>
              <a:gd name="T34" fmla="*/ 209 w 221"/>
              <a:gd name="T35" fmla="*/ 179 h 195"/>
              <a:gd name="T36" fmla="*/ 209 w 221"/>
              <a:gd name="T37" fmla="*/ 166 h 195"/>
              <a:gd name="T38" fmla="*/ 197 w 221"/>
              <a:gd name="T39" fmla="*/ 166 h 195"/>
              <a:gd name="T40" fmla="*/ 197 w 221"/>
              <a:gd name="T41" fmla="*/ 95 h 195"/>
              <a:gd name="T42" fmla="*/ 209 w 221"/>
              <a:gd name="T43" fmla="*/ 95 h 195"/>
              <a:gd name="T44" fmla="*/ 73 w 221"/>
              <a:gd name="T45" fmla="*/ 166 h 195"/>
              <a:gd name="T46" fmla="*/ 49 w 221"/>
              <a:gd name="T47" fmla="*/ 166 h 195"/>
              <a:gd name="T48" fmla="*/ 49 w 221"/>
              <a:gd name="T49" fmla="*/ 95 h 195"/>
              <a:gd name="T50" fmla="*/ 73 w 221"/>
              <a:gd name="T51" fmla="*/ 95 h 195"/>
              <a:gd name="T52" fmla="*/ 73 w 221"/>
              <a:gd name="T53" fmla="*/ 166 h 195"/>
              <a:gd name="T54" fmla="*/ 122 w 221"/>
              <a:gd name="T55" fmla="*/ 166 h 195"/>
              <a:gd name="T56" fmla="*/ 99 w 221"/>
              <a:gd name="T57" fmla="*/ 166 h 195"/>
              <a:gd name="T58" fmla="*/ 99 w 221"/>
              <a:gd name="T59" fmla="*/ 95 h 195"/>
              <a:gd name="T60" fmla="*/ 122 w 221"/>
              <a:gd name="T61" fmla="*/ 95 h 195"/>
              <a:gd name="T62" fmla="*/ 122 w 221"/>
              <a:gd name="T63" fmla="*/ 166 h 195"/>
              <a:gd name="T64" fmla="*/ 171 w 221"/>
              <a:gd name="T65" fmla="*/ 166 h 195"/>
              <a:gd name="T66" fmla="*/ 148 w 221"/>
              <a:gd name="T67" fmla="*/ 166 h 195"/>
              <a:gd name="T68" fmla="*/ 148 w 221"/>
              <a:gd name="T69" fmla="*/ 95 h 195"/>
              <a:gd name="T70" fmla="*/ 171 w 221"/>
              <a:gd name="T71" fmla="*/ 95 h 195"/>
              <a:gd name="T72" fmla="*/ 171 w 221"/>
              <a:gd name="T73" fmla="*/ 166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21" h="195">
                <a:moveTo>
                  <a:pt x="209" y="95"/>
                </a:moveTo>
                <a:lnTo>
                  <a:pt x="209" y="82"/>
                </a:lnTo>
                <a:lnTo>
                  <a:pt x="221" y="82"/>
                </a:lnTo>
                <a:lnTo>
                  <a:pt x="221" y="74"/>
                </a:lnTo>
                <a:lnTo>
                  <a:pt x="110" y="0"/>
                </a:lnTo>
                <a:lnTo>
                  <a:pt x="0" y="74"/>
                </a:lnTo>
                <a:lnTo>
                  <a:pt x="0" y="82"/>
                </a:lnTo>
                <a:lnTo>
                  <a:pt x="10" y="82"/>
                </a:lnTo>
                <a:lnTo>
                  <a:pt x="10" y="95"/>
                </a:lnTo>
                <a:lnTo>
                  <a:pt x="23" y="95"/>
                </a:lnTo>
                <a:lnTo>
                  <a:pt x="23" y="166"/>
                </a:lnTo>
                <a:lnTo>
                  <a:pt x="10" y="166"/>
                </a:lnTo>
                <a:lnTo>
                  <a:pt x="10" y="179"/>
                </a:lnTo>
                <a:lnTo>
                  <a:pt x="0" y="179"/>
                </a:lnTo>
                <a:lnTo>
                  <a:pt x="0" y="195"/>
                </a:lnTo>
                <a:lnTo>
                  <a:pt x="221" y="195"/>
                </a:lnTo>
                <a:lnTo>
                  <a:pt x="221" y="179"/>
                </a:lnTo>
                <a:lnTo>
                  <a:pt x="209" y="179"/>
                </a:lnTo>
                <a:lnTo>
                  <a:pt x="209" y="166"/>
                </a:lnTo>
                <a:lnTo>
                  <a:pt x="197" y="166"/>
                </a:lnTo>
                <a:lnTo>
                  <a:pt x="197" y="95"/>
                </a:lnTo>
                <a:lnTo>
                  <a:pt x="209" y="95"/>
                </a:lnTo>
                <a:close/>
                <a:moveTo>
                  <a:pt x="73" y="166"/>
                </a:moveTo>
                <a:lnTo>
                  <a:pt x="49" y="166"/>
                </a:lnTo>
                <a:lnTo>
                  <a:pt x="49" y="95"/>
                </a:lnTo>
                <a:lnTo>
                  <a:pt x="73" y="95"/>
                </a:lnTo>
                <a:lnTo>
                  <a:pt x="73" y="166"/>
                </a:lnTo>
                <a:close/>
                <a:moveTo>
                  <a:pt x="122" y="166"/>
                </a:moveTo>
                <a:lnTo>
                  <a:pt x="99" y="166"/>
                </a:lnTo>
                <a:lnTo>
                  <a:pt x="99" y="95"/>
                </a:lnTo>
                <a:lnTo>
                  <a:pt x="122" y="95"/>
                </a:lnTo>
                <a:lnTo>
                  <a:pt x="122" y="166"/>
                </a:lnTo>
                <a:close/>
                <a:moveTo>
                  <a:pt x="171" y="166"/>
                </a:moveTo>
                <a:lnTo>
                  <a:pt x="148" y="166"/>
                </a:lnTo>
                <a:lnTo>
                  <a:pt x="148" y="95"/>
                </a:lnTo>
                <a:lnTo>
                  <a:pt x="171" y="95"/>
                </a:lnTo>
                <a:lnTo>
                  <a:pt x="171" y="166"/>
                </a:lnTo>
                <a:close/>
              </a:path>
            </a:pathLst>
          </a:custGeom>
          <a:solidFill>
            <a:schemeClr val="bg1"/>
          </a:solidFill>
          <a:ln>
            <a:noFill/>
          </a:ln>
        </p:spPr>
        <p:txBody>
          <a:bodyPr vert="horz" wrap="square" lIns="91440" tIns="45720" rIns="91440" bIns="45720" numCol="1" anchor="t" anchorCtr="0" compatLnSpc="1"/>
          <a:lstStyle/>
          <a:p>
            <a:endParaRPr lang="en-US">
              <a:latin typeface="+mn-ea"/>
              <a:cs typeface="+mn-ea"/>
            </a:endParaRPr>
          </a:p>
        </p:txBody>
      </p:sp>
      <p:grpSp>
        <p:nvGrpSpPr>
          <p:cNvPr id="33" name="组合 32"/>
          <p:cNvGrpSpPr/>
          <p:nvPr/>
        </p:nvGrpSpPr>
        <p:grpSpPr>
          <a:xfrm>
            <a:off x="9146370" y="2023382"/>
            <a:ext cx="307174" cy="307212"/>
            <a:chOff x="11121822" y="1145785"/>
            <a:chExt cx="307214" cy="307212"/>
          </a:xfrm>
          <a:solidFill>
            <a:schemeClr val="bg1"/>
          </a:solidFill>
        </p:grpSpPr>
        <p:sp>
          <p:nvSpPr>
            <p:cNvPr id="49" name="Freeform 140"/>
            <p:cNvSpPr>
              <a:spLocks noEditPoints="1"/>
            </p:cNvSpPr>
            <p:nvPr/>
          </p:nvSpPr>
          <p:spPr bwMode="auto">
            <a:xfrm>
              <a:off x="11121822" y="1211403"/>
              <a:ext cx="241594" cy="241594"/>
            </a:xfrm>
            <a:custGeom>
              <a:avLst/>
              <a:gdLst>
                <a:gd name="T0" fmla="*/ 103 w 112"/>
                <a:gd name="T1" fmla="*/ 47 h 112"/>
                <a:gd name="T2" fmla="*/ 106 w 112"/>
                <a:gd name="T3" fmla="*/ 36 h 112"/>
                <a:gd name="T4" fmla="*/ 102 w 112"/>
                <a:gd name="T5" fmla="*/ 22 h 112"/>
                <a:gd name="T6" fmla="*/ 92 w 112"/>
                <a:gd name="T7" fmla="*/ 25 h 112"/>
                <a:gd name="T8" fmla="*/ 90 w 112"/>
                <a:gd name="T9" fmla="*/ 14 h 112"/>
                <a:gd name="T10" fmla="*/ 79 w 112"/>
                <a:gd name="T11" fmla="*/ 4 h 112"/>
                <a:gd name="T12" fmla="*/ 71 w 112"/>
                <a:gd name="T13" fmla="*/ 11 h 112"/>
                <a:gd name="T14" fmla="*/ 64 w 112"/>
                <a:gd name="T15" fmla="*/ 3 h 112"/>
                <a:gd name="T16" fmla="*/ 50 w 112"/>
                <a:gd name="T17" fmla="*/ 0 h 112"/>
                <a:gd name="T18" fmla="*/ 47 w 112"/>
                <a:gd name="T19" fmla="*/ 10 h 112"/>
                <a:gd name="T20" fmla="*/ 37 w 112"/>
                <a:gd name="T21" fmla="*/ 6 h 112"/>
                <a:gd name="T22" fmla="*/ 23 w 112"/>
                <a:gd name="T23" fmla="*/ 11 h 112"/>
                <a:gd name="T24" fmla="*/ 25 w 112"/>
                <a:gd name="T25" fmla="*/ 20 h 112"/>
                <a:gd name="T26" fmla="*/ 14 w 112"/>
                <a:gd name="T27" fmla="*/ 22 h 112"/>
                <a:gd name="T28" fmla="*/ 5 w 112"/>
                <a:gd name="T29" fmla="*/ 33 h 112"/>
                <a:gd name="T30" fmla="*/ 12 w 112"/>
                <a:gd name="T31" fmla="*/ 41 h 112"/>
                <a:gd name="T32" fmla="*/ 3 w 112"/>
                <a:gd name="T33" fmla="*/ 48 h 112"/>
                <a:gd name="T34" fmla="*/ 0 w 112"/>
                <a:gd name="T35" fmla="*/ 62 h 112"/>
                <a:gd name="T36" fmla="*/ 10 w 112"/>
                <a:gd name="T37" fmla="*/ 65 h 112"/>
                <a:gd name="T38" fmla="*/ 6 w 112"/>
                <a:gd name="T39" fmla="*/ 75 h 112"/>
                <a:gd name="T40" fmla="*/ 11 w 112"/>
                <a:gd name="T41" fmla="*/ 89 h 112"/>
                <a:gd name="T42" fmla="*/ 21 w 112"/>
                <a:gd name="T43" fmla="*/ 87 h 112"/>
                <a:gd name="T44" fmla="*/ 23 w 112"/>
                <a:gd name="T45" fmla="*/ 98 h 112"/>
                <a:gd name="T46" fmla="*/ 34 w 112"/>
                <a:gd name="T47" fmla="*/ 108 h 112"/>
                <a:gd name="T48" fmla="*/ 41 w 112"/>
                <a:gd name="T49" fmla="*/ 101 h 112"/>
                <a:gd name="T50" fmla="*/ 48 w 112"/>
                <a:gd name="T51" fmla="*/ 109 h 112"/>
                <a:gd name="T52" fmla="*/ 63 w 112"/>
                <a:gd name="T53" fmla="*/ 112 h 112"/>
                <a:gd name="T54" fmla="*/ 66 w 112"/>
                <a:gd name="T55" fmla="*/ 102 h 112"/>
                <a:gd name="T56" fmla="*/ 76 w 112"/>
                <a:gd name="T57" fmla="*/ 106 h 112"/>
                <a:gd name="T58" fmla="*/ 90 w 112"/>
                <a:gd name="T59" fmla="*/ 101 h 112"/>
                <a:gd name="T60" fmla="*/ 88 w 112"/>
                <a:gd name="T61" fmla="*/ 91 h 112"/>
                <a:gd name="T62" fmla="*/ 98 w 112"/>
                <a:gd name="T63" fmla="*/ 89 h 112"/>
                <a:gd name="T64" fmla="*/ 108 w 112"/>
                <a:gd name="T65" fmla="*/ 78 h 112"/>
                <a:gd name="T66" fmla="*/ 101 w 112"/>
                <a:gd name="T67" fmla="*/ 71 h 112"/>
                <a:gd name="T68" fmla="*/ 110 w 112"/>
                <a:gd name="T69" fmla="*/ 64 h 112"/>
                <a:gd name="T70" fmla="*/ 112 w 112"/>
                <a:gd name="T71" fmla="*/ 49 h 112"/>
                <a:gd name="T72" fmla="*/ 56 w 112"/>
                <a:gd name="T73" fmla="*/ 86 h 112"/>
                <a:gd name="T74" fmla="*/ 56 w 112"/>
                <a:gd name="T75" fmla="*/ 26 h 112"/>
                <a:gd name="T76" fmla="*/ 56 w 112"/>
                <a:gd name="T77" fmla="*/ 86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12" h="112">
                  <a:moveTo>
                    <a:pt x="110" y="47"/>
                  </a:moveTo>
                  <a:cubicBezTo>
                    <a:pt x="103" y="47"/>
                    <a:pt x="103" y="47"/>
                    <a:pt x="103" y="47"/>
                  </a:cubicBezTo>
                  <a:cubicBezTo>
                    <a:pt x="102" y="44"/>
                    <a:pt x="101" y="42"/>
                    <a:pt x="101" y="39"/>
                  </a:cubicBezTo>
                  <a:cubicBezTo>
                    <a:pt x="106" y="36"/>
                    <a:pt x="106" y="36"/>
                    <a:pt x="106" y="36"/>
                  </a:cubicBezTo>
                  <a:cubicBezTo>
                    <a:pt x="108" y="35"/>
                    <a:pt x="108" y="34"/>
                    <a:pt x="107" y="32"/>
                  </a:cubicBezTo>
                  <a:cubicBezTo>
                    <a:pt x="102" y="22"/>
                    <a:pt x="102" y="22"/>
                    <a:pt x="102" y="22"/>
                  </a:cubicBezTo>
                  <a:cubicBezTo>
                    <a:pt x="101" y="21"/>
                    <a:pt x="99" y="20"/>
                    <a:pt x="98" y="21"/>
                  </a:cubicBezTo>
                  <a:cubicBezTo>
                    <a:pt x="92" y="25"/>
                    <a:pt x="92" y="25"/>
                    <a:pt x="92" y="25"/>
                  </a:cubicBezTo>
                  <a:cubicBezTo>
                    <a:pt x="90" y="23"/>
                    <a:pt x="88" y="21"/>
                    <a:pt x="87" y="20"/>
                  </a:cubicBezTo>
                  <a:cubicBezTo>
                    <a:pt x="90" y="14"/>
                    <a:pt x="90" y="14"/>
                    <a:pt x="90" y="14"/>
                  </a:cubicBezTo>
                  <a:cubicBezTo>
                    <a:pt x="91" y="12"/>
                    <a:pt x="90" y="11"/>
                    <a:pt x="89" y="10"/>
                  </a:cubicBezTo>
                  <a:cubicBezTo>
                    <a:pt x="79" y="4"/>
                    <a:pt x="79" y="4"/>
                    <a:pt x="79" y="4"/>
                  </a:cubicBezTo>
                  <a:cubicBezTo>
                    <a:pt x="77" y="3"/>
                    <a:pt x="76" y="4"/>
                    <a:pt x="75" y="5"/>
                  </a:cubicBezTo>
                  <a:cubicBezTo>
                    <a:pt x="71" y="11"/>
                    <a:pt x="71" y="11"/>
                    <a:pt x="71" y="11"/>
                  </a:cubicBezTo>
                  <a:cubicBezTo>
                    <a:pt x="69" y="10"/>
                    <a:pt x="67" y="10"/>
                    <a:pt x="64" y="9"/>
                  </a:cubicBezTo>
                  <a:cubicBezTo>
                    <a:pt x="64" y="3"/>
                    <a:pt x="64" y="3"/>
                    <a:pt x="64" y="3"/>
                  </a:cubicBezTo>
                  <a:cubicBezTo>
                    <a:pt x="64" y="1"/>
                    <a:pt x="63" y="0"/>
                    <a:pt x="61" y="0"/>
                  </a:cubicBezTo>
                  <a:cubicBezTo>
                    <a:pt x="50" y="0"/>
                    <a:pt x="50" y="0"/>
                    <a:pt x="50" y="0"/>
                  </a:cubicBezTo>
                  <a:cubicBezTo>
                    <a:pt x="48" y="0"/>
                    <a:pt x="47" y="1"/>
                    <a:pt x="47" y="3"/>
                  </a:cubicBezTo>
                  <a:cubicBezTo>
                    <a:pt x="47" y="10"/>
                    <a:pt x="47" y="10"/>
                    <a:pt x="47" y="10"/>
                  </a:cubicBezTo>
                  <a:cubicBezTo>
                    <a:pt x="45" y="10"/>
                    <a:pt x="42" y="11"/>
                    <a:pt x="40" y="12"/>
                  </a:cubicBezTo>
                  <a:cubicBezTo>
                    <a:pt x="37" y="6"/>
                    <a:pt x="37" y="6"/>
                    <a:pt x="37" y="6"/>
                  </a:cubicBezTo>
                  <a:cubicBezTo>
                    <a:pt x="36" y="4"/>
                    <a:pt x="34" y="4"/>
                    <a:pt x="33" y="5"/>
                  </a:cubicBezTo>
                  <a:cubicBezTo>
                    <a:pt x="23" y="11"/>
                    <a:pt x="23" y="11"/>
                    <a:pt x="23" y="11"/>
                  </a:cubicBezTo>
                  <a:cubicBezTo>
                    <a:pt x="21" y="11"/>
                    <a:pt x="21" y="13"/>
                    <a:pt x="22" y="14"/>
                  </a:cubicBezTo>
                  <a:cubicBezTo>
                    <a:pt x="25" y="20"/>
                    <a:pt x="25" y="20"/>
                    <a:pt x="25" y="20"/>
                  </a:cubicBezTo>
                  <a:cubicBezTo>
                    <a:pt x="23" y="22"/>
                    <a:pt x="22" y="24"/>
                    <a:pt x="20" y="26"/>
                  </a:cubicBezTo>
                  <a:cubicBezTo>
                    <a:pt x="14" y="22"/>
                    <a:pt x="14" y="22"/>
                    <a:pt x="14" y="22"/>
                  </a:cubicBezTo>
                  <a:cubicBezTo>
                    <a:pt x="13" y="22"/>
                    <a:pt x="11" y="22"/>
                    <a:pt x="10" y="23"/>
                  </a:cubicBezTo>
                  <a:cubicBezTo>
                    <a:pt x="5" y="33"/>
                    <a:pt x="5" y="33"/>
                    <a:pt x="5" y="33"/>
                  </a:cubicBezTo>
                  <a:cubicBezTo>
                    <a:pt x="4" y="35"/>
                    <a:pt x="4" y="36"/>
                    <a:pt x="6" y="37"/>
                  </a:cubicBezTo>
                  <a:cubicBezTo>
                    <a:pt x="12" y="41"/>
                    <a:pt x="12" y="41"/>
                    <a:pt x="12" y="41"/>
                  </a:cubicBezTo>
                  <a:cubicBezTo>
                    <a:pt x="11" y="43"/>
                    <a:pt x="10" y="45"/>
                    <a:pt x="10" y="48"/>
                  </a:cubicBezTo>
                  <a:cubicBezTo>
                    <a:pt x="3" y="48"/>
                    <a:pt x="3" y="48"/>
                    <a:pt x="3" y="48"/>
                  </a:cubicBezTo>
                  <a:cubicBezTo>
                    <a:pt x="2" y="48"/>
                    <a:pt x="0" y="49"/>
                    <a:pt x="0" y="51"/>
                  </a:cubicBezTo>
                  <a:cubicBezTo>
                    <a:pt x="0" y="62"/>
                    <a:pt x="0" y="62"/>
                    <a:pt x="0" y="62"/>
                  </a:cubicBezTo>
                  <a:cubicBezTo>
                    <a:pt x="0" y="64"/>
                    <a:pt x="2" y="65"/>
                    <a:pt x="3" y="65"/>
                  </a:cubicBezTo>
                  <a:cubicBezTo>
                    <a:pt x="10" y="65"/>
                    <a:pt x="10" y="65"/>
                    <a:pt x="10" y="65"/>
                  </a:cubicBezTo>
                  <a:cubicBezTo>
                    <a:pt x="11" y="68"/>
                    <a:pt x="11" y="70"/>
                    <a:pt x="12" y="72"/>
                  </a:cubicBezTo>
                  <a:cubicBezTo>
                    <a:pt x="6" y="75"/>
                    <a:pt x="6" y="75"/>
                    <a:pt x="6" y="75"/>
                  </a:cubicBezTo>
                  <a:cubicBezTo>
                    <a:pt x="5" y="76"/>
                    <a:pt x="5" y="78"/>
                    <a:pt x="5" y="79"/>
                  </a:cubicBezTo>
                  <a:cubicBezTo>
                    <a:pt x="11" y="89"/>
                    <a:pt x="11" y="89"/>
                    <a:pt x="11" y="89"/>
                  </a:cubicBezTo>
                  <a:cubicBezTo>
                    <a:pt x="12" y="91"/>
                    <a:pt x="14" y="91"/>
                    <a:pt x="15" y="90"/>
                  </a:cubicBezTo>
                  <a:cubicBezTo>
                    <a:pt x="21" y="87"/>
                    <a:pt x="21" y="87"/>
                    <a:pt x="21" y="87"/>
                  </a:cubicBezTo>
                  <a:cubicBezTo>
                    <a:pt x="23" y="89"/>
                    <a:pt x="24" y="91"/>
                    <a:pt x="26" y="92"/>
                  </a:cubicBezTo>
                  <a:cubicBezTo>
                    <a:pt x="23" y="98"/>
                    <a:pt x="23" y="98"/>
                    <a:pt x="23" y="98"/>
                  </a:cubicBezTo>
                  <a:cubicBezTo>
                    <a:pt x="22" y="99"/>
                    <a:pt x="23" y="101"/>
                    <a:pt x="24" y="102"/>
                  </a:cubicBezTo>
                  <a:cubicBezTo>
                    <a:pt x="34" y="108"/>
                    <a:pt x="34" y="108"/>
                    <a:pt x="34" y="108"/>
                  </a:cubicBezTo>
                  <a:cubicBezTo>
                    <a:pt x="35" y="108"/>
                    <a:pt x="37" y="108"/>
                    <a:pt x="38" y="106"/>
                  </a:cubicBezTo>
                  <a:cubicBezTo>
                    <a:pt x="41" y="101"/>
                    <a:pt x="41" y="101"/>
                    <a:pt x="41" y="101"/>
                  </a:cubicBezTo>
                  <a:cubicBezTo>
                    <a:pt x="44" y="101"/>
                    <a:pt x="46" y="102"/>
                    <a:pt x="48" y="102"/>
                  </a:cubicBezTo>
                  <a:cubicBezTo>
                    <a:pt x="48" y="109"/>
                    <a:pt x="48" y="109"/>
                    <a:pt x="48" y="109"/>
                  </a:cubicBezTo>
                  <a:cubicBezTo>
                    <a:pt x="48" y="111"/>
                    <a:pt x="50" y="112"/>
                    <a:pt x="51" y="112"/>
                  </a:cubicBezTo>
                  <a:cubicBezTo>
                    <a:pt x="63" y="112"/>
                    <a:pt x="63" y="112"/>
                    <a:pt x="63" y="112"/>
                  </a:cubicBezTo>
                  <a:cubicBezTo>
                    <a:pt x="64" y="112"/>
                    <a:pt x="66" y="111"/>
                    <a:pt x="66" y="109"/>
                  </a:cubicBezTo>
                  <a:cubicBezTo>
                    <a:pt x="66" y="102"/>
                    <a:pt x="66" y="102"/>
                    <a:pt x="66" y="102"/>
                  </a:cubicBezTo>
                  <a:cubicBezTo>
                    <a:pt x="68" y="102"/>
                    <a:pt x="70" y="101"/>
                    <a:pt x="73" y="100"/>
                  </a:cubicBezTo>
                  <a:cubicBezTo>
                    <a:pt x="76" y="106"/>
                    <a:pt x="76" y="106"/>
                    <a:pt x="76" y="106"/>
                  </a:cubicBezTo>
                  <a:cubicBezTo>
                    <a:pt x="77" y="107"/>
                    <a:pt x="79" y="108"/>
                    <a:pt x="80" y="107"/>
                  </a:cubicBezTo>
                  <a:cubicBezTo>
                    <a:pt x="90" y="101"/>
                    <a:pt x="90" y="101"/>
                    <a:pt x="90" y="101"/>
                  </a:cubicBezTo>
                  <a:cubicBezTo>
                    <a:pt x="91" y="100"/>
                    <a:pt x="92" y="99"/>
                    <a:pt x="91" y="97"/>
                  </a:cubicBezTo>
                  <a:cubicBezTo>
                    <a:pt x="88" y="91"/>
                    <a:pt x="88" y="91"/>
                    <a:pt x="88" y="91"/>
                  </a:cubicBezTo>
                  <a:cubicBezTo>
                    <a:pt x="89" y="90"/>
                    <a:pt x="91" y="88"/>
                    <a:pt x="93" y="86"/>
                  </a:cubicBezTo>
                  <a:cubicBezTo>
                    <a:pt x="98" y="89"/>
                    <a:pt x="98" y="89"/>
                    <a:pt x="98" y="89"/>
                  </a:cubicBezTo>
                  <a:cubicBezTo>
                    <a:pt x="100" y="90"/>
                    <a:pt x="102" y="90"/>
                    <a:pt x="102" y="88"/>
                  </a:cubicBezTo>
                  <a:cubicBezTo>
                    <a:pt x="108" y="78"/>
                    <a:pt x="108" y="78"/>
                    <a:pt x="108" y="78"/>
                  </a:cubicBezTo>
                  <a:cubicBezTo>
                    <a:pt x="109" y="77"/>
                    <a:pt x="108" y="75"/>
                    <a:pt x="107" y="74"/>
                  </a:cubicBezTo>
                  <a:cubicBezTo>
                    <a:pt x="101" y="71"/>
                    <a:pt x="101" y="71"/>
                    <a:pt x="101" y="71"/>
                  </a:cubicBezTo>
                  <a:cubicBezTo>
                    <a:pt x="102" y="69"/>
                    <a:pt x="102" y="66"/>
                    <a:pt x="103" y="64"/>
                  </a:cubicBezTo>
                  <a:cubicBezTo>
                    <a:pt x="110" y="64"/>
                    <a:pt x="110" y="64"/>
                    <a:pt x="110" y="64"/>
                  </a:cubicBezTo>
                  <a:cubicBezTo>
                    <a:pt x="111" y="64"/>
                    <a:pt x="112" y="63"/>
                    <a:pt x="112" y="61"/>
                  </a:cubicBezTo>
                  <a:cubicBezTo>
                    <a:pt x="112" y="49"/>
                    <a:pt x="112" y="49"/>
                    <a:pt x="112" y="49"/>
                  </a:cubicBezTo>
                  <a:cubicBezTo>
                    <a:pt x="112" y="48"/>
                    <a:pt x="111" y="47"/>
                    <a:pt x="110" y="47"/>
                  </a:cubicBezTo>
                  <a:close/>
                  <a:moveTo>
                    <a:pt x="56" y="86"/>
                  </a:moveTo>
                  <a:cubicBezTo>
                    <a:pt x="40" y="86"/>
                    <a:pt x="26" y="72"/>
                    <a:pt x="26" y="56"/>
                  </a:cubicBezTo>
                  <a:cubicBezTo>
                    <a:pt x="26" y="39"/>
                    <a:pt x="40" y="26"/>
                    <a:pt x="56" y="26"/>
                  </a:cubicBezTo>
                  <a:cubicBezTo>
                    <a:pt x="73" y="26"/>
                    <a:pt x="86" y="39"/>
                    <a:pt x="86" y="56"/>
                  </a:cubicBezTo>
                  <a:cubicBezTo>
                    <a:pt x="86" y="72"/>
                    <a:pt x="73" y="86"/>
                    <a:pt x="56" y="8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cs typeface="+mn-ea"/>
              </a:endParaRPr>
            </a:p>
          </p:txBody>
        </p:sp>
        <p:sp>
          <p:nvSpPr>
            <p:cNvPr id="50" name="Freeform 141"/>
            <p:cNvSpPr>
              <a:spLocks noEditPoints="1"/>
            </p:cNvSpPr>
            <p:nvPr/>
          </p:nvSpPr>
          <p:spPr bwMode="auto">
            <a:xfrm>
              <a:off x="11317186" y="1145785"/>
              <a:ext cx="111850" cy="113341"/>
            </a:xfrm>
            <a:custGeom>
              <a:avLst/>
              <a:gdLst>
                <a:gd name="T0" fmla="*/ 48 w 52"/>
                <a:gd name="T1" fmla="*/ 23 h 52"/>
                <a:gd name="T2" fmla="*/ 50 w 52"/>
                <a:gd name="T3" fmla="*/ 17 h 52"/>
                <a:gd name="T4" fmla="*/ 48 w 52"/>
                <a:gd name="T5" fmla="*/ 11 h 52"/>
                <a:gd name="T6" fmla="*/ 44 w 52"/>
                <a:gd name="T7" fmla="*/ 12 h 52"/>
                <a:gd name="T8" fmla="*/ 42 w 52"/>
                <a:gd name="T9" fmla="*/ 6 h 52"/>
                <a:gd name="T10" fmla="*/ 38 w 52"/>
                <a:gd name="T11" fmla="*/ 2 h 52"/>
                <a:gd name="T12" fmla="*/ 34 w 52"/>
                <a:gd name="T13" fmla="*/ 5 h 52"/>
                <a:gd name="T14" fmla="*/ 30 w 52"/>
                <a:gd name="T15" fmla="*/ 1 h 52"/>
                <a:gd name="T16" fmla="*/ 24 w 52"/>
                <a:gd name="T17" fmla="*/ 0 h 52"/>
                <a:gd name="T18" fmla="*/ 23 w 52"/>
                <a:gd name="T19" fmla="*/ 4 h 52"/>
                <a:gd name="T20" fmla="*/ 17 w 52"/>
                <a:gd name="T21" fmla="*/ 2 h 52"/>
                <a:gd name="T22" fmla="*/ 11 w 52"/>
                <a:gd name="T23" fmla="*/ 4 h 52"/>
                <a:gd name="T24" fmla="*/ 12 w 52"/>
                <a:gd name="T25" fmla="*/ 8 h 52"/>
                <a:gd name="T26" fmla="*/ 6 w 52"/>
                <a:gd name="T27" fmla="*/ 10 h 52"/>
                <a:gd name="T28" fmla="*/ 2 w 52"/>
                <a:gd name="T29" fmla="*/ 14 h 52"/>
                <a:gd name="T30" fmla="*/ 6 w 52"/>
                <a:gd name="T31" fmla="*/ 18 h 52"/>
                <a:gd name="T32" fmla="*/ 1 w 52"/>
                <a:gd name="T33" fmla="*/ 22 h 52"/>
                <a:gd name="T34" fmla="*/ 0 w 52"/>
                <a:gd name="T35" fmla="*/ 28 h 52"/>
                <a:gd name="T36" fmla="*/ 4 w 52"/>
                <a:gd name="T37" fmla="*/ 29 h 52"/>
                <a:gd name="T38" fmla="*/ 2 w 52"/>
                <a:gd name="T39" fmla="*/ 35 h 52"/>
                <a:gd name="T40" fmla="*/ 4 w 52"/>
                <a:gd name="T41" fmla="*/ 41 h 52"/>
                <a:gd name="T42" fmla="*/ 9 w 52"/>
                <a:gd name="T43" fmla="*/ 40 h 52"/>
                <a:gd name="T44" fmla="*/ 10 w 52"/>
                <a:gd name="T45" fmla="*/ 46 h 52"/>
                <a:gd name="T46" fmla="*/ 15 w 52"/>
                <a:gd name="T47" fmla="*/ 50 h 52"/>
                <a:gd name="T48" fmla="*/ 18 w 52"/>
                <a:gd name="T49" fmla="*/ 47 h 52"/>
                <a:gd name="T50" fmla="*/ 22 w 52"/>
                <a:gd name="T51" fmla="*/ 51 h 52"/>
                <a:gd name="T52" fmla="*/ 28 w 52"/>
                <a:gd name="T53" fmla="*/ 52 h 52"/>
                <a:gd name="T54" fmla="*/ 29 w 52"/>
                <a:gd name="T55" fmla="*/ 48 h 52"/>
                <a:gd name="T56" fmla="*/ 35 w 52"/>
                <a:gd name="T57" fmla="*/ 50 h 52"/>
                <a:gd name="T58" fmla="*/ 41 w 52"/>
                <a:gd name="T59" fmla="*/ 48 h 52"/>
                <a:gd name="T60" fmla="*/ 40 w 52"/>
                <a:gd name="T61" fmla="*/ 43 h 52"/>
                <a:gd name="T62" fmla="*/ 46 w 52"/>
                <a:gd name="T63" fmla="*/ 42 h 52"/>
                <a:gd name="T64" fmla="*/ 50 w 52"/>
                <a:gd name="T65" fmla="*/ 37 h 52"/>
                <a:gd name="T66" fmla="*/ 47 w 52"/>
                <a:gd name="T67" fmla="*/ 34 h 52"/>
                <a:gd name="T68" fmla="*/ 51 w 52"/>
                <a:gd name="T69" fmla="*/ 30 h 52"/>
                <a:gd name="T70" fmla="*/ 52 w 52"/>
                <a:gd name="T71" fmla="*/ 24 h 52"/>
                <a:gd name="T72" fmla="*/ 26 w 52"/>
                <a:gd name="T73" fmla="*/ 40 h 52"/>
                <a:gd name="T74" fmla="*/ 26 w 52"/>
                <a:gd name="T75" fmla="*/ 12 h 52"/>
                <a:gd name="T76" fmla="*/ 26 w 52"/>
                <a:gd name="T77" fmla="*/ 4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2" h="52">
                  <a:moveTo>
                    <a:pt x="51" y="23"/>
                  </a:moveTo>
                  <a:cubicBezTo>
                    <a:pt x="48" y="23"/>
                    <a:pt x="48" y="23"/>
                    <a:pt x="48" y="23"/>
                  </a:cubicBezTo>
                  <a:cubicBezTo>
                    <a:pt x="48" y="21"/>
                    <a:pt x="48" y="20"/>
                    <a:pt x="47" y="18"/>
                  </a:cubicBezTo>
                  <a:cubicBezTo>
                    <a:pt x="50" y="17"/>
                    <a:pt x="50" y="17"/>
                    <a:pt x="50" y="17"/>
                  </a:cubicBezTo>
                  <a:cubicBezTo>
                    <a:pt x="50" y="16"/>
                    <a:pt x="51" y="16"/>
                    <a:pt x="50" y="15"/>
                  </a:cubicBezTo>
                  <a:cubicBezTo>
                    <a:pt x="48" y="11"/>
                    <a:pt x="48" y="11"/>
                    <a:pt x="48" y="11"/>
                  </a:cubicBezTo>
                  <a:cubicBezTo>
                    <a:pt x="48" y="10"/>
                    <a:pt x="47" y="10"/>
                    <a:pt x="46" y="11"/>
                  </a:cubicBezTo>
                  <a:cubicBezTo>
                    <a:pt x="44" y="12"/>
                    <a:pt x="44" y="12"/>
                    <a:pt x="44" y="12"/>
                  </a:cubicBezTo>
                  <a:cubicBezTo>
                    <a:pt x="43" y="11"/>
                    <a:pt x="42" y="10"/>
                    <a:pt x="40" y="9"/>
                  </a:cubicBezTo>
                  <a:cubicBezTo>
                    <a:pt x="42" y="6"/>
                    <a:pt x="42" y="6"/>
                    <a:pt x="42" y="6"/>
                  </a:cubicBezTo>
                  <a:cubicBezTo>
                    <a:pt x="42" y="6"/>
                    <a:pt x="42" y="5"/>
                    <a:pt x="42" y="4"/>
                  </a:cubicBezTo>
                  <a:cubicBezTo>
                    <a:pt x="38" y="2"/>
                    <a:pt x="38" y="2"/>
                    <a:pt x="38" y="2"/>
                  </a:cubicBezTo>
                  <a:cubicBezTo>
                    <a:pt x="37" y="2"/>
                    <a:pt x="36" y="2"/>
                    <a:pt x="36" y="3"/>
                  </a:cubicBezTo>
                  <a:cubicBezTo>
                    <a:pt x="34" y="5"/>
                    <a:pt x="34" y="5"/>
                    <a:pt x="34" y="5"/>
                  </a:cubicBezTo>
                  <a:cubicBezTo>
                    <a:pt x="33" y="5"/>
                    <a:pt x="32" y="4"/>
                    <a:pt x="30" y="4"/>
                  </a:cubicBezTo>
                  <a:cubicBezTo>
                    <a:pt x="30" y="1"/>
                    <a:pt x="30" y="1"/>
                    <a:pt x="30" y="1"/>
                  </a:cubicBezTo>
                  <a:cubicBezTo>
                    <a:pt x="30" y="0"/>
                    <a:pt x="29" y="0"/>
                    <a:pt x="29" y="0"/>
                  </a:cubicBezTo>
                  <a:cubicBezTo>
                    <a:pt x="24" y="0"/>
                    <a:pt x="24" y="0"/>
                    <a:pt x="24" y="0"/>
                  </a:cubicBezTo>
                  <a:cubicBezTo>
                    <a:pt x="24" y="0"/>
                    <a:pt x="23" y="0"/>
                    <a:pt x="23" y="1"/>
                  </a:cubicBezTo>
                  <a:cubicBezTo>
                    <a:pt x="23" y="4"/>
                    <a:pt x="23" y="4"/>
                    <a:pt x="23" y="4"/>
                  </a:cubicBezTo>
                  <a:cubicBezTo>
                    <a:pt x="21" y="4"/>
                    <a:pt x="20" y="5"/>
                    <a:pt x="19" y="5"/>
                  </a:cubicBezTo>
                  <a:cubicBezTo>
                    <a:pt x="17" y="2"/>
                    <a:pt x="17" y="2"/>
                    <a:pt x="17" y="2"/>
                  </a:cubicBezTo>
                  <a:cubicBezTo>
                    <a:pt x="17" y="2"/>
                    <a:pt x="16" y="1"/>
                    <a:pt x="15" y="2"/>
                  </a:cubicBezTo>
                  <a:cubicBezTo>
                    <a:pt x="11" y="4"/>
                    <a:pt x="11" y="4"/>
                    <a:pt x="11" y="4"/>
                  </a:cubicBezTo>
                  <a:cubicBezTo>
                    <a:pt x="11" y="4"/>
                    <a:pt x="11" y="5"/>
                    <a:pt x="11" y="6"/>
                  </a:cubicBezTo>
                  <a:cubicBezTo>
                    <a:pt x="12" y="8"/>
                    <a:pt x="12" y="8"/>
                    <a:pt x="12" y="8"/>
                  </a:cubicBezTo>
                  <a:cubicBezTo>
                    <a:pt x="11" y="9"/>
                    <a:pt x="10" y="10"/>
                    <a:pt x="9" y="12"/>
                  </a:cubicBezTo>
                  <a:cubicBezTo>
                    <a:pt x="6" y="10"/>
                    <a:pt x="6" y="10"/>
                    <a:pt x="6" y="10"/>
                  </a:cubicBezTo>
                  <a:cubicBezTo>
                    <a:pt x="6" y="10"/>
                    <a:pt x="5" y="10"/>
                    <a:pt x="5" y="10"/>
                  </a:cubicBezTo>
                  <a:cubicBezTo>
                    <a:pt x="2" y="14"/>
                    <a:pt x="2" y="14"/>
                    <a:pt x="2" y="14"/>
                  </a:cubicBezTo>
                  <a:cubicBezTo>
                    <a:pt x="2" y="15"/>
                    <a:pt x="2" y="16"/>
                    <a:pt x="3" y="16"/>
                  </a:cubicBezTo>
                  <a:cubicBezTo>
                    <a:pt x="6" y="18"/>
                    <a:pt x="6" y="18"/>
                    <a:pt x="6" y="18"/>
                  </a:cubicBezTo>
                  <a:cubicBezTo>
                    <a:pt x="5" y="19"/>
                    <a:pt x="5" y="21"/>
                    <a:pt x="4" y="22"/>
                  </a:cubicBezTo>
                  <a:cubicBezTo>
                    <a:pt x="1" y="22"/>
                    <a:pt x="1" y="22"/>
                    <a:pt x="1" y="22"/>
                  </a:cubicBezTo>
                  <a:cubicBezTo>
                    <a:pt x="0" y="22"/>
                    <a:pt x="0" y="23"/>
                    <a:pt x="0" y="23"/>
                  </a:cubicBezTo>
                  <a:cubicBezTo>
                    <a:pt x="0" y="28"/>
                    <a:pt x="0" y="28"/>
                    <a:pt x="0" y="28"/>
                  </a:cubicBezTo>
                  <a:cubicBezTo>
                    <a:pt x="0" y="29"/>
                    <a:pt x="0" y="29"/>
                    <a:pt x="1" y="29"/>
                  </a:cubicBezTo>
                  <a:cubicBezTo>
                    <a:pt x="4" y="29"/>
                    <a:pt x="4" y="29"/>
                    <a:pt x="4" y="29"/>
                  </a:cubicBezTo>
                  <a:cubicBezTo>
                    <a:pt x="4" y="31"/>
                    <a:pt x="5" y="32"/>
                    <a:pt x="5" y="34"/>
                  </a:cubicBezTo>
                  <a:cubicBezTo>
                    <a:pt x="2" y="35"/>
                    <a:pt x="2" y="35"/>
                    <a:pt x="2" y="35"/>
                  </a:cubicBezTo>
                  <a:cubicBezTo>
                    <a:pt x="2" y="36"/>
                    <a:pt x="2" y="36"/>
                    <a:pt x="2" y="37"/>
                  </a:cubicBezTo>
                  <a:cubicBezTo>
                    <a:pt x="4" y="41"/>
                    <a:pt x="4" y="41"/>
                    <a:pt x="4" y="41"/>
                  </a:cubicBezTo>
                  <a:cubicBezTo>
                    <a:pt x="5" y="41"/>
                    <a:pt x="5" y="42"/>
                    <a:pt x="6" y="41"/>
                  </a:cubicBezTo>
                  <a:cubicBezTo>
                    <a:pt x="9" y="40"/>
                    <a:pt x="9" y="40"/>
                    <a:pt x="9" y="40"/>
                  </a:cubicBezTo>
                  <a:cubicBezTo>
                    <a:pt x="10" y="41"/>
                    <a:pt x="11" y="42"/>
                    <a:pt x="12" y="43"/>
                  </a:cubicBezTo>
                  <a:cubicBezTo>
                    <a:pt x="10" y="46"/>
                    <a:pt x="10" y="46"/>
                    <a:pt x="10" y="46"/>
                  </a:cubicBezTo>
                  <a:cubicBezTo>
                    <a:pt x="10" y="46"/>
                    <a:pt x="10" y="47"/>
                    <a:pt x="11" y="47"/>
                  </a:cubicBezTo>
                  <a:cubicBezTo>
                    <a:pt x="15" y="50"/>
                    <a:pt x="15" y="50"/>
                    <a:pt x="15" y="50"/>
                  </a:cubicBezTo>
                  <a:cubicBezTo>
                    <a:pt x="15" y="50"/>
                    <a:pt x="16" y="50"/>
                    <a:pt x="16" y="49"/>
                  </a:cubicBezTo>
                  <a:cubicBezTo>
                    <a:pt x="18" y="47"/>
                    <a:pt x="18" y="47"/>
                    <a:pt x="18" y="47"/>
                  </a:cubicBezTo>
                  <a:cubicBezTo>
                    <a:pt x="19" y="47"/>
                    <a:pt x="21" y="48"/>
                    <a:pt x="22" y="48"/>
                  </a:cubicBezTo>
                  <a:cubicBezTo>
                    <a:pt x="22" y="51"/>
                    <a:pt x="22" y="51"/>
                    <a:pt x="22" y="51"/>
                  </a:cubicBezTo>
                  <a:cubicBezTo>
                    <a:pt x="22" y="52"/>
                    <a:pt x="23" y="52"/>
                    <a:pt x="24" y="52"/>
                  </a:cubicBezTo>
                  <a:cubicBezTo>
                    <a:pt x="28" y="52"/>
                    <a:pt x="28" y="52"/>
                    <a:pt x="28" y="52"/>
                  </a:cubicBezTo>
                  <a:cubicBezTo>
                    <a:pt x="29" y="52"/>
                    <a:pt x="29" y="52"/>
                    <a:pt x="29" y="51"/>
                  </a:cubicBezTo>
                  <a:cubicBezTo>
                    <a:pt x="29" y="48"/>
                    <a:pt x="29" y="48"/>
                    <a:pt x="29" y="48"/>
                  </a:cubicBezTo>
                  <a:cubicBezTo>
                    <a:pt x="31" y="48"/>
                    <a:pt x="32" y="47"/>
                    <a:pt x="34" y="47"/>
                  </a:cubicBezTo>
                  <a:cubicBezTo>
                    <a:pt x="35" y="50"/>
                    <a:pt x="35" y="50"/>
                    <a:pt x="35" y="50"/>
                  </a:cubicBezTo>
                  <a:cubicBezTo>
                    <a:pt x="36" y="50"/>
                    <a:pt x="36" y="50"/>
                    <a:pt x="37" y="50"/>
                  </a:cubicBezTo>
                  <a:cubicBezTo>
                    <a:pt x="41" y="48"/>
                    <a:pt x="41" y="48"/>
                    <a:pt x="41" y="48"/>
                  </a:cubicBezTo>
                  <a:cubicBezTo>
                    <a:pt x="42" y="47"/>
                    <a:pt x="42" y="47"/>
                    <a:pt x="41" y="46"/>
                  </a:cubicBezTo>
                  <a:cubicBezTo>
                    <a:pt x="40" y="43"/>
                    <a:pt x="40" y="43"/>
                    <a:pt x="40" y="43"/>
                  </a:cubicBezTo>
                  <a:cubicBezTo>
                    <a:pt x="41" y="42"/>
                    <a:pt x="42" y="41"/>
                    <a:pt x="43" y="40"/>
                  </a:cubicBezTo>
                  <a:cubicBezTo>
                    <a:pt x="46" y="42"/>
                    <a:pt x="46" y="42"/>
                    <a:pt x="46" y="42"/>
                  </a:cubicBezTo>
                  <a:cubicBezTo>
                    <a:pt x="47" y="42"/>
                    <a:pt x="47" y="42"/>
                    <a:pt x="48" y="41"/>
                  </a:cubicBezTo>
                  <a:cubicBezTo>
                    <a:pt x="50" y="37"/>
                    <a:pt x="50" y="37"/>
                    <a:pt x="50" y="37"/>
                  </a:cubicBezTo>
                  <a:cubicBezTo>
                    <a:pt x="50" y="37"/>
                    <a:pt x="50" y="36"/>
                    <a:pt x="50" y="36"/>
                  </a:cubicBezTo>
                  <a:cubicBezTo>
                    <a:pt x="47" y="34"/>
                    <a:pt x="47" y="34"/>
                    <a:pt x="47" y="34"/>
                  </a:cubicBezTo>
                  <a:cubicBezTo>
                    <a:pt x="47" y="33"/>
                    <a:pt x="48" y="31"/>
                    <a:pt x="48" y="30"/>
                  </a:cubicBezTo>
                  <a:cubicBezTo>
                    <a:pt x="51" y="30"/>
                    <a:pt x="51" y="30"/>
                    <a:pt x="51" y="30"/>
                  </a:cubicBezTo>
                  <a:cubicBezTo>
                    <a:pt x="52" y="30"/>
                    <a:pt x="52" y="29"/>
                    <a:pt x="52" y="29"/>
                  </a:cubicBezTo>
                  <a:cubicBezTo>
                    <a:pt x="52" y="24"/>
                    <a:pt x="52" y="24"/>
                    <a:pt x="52" y="24"/>
                  </a:cubicBezTo>
                  <a:cubicBezTo>
                    <a:pt x="52" y="23"/>
                    <a:pt x="52" y="23"/>
                    <a:pt x="51" y="23"/>
                  </a:cubicBezTo>
                  <a:close/>
                  <a:moveTo>
                    <a:pt x="26" y="40"/>
                  </a:moveTo>
                  <a:cubicBezTo>
                    <a:pt x="18" y="40"/>
                    <a:pt x="12" y="34"/>
                    <a:pt x="12" y="26"/>
                  </a:cubicBezTo>
                  <a:cubicBezTo>
                    <a:pt x="12" y="18"/>
                    <a:pt x="18" y="12"/>
                    <a:pt x="26" y="12"/>
                  </a:cubicBezTo>
                  <a:cubicBezTo>
                    <a:pt x="34" y="12"/>
                    <a:pt x="40" y="18"/>
                    <a:pt x="40" y="26"/>
                  </a:cubicBezTo>
                  <a:cubicBezTo>
                    <a:pt x="40" y="34"/>
                    <a:pt x="34" y="40"/>
                    <a:pt x="26" y="4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cs typeface="+mn-ea"/>
              </a:endParaRPr>
            </a:p>
          </p:txBody>
        </p:sp>
      </p:grpSp>
      <p:grpSp>
        <p:nvGrpSpPr>
          <p:cNvPr id="51" name="组合 50"/>
          <p:cNvGrpSpPr/>
          <p:nvPr/>
        </p:nvGrpSpPr>
        <p:grpSpPr>
          <a:xfrm>
            <a:off x="6739264" y="4705357"/>
            <a:ext cx="402605" cy="331075"/>
            <a:chOff x="5108575" y="3992563"/>
            <a:chExt cx="428625" cy="352426"/>
          </a:xfrm>
          <a:solidFill>
            <a:schemeClr val="bg1"/>
          </a:solidFill>
        </p:grpSpPr>
        <p:sp>
          <p:nvSpPr>
            <p:cNvPr id="52" name="Freeform 223"/>
            <p:cNvSpPr/>
            <p:nvPr/>
          </p:nvSpPr>
          <p:spPr bwMode="auto">
            <a:xfrm>
              <a:off x="5108575" y="3998913"/>
              <a:ext cx="201613" cy="106363"/>
            </a:xfrm>
            <a:custGeom>
              <a:avLst/>
              <a:gdLst>
                <a:gd name="T0" fmla="*/ 127 w 127"/>
                <a:gd name="T1" fmla="*/ 30 h 67"/>
                <a:gd name="T2" fmla="*/ 93 w 127"/>
                <a:gd name="T3" fmla="*/ 0 h 67"/>
                <a:gd name="T4" fmla="*/ 0 w 127"/>
                <a:gd name="T5" fmla="*/ 36 h 67"/>
                <a:gd name="T6" fmla="*/ 35 w 127"/>
                <a:gd name="T7" fmla="*/ 67 h 67"/>
                <a:gd name="T8" fmla="*/ 127 w 127"/>
                <a:gd name="T9" fmla="*/ 30 h 67"/>
              </a:gdLst>
              <a:ahLst/>
              <a:cxnLst>
                <a:cxn ang="0">
                  <a:pos x="T0" y="T1"/>
                </a:cxn>
                <a:cxn ang="0">
                  <a:pos x="T2" y="T3"/>
                </a:cxn>
                <a:cxn ang="0">
                  <a:pos x="T4" y="T5"/>
                </a:cxn>
                <a:cxn ang="0">
                  <a:pos x="T6" y="T7"/>
                </a:cxn>
                <a:cxn ang="0">
                  <a:pos x="T8" y="T9"/>
                </a:cxn>
              </a:cxnLst>
              <a:rect l="0" t="0" r="r" b="b"/>
              <a:pathLst>
                <a:path w="127" h="67">
                  <a:moveTo>
                    <a:pt x="127" y="30"/>
                  </a:moveTo>
                  <a:lnTo>
                    <a:pt x="93" y="0"/>
                  </a:lnTo>
                  <a:lnTo>
                    <a:pt x="0" y="36"/>
                  </a:lnTo>
                  <a:lnTo>
                    <a:pt x="35" y="67"/>
                  </a:lnTo>
                  <a:lnTo>
                    <a:pt x="127" y="3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cs typeface="+mn-ea"/>
              </a:endParaRPr>
            </a:p>
          </p:txBody>
        </p:sp>
        <p:sp>
          <p:nvSpPr>
            <p:cNvPr id="53" name="Freeform 224"/>
            <p:cNvSpPr/>
            <p:nvPr/>
          </p:nvSpPr>
          <p:spPr bwMode="auto">
            <a:xfrm>
              <a:off x="5324475" y="4168776"/>
              <a:ext cx="147638" cy="176213"/>
            </a:xfrm>
            <a:custGeom>
              <a:avLst/>
              <a:gdLst>
                <a:gd name="T0" fmla="*/ 0 w 93"/>
                <a:gd name="T1" fmla="*/ 0 h 111"/>
                <a:gd name="T2" fmla="*/ 0 w 93"/>
                <a:gd name="T3" fmla="*/ 111 h 111"/>
                <a:gd name="T4" fmla="*/ 93 w 93"/>
                <a:gd name="T5" fmla="*/ 73 h 111"/>
                <a:gd name="T6" fmla="*/ 93 w 93"/>
                <a:gd name="T7" fmla="*/ 15 h 111"/>
                <a:gd name="T8" fmla="*/ 41 w 93"/>
                <a:gd name="T9" fmla="*/ 37 h 111"/>
                <a:gd name="T10" fmla="*/ 0 w 93"/>
                <a:gd name="T11" fmla="*/ 0 h 111"/>
              </a:gdLst>
              <a:ahLst/>
              <a:cxnLst>
                <a:cxn ang="0">
                  <a:pos x="T0" y="T1"/>
                </a:cxn>
                <a:cxn ang="0">
                  <a:pos x="T2" y="T3"/>
                </a:cxn>
                <a:cxn ang="0">
                  <a:pos x="T4" y="T5"/>
                </a:cxn>
                <a:cxn ang="0">
                  <a:pos x="T6" y="T7"/>
                </a:cxn>
                <a:cxn ang="0">
                  <a:pos x="T8" y="T9"/>
                </a:cxn>
                <a:cxn ang="0">
                  <a:pos x="T10" y="T11"/>
                </a:cxn>
              </a:cxnLst>
              <a:rect l="0" t="0" r="r" b="b"/>
              <a:pathLst>
                <a:path w="93" h="111">
                  <a:moveTo>
                    <a:pt x="0" y="0"/>
                  </a:moveTo>
                  <a:lnTo>
                    <a:pt x="0" y="111"/>
                  </a:lnTo>
                  <a:lnTo>
                    <a:pt x="93" y="73"/>
                  </a:lnTo>
                  <a:lnTo>
                    <a:pt x="93" y="15"/>
                  </a:lnTo>
                  <a:lnTo>
                    <a:pt x="41" y="37"/>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cs typeface="+mn-ea"/>
              </a:endParaRPr>
            </a:p>
          </p:txBody>
        </p:sp>
        <p:sp>
          <p:nvSpPr>
            <p:cNvPr id="54" name="Freeform 225"/>
            <p:cNvSpPr/>
            <p:nvPr/>
          </p:nvSpPr>
          <p:spPr bwMode="auto">
            <a:xfrm>
              <a:off x="5334000" y="4110038"/>
              <a:ext cx="203200" cy="104775"/>
            </a:xfrm>
            <a:custGeom>
              <a:avLst/>
              <a:gdLst>
                <a:gd name="T0" fmla="*/ 0 w 128"/>
                <a:gd name="T1" fmla="*/ 36 h 66"/>
                <a:gd name="T2" fmla="*/ 36 w 128"/>
                <a:gd name="T3" fmla="*/ 66 h 66"/>
                <a:gd name="T4" fmla="*/ 128 w 128"/>
                <a:gd name="T5" fmla="*/ 29 h 66"/>
                <a:gd name="T6" fmla="*/ 93 w 128"/>
                <a:gd name="T7" fmla="*/ 0 h 66"/>
                <a:gd name="T8" fmla="*/ 0 w 128"/>
                <a:gd name="T9" fmla="*/ 36 h 66"/>
              </a:gdLst>
              <a:ahLst/>
              <a:cxnLst>
                <a:cxn ang="0">
                  <a:pos x="T0" y="T1"/>
                </a:cxn>
                <a:cxn ang="0">
                  <a:pos x="T2" y="T3"/>
                </a:cxn>
                <a:cxn ang="0">
                  <a:pos x="T4" y="T5"/>
                </a:cxn>
                <a:cxn ang="0">
                  <a:pos x="T6" y="T7"/>
                </a:cxn>
                <a:cxn ang="0">
                  <a:pos x="T8" y="T9"/>
                </a:cxn>
              </a:cxnLst>
              <a:rect l="0" t="0" r="r" b="b"/>
              <a:pathLst>
                <a:path w="128" h="66">
                  <a:moveTo>
                    <a:pt x="0" y="36"/>
                  </a:moveTo>
                  <a:lnTo>
                    <a:pt x="36" y="66"/>
                  </a:lnTo>
                  <a:lnTo>
                    <a:pt x="128" y="29"/>
                  </a:lnTo>
                  <a:lnTo>
                    <a:pt x="93" y="0"/>
                  </a:lnTo>
                  <a:lnTo>
                    <a:pt x="0" y="3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cs typeface="+mn-ea"/>
              </a:endParaRPr>
            </a:p>
          </p:txBody>
        </p:sp>
        <p:sp>
          <p:nvSpPr>
            <p:cNvPr id="55" name="Freeform 226"/>
            <p:cNvSpPr/>
            <p:nvPr/>
          </p:nvSpPr>
          <p:spPr bwMode="auto">
            <a:xfrm>
              <a:off x="5319713" y="3992563"/>
              <a:ext cx="203200" cy="109538"/>
            </a:xfrm>
            <a:custGeom>
              <a:avLst/>
              <a:gdLst>
                <a:gd name="T0" fmla="*/ 128 w 128"/>
                <a:gd name="T1" fmla="*/ 36 h 69"/>
                <a:gd name="T2" fmla="*/ 35 w 128"/>
                <a:gd name="T3" fmla="*/ 0 h 69"/>
                <a:gd name="T4" fmla="*/ 0 w 128"/>
                <a:gd name="T5" fmla="*/ 32 h 69"/>
                <a:gd name="T6" fmla="*/ 93 w 128"/>
                <a:gd name="T7" fmla="*/ 69 h 69"/>
                <a:gd name="T8" fmla="*/ 128 w 128"/>
                <a:gd name="T9" fmla="*/ 36 h 69"/>
              </a:gdLst>
              <a:ahLst/>
              <a:cxnLst>
                <a:cxn ang="0">
                  <a:pos x="T0" y="T1"/>
                </a:cxn>
                <a:cxn ang="0">
                  <a:pos x="T2" y="T3"/>
                </a:cxn>
                <a:cxn ang="0">
                  <a:pos x="T4" y="T5"/>
                </a:cxn>
                <a:cxn ang="0">
                  <a:pos x="T6" y="T7"/>
                </a:cxn>
                <a:cxn ang="0">
                  <a:pos x="T8" y="T9"/>
                </a:cxn>
              </a:cxnLst>
              <a:rect l="0" t="0" r="r" b="b"/>
              <a:pathLst>
                <a:path w="128" h="69">
                  <a:moveTo>
                    <a:pt x="128" y="36"/>
                  </a:moveTo>
                  <a:lnTo>
                    <a:pt x="35" y="0"/>
                  </a:lnTo>
                  <a:lnTo>
                    <a:pt x="0" y="32"/>
                  </a:lnTo>
                  <a:lnTo>
                    <a:pt x="93" y="69"/>
                  </a:lnTo>
                  <a:lnTo>
                    <a:pt x="128" y="3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cs typeface="+mn-ea"/>
              </a:endParaRPr>
            </a:p>
          </p:txBody>
        </p:sp>
        <p:sp>
          <p:nvSpPr>
            <p:cNvPr id="56" name="Freeform 227"/>
            <p:cNvSpPr/>
            <p:nvPr/>
          </p:nvSpPr>
          <p:spPr bwMode="auto">
            <a:xfrm>
              <a:off x="5165725" y="4181476"/>
              <a:ext cx="147638" cy="163513"/>
            </a:xfrm>
            <a:custGeom>
              <a:avLst/>
              <a:gdLst>
                <a:gd name="T0" fmla="*/ 0 w 93"/>
                <a:gd name="T1" fmla="*/ 11 h 103"/>
                <a:gd name="T2" fmla="*/ 0 w 93"/>
                <a:gd name="T3" fmla="*/ 65 h 103"/>
                <a:gd name="T4" fmla="*/ 93 w 93"/>
                <a:gd name="T5" fmla="*/ 103 h 103"/>
                <a:gd name="T6" fmla="*/ 93 w 93"/>
                <a:gd name="T7" fmla="*/ 0 h 103"/>
                <a:gd name="T8" fmla="*/ 57 w 93"/>
                <a:gd name="T9" fmla="*/ 34 h 103"/>
                <a:gd name="T10" fmla="*/ 0 w 93"/>
                <a:gd name="T11" fmla="*/ 11 h 103"/>
              </a:gdLst>
              <a:ahLst/>
              <a:cxnLst>
                <a:cxn ang="0">
                  <a:pos x="T0" y="T1"/>
                </a:cxn>
                <a:cxn ang="0">
                  <a:pos x="T2" y="T3"/>
                </a:cxn>
                <a:cxn ang="0">
                  <a:pos x="T4" y="T5"/>
                </a:cxn>
                <a:cxn ang="0">
                  <a:pos x="T6" y="T7"/>
                </a:cxn>
                <a:cxn ang="0">
                  <a:pos x="T8" y="T9"/>
                </a:cxn>
                <a:cxn ang="0">
                  <a:pos x="T10" y="T11"/>
                </a:cxn>
              </a:cxnLst>
              <a:rect l="0" t="0" r="r" b="b"/>
              <a:pathLst>
                <a:path w="93" h="103">
                  <a:moveTo>
                    <a:pt x="0" y="11"/>
                  </a:moveTo>
                  <a:lnTo>
                    <a:pt x="0" y="65"/>
                  </a:lnTo>
                  <a:lnTo>
                    <a:pt x="93" y="103"/>
                  </a:lnTo>
                  <a:lnTo>
                    <a:pt x="93" y="0"/>
                  </a:lnTo>
                  <a:lnTo>
                    <a:pt x="57" y="34"/>
                  </a:lnTo>
                  <a:lnTo>
                    <a:pt x="0" y="1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cs typeface="+mn-ea"/>
              </a:endParaRPr>
            </a:p>
          </p:txBody>
        </p:sp>
        <p:sp>
          <p:nvSpPr>
            <p:cNvPr id="57" name="Freeform 228"/>
            <p:cNvSpPr/>
            <p:nvPr/>
          </p:nvSpPr>
          <p:spPr bwMode="auto">
            <a:xfrm>
              <a:off x="5108575" y="4114801"/>
              <a:ext cx="200025" cy="109538"/>
            </a:xfrm>
            <a:custGeom>
              <a:avLst/>
              <a:gdLst>
                <a:gd name="T0" fmla="*/ 126 w 126"/>
                <a:gd name="T1" fmla="*/ 36 h 69"/>
                <a:gd name="T2" fmla="*/ 33 w 126"/>
                <a:gd name="T3" fmla="*/ 0 h 69"/>
                <a:gd name="T4" fmla="*/ 0 w 126"/>
                <a:gd name="T5" fmla="*/ 31 h 69"/>
                <a:gd name="T6" fmla="*/ 91 w 126"/>
                <a:gd name="T7" fmla="*/ 69 h 69"/>
                <a:gd name="T8" fmla="*/ 126 w 126"/>
                <a:gd name="T9" fmla="*/ 36 h 69"/>
              </a:gdLst>
              <a:ahLst/>
              <a:cxnLst>
                <a:cxn ang="0">
                  <a:pos x="T0" y="T1"/>
                </a:cxn>
                <a:cxn ang="0">
                  <a:pos x="T2" y="T3"/>
                </a:cxn>
                <a:cxn ang="0">
                  <a:pos x="T4" y="T5"/>
                </a:cxn>
                <a:cxn ang="0">
                  <a:pos x="T6" y="T7"/>
                </a:cxn>
                <a:cxn ang="0">
                  <a:pos x="T8" y="T9"/>
                </a:cxn>
              </a:cxnLst>
              <a:rect l="0" t="0" r="r" b="b"/>
              <a:pathLst>
                <a:path w="126" h="69">
                  <a:moveTo>
                    <a:pt x="126" y="36"/>
                  </a:moveTo>
                  <a:lnTo>
                    <a:pt x="33" y="0"/>
                  </a:lnTo>
                  <a:lnTo>
                    <a:pt x="0" y="31"/>
                  </a:lnTo>
                  <a:lnTo>
                    <a:pt x="91" y="69"/>
                  </a:lnTo>
                  <a:lnTo>
                    <a:pt x="126" y="3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cs typeface="+mn-ea"/>
              </a:endParaRPr>
            </a:p>
          </p:txBody>
        </p:sp>
      </p:gr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80"/>
                                        </p:tgtEl>
                                        <p:attrNameLst>
                                          <p:attrName>style.visibility</p:attrName>
                                        </p:attrNameLst>
                                      </p:cBhvr>
                                      <p:to>
                                        <p:strVal val="visible"/>
                                      </p:to>
                                    </p:set>
                                    <p:animEffect transition="in" filter="strips(downLeft)">
                                      <p:cBhvr>
                                        <p:cTn id="7" dur="500"/>
                                        <p:tgtEl>
                                          <p:spTgt spid="80"/>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44"/>
                                        </p:tgtEl>
                                        <p:attrNameLst>
                                          <p:attrName>style.visibility</p:attrName>
                                        </p:attrNameLst>
                                      </p:cBhvr>
                                      <p:to>
                                        <p:strVal val="visible"/>
                                      </p:to>
                                    </p:set>
                                    <p:animEffect transition="in" filter="strips(downLeft)">
                                      <p:cBhvr>
                                        <p:cTn id="12" dur="500"/>
                                        <p:tgtEl>
                                          <p:spTgt spid="44"/>
                                        </p:tgtEl>
                                      </p:cBhvr>
                                    </p:animEffect>
                                  </p:childTnLst>
                                </p:cTn>
                              </p:par>
                              <p:par>
                                <p:cTn id="13" presetID="18" presetClass="entr" presetSubtype="12" fill="hold" grpId="0" nodeType="withEffect">
                                  <p:stCondLst>
                                    <p:cond delay="0"/>
                                  </p:stCondLst>
                                  <p:childTnLst>
                                    <p:set>
                                      <p:cBhvr>
                                        <p:cTn id="14" dur="1" fill="hold">
                                          <p:stCondLst>
                                            <p:cond delay="0"/>
                                          </p:stCondLst>
                                        </p:cTn>
                                        <p:tgtEl>
                                          <p:spTgt spid="43"/>
                                        </p:tgtEl>
                                        <p:attrNameLst>
                                          <p:attrName>style.visibility</p:attrName>
                                        </p:attrNameLst>
                                      </p:cBhvr>
                                      <p:to>
                                        <p:strVal val="visible"/>
                                      </p:to>
                                    </p:set>
                                    <p:animEffect transition="in" filter="strips(downLeft)">
                                      <p:cBhvr>
                                        <p:cTn id="15" dur="500"/>
                                        <p:tgtEl>
                                          <p:spTgt spid="43"/>
                                        </p:tgtEl>
                                      </p:cBhvr>
                                    </p:animEffect>
                                  </p:childTnLst>
                                </p:cTn>
                              </p:par>
                              <p:par>
                                <p:cTn id="16" presetID="18" presetClass="entr" presetSubtype="12" fill="hold" grpId="0" nodeType="withEffect">
                                  <p:stCondLst>
                                    <p:cond delay="0"/>
                                  </p:stCondLst>
                                  <p:childTnLst>
                                    <p:set>
                                      <p:cBhvr>
                                        <p:cTn id="17" dur="1" fill="hold">
                                          <p:stCondLst>
                                            <p:cond delay="0"/>
                                          </p:stCondLst>
                                        </p:cTn>
                                        <p:tgtEl>
                                          <p:spTgt spid="35"/>
                                        </p:tgtEl>
                                        <p:attrNameLst>
                                          <p:attrName>style.visibility</p:attrName>
                                        </p:attrNameLst>
                                      </p:cBhvr>
                                      <p:to>
                                        <p:strVal val="visible"/>
                                      </p:to>
                                    </p:set>
                                    <p:animEffect transition="in" filter="strips(downLeft)">
                                      <p:cBhvr>
                                        <p:cTn id="18" dur="500"/>
                                        <p:tgtEl>
                                          <p:spTgt spid="35"/>
                                        </p:tgtEl>
                                      </p:cBhvr>
                                    </p:animEffect>
                                  </p:childTnLst>
                                </p:cTn>
                              </p:par>
                              <p:par>
                                <p:cTn id="19" presetID="18" presetClass="entr" presetSubtype="12" fill="hold" grpId="0" nodeType="withEffect">
                                  <p:stCondLst>
                                    <p:cond delay="0"/>
                                  </p:stCondLst>
                                  <p:childTnLst>
                                    <p:set>
                                      <p:cBhvr>
                                        <p:cTn id="20" dur="1" fill="hold">
                                          <p:stCondLst>
                                            <p:cond delay="0"/>
                                          </p:stCondLst>
                                        </p:cTn>
                                        <p:tgtEl>
                                          <p:spTgt spid="41"/>
                                        </p:tgtEl>
                                        <p:attrNameLst>
                                          <p:attrName>style.visibility</p:attrName>
                                        </p:attrNameLst>
                                      </p:cBhvr>
                                      <p:to>
                                        <p:strVal val="visible"/>
                                      </p:to>
                                    </p:set>
                                    <p:animEffect transition="in" filter="strips(downLeft)">
                                      <p:cBhvr>
                                        <p:cTn id="21" dur="500"/>
                                        <p:tgtEl>
                                          <p:spTgt spid="41"/>
                                        </p:tgtEl>
                                      </p:cBhvr>
                                    </p:animEffect>
                                  </p:childTnLst>
                                </p:cTn>
                              </p:par>
                            </p:childTnLst>
                          </p:cTn>
                        </p:par>
                      </p:childTnLst>
                    </p:cTn>
                  </p:par>
                  <p:par>
                    <p:cTn id="22" fill="hold">
                      <p:stCondLst>
                        <p:cond delay="indefinite"/>
                      </p:stCondLst>
                      <p:childTnLst>
                        <p:par>
                          <p:cTn id="23" fill="hold">
                            <p:stCondLst>
                              <p:cond delay="0"/>
                            </p:stCondLst>
                            <p:childTnLst>
                              <p:par>
                                <p:cTn id="24" presetID="18" presetClass="entr" presetSubtype="12" fill="hold" grpId="0" nodeType="clickEffect">
                                  <p:stCondLst>
                                    <p:cond delay="0"/>
                                  </p:stCondLst>
                                  <p:childTnLst>
                                    <p:set>
                                      <p:cBhvr>
                                        <p:cTn id="25" dur="1" fill="hold">
                                          <p:stCondLst>
                                            <p:cond delay="0"/>
                                          </p:stCondLst>
                                        </p:cTn>
                                        <p:tgtEl>
                                          <p:spTgt spid="36"/>
                                        </p:tgtEl>
                                        <p:attrNameLst>
                                          <p:attrName>style.visibility</p:attrName>
                                        </p:attrNameLst>
                                      </p:cBhvr>
                                      <p:to>
                                        <p:strVal val="visible"/>
                                      </p:to>
                                    </p:set>
                                    <p:animEffect transition="in" filter="strips(downLeft)">
                                      <p:cBhvr>
                                        <p:cTn id="26" dur="500"/>
                                        <p:tgtEl>
                                          <p:spTgt spid="36"/>
                                        </p:tgtEl>
                                      </p:cBhvr>
                                    </p:animEffect>
                                  </p:childTnLst>
                                </p:cTn>
                              </p:par>
                              <p:par>
                                <p:cTn id="27" presetID="18" presetClass="entr" presetSubtype="12" fill="hold" grpId="0" nodeType="withEffect">
                                  <p:stCondLst>
                                    <p:cond delay="0"/>
                                  </p:stCondLst>
                                  <p:childTnLst>
                                    <p:set>
                                      <p:cBhvr>
                                        <p:cTn id="28" dur="1" fill="hold">
                                          <p:stCondLst>
                                            <p:cond delay="0"/>
                                          </p:stCondLst>
                                        </p:cTn>
                                        <p:tgtEl>
                                          <p:spTgt spid="77"/>
                                        </p:tgtEl>
                                        <p:attrNameLst>
                                          <p:attrName>style.visibility</p:attrName>
                                        </p:attrNameLst>
                                      </p:cBhvr>
                                      <p:to>
                                        <p:strVal val="visible"/>
                                      </p:to>
                                    </p:set>
                                    <p:animEffect transition="in" filter="strips(downLeft)">
                                      <p:cBhvr>
                                        <p:cTn id="29" dur="500"/>
                                        <p:tgtEl>
                                          <p:spTgt spid="77"/>
                                        </p:tgtEl>
                                      </p:cBhvr>
                                    </p:animEffect>
                                  </p:childTnLst>
                                </p:cTn>
                              </p:par>
                              <p:par>
                                <p:cTn id="30" presetID="18" presetClass="entr" presetSubtype="12" fill="hold" grpId="0" nodeType="withEffect">
                                  <p:stCondLst>
                                    <p:cond delay="0"/>
                                  </p:stCondLst>
                                  <p:childTnLst>
                                    <p:set>
                                      <p:cBhvr>
                                        <p:cTn id="31" dur="1" fill="hold">
                                          <p:stCondLst>
                                            <p:cond delay="0"/>
                                          </p:stCondLst>
                                        </p:cTn>
                                        <p:tgtEl>
                                          <p:spTgt spid="78"/>
                                        </p:tgtEl>
                                        <p:attrNameLst>
                                          <p:attrName>style.visibility</p:attrName>
                                        </p:attrNameLst>
                                      </p:cBhvr>
                                      <p:to>
                                        <p:strVal val="visible"/>
                                      </p:to>
                                    </p:set>
                                    <p:animEffect transition="in" filter="strips(downLeft)">
                                      <p:cBhvr>
                                        <p:cTn id="32" dur="500"/>
                                        <p:tgtEl>
                                          <p:spTgt spid="78"/>
                                        </p:tgtEl>
                                      </p:cBhvr>
                                    </p:animEffect>
                                  </p:childTnLst>
                                </p:cTn>
                              </p:par>
                              <p:par>
                                <p:cTn id="33" presetID="18" presetClass="entr" presetSubtype="12" fill="hold" grpId="0" nodeType="withEffect">
                                  <p:stCondLst>
                                    <p:cond delay="0"/>
                                  </p:stCondLst>
                                  <p:childTnLst>
                                    <p:set>
                                      <p:cBhvr>
                                        <p:cTn id="34" dur="1" fill="hold">
                                          <p:stCondLst>
                                            <p:cond delay="0"/>
                                          </p:stCondLst>
                                        </p:cTn>
                                        <p:tgtEl>
                                          <p:spTgt spid="37"/>
                                        </p:tgtEl>
                                        <p:attrNameLst>
                                          <p:attrName>style.visibility</p:attrName>
                                        </p:attrNameLst>
                                      </p:cBhvr>
                                      <p:to>
                                        <p:strVal val="visible"/>
                                      </p:to>
                                    </p:set>
                                    <p:animEffect transition="in" filter="strips(downLeft)">
                                      <p:cBhvr>
                                        <p:cTn id="35" dur="500"/>
                                        <p:tgtEl>
                                          <p:spTgt spid="37"/>
                                        </p:tgtEl>
                                      </p:cBhvr>
                                    </p:animEffect>
                                  </p:childTnLst>
                                </p:cTn>
                              </p:par>
                              <p:par>
                                <p:cTn id="36" presetID="18" presetClass="entr" presetSubtype="12" fill="hold" grpId="0" nodeType="withEffect">
                                  <p:stCondLst>
                                    <p:cond delay="0"/>
                                  </p:stCondLst>
                                  <p:childTnLst>
                                    <p:set>
                                      <p:cBhvr>
                                        <p:cTn id="37" dur="1" fill="hold">
                                          <p:stCondLst>
                                            <p:cond delay="0"/>
                                          </p:stCondLst>
                                        </p:cTn>
                                        <p:tgtEl>
                                          <p:spTgt spid="46"/>
                                        </p:tgtEl>
                                        <p:attrNameLst>
                                          <p:attrName>style.visibility</p:attrName>
                                        </p:attrNameLst>
                                      </p:cBhvr>
                                      <p:to>
                                        <p:strVal val="visible"/>
                                      </p:to>
                                    </p:set>
                                    <p:animEffect transition="in" filter="strips(downLeft)">
                                      <p:cBhvr>
                                        <p:cTn id="38" dur="500"/>
                                        <p:tgtEl>
                                          <p:spTgt spid="46"/>
                                        </p:tgtEl>
                                      </p:cBhvr>
                                    </p:animEffect>
                                  </p:childTnLst>
                                </p:cTn>
                              </p:par>
                              <p:par>
                                <p:cTn id="39" presetID="18" presetClass="entr" presetSubtype="12" fill="hold" grpId="0" nodeType="withEffect">
                                  <p:stCondLst>
                                    <p:cond delay="0"/>
                                  </p:stCondLst>
                                  <p:childTnLst>
                                    <p:set>
                                      <p:cBhvr>
                                        <p:cTn id="40" dur="1" fill="hold">
                                          <p:stCondLst>
                                            <p:cond delay="0"/>
                                          </p:stCondLst>
                                        </p:cTn>
                                        <p:tgtEl>
                                          <p:spTgt spid="40"/>
                                        </p:tgtEl>
                                        <p:attrNameLst>
                                          <p:attrName>style.visibility</p:attrName>
                                        </p:attrNameLst>
                                      </p:cBhvr>
                                      <p:to>
                                        <p:strVal val="visible"/>
                                      </p:to>
                                    </p:set>
                                    <p:animEffect transition="in" filter="strips(downLeft)">
                                      <p:cBhvr>
                                        <p:cTn id="41" dur="500"/>
                                        <p:tgtEl>
                                          <p:spTgt spid="40"/>
                                        </p:tgtEl>
                                      </p:cBhvr>
                                    </p:animEffect>
                                  </p:childTnLst>
                                </p:cTn>
                              </p:par>
                            </p:childTnLst>
                          </p:cTn>
                        </p:par>
                      </p:childTnLst>
                    </p:cTn>
                  </p:par>
                  <p:par>
                    <p:cTn id="42" fill="hold">
                      <p:stCondLst>
                        <p:cond delay="indefinite"/>
                      </p:stCondLst>
                      <p:childTnLst>
                        <p:par>
                          <p:cTn id="43" fill="hold">
                            <p:stCondLst>
                              <p:cond delay="0"/>
                            </p:stCondLst>
                            <p:childTnLst>
                              <p:par>
                                <p:cTn id="44" presetID="18" presetClass="entr" presetSubtype="12" fill="hold" grpId="0" nodeType="clickEffect">
                                  <p:stCondLst>
                                    <p:cond delay="0"/>
                                  </p:stCondLst>
                                  <p:childTnLst>
                                    <p:set>
                                      <p:cBhvr>
                                        <p:cTn id="45" dur="1" fill="hold">
                                          <p:stCondLst>
                                            <p:cond delay="0"/>
                                          </p:stCondLst>
                                        </p:cTn>
                                        <p:tgtEl>
                                          <p:spTgt spid="81"/>
                                        </p:tgtEl>
                                        <p:attrNameLst>
                                          <p:attrName>style.visibility</p:attrName>
                                        </p:attrNameLst>
                                      </p:cBhvr>
                                      <p:to>
                                        <p:strVal val="visible"/>
                                      </p:to>
                                    </p:set>
                                    <p:animEffect transition="in" filter="strips(downLeft)">
                                      <p:cBhvr>
                                        <p:cTn id="46" dur="500"/>
                                        <p:tgtEl>
                                          <p:spTgt spid="81"/>
                                        </p:tgtEl>
                                      </p:cBhvr>
                                    </p:animEffect>
                                  </p:childTnLst>
                                </p:cTn>
                              </p:par>
                              <p:par>
                                <p:cTn id="47" presetID="18" presetClass="entr" presetSubtype="12" fill="hold" grpId="0" nodeType="withEffect">
                                  <p:stCondLst>
                                    <p:cond delay="0"/>
                                  </p:stCondLst>
                                  <p:childTnLst>
                                    <p:set>
                                      <p:cBhvr>
                                        <p:cTn id="48" dur="1" fill="hold">
                                          <p:stCondLst>
                                            <p:cond delay="0"/>
                                          </p:stCondLst>
                                        </p:cTn>
                                        <p:tgtEl>
                                          <p:spTgt spid="79"/>
                                        </p:tgtEl>
                                        <p:attrNameLst>
                                          <p:attrName>style.visibility</p:attrName>
                                        </p:attrNameLst>
                                      </p:cBhvr>
                                      <p:to>
                                        <p:strVal val="visible"/>
                                      </p:to>
                                    </p:set>
                                    <p:animEffect transition="in" filter="strips(downLeft)">
                                      <p:cBhvr>
                                        <p:cTn id="49" dur="500"/>
                                        <p:tgtEl>
                                          <p:spTgt spid="79"/>
                                        </p:tgtEl>
                                      </p:cBhvr>
                                    </p:animEffect>
                                  </p:childTnLst>
                                </p:cTn>
                              </p:par>
                              <p:par>
                                <p:cTn id="50" presetID="18" presetClass="entr" presetSubtype="12" fill="hold" grpId="0" nodeType="withEffect">
                                  <p:stCondLst>
                                    <p:cond delay="0"/>
                                  </p:stCondLst>
                                  <p:childTnLst>
                                    <p:set>
                                      <p:cBhvr>
                                        <p:cTn id="51" dur="1" fill="hold">
                                          <p:stCondLst>
                                            <p:cond delay="0"/>
                                          </p:stCondLst>
                                        </p:cTn>
                                        <p:tgtEl>
                                          <p:spTgt spid="42"/>
                                        </p:tgtEl>
                                        <p:attrNameLst>
                                          <p:attrName>style.visibility</p:attrName>
                                        </p:attrNameLst>
                                      </p:cBhvr>
                                      <p:to>
                                        <p:strVal val="visible"/>
                                      </p:to>
                                    </p:set>
                                    <p:animEffect transition="in" filter="strips(downLeft)">
                                      <p:cBhvr>
                                        <p:cTn id="52" dur="500"/>
                                        <p:tgtEl>
                                          <p:spTgt spid="42"/>
                                        </p:tgtEl>
                                      </p:cBhvr>
                                    </p:animEffect>
                                  </p:childTnLst>
                                </p:cTn>
                              </p:par>
                            </p:childTnLst>
                          </p:cTn>
                        </p:par>
                      </p:childTnLst>
                    </p:cTn>
                  </p:par>
                  <p:par>
                    <p:cTn id="53" fill="hold">
                      <p:stCondLst>
                        <p:cond delay="indefinite"/>
                      </p:stCondLst>
                      <p:childTnLst>
                        <p:par>
                          <p:cTn id="54" fill="hold">
                            <p:stCondLst>
                              <p:cond delay="0"/>
                            </p:stCondLst>
                            <p:childTnLst>
                              <p:par>
                                <p:cTn id="55" presetID="18" presetClass="entr" presetSubtype="12" fill="hold" grpId="0" nodeType="clickEffect">
                                  <p:stCondLst>
                                    <p:cond delay="0"/>
                                  </p:stCondLst>
                                  <p:childTnLst>
                                    <p:set>
                                      <p:cBhvr>
                                        <p:cTn id="56" dur="1" fill="hold">
                                          <p:stCondLst>
                                            <p:cond delay="0"/>
                                          </p:stCondLst>
                                        </p:cTn>
                                        <p:tgtEl>
                                          <p:spTgt spid="45"/>
                                        </p:tgtEl>
                                        <p:attrNameLst>
                                          <p:attrName>style.visibility</p:attrName>
                                        </p:attrNameLst>
                                      </p:cBhvr>
                                      <p:to>
                                        <p:strVal val="visible"/>
                                      </p:to>
                                    </p:set>
                                    <p:animEffect transition="in" filter="strips(downLeft)">
                                      <p:cBhvr>
                                        <p:cTn id="57" dur="500"/>
                                        <p:tgtEl>
                                          <p:spTgt spid="45"/>
                                        </p:tgtEl>
                                      </p:cBhvr>
                                    </p:animEffect>
                                  </p:childTnLst>
                                </p:cTn>
                              </p:par>
                              <p:par>
                                <p:cTn id="58" presetID="18" presetClass="entr" presetSubtype="12" fill="hold" grpId="0" nodeType="withEffect">
                                  <p:stCondLst>
                                    <p:cond delay="0"/>
                                  </p:stCondLst>
                                  <p:childTnLst>
                                    <p:set>
                                      <p:cBhvr>
                                        <p:cTn id="59" dur="1" fill="hold">
                                          <p:stCondLst>
                                            <p:cond delay="0"/>
                                          </p:stCondLst>
                                        </p:cTn>
                                        <p:tgtEl>
                                          <p:spTgt spid="39"/>
                                        </p:tgtEl>
                                        <p:attrNameLst>
                                          <p:attrName>style.visibility</p:attrName>
                                        </p:attrNameLst>
                                      </p:cBhvr>
                                      <p:to>
                                        <p:strVal val="visible"/>
                                      </p:to>
                                    </p:set>
                                    <p:animEffect transition="in" filter="strips(downLeft)">
                                      <p:cBhvr>
                                        <p:cTn id="60" dur="500"/>
                                        <p:tgtEl>
                                          <p:spTgt spid="39"/>
                                        </p:tgtEl>
                                      </p:cBhvr>
                                    </p:animEffect>
                                  </p:childTnLst>
                                </p:cTn>
                              </p:par>
                              <p:par>
                                <p:cTn id="61" presetID="18" presetClass="entr" presetSubtype="12" fill="hold" grpId="0" nodeType="withEffect">
                                  <p:stCondLst>
                                    <p:cond delay="0"/>
                                  </p:stCondLst>
                                  <p:childTnLst>
                                    <p:set>
                                      <p:cBhvr>
                                        <p:cTn id="62" dur="1" fill="hold">
                                          <p:stCondLst>
                                            <p:cond delay="0"/>
                                          </p:stCondLst>
                                        </p:cTn>
                                        <p:tgtEl>
                                          <p:spTgt spid="47"/>
                                        </p:tgtEl>
                                        <p:attrNameLst>
                                          <p:attrName>style.visibility</p:attrName>
                                        </p:attrNameLst>
                                      </p:cBhvr>
                                      <p:to>
                                        <p:strVal val="visible"/>
                                      </p:to>
                                    </p:set>
                                    <p:animEffect transition="in" filter="strips(downLeft)">
                                      <p:cBhvr>
                                        <p:cTn id="63" dur="500"/>
                                        <p:tgtEl>
                                          <p:spTgt spid="47"/>
                                        </p:tgtEl>
                                      </p:cBhvr>
                                    </p:animEffect>
                                  </p:childTnLst>
                                </p:cTn>
                              </p:par>
                              <p:par>
                                <p:cTn id="64" presetID="18" presetClass="entr" presetSubtype="12" fill="hold" grpId="0" nodeType="withEffect">
                                  <p:stCondLst>
                                    <p:cond delay="0"/>
                                  </p:stCondLst>
                                  <p:childTnLst>
                                    <p:set>
                                      <p:cBhvr>
                                        <p:cTn id="65" dur="1" fill="hold">
                                          <p:stCondLst>
                                            <p:cond delay="0"/>
                                          </p:stCondLst>
                                        </p:cTn>
                                        <p:tgtEl>
                                          <p:spTgt spid="48"/>
                                        </p:tgtEl>
                                        <p:attrNameLst>
                                          <p:attrName>style.visibility</p:attrName>
                                        </p:attrNameLst>
                                      </p:cBhvr>
                                      <p:to>
                                        <p:strVal val="visible"/>
                                      </p:to>
                                    </p:set>
                                    <p:animEffect transition="in" filter="strips(downLeft)">
                                      <p:cBhvr>
                                        <p:cTn id="66" dur="500"/>
                                        <p:tgtEl>
                                          <p:spTgt spid="48"/>
                                        </p:tgtEl>
                                      </p:cBhvr>
                                    </p:animEffect>
                                  </p:childTnLst>
                                </p:cTn>
                              </p:par>
                              <p:par>
                                <p:cTn id="67" presetID="18" presetClass="entr" presetSubtype="12" fill="hold" grpId="0" nodeType="withEffect">
                                  <p:stCondLst>
                                    <p:cond delay="0"/>
                                  </p:stCondLst>
                                  <p:childTnLst>
                                    <p:set>
                                      <p:cBhvr>
                                        <p:cTn id="68" dur="1" fill="hold">
                                          <p:stCondLst>
                                            <p:cond delay="0"/>
                                          </p:stCondLst>
                                        </p:cTn>
                                        <p:tgtEl>
                                          <p:spTgt spid="34"/>
                                        </p:tgtEl>
                                        <p:attrNameLst>
                                          <p:attrName>style.visibility</p:attrName>
                                        </p:attrNameLst>
                                      </p:cBhvr>
                                      <p:to>
                                        <p:strVal val="visible"/>
                                      </p:to>
                                    </p:set>
                                    <p:animEffect transition="in" filter="strips(downLeft)">
                                      <p:cBhvr>
                                        <p:cTn id="69" dur="500"/>
                                        <p:tgtEl>
                                          <p:spTgt spid="34"/>
                                        </p:tgtEl>
                                      </p:cBhvr>
                                    </p:animEffect>
                                  </p:childTnLst>
                                </p:cTn>
                              </p:par>
                              <p:par>
                                <p:cTn id="70" presetID="18" presetClass="entr" presetSubtype="12" fill="hold" grpId="0" nodeType="withEffect">
                                  <p:stCondLst>
                                    <p:cond delay="0"/>
                                  </p:stCondLst>
                                  <p:childTnLst>
                                    <p:set>
                                      <p:cBhvr>
                                        <p:cTn id="71" dur="1" fill="hold">
                                          <p:stCondLst>
                                            <p:cond delay="0"/>
                                          </p:stCondLst>
                                        </p:cTn>
                                        <p:tgtEl>
                                          <p:spTgt spid="38"/>
                                        </p:tgtEl>
                                        <p:attrNameLst>
                                          <p:attrName>style.visibility</p:attrName>
                                        </p:attrNameLst>
                                      </p:cBhvr>
                                      <p:to>
                                        <p:strVal val="visible"/>
                                      </p:to>
                                    </p:set>
                                    <p:animEffect transition="in" filter="strips(downLeft)">
                                      <p:cBhvr>
                                        <p:cTn id="72" dur="500"/>
                                        <p:tgtEl>
                                          <p:spTgt spid="38"/>
                                        </p:tgtEl>
                                      </p:cBhvr>
                                    </p:animEffect>
                                  </p:childTnLst>
                                </p:cTn>
                              </p:par>
                            </p:childTnLst>
                          </p:cTn>
                        </p:par>
                      </p:childTnLst>
                    </p:cTn>
                  </p:par>
                  <p:par>
                    <p:cTn id="73" fill="hold">
                      <p:stCondLst>
                        <p:cond delay="indefinite"/>
                      </p:stCondLst>
                      <p:childTnLst>
                        <p:par>
                          <p:cTn id="74" fill="hold">
                            <p:stCondLst>
                              <p:cond delay="0"/>
                            </p:stCondLst>
                            <p:childTnLst>
                              <p:par>
                                <p:cTn id="75" presetID="10" presetClass="entr" presetSubtype="0" fill="hold" grpId="0" nodeType="clickEffect">
                                  <p:stCondLst>
                                    <p:cond delay="0"/>
                                  </p:stCondLst>
                                  <p:childTnLst>
                                    <p:set>
                                      <p:cBhvr>
                                        <p:cTn id="76" dur="1" fill="hold">
                                          <p:stCondLst>
                                            <p:cond delay="0"/>
                                          </p:stCondLst>
                                        </p:cTn>
                                        <p:tgtEl>
                                          <p:spTgt spid="82"/>
                                        </p:tgtEl>
                                        <p:attrNameLst>
                                          <p:attrName>style.visibility</p:attrName>
                                        </p:attrNameLst>
                                      </p:cBhvr>
                                      <p:to>
                                        <p:strVal val="visible"/>
                                      </p:to>
                                    </p:set>
                                    <p:animEffect transition="in" filter="fade">
                                      <p:cBhvr>
                                        <p:cTn id="77" dur="5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animBg="1"/>
      <p:bldP spid="35" grpId="0" animBg="1"/>
      <p:bldP spid="36" grpId="0" animBg="1"/>
      <p:bldP spid="37" grpId="0" animBg="1"/>
      <p:bldP spid="38" grpId="0" animBg="1"/>
      <p:bldP spid="39" grpId="0" animBg="1"/>
      <p:bldP spid="40" grpId="0" animBg="1"/>
      <p:bldP spid="41" grpId="0" animBg="1"/>
      <p:bldP spid="42" grpId="0" animBg="1"/>
      <p:bldP spid="43" grpId="0"/>
      <p:bldP spid="44" grpId="0"/>
      <p:bldP spid="45" grpId="0"/>
      <p:bldP spid="46" grpId="0"/>
      <p:bldP spid="47" grpId="0"/>
      <p:bldP spid="48" grpId="0"/>
      <p:bldP spid="77" grpId="0"/>
      <p:bldP spid="78" grpId="0"/>
      <p:bldP spid="79" grpId="0" animBg="1"/>
      <p:bldP spid="80" grpId="0" animBg="1"/>
      <p:bldP spid="81" grpId="0" animBg="1"/>
      <p:bldP spid="8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normAutofit fontScale="90000"/>
          </a:bodyPr>
          <a:lstStyle/>
          <a:p>
            <a:r>
              <a:rPr lang="zh-CN" altLang="en-US" dirty="0">
                <a:cs typeface="+mn-ea"/>
              </a:rPr>
              <a:t>单击此处添加标题</a:t>
            </a:r>
            <a:endParaRPr lang="zh-CN" altLang="en-US" dirty="0">
              <a:ea typeface="+mn-ea"/>
              <a:cs typeface="+mn-ea"/>
            </a:endParaRPr>
          </a:p>
        </p:txBody>
      </p:sp>
      <p:sp>
        <p:nvSpPr>
          <p:cNvPr id="2" name="Rounded Rectangle 1"/>
          <p:cNvSpPr/>
          <p:nvPr/>
        </p:nvSpPr>
        <p:spPr>
          <a:xfrm>
            <a:off x="1533265" y="5299532"/>
            <a:ext cx="1036240" cy="204389"/>
          </a:xfrm>
          <a:prstGeom prst="roundRect">
            <a:avLst>
              <a:gd name="adj" fmla="val 50000"/>
            </a:avLst>
          </a:prstGeom>
          <a:solidFill>
            <a:schemeClr val="accent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atin typeface="+mn-ea"/>
              <a:cs typeface="+mn-ea"/>
            </a:endParaRPr>
          </a:p>
        </p:txBody>
      </p:sp>
      <p:sp>
        <p:nvSpPr>
          <p:cNvPr id="27" name="Text Placeholder 32"/>
          <p:cNvSpPr txBox="1"/>
          <p:nvPr/>
        </p:nvSpPr>
        <p:spPr>
          <a:xfrm>
            <a:off x="6537304" y="2262673"/>
            <a:ext cx="4333225" cy="1365716"/>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50000"/>
              </a:lnSpc>
              <a:buNone/>
            </a:pPr>
            <a:r>
              <a:rPr lang="zh-CN" altLang="en-US" sz="1000" dirty="0">
                <a:solidFill>
                  <a:srgbClr val="7F7F7F"/>
                </a:solidFill>
                <a:latin typeface="+mn-ea"/>
                <a:cs typeface="+mn-ea"/>
              </a:rPr>
              <a:t>此处添加详细文本描述，建议与标题相关并符合整体语言风格，语言描述尽量简洁生动。尽量将每页幻灯片的字数控制在</a:t>
            </a:r>
            <a:r>
              <a:rPr lang="en-US" altLang="zh-CN" sz="1000" dirty="0">
                <a:solidFill>
                  <a:srgbClr val="7F7F7F"/>
                </a:solidFill>
                <a:latin typeface="+mn-ea"/>
                <a:cs typeface="+mn-ea"/>
              </a:rPr>
              <a:t>200</a:t>
            </a:r>
            <a:r>
              <a:rPr lang="zh-CN" altLang="en-US" sz="1000" dirty="0">
                <a:solidFill>
                  <a:srgbClr val="7F7F7F"/>
                </a:solidFill>
                <a:latin typeface="+mn-ea"/>
                <a:cs typeface="+mn-ea"/>
              </a:rPr>
              <a:t>字以内，据统计每页幻灯片的最好控制在</a:t>
            </a:r>
            <a:r>
              <a:rPr lang="en-US" altLang="zh-CN" sz="1000" dirty="0">
                <a:solidFill>
                  <a:srgbClr val="7F7F7F"/>
                </a:solidFill>
                <a:latin typeface="+mn-ea"/>
                <a:cs typeface="+mn-ea"/>
              </a:rPr>
              <a:t>5</a:t>
            </a:r>
            <a:r>
              <a:rPr lang="zh-CN" altLang="en-US" sz="1000" dirty="0">
                <a:solidFill>
                  <a:srgbClr val="7F7F7F"/>
                </a:solidFill>
                <a:latin typeface="+mn-ea"/>
                <a:cs typeface="+mn-ea"/>
              </a:rPr>
              <a:t>分钟之内。此处添加详细文本描述，建议与标题相关并符合整体语言风格，语言描述尽量简洁生动。尽量将每页幻灯片的字数控制在</a:t>
            </a:r>
            <a:r>
              <a:rPr lang="en-US" altLang="zh-CN" sz="1000" dirty="0">
                <a:solidFill>
                  <a:srgbClr val="7F7F7F"/>
                </a:solidFill>
                <a:latin typeface="+mn-ea"/>
                <a:cs typeface="+mn-ea"/>
              </a:rPr>
              <a:t>200</a:t>
            </a:r>
            <a:r>
              <a:rPr lang="zh-CN" altLang="en-US" sz="1000" dirty="0">
                <a:solidFill>
                  <a:srgbClr val="7F7F7F"/>
                </a:solidFill>
                <a:latin typeface="+mn-ea"/>
                <a:cs typeface="+mn-ea"/>
              </a:rPr>
              <a:t>字以内，据统计每页幻灯片的最好控制在</a:t>
            </a:r>
            <a:r>
              <a:rPr lang="en-US" altLang="zh-CN" sz="1000" dirty="0">
                <a:solidFill>
                  <a:srgbClr val="7F7F7F"/>
                </a:solidFill>
                <a:latin typeface="+mn-ea"/>
                <a:cs typeface="+mn-ea"/>
              </a:rPr>
              <a:t>5</a:t>
            </a:r>
            <a:r>
              <a:rPr lang="zh-CN" altLang="en-US" sz="1000" dirty="0">
                <a:solidFill>
                  <a:srgbClr val="7F7F7F"/>
                </a:solidFill>
                <a:latin typeface="+mn-ea"/>
                <a:cs typeface="+mn-ea"/>
              </a:rPr>
              <a:t>分钟之内。</a:t>
            </a:r>
            <a:endParaRPr lang="zh-CN" altLang="en-US" sz="1000" dirty="0">
              <a:solidFill>
                <a:srgbClr val="7F7F7F"/>
              </a:solidFill>
              <a:latin typeface="+mn-ea"/>
              <a:cs typeface="+mn-ea"/>
            </a:endParaRPr>
          </a:p>
        </p:txBody>
      </p:sp>
      <p:sp>
        <p:nvSpPr>
          <p:cNvPr id="28" name="Text Placeholder 33"/>
          <p:cNvSpPr txBox="1"/>
          <p:nvPr/>
        </p:nvSpPr>
        <p:spPr>
          <a:xfrm>
            <a:off x="6523639" y="1956480"/>
            <a:ext cx="3880273" cy="306195"/>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None/>
            </a:pPr>
            <a:r>
              <a:rPr lang="zh-CN" altLang="en-US" sz="1300" dirty="0">
                <a:solidFill>
                  <a:schemeClr val="accent5"/>
                </a:solidFill>
                <a:latin typeface="+mn-ea"/>
                <a:cs typeface="+mn-ea"/>
              </a:rPr>
              <a:t>社交网络数据分析</a:t>
            </a:r>
            <a:endParaRPr lang="en-AU" sz="1300" dirty="0">
              <a:solidFill>
                <a:schemeClr val="accent5"/>
              </a:solidFill>
              <a:latin typeface="+mn-ea"/>
              <a:cs typeface="+mn-ea"/>
            </a:endParaRPr>
          </a:p>
        </p:txBody>
      </p:sp>
      <p:sp>
        <p:nvSpPr>
          <p:cNvPr id="60" name="Rounded Rectangle 59"/>
          <p:cNvSpPr/>
          <p:nvPr/>
        </p:nvSpPr>
        <p:spPr>
          <a:xfrm>
            <a:off x="1533265" y="5015649"/>
            <a:ext cx="1036240" cy="204389"/>
          </a:xfrm>
          <a:prstGeom prst="roundRect">
            <a:avLst>
              <a:gd name="adj" fmla="val 50000"/>
            </a:avLst>
          </a:prstGeom>
          <a:solidFill>
            <a:schemeClr val="accent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atin typeface="+mn-ea"/>
              <a:cs typeface="+mn-ea"/>
            </a:endParaRPr>
          </a:p>
        </p:txBody>
      </p:sp>
      <p:sp>
        <p:nvSpPr>
          <p:cNvPr id="61" name="Rounded Rectangle 60"/>
          <p:cNvSpPr/>
          <p:nvPr/>
        </p:nvSpPr>
        <p:spPr>
          <a:xfrm>
            <a:off x="1533265" y="4738623"/>
            <a:ext cx="1036240" cy="204389"/>
          </a:xfrm>
          <a:prstGeom prst="roundRect">
            <a:avLst>
              <a:gd name="adj" fmla="val 50000"/>
            </a:avLst>
          </a:prstGeom>
          <a:solidFill>
            <a:schemeClr val="accent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atin typeface="+mn-ea"/>
              <a:cs typeface="+mn-ea"/>
            </a:endParaRPr>
          </a:p>
        </p:txBody>
      </p:sp>
      <p:sp>
        <p:nvSpPr>
          <p:cNvPr id="62" name="Rounded Rectangle 61"/>
          <p:cNvSpPr/>
          <p:nvPr/>
        </p:nvSpPr>
        <p:spPr>
          <a:xfrm>
            <a:off x="1533265" y="4454740"/>
            <a:ext cx="1036240" cy="204389"/>
          </a:xfrm>
          <a:prstGeom prst="roundRect">
            <a:avLst>
              <a:gd name="adj" fmla="val 50000"/>
            </a:avLst>
          </a:prstGeom>
          <a:solidFill>
            <a:schemeClr val="accent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atin typeface="+mn-ea"/>
              <a:cs typeface="+mn-ea"/>
            </a:endParaRPr>
          </a:p>
        </p:txBody>
      </p:sp>
      <p:sp>
        <p:nvSpPr>
          <p:cNvPr id="63" name="Rounded Rectangle 62"/>
          <p:cNvSpPr/>
          <p:nvPr/>
        </p:nvSpPr>
        <p:spPr>
          <a:xfrm>
            <a:off x="1533265" y="4170374"/>
            <a:ext cx="1036240" cy="204389"/>
          </a:xfrm>
          <a:prstGeom prst="roundRect">
            <a:avLst>
              <a:gd name="adj" fmla="val 50000"/>
            </a:avLst>
          </a:prstGeom>
          <a:solidFill>
            <a:schemeClr val="bg1">
              <a:lumMod val="8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atin typeface="+mn-ea"/>
              <a:cs typeface="+mn-ea"/>
            </a:endParaRPr>
          </a:p>
        </p:txBody>
      </p:sp>
      <p:sp>
        <p:nvSpPr>
          <p:cNvPr id="79" name="Rounded Rectangle 78"/>
          <p:cNvSpPr/>
          <p:nvPr/>
        </p:nvSpPr>
        <p:spPr>
          <a:xfrm>
            <a:off x="1533265" y="3886491"/>
            <a:ext cx="1036240" cy="204389"/>
          </a:xfrm>
          <a:prstGeom prst="roundRect">
            <a:avLst>
              <a:gd name="adj" fmla="val 50000"/>
            </a:avLst>
          </a:prstGeom>
          <a:solidFill>
            <a:schemeClr val="bg1">
              <a:lumMod val="8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atin typeface="+mn-ea"/>
              <a:cs typeface="+mn-ea"/>
            </a:endParaRPr>
          </a:p>
        </p:txBody>
      </p:sp>
      <p:sp>
        <p:nvSpPr>
          <p:cNvPr id="80" name="Rounded Rectangle 79"/>
          <p:cNvSpPr/>
          <p:nvPr/>
        </p:nvSpPr>
        <p:spPr>
          <a:xfrm>
            <a:off x="1533265" y="3609465"/>
            <a:ext cx="1036240" cy="204389"/>
          </a:xfrm>
          <a:prstGeom prst="roundRect">
            <a:avLst>
              <a:gd name="adj" fmla="val 50000"/>
            </a:avLst>
          </a:prstGeom>
          <a:solidFill>
            <a:schemeClr val="bg1">
              <a:lumMod val="8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atin typeface="+mn-ea"/>
              <a:cs typeface="+mn-ea"/>
            </a:endParaRPr>
          </a:p>
        </p:txBody>
      </p:sp>
      <p:sp>
        <p:nvSpPr>
          <p:cNvPr id="81" name="Rounded Rectangle 80"/>
          <p:cNvSpPr/>
          <p:nvPr/>
        </p:nvSpPr>
        <p:spPr>
          <a:xfrm>
            <a:off x="1533265" y="3325582"/>
            <a:ext cx="1036240" cy="204389"/>
          </a:xfrm>
          <a:prstGeom prst="roundRect">
            <a:avLst>
              <a:gd name="adj" fmla="val 50000"/>
            </a:avLst>
          </a:prstGeom>
          <a:solidFill>
            <a:schemeClr val="bg1">
              <a:lumMod val="8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atin typeface="+mn-ea"/>
              <a:cs typeface="+mn-ea"/>
            </a:endParaRPr>
          </a:p>
        </p:txBody>
      </p:sp>
      <p:sp>
        <p:nvSpPr>
          <p:cNvPr id="82" name="Rounded Rectangle 81"/>
          <p:cNvSpPr/>
          <p:nvPr/>
        </p:nvSpPr>
        <p:spPr>
          <a:xfrm>
            <a:off x="2982370" y="5299532"/>
            <a:ext cx="1036240" cy="204389"/>
          </a:xfrm>
          <a:prstGeom prst="roundRect">
            <a:avLst>
              <a:gd name="adj" fmla="val 50000"/>
            </a:avLst>
          </a:prstGeom>
          <a:solidFill>
            <a:schemeClr val="accent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atin typeface="+mn-ea"/>
              <a:cs typeface="+mn-ea"/>
            </a:endParaRPr>
          </a:p>
        </p:txBody>
      </p:sp>
      <p:sp>
        <p:nvSpPr>
          <p:cNvPr id="83" name="Rounded Rectangle 82"/>
          <p:cNvSpPr/>
          <p:nvPr/>
        </p:nvSpPr>
        <p:spPr>
          <a:xfrm>
            <a:off x="2982370" y="5015649"/>
            <a:ext cx="1036240" cy="204389"/>
          </a:xfrm>
          <a:prstGeom prst="roundRect">
            <a:avLst>
              <a:gd name="adj" fmla="val 50000"/>
            </a:avLst>
          </a:prstGeom>
          <a:solidFill>
            <a:schemeClr val="accent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atin typeface="+mn-ea"/>
              <a:cs typeface="+mn-ea"/>
            </a:endParaRPr>
          </a:p>
        </p:txBody>
      </p:sp>
      <p:sp>
        <p:nvSpPr>
          <p:cNvPr id="84" name="Rounded Rectangle 83"/>
          <p:cNvSpPr/>
          <p:nvPr/>
        </p:nvSpPr>
        <p:spPr>
          <a:xfrm>
            <a:off x="2982370" y="4738623"/>
            <a:ext cx="1036240" cy="204389"/>
          </a:xfrm>
          <a:prstGeom prst="roundRect">
            <a:avLst>
              <a:gd name="adj" fmla="val 50000"/>
            </a:avLst>
          </a:prstGeom>
          <a:solidFill>
            <a:schemeClr val="accent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atin typeface="+mn-ea"/>
              <a:cs typeface="+mn-ea"/>
            </a:endParaRPr>
          </a:p>
        </p:txBody>
      </p:sp>
      <p:sp>
        <p:nvSpPr>
          <p:cNvPr id="85" name="Rounded Rectangle 84"/>
          <p:cNvSpPr/>
          <p:nvPr/>
        </p:nvSpPr>
        <p:spPr>
          <a:xfrm>
            <a:off x="2982370" y="4454740"/>
            <a:ext cx="1036240" cy="204389"/>
          </a:xfrm>
          <a:prstGeom prst="roundRect">
            <a:avLst>
              <a:gd name="adj" fmla="val 50000"/>
            </a:avLst>
          </a:prstGeom>
          <a:solidFill>
            <a:schemeClr val="accent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atin typeface="+mn-ea"/>
              <a:cs typeface="+mn-ea"/>
            </a:endParaRPr>
          </a:p>
        </p:txBody>
      </p:sp>
      <p:sp>
        <p:nvSpPr>
          <p:cNvPr id="86" name="Rounded Rectangle 85"/>
          <p:cNvSpPr/>
          <p:nvPr/>
        </p:nvSpPr>
        <p:spPr>
          <a:xfrm>
            <a:off x="2982370" y="4170374"/>
            <a:ext cx="1036240" cy="204389"/>
          </a:xfrm>
          <a:prstGeom prst="roundRect">
            <a:avLst>
              <a:gd name="adj" fmla="val 50000"/>
            </a:avLst>
          </a:prstGeom>
          <a:solidFill>
            <a:schemeClr val="accent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atin typeface="+mn-ea"/>
              <a:cs typeface="+mn-ea"/>
            </a:endParaRPr>
          </a:p>
        </p:txBody>
      </p:sp>
      <p:sp>
        <p:nvSpPr>
          <p:cNvPr id="87" name="Rounded Rectangle 86"/>
          <p:cNvSpPr/>
          <p:nvPr/>
        </p:nvSpPr>
        <p:spPr>
          <a:xfrm>
            <a:off x="2982370" y="3886491"/>
            <a:ext cx="1036240" cy="204389"/>
          </a:xfrm>
          <a:prstGeom prst="roundRect">
            <a:avLst>
              <a:gd name="adj" fmla="val 50000"/>
            </a:avLst>
          </a:prstGeom>
          <a:solidFill>
            <a:schemeClr val="accent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atin typeface="+mn-ea"/>
              <a:cs typeface="+mn-ea"/>
            </a:endParaRPr>
          </a:p>
        </p:txBody>
      </p:sp>
      <p:sp>
        <p:nvSpPr>
          <p:cNvPr id="88" name="Rounded Rectangle 87"/>
          <p:cNvSpPr/>
          <p:nvPr/>
        </p:nvSpPr>
        <p:spPr>
          <a:xfrm>
            <a:off x="2982370" y="3609465"/>
            <a:ext cx="1036240" cy="204389"/>
          </a:xfrm>
          <a:prstGeom prst="roundRect">
            <a:avLst>
              <a:gd name="adj" fmla="val 50000"/>
            </a:avLst>
          </a:prstGeom>
          <a:solidFill>
            <a:schemeClr val="accent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atin typeface="+mn-ea"/>
              <a:cs typeface="+mn-ea"/>
            </a:endParaRPr>
          </a:p>
        </p:txBody>
      </p:sp>
      <p:sp>
        <p:nvSpPr>
          <p:cNvPr id="89" name="Rounded Rectangle 88"/>
          <p:cNvSpPr/>
          <p:nvPr/>
        </p:nvSpPr>
        <p:spPr>
          <a:xfrm>
            <a:off x="2982370" y="3325582"/>
            <a:ext cx="1036240" cy="204389"/>
          </a:xfrm>
          <a:prstGeom prst="roundRect">
            <a:avLst>
              <a:gd name="adj" fmla="val 50000"/>
            </a:avLst>
          </a:prstGeom>
          <a:solidFill>
            <a:schemeClr val="accent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atin typeface="+mn-ea"/>
              <a:cs typeface="+mn-ea"/>
            </a:endParaRPr>
          </a:p>
        </p:txBody>
      </p:sp>
      <p:sp>
        <p:nvSpPr>
          <p:cNvPr id="90" name="Rounded Rectangle 89"/>
          <p:cNvSpPr/>
          <p:nvPr/>
        </p:nvSpPr>
        <p:spPr>
          <a:xfrm>
            <a:off x="4476293" y="5299532"/>
            <a:ext cx="1036240" cy="204389"/>
          </a:xfrm>
          <a:prstGeom prst="roundRect">
            <a:avLst>
              <a:gd name="adj" fmla="val 50000"/>
            </a:avLst>
          </a:prstGeom>
          <a:solidFill>
            <a:schemeClr val="accent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atin typeface="+mn-ea"/>
              <a:cs typeface="+mn-ea"/>
            </a:endParaRPr>
          </a:p>
        </p:txBody>
      </p:sp>
      <p:sp>
        <p:nvSpPr>
          <p:cNvPr id="91" name="Rounded Rectangle 90"/>
          <p:cNvSpPr/>
          <p:nvPr/>
        </p:nvSpPr>
        <p:spPr>
          <a:xfrm>
            <a:off x="4476293" y="5015649"/>
            <a:ext cx="1036240" cy="204389"/>
          </a:xfrm>
          <a:prstGeom prst="roundRect">
            <a:avLst>
              <a:gd name="adj" fmla="val 50000"/>
            </a:avLst>
          </a:prstGeom>
          <a:solidFill>
            <a:schemeClr val="accent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atin typeface="+mn-ea"/>
              <a:cs typeface="+mn-ea"/>
            </a:endParaRPr>
          </a:p>
        </p:txBody>
      </p:sp>
      <p:sp>
        <p:nvSpPr>
          <p:cNvPr id="92" name="Rounded Rectangle 91"/>
          <p:cNvSpPr/>
          <p:nvPr/>
        </p:nvSpPr>
        <p:spPr>
          <a:xfrm>
            <a:off x="4476293" y="4738623"/>
            <a:ext cx="1036240" cy="204389"/>
          </a:xfrm>
          <a:prstGeom prst="roundRect">
            <a:avLst>
              <a:gd name="adj" fmla="val 50000"/>
            </a:avLst>
          </a:prstGeom>
          <a:solidFill>
            <a:schemeClr val="accent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atin typeface="+mn-ea"/>
              <a:cs typeface="+mn-ea"/>
            </a:endParaRPr>
          </a:p>
        </p:txBody>
      </p:sp>
      <p:sp>
        <p:nvSpPr>
          <p:cNvPr id="93" name="Rounded Rectangle 92"/>
          <p:cNvSpPr/>
          <p:nvPr/>
        </p:nvSpPr>
        <p:spPr>
          <a:xfrm>
            <a:off x="4476293" y="4454740"/>
            <a:ext cx="1036240" cy="204389"/>
          </a:xfrm>
          <a:prstGeom prst="roundRect">
            <a:avLst>
              <a:gd name="adj" fmla="val 50000"/>
            </a:avLst>
          </a:prstGeom>
          <a:solidFill>
            <a:schemeClr val="accent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atin typeface="+mn-ea"/>
              <a:cs typeface="+mn-ea"/>
            </a:endParaRPr>
          </a:p>
        </p:txBody>
      </p:sp>
      <p:sp>
        <p:nvSpPr>
          <p:cNvPr id="94" name="Rounded Rectangle 93"/>
          <p:cNvSpPr/>
          <p:nvPr/>
        </p:nvSpPr>
        <p:spPr>
          <a:xfrm>
            <a:off x="4476293" y="4170374"/>
            <a:ext cx="1036240" cy="204389"/>
          </a:xfrm>
          <a:prstGeom prst="roundRect">
            <a:avLst>
              <a:gd name="adj" fmla="val 50000"/>
            </a:avLst>
          </a:prstGeom>
          <a:solidFill>
            <a:schemeClr val="accent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atin typeface="+mn-ea"/>
              <a:cs typeface="+mn-ea"/>
            </a:endParaRPr>
          </a:p>
        </p:txBody>
      </p:sp>
      <p:sp>
        <p:nvSpPr>
          <p:cNvPr id="95" name="Rounded Rectangle 94"/>
          <p:cNvSpPr/>
          <p:nvPr/>
        </p:nvSpPr>
        <p:spPr>
          <a:xfrm>
            <a:off x="4476293" y="3886491"/>
            <a:ext cx="1036240" cy="204389"/>
          </a:xfrm>
          <a:prstGeom prst="roundRect">
            <a:avLst>
              <a:gd name="adj" fmla="val 50000"/>
            </a:avLst>
          </a:prstGeom>
          <a:solidFill>
            <a:schemeClr val="accent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atin typeface="+mn-ea"/>
              <a:cs typeface="+mn-ea"/>
            </a:endParaRPr>
          </a:p>
        </p:txBody>
      </p:sp>
      <p:sp>
        <p:nvSpPr>
          <p:cNvPr id="96" name="Rounded Rectangle 95"/>
          <p:cNvSpPr/>
          <p:nvPr/>
        </p:nvSpPr>
        <p:spPr>
          <a:xfrm>
            <a:off x="4476293" y="3609465"/>
            <a:ext cx="1036240" cy="204389"/>
          </a:xfrm>
          <a:prstGeom prst="roundRect">
            <a:avLst>
              <a:gd name="adj" fmla="val 50000"/>
            </a:avLst>
          </a:prstGeom>
          <a:solidFill>
            <a:schemeClr val="bg1">
              <a:lumMod val="8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atin typeface="+mn-ea"/>
              <a:cs typeface="+mn-ea"/>
            </a:endParaRPr>
          </a:p>
        </p:txBody>
      </p:sp>
      <p:sp>
        <p:nvSpPr>
          <p:cNvPr id="97" name="Rounded Rectangle 96"/>
          <p:cNvSpPr/>
          <p:nvPr/>
        </p:nvSpPr>
        <p:spPr>
          <a:xfrm>
            <a:off x="4476293" y="3325582"/>
            <a:ext cx="1036240" cy="204389"/>
          </a:xfrm>
          <a:prstGeom prst="roundRect">
            <a:avLst>
              <a:gd name="adj" fmla="val 50000"/>
            </a:avLst>
          </a:prstGeom>
          <a:solidFill>
            <a:schemeClr val="bg1">
              <a:lumMod val="8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atin typeface="+mn-ea"/>
              <a:cs typeface="+mn-ea"/>
            </a:endParaRPr>
          </a:p>
        </p:txBody>
      </p:sp>
      <p:sp>
        <p:nvSpPr>
          <p:cNvPr id="98" name="Rounded Rectangle 97"/>
          <p:cNvSpPr/>
          <p:nvPr/>
        </p:nvSpPr>
        <p:spPr>
          <a:xfrm>
            <a:off x="1533265" y="3038769"/>
            <a:ext cx="1036240" cy="204389"/>
          </a:xfrm>
          <a:prstGeom prst="roundRect">
            <a:avLst>
              <a:gd name="adj" fmla="val 50000"/>
            </a:avLst>
          </a:prstGeom>
          <a:solidFill>
            <a:schemeClr val="bg1">
              <a:lumMod val="8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atin typeface="+mn-ea"/>
              <a:cs typeface="+mn-ea"/>
            </a:endParaRPr>
          </a:p>
        </p:txBody>
      </p:sp>
      <p:sp>
        <p:nvSpPr>
          <p:cNvPr id="99" name="Rounded Rectangle 98"/>
          <p:cNvSpPr/>
          <p:nvPr/>
        </p:nvSpPr>
        <p:spPr>
          <a:xfrm>
            <a:off x="2982370" y="3038769"/>
            <a:ext cx="1036240" cy="204389"/>
          </a:xfrm>
          <a:prstGeom prst="roundRect">
            <a:avLst>
              <a:gd name="adj" fmla="val 50000"/>
            </a:avLst>
          </a:prstGeom>
          <a:solidFill>
            <a:schemeClr val="bg1">
              <a:lumMod val="8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atin typeface="+mn-ea"/>
              <a:cs typeface="+mn-ea"/>
            </a:endParaRPr>
          </a:p>
        </p:txBody>
      </p:sp>
      <p:sp>
        <p:nvSpPr>
          <p:cNvPr id="100" name="Rounded Rectangle 99"/>
          <p:cNvSpPr/>
          <p:nvPr/>
        </p:nvSpPr>
        <p:spPr>
          <a:xfrm>
            <a:off x="4476293" y="3038769"/>
            <a:ext cx="1036240" cy="204389"/>
          </a:xfrm>
          <a:prstGeom prst="roundRect">
            <a:avLst>
              <a:gd name="adj" fmla="val 50000"/>
            </a:avLst>
          </a:prstGeom>
          <a:solidFill>
            <a:schemeClr val="bg1">
              <a:lumMod val="8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atin typeface="+mn-ea"/>
              <a:cs typeface="+mn-ea"/>
            </a:endParaRPr>
          </a:p>
        </p:txBody>
      </p:sp>
      <p:sp>
        <p:nvSpPr>
          <p:cNvPr id="103" name="Rounded Rectangle 102"/>
          <p:cNvSpPr/>
          <p:nvPr/>
        </p:nvSpPr>
        <p:spPr>
          <a:xfrm>
            <a:off x="1533265" y="2757434"/>
            <a:ext cx="1036240" cy="204389"/>
          </a:xfrm>
          <a:prstGeom prst="roundRect">
            <a:avLst>
              <a:gd name="adj" fmla="val 50000"/>
            </a:avLst>
          </a:prstGeom>
          <a:solidFill>
            <a:schemeClr val="bg1">
              <a:lumMod val="8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atin typeface="+mn-ea"/>
              <a:cs typeface="+mn-ea"/>
            </a:endParaRPr>
          </a:p>
        </p:txBody>
      </p:sp>
      <p:sp>
        <p:nvSpPr>
          <p:cNvPr id="104" name="Rounded Rectangle 103"/>
          <p:cNvSpPr/>
          <p:nvPr/>
        </p:nvSpPr>
        <p:spPr>
          <a:xfrm>
            <a:off x="2982370" y="2757434"/>
            <a:ext cx="1036240" cy="204389"/>
          </a:xfrm>
          <a:prstGeom prst="roundRect">
            <a:avLst>
              <a:gd name="adj" fmla="val 50000"/>
            </a:avLst>
          </a:prstGeom>
          <a:solidFill>
            <a:schemeClr val="bg1">
              <a:lumMod val="8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atin typeface="+mn-ea"/>
              <a:cs typeface="+mn-ea"/>
            </a:endParaRPr>
          </a:p>
        </p:txBody>
      </p:sp>
      <p:sp>
        <p:nvSpPr>
          <p:cNvPr id="105" name="Rounded Rectangle 104"/>
          <p:cNvSpPr/>
          <p:nvPr/>
        </p:nvSpPr>
        <p:spPr>
          <a:xfrm>
            <a:off x="4476293" y="2757434"/>
            <a:ext cx="1036240" cy="204389"/>
          </a:xfrm>
          <a:prstGeom prst="roundRect">
            <a:avLst>
              <a:gd name="adj" fmla="val 50000"/>
            </a:avLst>
          </a:prstGeom>
          <a:solidFill>
            <a:schemeClr val="bg1">
              <a:lumMod val="8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atin typeface="+mn-ea"/>
              <a:cs typeface="+mn-ea"/>
            </a:endParaRPr>
          </a:p>
        </p:txBody>
      </p:sp>
      <p:sp>
        <p:nvSpPr>
          <p:cNvPr id="109" name="Oval 108"/>
          <p:cNvSpPr>
            <a:spLocks noChangeAspect="1"/>
          </p:cNvSpPr>
          <p:nvPr/>
        </p:nvSpPr>
        <p:spPr>
          <a:xfrm>
            <a:off x="6510812" y="3521672"/>
            <a:ext cx="548569" cy="548640"/>
          </a:xfrm>
          <a:prstGeom prst="ellipse">
            <a:avLst/>
          </a:prstGeom>
          <a:solidFill>
            <a:schemeClr val="accent3"/>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latin typeface="+mn-ea"/>
              <a:cs typeface="+mn-ea"/>
            </a:endParaRPr>
          </a:p>
        </p:txBody>
      </p:sp>
      <p:sp>
        <p:nvSpPr>
          <p:cNvPr id="110" name="TextBox 109"/>
          <p:cNvSpPr txBox="1"/>
          <p:nvPr/>
        </p:nvSpPr>
        <p:spPr>
          <a:xfrm>
            <a:off x="7183960" y="3496257"/>
            <a:ext cx="1181580" cy="400110"/>
          </a:xfrm>
          <a:prstGeom prst="rect">
            <a:avLst/>
          </a:prstGeom>
          <a:noFill/>
        </p:spPr>
        <p:txBody>
          <a:bodyPr wrap="none" rtlCol="0">
            <a:spAutoFit/>
          </a:bodyPr>
          <a:lstStyle/>
          <a:p>
            <a:r>
              <a:rPr lang="en-US" sz="2000" dirty="0">
                <a:solidFill>
                  <a:srgbClr val="7F7F7F"/>
                </a:solidFill>
                <a:latin typeface="+mn-ea"/>
                <a:cs typeface="+mn-ea"/>
              </a:rPr>
              <a:t>1.908 </a:t>
            </a:r>
            <a:r>
              <a:rPr lang="zh-CN" altLang="en-US" sz="2000" dirty="0">
                <a:solidFill>
                  <a:srgbClr val="7F7F7F"/>
                </a:solidFill>
                <a:latin typeface="+mn-ea"/>
                <a:cs typeface="+mn-ea"/>
              </a:rPr>
              <a:t>万</a:t>
            </a:r>
            <a:endParaRPr lang="en-US" sz="2000" dirty="0">
              <a:solidFill>
                <a:srgbClr val="7F7F7F"/>
              </a:solidFill>
              <a:latin typeface="+mn-ea"/>
              <a:cs typeface="+mn-ea"/>
            </a:endParaRPr>
          </a:p>
        </p:txBody>
      </p:sp>
      <p:sp>
        <p:nvSpPr>
          <p:cNvPr id="112" name="Oval 111"/>
          <p:cNvSpPr>
            <a:spLocks noChangeAspect="1"/>
          </p:cNvSpPr>
          <p:nvPr/>
        </p:nvSpPr>
        <p:spPr>
          <a:xfrm>
            <a:off x="8816810" y="3521672"/>
            <a:ext cx="548569" cy="548640"/>
          </a:xfrm>
          <a:prstGeom prst="ellipse">
            <a:avLst/>
          </a:prstGeom>
          <a:solidFill>
            <a:schemeClr val="accent3"/>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latin typeface="+mn-ea"/>
              <a:cs typeface="+mn-ea"/>
            </a:endParaRPr>
          </a:p>
        </p:txBody>
      </p:sp>
      <p:sp>
        <p:nvSpPr>
          <p:cNvPr id="113" name="TextBox 112"/>
          <p:cNvSpPr txBox="1"/>
          <p:nvPr/>
        </p:nvSpPr>
        <p:spPr>
          <a:xfrm>
            <a:off x="9489958" y="3496257"/>
            <a:ext cx="1181580" cy="400110"/>
          </a:xfrm>
          <a:prstGeom prst="rect">
            <a:avLst/>
          </a:prstGeom>
          <a:noFill/>
        </p:spPr>
        <p:txBody>
          <a:bodyPr wrap="none" rtlCol="0">
            <a:spAutoFit/>
          </a:bodyPr>
          <a:lstStyle/>
          <a:p>
            <a:r>
              <a:rPr lang="en-US" sz="2000" dirty="0">
                <a:solidFill>
                  <a:srgbClr val="7F7F7F"/>
                </a:solidFill>
                <a:latin typeface="+mn-ea"/>
                <a:cs typeface="+mn-ea"/>
              </a:rPr>
              <a:t>2.074 </a:t>
            </a:r>
            <a:r>
              <a:rPr lang="zh-CN" altLang="en-US" sz="2000" dirty="0">
                <a:solidFill>
                  <a:srgbClr val="7F7F7F"/>
                </a:solidFill>
                <a:latin typeface="+mn-ea"/>
                <a:cs typeface="+mn-ea"/>
              </a:rPr>
              <a:t>万</a:t>
            </a:r>
            <a:endParaRPr lang="en-US" sz="2000" dirty="0">
              <a:solidFill>
                <a:srgbClr val="7F7F7F"/>
              </a:solidFill>
              <a:latin typeface="+mn-ea"/>
              <a:cs typeface="+mn-ea"/>
            </a:endParaRPr>
          </a:p>
        </p:txBody>
      </p:sp>
      <p:sp>
        <p:nvSpPr>
          <p:cNvPr id="114" name="Rectangle 113"/>
          <p:cNvSpPr/>
          <p:nvPr/>
        </p:nvSpPr>
        <p:spPr>
          <a:xfrm>
            <a:off x="7285620" y="3878411"/>
            <a:ext cx="512894" cy="153888"/>
          </a:xfrm>
          <a:prstGeom prst="rect">
            <a:avLst/>
          </a:prstGeom>
        </p:spPr>
        <p:txBody>
          <a:bodyPr wrap="none" lIns="0" tIns="0" rIns="0" bIns="0">
            <a:spAutoFit/>
          </a:bodyPr>
          <a:lstStyle/>
          <a:p>
            <a:r>
              <a:rPr lang="zh-CN" altLang="en-US" sz="1000" dirty="0">
                <a:solidFill>
                  <a:srgbClr val="7F7F7F"/>
                </a:solidFill>
                <a:latin typeface="+mn-ea"/>
                <a:cs typeface="+mn-ea"/>
              </a:rPr>
              <a:t>男性用户</a:t>
            </a:r>
            <a:endParaRPr lang="en-US" sz="1000" dirty="0">
              <a:solidFill>
                <a:srgbClr val="7F7F7F"/>
              </a:solidFill>
              <a:latin typeface="+mn-ea"/>
              <a:cs typeface="+mn-ea"/>
            </a:endParaRPr>
          </a:p>
        </p:txBody>
      </p:sp>
      <p:sp>
        <p:nvSpPr>
          <p:cNvPr id="115" name="Rectangle 114"/>
          <p:cNvSpPr/>
          <p:nvPr/>
        </p:nvSpPr>
        <p:spPr>
          <a:xfrm>
            <a:off x="9591618" y="3867791"/>
            <a:ext cx="512894" cy="153888"/>
          </a:xfrm>
          <a:prstGeom prst="rect">
            <a:avLst/>
          </a:prstGeom>
        </p:spPr>
        <p:txBody>
          <a:bodyPr wrap="none" lIns="0" tIns="0" rIns="0" bIns="0">
            <a:spAutoFit/>
          </a:bodyPr>
          <a:lstStyle/>
          <a:p>
            <a:r>
              <a:rPr lang="zh-CN" altLang="en-US" sz="1000" dirty="0">
                <a:solidFill>
                  <a:srgbClr val="7F7F7F"/>
                </a:solidFill>
                <a:latin typeface="+mn-ea"/>
                <a:cs typeface="+mn-ea"/>
              </a:rPr>
              <a:t>女性用户</a:t>
            </a:r>
            <a:endParaRPr lang="en-US" sz="1000" dirty="0">
              <a:solidFill>
                <a:srgbClr val="7F7F7F"/>
              </a:solidFill>
              <a:latin typeface="+mn-ea"/>
              <a:cs typeface="+mn-ea"/>
            </a:endParaRPr>
          </a:p>
        </p:txBody>
      </p:sp>
      <p:sp>
        <p:nvSpPr>
          <p:cNvPr id="116" name="Rounded Rectangle 115"/>
          <p:cNvSpPr/>
          <p:nvPr/>
        </p:nvSpPr>
        <p:spPr>
          <a:xfrm>
            <a:off x="6523638" y="4498539"/>
            <a:ext cx="4346890" cy="976184"/>
          </a:xfrm>
          <a:prstGeom prst="roundRect">
            <a:avLst>
              <a:gd name="adj" fmla="val 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rIns="180000" rtlCol="0" anchor="ctr"/>
          <a:lstStyle/>
          <a:p>
            <a:pPr>
              <a:lnSpc>
                <a:spcPct val="150000"/>
              </a:lnSpc>
            </a:pPr>
            <a:r>
              <a:rPr lang="zh-CN" altLang="en-US" sz="900" dirty="0">
                <a:solidFill>
                  <a:srgbClr val="7F7F7F"/>
                </a:solidFill>
                <a:latin typeface="+mn-ea"/>
                <a:cs typeface="+mn-ea"/>
              </a:rPr>
              <a:t>此处添加详细文本描述，建议与标题相关并符合整体语言风格，语言描述尽量简洁生动。尽量将每页幻灯片的字数控制在</a:t>
            </a:r>
            <a:r>
              <a:rPr lang="en-US" altLang="zh-CN" sz="900" dirty="0">
                <a:solidFill>
                  <a:srgbClr val="7F7F7F"/>
                </a:solidFill>
                <a:latin typeface="+mn-ea"/>
                <a:cs typeface="+mn-ea"/>
              </a:rPr>
              <a:t>200</a:t>
            </a:r>
            <a:r>
              <a:rPr lang="zh-CN" altLang="en-US" sz="900" dirty="0">
                <a:solidFill>
                  <a:srgbClr val="7F7F7F"/>
                </a:solidFill>
                <a:latin typeface="+mn-ea"/>
                <a:cs typeface="+mn-ea"/>
              </a:rPr>
              <a:t>字以内，据统计每页幻灯片的最好控制在</a:t>
            </a:r>
            <a:r>
              <a:rPr lang="en-US" altLang="zh-CN" sz="900" dirty="0">
                <a:solidFill>
                  <a:srgbClr val="7F7F7F"/>
                </a:solidFill>
                <a:latin typeface="+mn-ea"/>
                <a:cs typeface="+mn-ea"/>
              </a:rPr>
              <a:t>5</a:t>
            </a:r>
            <a:r>
              <a:rPr lang="zh-CN" altLang="en-US" sz="900" dirty="0">
                <a:solidFill>
                  <a:srgbClr val="7F7F7F"/>
                </a:solidFill>
                <a:latin typeface="+mn-ea"/>
                <a:cs typeface="+mn-ea"/>
              </a:rPr>
              <a:t>分钟之内。</a:t>
            </a:r>
            <a:endParaRPr lang="en-US" sz="900" dirty="0">
              <a:solidFill>
                <a:srgbClr val="7F7F7F"/>
              </a:solidFill>
              <a:latin typeface="+mn-ea"/>
              <a:cs typeface="+mn-ea"/>
            </a:endParaRPr>
          </a:p>
        </p:txBody>
      </p:sp>
      <p:sp>
        <p:nvSpPr>
          <p:cNvPr id="51" name="Freeform 142"/>
          <p:cNvSpPr/>
          <p:nvPr/>
        </p:nvSpPr>
        <p:spPr bwMode="auto">
          <a:xfrm>
            <a:off x="4676761" y="1971988"/>
            <a:ext cx="601196" cy="490837"/>
          </a:xfrm>
          <a:custGeom>
            <a:avLst/>
            <a:gdLst>
              <a:gd name="T0" fmla="*/ 135 w 135"/>
              <a:gd name="T1" fmla="*/ 49 h 110"/>
              <a:gd name="T2" fmla="*/ 68 w 135"/>
              <a:gd name="T3" fmla="*/ 0 h 110"/>
              <a:gd name="T4" fmla="*/ 0 w 135"/>
              <a:gd name="T5" fmla="*/ 49 h 110"/>
              <a:gd name="T6" fmla="*/ 68 w 135"/>
              <a:gd name="T7" fmla="*/ 99 h 110"/>
              <a:gd name="T8" fmla="*/ 93 w 135"/>
              <a:gd name="T9" fmla="*/ 96 h 110"/>
              <a:gd name="T10" fmla="*/ 121 w 135"/>
              <a:gd name="T11" fmla="*/ 110 h 110"/>
              <a:gd name="T12" fmla="*/ 113 w 135"/>
              <a:gd name="T13" fmla="*/ 86 h 110"/>
              <a:gd name="T14" fmla="*/ 135 w 135"/>
              <a:gd name="T15" fmla="*/ 49 h 1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5" h="110">
                <a:moveTo>
                  <a:pt x="135" y="49"/>
                </a:moveTo>
                <a:cubicBezTo>
                  <a:pt x="135" y="22"/>
                  <a:pt x="105" y="0"/>
                  <a:pt x="68" y="0"/>
                </a:cubicBezTo>
                <a:cubicBezTo>
                  <a:pt x="30" y="0"/>
                  <a:pt x="0" y="22"/>
                  <a:pt x="0" y="49"/>
                </a:cubicBezTo>
                <a:cubicBezTo>
                  <a:pt x="0" y="77"/>
                  <a:pt x="30" y="99"/>
                  <a:pt x="68" y="99"/>
                </a:cubicBezTo>
                <a:cubicBezTo>
                  <a:pt x="76" y="99"/>
                  <a:pt x="85" y="98"/>
                  <a:pt x="93" y="96"/>
                </a:cubicBezTo>
                <a:cubicBezTo>
                  <a:pt x="95" y="95"/>
                  <a:pt x="121" y="110"/>
                  <a:pt x="121" y="110"/>
                </a:cubicBezTo>
                <a:cubicBezTo>
                  <a:pt x="113" y="86"/>
                  <a:pt x="113" y="86"/>
                  <a:pt x="113" y="86"/>
                </a:cubicBezTo>
                <a:cubicBezTo>
                  <a:pt x="126" y="77"/>
                  <a:pt x="135" y="64"/>
                  <a:pt x="135" y="49"/>
                </a:cubicBezTo>
                <a:close/>
              </a:path>
            </a:pathLst>
          </a:custGeom>
          <a:solidFill>
            <a:schemeClr val="accent6"/>
          </a:solidFill>
          <a:ln>
            <a:noFill/>
          </a:ln>
        </p:spPr>
        <p:txBody>
          <a:bodyPr vert="horz" wrap="square" lIns="91440" tIns="45720" rIns="91440" bIns="45720" numCol="1" anchor="t" anchorCtr="0" compatLnSpc="1"/>
          <a:lstStyle/>
          <a:p>
            <a:endParaRPr lang="en-US">
              <a:latin typeface="+mn-ea"/>
              <a:cs typeface="+mn-ea"/>
            </a:endParaRPr>
          </a:p>
        </p:txBody>
      </p:sp>
      <p:sp>
        <p:nvSpPr>
          <p:cNvPr id="52" name="Freeform 149"/>
          <p:cNvSpPr/>
          <p:nvPr/>
        </p:nvSpPr>
        <p:spPr bwMode="auto">
          <a:xfrm>
            <a:off x="3179286" y="1880273"/>
            <a:ext cx="631869" cy="619681"/>
          </a:xfrm>
          <a:custGeom>
            <a:avLst/>
            <a:gdLst>
              <a:gd name="T0" fmla="*/ 133 w 142"/>
              <a:gd name="T1" fmla="*/ 95 h 139"/>
              <a:gd name="T2" fmla="*/ 106 w 142"/>
              <a:gd name="T3" fmla="*/ 89 h 139"/>
              <a:gd name="T4" fmla="*/ 83 w 142"/>
              <a:gd name="T5" fmla="*/ 67 h 139"/>
              <a:gd name="T6" fmla="*/ 111 w 142"/>
              <a:gd name="T7" fmla="*/ 39 h 139"/>
              <a:gd name="T8" fmla="*/ 119 w 142"/>
              <a:gd name="T9" fmla="*/ 38 h 139"/>
              <a:gd name="T10" fmla="*/ 133 w 142"/>
              <a:gd name="T11" fmla="*/ 16 h 139"/>
              <a:gd name="T12" fmla="*/ 125 w 142"/>
              <a:gd name="T13" fmla="*/ 9 h 139"/>
              <a:gd name="T14" fmla="*/ 104 w 142"/>
              <a:gd name="T15" fmla="*/ 23 h 139"/>
              <a:gd name="T16" fmla="*/ 103 w 142"/>
              <a:gd name="T17" fmla="*/ 30 h 139"/>
              <a:gd name="T18" fmla="*/ 75 w 142"/>
              <a:gd name="T19" fmla="*/ 58 h 139"/>
              <a:gd name="T20" fmla="*/ 51 w 142"/>
              <a:gd name="T21" fmla="*/ 34 h 139"/>
              <a:gd name="T22" fmla="*/ 45 w 142"/>
              <a:gd name="T23" fmla="*/ 7 h 139"/>
              <a:gd name="T24" fmla="*/ 29 w 142"/>
              <a:gd name="T25" fmla="*/ 0 h 139"/>
              <a:gd name="T26" fmla="*/ 39 w 142"/>
              <a:gd name="T27" fmla="*/ 10 h 139"/>
              <a:gd name="T28" fmla="*/ 35 w 142"/>
              <a:gd name="T29" fmla="*/ 27 h 139"/>
              <a:gd name="T30" fmla="*/ 18 w 142"/>
              <a:gd name="T31" fmla="*/ 32 h 139"/>
              <a:gd name="T32" fmla="*/ 3 w 142"/>
              <a:gd name="T33" fmla="*/ 17 h 139"/>
              <a:gd name="T34" fmla="*/ 9 w 142"/>
              <a:gd name="T35" fmla="*/ 43 h 139"/>
              <a:gd name="T36" fmla="*/ 37 w 142"/>
              <a:gd name="T37" fmla="*/ 48 h 139"/>
              <a:gd name="T38" fmla="*/ 58 w 142"/>
              <a:gd name="T39" fmla="*/ 70 h 139"/>
              <a:gd name="T40" fmla="*/ 12 w 142"/>
              <a:gd name="T41" fmla="*/ 115 h 139"/>
              <a:gd name="T42" fmla="*/ 12 w 142"/>
              <a:gd name="T43" fmla="*/ 129 h 139"/>
              <a:gd name="T44" fmla="*/ 13 w 142"/>
              <a:gd name="T45" fmla="*/ 130 h 139"/>
              <a:gd name="T46" fmla="*/ 26 w 142"/>
              <a:gd name="T47" fmla="*/ 130 h 139"/>
              <a:gd name="T48" fmla="*/ 72 w 142"/>
              <a:gd name="T49" fmla="*/ 84 h 139"/>
              <a:gd name="T50" fmla="*/ 92 w 142"/>
              <a:gd name="T51" fmla="*/ 103 h 139"/>
              <a:gd name="T52" fmla="*/ 97 w 142"/>
              <a:gd name="T53" fmla="*/ 131 h 139"/>
              <a:gd name="T54" fmla="*/ 119 w 142"/>
              <a:gd name="T55" fmla="*/ 138 h 139"/>
              <a:gd name="T56" fmla="*/ 105 w 142"/>
              <a:gd name="T57" fmla="*/ 124 h 139"/>
              <a:gd name="T58" fmla="*/ 109 w 142"/>
              <a:gd name="T59" fmla="*/ 110 h 139"/>
              <a:gd name="T60" fmla="*/ 123 w 142"/>
              <a:gd name="T61" fmla="*/ 106 h 139"/>
              <a:gd name="T62" fmla="*/ 139 w 142"/>
              <a:gd name="T63" fmla="*/ 122 h 139"/>
              <a:gd name="T64" fmla="*/ 133 w 142"/>
              <a:gd name="T65" fmla="*/ 95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42" h="139">
                <a:moveTo>
                  <a:pt x="133" y="95"/>
                </a:moveTo>
                <a:cubicBezTo>
                  <a:pt x="126" y="87"/>
                  <a:pt x="115" y="86"/>
                  <a:pt x="106" y="89"/>
                </a:cubicBezTo>
                <a:cubicBezTo>
                  <a:pt x="83" y="67"/>
                  <a:pt x="83" y="67"/>
                  <a:pt x="83" y="67"/>
                </a:cubicBezTo>
                <a:cubicBezTo>
                  <a:pt x="111" y="39"/>
                  <a:pt x="111" y="39"/>
                  <a:pt x="111" y="39"/>
                </a:cubicBezTo>
                <a:cubicBezTo>
                  <a:pt x="119" y="38"/>
                  <a:pt x="119" y="38"/>
                  <a:pt x="119" y="38"/>
                </a:cubicBezTo>
                <a:cubicBezTo>
                  <a:pt x="133" y="16"/>
                  <a:pt x="133" y="16"/>
                  <a:pt x="133" y="16"/>
                </a:cubicBezTo>
                <a:cubicBezTo>
                  <a:pt x="125" y="9"/>
                  <a:pt x="125" y="9"/>
                  <a:pt x="125" y="9"/>
                </a:cubicBezTo>
                <a:cubicBezTo>
                  <a:pt x="104" y="23"/>
                  <a:pt x="104" y="23"/>
                  <a:pt x="104" y="23"/>
                </a:cubicBezTo>
                <a:cubicBezTo>
                  <a:pt x="103" y="30"/>
                  <a:pt x="103" y="30"/>
                  <a:pt x="103" y="30"/>
                </a:cubicBezTo>
                <a:cubicBezTo>
                  <a:pt x="75" y="58"/>
                  <a:pt x="75" y="58"/>
                  <a:pt x="75" y="58"/>
                </a:cubicBezTo>
                <a:cubicBezTo>
                  <a:pt x="51" y="34"/>
                  <a:pt x="51" y="34"/>
                  <a:pt x="51" y="34"/>
                </a:cubicBezTo>
                <a:cubicBezTo>
                  <a:pt x="54" y="25"/>
                  <a:pt x="52" y="14"/>
                  <a:pt x="45" y="7"/>
                </a:cubicBezTo>
                <a:cubicBezTo>
                  <a:pt x="41" y="2"/>
                  <a:pt x="35" y="0"/>
                  <a:pt x="29" y="0"/>
                </a:cubicBezTo>
                <a:cubicBezTo>
                  <a:pt x="39" y="10"/>
                  <a:pt x="39" y="10"/>
                  <a:pt x="39" y="10"/>
                </a:cubicBezTo>
                <a:cubicBezTo>
                  <a:pt x="35" y="27"/>
                  <a:pt x="35" y="27"/>
                  <a:pt x="35" y="27"/>
                </a:cubicBezTo>
                <a:cubicBezTo>
                  <a:pt x="18" y="32"/>
                  <a:pt x="18" y="32"/>
                  <a:pt x="18" y="32"/>
                </a:cubicBezTo>
                <a:cubicBezTo>
                  <a:pt x="3" y="17"/>
                  <a:pt x="3" y="17"/>
                  <a:pt x="3" y="17"/>
                </a:cubicBezTo>
                <a:cubicBezTo>
                  <a:pt x="0" y="26"/>
                  <a:pt x="3" y="36"/>
                  <a:pt x="9" y="43"/>
                </a:cubicBezTo>
                <a:cubicBezTo>
                  <a:pt x="17" y="50"/>
                  <a:pt x="28" y="52"/>
                  <a:pt x="37" y="48"/>
                </a:cubicBezTo>
                <a:cubicBezTo>
                  <a:pt x="58" y="70"/>
                  <a:pt x="58" y="70"/>
                  <a:pt x="58" y="70"/>
                </a:cubicBezTo>
                <a:cubicBezTo>
                  <a:pt x="12" y="115"/>
                  <a:pt x="12" y="115"/>
                  <a:pt x="12" y="115"/>
                </a:cubicBezTo>
                <a:cubicBezTo>
                  <a:pt x="9" y="119"/>
                  <a:pt x="9" y="125"/>
                  <a:pt x="12" y="129"/>
                </a:cubicBezTo>
                <a:cubicBezTo>
                  <a:pt x="13" y="130"/>
                  <a:pt x="13" y="130"/>
                  <a:pt x="13" y="130"/>
                </a:cubicBezTo>
                <a:cubicBezTo>
                  <a:pt x="17" y="133"/>
                  <a:pt x="23" y="133"/>
                  <a:pt x="26" y="130"/>
                </a:cubicBezTo>
                <a:cubicBezTo>
                  <a:pt x="72" y="84"/>
                  <a:pt x="72" y="84"/>
                  <a:pt x="72" y="84"/>
                </a:cubicBezTo>
                <a:cubicBezTo>
                  <a:pt x="92" y="103"/>
                  <a:pt x="92" y="103"/>
                  <a:pt x="92" y="103"/>
                </a:cubicBezTo>
                <a:cubicBezTo>
                  <a:pt x="88" y="112"/>
                  <a:pt x="90" y="123"/>
                  <a:pt x="97" y="131"/>
                </a:cubicBezTo>
                <a:cubicBezTo>
                  <a:pt x="103" y="136"/>
                  <a:pt x="111" y="139"/>
                  <a:pt x="119" y="138"/>
                </a:cubicBezTo>
                <a:cubicBezTo>
                  <a:pt x="105" y="124"/>
                  <a:pt x="105" y="124"/>
                  <a:pt x="105" y="124"/>
                </a:cubicBezTo>
                <a:cubicBezTo>
                  <a:pt x="109" y="110"/>
                  <a:pt x="109" y="110"/>
                  <a:pt x="109" y="110"/>
                </a:cubicBezTo>
                <a:cubicBezTo>
                  <a:pt x="123" y="106"/>
                  <a:pt x="123" y="106"/>
                  <a:pt x="123" y="106"/>
                </a:cubicBezTo>
                <a:cubicBezTo>
                  <a:pt x="139" y="122"/>
                  <a:pt x="139" y="122"/>
                  <a:pt x="139" y="122"/>
                </a:cubicBezTo>
                <a:cubicBezTo>
                  <a:pt x="142" y="113"/>
                  <a:pt x="140" y="102"/>
                  <a:pt x="133" y="95"/>
                </a:cubicBezTo>
                <a:close/>
              </a:path>
            </a:pathLst>
          </a:custGeom>
          <a:solidFill>
            <a:schemeClr val="accent5"/>
          </a:solidFill>
          <a:ln>
            <a:noFill/>
          </a:ln>
        </p:spPr>
        <p:txBody>
          <a:bodyPr vert="horz" wrap="square" lIns="91440" tIns="45720" rIns="91440" bIns="45720" numCol="1" anchor="t" anchorCtr="0" compatLnSpc="1"/>
          <a:lstStyle/>
          <a:p>
            <a:endParaRPr lang="en-US">
              <a:latin typeface="+mn-ea"/>
              <a:cs typeface="+mn-ea"/>
            </a:endParaRPr>
          </a:p>
        </p:txBody>
      </p:sp>
      <p:sp>
        <p:nvSpPr>
          <p:cNvPr id="56" name="Freeform 116"/>
          <p:cNvSpPr>
            <a:spLocks noEditPoints="1"/>
          </p:cNvSpPr>
          <p:nvPr/>
        </p:nvSpPr>
        <p:spPr bwMode="auto">
          <a:xfrm>
            <a:off x="1723979" y="1864618"/>
            <a:ext cx="677881" cy="598207"/>
          </a:xfrm>
          <a:custGeom>
            <a:avLst/>
            <a:gdLst>
              <a:gd name="T0" fmla="*/ 209 w 221"/>
              <a:gd name="T1" fmla="*/ 95 h 195"/>
              <a:gd name="T2" fmla="*/ 209 w 221"/>
              <a:gd name="T3" fmla="*/ 82 h 195"/>
              <a:gd name="T4" fmla="*/ 221 w 221"/>
              <a:gd name="T5" fmla="*/ 82 h 195"/>
              <a:gd name="T6" fmla="*/ 221 w 221"/>
              <a:gd name="T7" fmla="*/ 74 h 195"/>
              <a:gd name="T8" fmla="*/ 110 w 221"/>
              <a:gd name="T9" fmla="*/ 0 h 195"/>
              <a:gd name="T10" fmla="*/ 0 w 221"/>
              <a:gd name="T11" fmla="*/ 74 h 195"/>
              <a:gd name="T12" fmla="*/ 0 w 221"/>
              <a:gd name="T13" fmla="*/ 82 h 195"/>
              <a:gd name="T14" fmla="*/ 10 w 221"/>
              <a:gd name="T15" fmla="*/ 82 h 195"/>
              <a:gd name="T16" fmla="*/ 10 w 221"/>
              <a:gd name="T17" fmla="*/ 95 h 195"/>
              <a:gd name="T18" fmla="*/ 23 w 221"/>
              <a:gd name="T19" fmla="*/ 95 h 195"/>
              <a:gd name="T20" fmla="*/ 23 w 221"/>
              <a:gd name="T21" fmla="*/ 166 h 195"/>
              <a:gd name="T22" fmla="*/ 10 w 221"/>
              <a:gd name="T23" fmla="*/ 166 h 195"/>
              <a:gd name="T24" fmla="*/ 10 w 221"/>
              <a:gd name="T25" fmla="*/ 179 h 195"/>
              <a:gd name="T26" fmla="*/ 0 w 221"/>
              <a:gd name="T27" fmla="*/ 179 h 195"/>
              <a:gd name="T28" fmla="*/ 0 w 221"/>
              <a:gd name="T29" fmla="*/ 195 h 195"/>
              <a:gd name="T30" fmla="*/ 221 w 221"/>
              <a:gd name="T31" fmla="*/ 195 h 195"/>
              <a:gd name="T32" fmla="*/ 221 w 221"/>
              <a:gd name="T33" fmla="*/ 179 h 195"/>
              <a:gd name="T34" fmla="*/ 209 w 221"/>
              <a:gd name="T35" fmla="*/ 179 h 195"/>
              <a:gd name="T36" fmla="*/ 209 w 221"/>
              <a:gd name="T37" fmla="*/ 166 h 195"/>
              <a:gd name="T38" fmla="*/ 197 w 221"/>
              <a:gd name="T39" fmla="*/ 166 h 195"/>
              <a:gd name="T40" fmla="*/ 197 w 221"/>
              <a:gd name="T41" fmla="*/ 95 h 195"/>
              <a:gd name="T42" fmla="*/ 209 w 221"/>
              <a:gd name="T43" fmla="*/ 95 h 195"/>
              <a:gd name="T44" fmla="*/ 73 w 221"/>
              <a:gd name="T45" fmla="*/ 166 h 195"/>
              <a:gd name="T46" fmla="*/ 49 w 221"/>
              <a:gd name="T47" fmla="*/ 166 h 195"/>
              <a:gd name="T48" fmla="*/ 49 w 221"/>
              <a:gd name="T49" fmla="*/ 95 h 195"/>
              <a:gd name="T50" fmla="*/ 73 w 221"/>
              <a:gd name="T51" fmla="*/ 95 h 195"/>
              <a:gd name="T52" fmla="*/ 73 w 221"/>
              <a:gd name="T53" fmla="*/ 166 h 195"/>
              <a:gd name="T54" fmla="*/ 122 w 221"/>
              <a:gd name="T55" fmla="*/ 166 h 195"/>
              <a:gd name="T56" fmla="*/ 99 w 221"/>
              <a:gd name="T57" fmla="*/ 166 h 195"/>
              <a:gd name="T58" fmla="*/ 99 w 221"/>
              <a:gd name="T59" fmla="*/ 95 h 195"/>
              <a:gd name="T60" fmla="*/ 122 w 221"/>
              <a:gd name="T61" fmla="*/ 95 h 195"/>
              <a:gd name="T62" fmla="*/ 122 w 221"/>
              <a:gd name="T63" fmla="*/ 166 h 195"/>
              <a:gd name="T64" fmla="*/ 171 w 221"/>
              <a:gd name="T65" fmla="*/ 166 h 195"/>
              <a:gd name="T66" fmla="*/ 148 w 221"/>
              <a:gd name="T67" fmla="*/ 166 h 195"/>
              <a:gd name="T68" fmla="*/ 148 w 221"/>
              <a:gd name="T69" fmla="*/ 95 h 195"/>
              <a:gd name="T70" fmla="*/ 171 w 221"/>
              <a:gd name="T71" fmla="*/ 95 h 195"/>
              <a:gd name="T72" fmla="*/ 171 w 221"/>
              <a:gd name="T73" fmla="*/ 166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21" h="195">
                <a:moveTo>
                  <a:pt x="209" y="95"/>
                </a:moveTo>
                <a:lnTo>
                  <a:pt x="209" y="82"/>
                </a:lnTo>
                <a:lnTo>
                  <a:pt x="221" y="82"/>
                </a:lnTo>
                <a:lnTo>
                  <a:pt x="221" y="74"/>
                </a:lnTo>
                <a:lnTo>
                  <a:pt x="110" y="0"/>
                </a:lnTo>
                <a:lnTo>
                  <a:pt x="0" y="74"/>
                </a:lnTo>
                <a:lnTo>
                  <a:pt x="0" y="82"/>
                </a:lnTo>
                <a:lnTo>
                  <a:pt x="10" y="82"/>
                </a:lnTo>
                <a:lnTo>
                  <a:pt x="10" y="95"/>
                </a:lnTo>
                <a:lnTo>
                  <a:pt x="23" y="95"/>
                </a:lnTo>
                <a:lnTo>
                  <a:pt x="23" y="166"/>
                </a:lnTo>
                <a:lnTo>
                  <a:pt x="10" y="166"/>
                </a:lnTo>
                <a:lnTo>
                  <a:pt x="10" y="179"/>
                </a:lnTo>
                <a:lnTo>
                  <a:pt x="0" y="179"/>
                </a:lnTo>
                <a:lnTo>
                  <a:pt x="0" y="195"/>
                </a:lnTo>
                <a:lnTo>
                  <a:pt x="221" y="195"/>
                </a:lnTo>
                <a:lnTo>
                  <a:pt x="221" y="179"/>
                </a:lnTo>
                <a:lnTo>
                  <a:pt x="209" y="179"/>
                </a:lnTo>
                <a:lnTo>
                  <a:pt x="209" y="166"/>
                </a:lnTo>
                <a:lnTo>
                  <a:pt x="197" y="166"/>
                </a:lnTo>
                <a:lnTo>
                  <a:pt x="197" y="95"/>
                </a:lnTo>
                <a:lnTo>
                  <a:pt x="209" y="95"/>
                </a:lnTo>
                <a:close/>
                <a:moveTo>
                  <a:pt x="73" y="166"/>
                </a:moveTo>
                <a:lnTo>
                  <a:pt x="49" y="166"/>
                </a:lnTo>
                <a:lnTo>
                  <a:pt x="49" y="95"/>
                </a:lnTo>
                <a:lnTo>
                  <a:pt x="73" y="95"/>
                </a:lnTo>
                <a:lnTo>
                  <a:pt x="73" y="166"/>
                </a:lnTo>
                <a:close/>
                <a:moveTo>
                  <a:pt x="122" y="166"/>
                </a:moveTo>
                <a:lnTo>
                  <a:pt x="99" y="166"/>
                </a:lnTo>
                <a:lnTo>
                  <a:pt x="99" y="95"/>
                </a:lnTo>
                <a:lnTo>
                  <a:pt x="122" y="95"/>
                </a:lnTo>
                <a:lnTo>
                  <a:pt x="122" y="166"/>
                </a:lnTo>
                <a:close/>
                <a:moveTo>
                  <a:pt x="171" y="166"/>
                </a:moveTo>
                <a:lnTo>
                  <a:pt x="148" y="166"/>
                </a:lnTo>
                <a:lnTo>
                  <a:pt x="148" y="95"/>
                </a:lnTo>
                <a:lnTo>
                  <a:pt x="171" y="95"/>
                </a:lnTo>
                <a:lnTo>
                  <a:pt x="171" y="166"/>
                </a:lnTo>
                <a:close/>
              </a:path>
            </a:pathLst>
          </a:custGeom>
          <a:solidFill>
            <a:schemeClr val="accent3"/>
          </a:solidFill>
          <a:ln>
            <a:noFill/>
          </a:ln>
        </p:spPr>
        <p:txBody>
          <a:bodyPr vert="horz" wrap="square" lIns="91440" tIns="45720" rIns="91440" bIns="45720" numCol="1" anchor="t" anchorCtr="0" compatLnSpc="1"/>
          <a:lstStyle/>
          <a:p>
            <a:endParaRPr lang="en-US">
              <a:latin typeface="+mn-ea"/>
              <a:cs typeface="+mn-ea"/>
            </a:endParaRPr>
          </a:p>
        </p:txBody>
      </p:sp>
      <p:grpSp>
        <p:nvGrpSpPr>
          <p:cNvPr id="57" name="组合 56"/>
          <p:cNvGrpSpPr/>
          <p:nvPr/>
        </p:nvGrpSpPr>
        <p:grpSpPr>
          <a:xfrm>
            <a:off x="6698098" y="3597216"/>
            <a:ext cx="162534" cy="383271"/>
            <a:chOff x="10488011" y="3227671"/>
            <a:chExt cx="162555" cy="383271"/>
          </a:xfrm>
          <a:solidFill>
            <a:schemeClr val="bg1"/>
          </a:solidFill>
        </p:grpSpPr>
        <p:sp>
          <p:nvSpPr>
            <p:cNvPr id="58" name="Freeform 290"/>
            <p:cNvSpPr/>
            <p:nvPr/>
          </p:nvSpPr>
          <p:spPr bwMode="auto">
            <a:xfrm>
              <a:off x="10488011" y="3311186"/>
              <a:ext cx="162555" cy="299756"/>
            </a:xfrm>
            <a:custGeom>
              <a:avLst/>
              <a:gdLst>
                <a:gd name="T0" fmla="*/ 65 w 75"/>
                <a:gd name="T1" fmla="*/ 0 h 139"/>
                <a:gd name="T2" fmla="*/ 9 w 75"/>
                <a:gd name="T3" fmla="*/ 0 h 139"/>
                <a:gd name="T4" fmla="*/ 0 w 75"/>
                <a:gd name="T5" fmla="*/ 10 h 139"/>
                <a:gd name="T6" fmla="*/ 2 w 75"/>
                <a:gd name="T7" fmla="*/ 71 h 139"/>
                <a:gd name="T8" fmla="*/ 10 w 75"/>
                <a:gd name="T9" fmla="*/ 83 h 139"/>
                <a:gd name="T10" fmla="*/ 12 w 75"/>
                <a:gd name="T11" fmla="*/ 127 h 139"/>
                <a:gd name="T12" fmla="*/ 18 w 75"/>
                <a:gd name="T13" fmla="*/ 136 h 139"/>
                <a:gd name="T14" fmla="*/ 31 w 75"/>
                <a:gd name="T15" fmla="*/ 139 h 139"/>
                <a:gd name="T16" fmla="*/ 31 w 75"/>
                <a:gd name="T17" fmla="*/ 102 h 139"/>
                <a:gd name="T18" fmla="*/ 33 w 75"/>
                <a:gd name="T19" fmla="*/ 93 h 139"/>
                <a:gd name="T20" fmla="*/ 42 w 75"/>
                <a:gd name="T21" fmla="*/ 93 h 139"/>
                <a:gd name="T22" fmla="*/ 43 w 75"/>
                <a:gd name="T23" fmla="*/ 102 h 139"/>
                <a:gd name="T24" fmla="*/ 44 w 75"/>
                <a:gd name="T25" fmla="*/ 139 h 139"/>
                <a:gd name="T26" fmla="*/ 56 w 75"/>
                <a:gd name="T27" fmla="*/ 136 h 139"/>
                <a:gd name="T28" fmla="*/ 63 w 75"/>
                <a:gd name="T29" fmla="*/ 127 h 139"/>
                <a:gd name="T30" fmla="*/ 64 w 75"/>
                <a:gd name="T31" fmla="*/ 83 h 139"/>
                <a:gd name="T32" fmla="*/ 73 w 75"/>
                <a:gd name="T33" fmla="*/ 71 h 139"/>
                <a:gd name="T34" fmla="*/ 75 w 75"/>
                <a:gd name="T35" fmla="*/ 10 h 139"/>
                <a:gd name="T36" fmla="*/ 65 w 75"/>
                <a:gd name="T37" fmla="*/ 0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5" h="139">
                  <a:moveTo>
                    <a:pt x="65" y="0"/>
                  </a:moveTo>
                  <a:cubicBezTo>
                    <a:pt x="47" y="0"/>
                    <a:pt x="28" y="0"/>
                    <a:pt x="9" y="0"/>
                  </a:cubicBezTo>
                  <a:cubicBezTo>
                    <a:pt x="4" y="0"/>
                    <a:pt x="0" y="5"/>
                    <a:pt x="0" y="10"/>
                  </a:cubicBezTo>
                  <a:cubicBezTo>
                    <a:pt x="0" y="30"/>
                    <a:pt x="1" y="51"/>
                    <a:pt x="2" y="71"/>
                  </a:cubicBezTo>
                  <a:cubicBezTo>
                    <a:pt x="2" y="76"/>
                    <a:pt x="6" y="82"/>
                    <a:pt x="10" y="83"/>
                  </a:cubicBezTo>
                  <a:cubicBezTo>
                    <a:pt x="11" y="98"/>
                    <a:pt x="11" y="112"/>
                    <a:pt x="12" y="127"/>
                  </a:cubicBezTo>
                  <a:cubicBezTo>
                    <a:pt x="12" y="131"/>
                    <a:pt x="15" y="135"/>
                    <a:pt x="18" y="136"/>
                  </a:cubicBezTo>
                  <a:cubicBezTo>
                    <a:pt x="23" y="137"/>
                    <a:pt x="27" y="138"/>
                    <a:pt x="31" y="139"/>
                  </a:cubicBezTo>
                  <a:cubicBezTo>
                    <a:pt x="31" y="126"/>
                    <a:pt x="31" y="114"/>
                    <a:pt x="31" y="102"/>
                  </a:cubicBezTo>
                  <a:cubicBezTo>
                    <a:pt x="31" y="98"/>
                    <a:pt x="32" y="94"/>
                    <a:pt x="33" y="93"/>
                  </a:cubicBezTo>
                  <a:cubicBezTo>
                    <a:pt x="36" y="89"/>
                    <a:pt x="39" y="89"/>
                    <a:pt x="42" y="93"/>
                  </a:cubicBezTo>
                  <a:cubicBezTo>
                    <a:pt x="43" y="94"/>
                    <a:pt x="43" y="98"/>
                    <a:pt x="43" y="102"/>
                  </a:cubicBezTo>
                  <a:cubicBezTo>
                    <a:pt x="43" y="114"/>
                    <a:pt x="43" y="126"/>
                    <a:pt x="44" y="139"/>
                  </a:cubicBezTo>
                  <a:cubicBezTo>
                    <a:pt x="48" y="138"/>
                    <a:pt x="52" y="137"/>
                    <a:pt x="56" y="136"/>
                  </a:cubicBezTo>
                  <a:cubicBezTo>
                    <a:pt x="60" y="135"/>
                    <a:pt x="63" y="131"/>
                    <a:pt x="63" y="127"/>
                  </a:cubicBezTo>
                  <a:cubicBezTo>
                    <a:pt x="63" y="112"/>
                    <a:pt x="64" y="98"/>
                    <a:pt x="64" y="83"/>
                  </a:cubicBezTo>
                  <a:cubicBezTo>
                    <a:pt x="69" y="82"/>
                    <a:pt x="72" y="76"/>
                    <a:pt x="73" y="71"/>
                  </a:cubicBezTo>
                  <a:cubicBezTo>
                    <a:pt x="73" y="51"/>
                    <a:pt x="74" y="30"/>
                    <a:pt x="75" y="10"/>
                  </a:cubicBezTo>
                  <a:cubicBezTo>
                    <a:pt x="75" y="5"/>
                    <a:pt x="71" y="0"/>
                    <a:pt x="65"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cs typeface="+mn-ea"/>
              </a:endParaRPr>
            </a:p>
          </p:txBody>
        </p:sp>
        <p:sp>
          <p:nvSpPr>
            <p:cNvPr id="59" name="Oval 291"/>
            <p:cNvSpPr>
              <a:spLocks noChangeArrowheads="1"/>
            </p:cNvSpPr>
            <p:nvPr/>
          </p:nvSpPr>
          <p:spPr bwMode="auto">
            <a:xfrm>
              <a:off x="10531259" y="3227671"/>
              <a:ext cx="74566" cy="7605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cs typeface="+mn-ea"/>
              </a:endParaRPr>
            </a:p>
          </p:txBody>
        </p:sp>
      </p:grpSp>
      <p:grpSp>
        <p:nvGrpSpPr>
          <p:cNvPr id="64" name="组合 63"/>
          <p:cNvGrpSpPr/>
          <p:nvPr/>
        </p:nvGrpSpPr>
        <p:grpSpPr>
          <a:xfrm>
            <a:off x="8980005" y="3615853"/>
            <a:ext cx="222179" cy="372830"/>
            <a:chOff x="9749806" y="3232145"/>
            <a:chExt cx="222208" cy="372830"/>
          </a:xfrm>
          <a:solidFill>
            <a:schemeClr val="bg1"/>
          </a:solidFill>
        </p:grpSpPr>
        <p:sp>
          <p:nvSpPr>
            <p:cNvPr id="65" name="Freeform 292"/>
            <p:cNvSpPr/>
            <p:nvPr/>
          </p:nvSpPr>
          <p:spPr bwMode="auto">
            <a:xfrm>
              <a:off x="9749806" y="3312676"/>
              <a:ext cx="222208" cy="292299"/>
            </a:xfrm>
            <a:custGeom>
              <a:avLst/>
              <a:gdLst>
                <a:gd name="T0" fmla="*/ 100 w 103"/>
                <a:gd name="T1" fmla="*/ 46 h 135"/>
                <a:gd name="T2" fmla="*/ 73 w 103"/>
                <a:gd name="T3" fmla="*/ 10 h 135"/>
                <a:gd name="T4" fmla="*/ 68 w 103"/>
                <a:gd name="T5" fmla="*/ 5 h 135"/>
                <a:gd name="T6" fmla="*/ 66 w 103"/>
                <a:gd name="T7" fmla="*/ 3 h 135"/>
                <a:gd name="T8" fmla="*/ 37 w 103"/>
                <a:gd name="T9" fmla="*/ 3 h 135"/>
                <a:gd name="T10" fmla="*/ 36 w 103"/>
                <a:gd name="T11" fmla="*/ 4 h 135"/>
                <a:gd name="T12" fmla="*/ 30 w 103"/>
                <a:gd name="T13" fmla="*/ 10 h 135"/>
                <a:gd name="T14" fmla="*/ 3 w 103"/>
                <a:gd name="T15" fmla="*/ 46 h 135"/>
                <a:gd name="T16" fmla="*/ 0 w 103"/>
                <a:gd name="T17" fmla="*/ 52 h 135"/>
                <a:gd name="T18" fmla="*/ 8 w 103"/>
                <a:gd name="T19" fmla="*/ 58 h 135"/>
                <a:gd name="T20" fmla="*/ 13 w 103"/>
                <a:gd name="T21" fmla="*/ 53 h 135"/>
                <a:gd name="T22" fmla="*/ 23 w 103"/>
                <a:gd name="T23" fmla="*/ 40 h 135"/>
                <a:gd name="T24" fmla="*/ 13 w 103"/>
                <a:gd name="T25" fmla="*/ 75 h 135"/>
                <a:gd name="T26" fmla="*/ 21 w 103"/>
                <a:gd name="T27" fmla="*/ 86 h 135"/>
                <a:gd name="T28" fmla="*/ 25 w 103"/>
                <a:gd name="T29" fmla="*/ 86 h 135"/>
                <a:gd name="T30" fmla="*/ 26 w 103"/>
                <a:gd name="T31" fmla="*/ 125 h 135"/>
                <a:gd name="T32" fmla="*/ 33 w 103"/>
                <a:gd name="T33" fmla="*/ 134 h 135"/>
                <a:gd name="T34" fmla="*/ 37 w 103"/>
                <a:gd name="T35" fmla="*/ 135 h 135"/>
                <a:gd name="T36" fmla="*/ 43 w 103"/>
                <a:gd name="T37" fmla="*/ 100 h 135"/>
                <a:gd name="T38" fmla="*/ 46 w 103"/>
                <a:gd name="T39" fmla="*/ 91 h 135"/>
                <a:gd name="T40" fmla="*/ 57 w 103"/>
                <a:gd name="T41" fmla="*/ 91 h 135"/>
                <a:gd name="T42" fmla="*/ 60 w 103"/>
                <a:gd name="T43" fmla="*/ 100 h 135"/>
                <a:gd name="T44" fmla="*/ 66 w 103"/>
                <a:gd name="T45" fmla="*/ 135 h 135"/>
                <a:gd name="T46" fmla="*/ 71 w 103"/>
                <a:gd name="T47" fmla="*/ 134 h 135"/>
                <a:gd name="T48" fmla="*/ 77 w 103"/>
                <a:gd name="T49" fmla="*/ 125 h 135"/>
                <a:gd name="T50" fmla="*/ 79 w 103"/>
                <a:gd name="T51" fmla="*/ 86 h 135"/>
                <a:gd name="T52" fmla="*/ 82 w 103"/>
                <a:gd name="T53" fmla="*/ 86 h 135"/>
                <a:gd name="T54" fmla="*/ 90 w 103"/>
                <a:gd name="T55" fmla="*/ 75 h 135"/>
                <a:gd name="T56" fmla="*/ 81 w 103"/>
                <a:gd name="T57" fmla="*/ 41 h 135"/>
                <a:gd name="T58" fmla="*/ 90 w 103"/>
                <a:gd name="T59" fmla="*/ 53 h 135"/>
                <a:gd name="T60" fmla="*/ 95 w 103"/>
                <a:gd name="T61" fmla="*/ 58 h 135"/>
                <a:gd name="T62" fmla="*/ 103 w 103"/>
                <a:gd name="T63" fmla="*/ 52 h 135"/>
                <a:gd name="T64" fmla="*/ 100 w 103"/>
                <a:gd name="T65" fmla="*/ 46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3" h="135">
                  <a:moveTo>
                    <a:pt x="100" y="46"/>
                  </a:moveTo>
                  <a:cubicBezTo>
                    <a:pt x="91" y="34"/>
                    <a:pt x="82" y="22"/>
                    <a:pt x="73" y="10"/>
                  </a:cubicBezTo>
                  <a:cubicBezTo>
                    <a:pt x="71" y="8"/>
                    <a:pt x="69" y="6"/>
                    <a:pt x="68" y="5"/>
                  </a:cubicBezTo>
                  <a:cubicBezTo>
                    <a:pt x="67" y="4"/>
                    <a:pt x="66" y="4"/>
                    <a:pt x="66" y="3"/>
                  </a:cubicBezTo>
                  <a:cubicBezTo>
                    <a:pt x="56" y="0"/>
                    <a:pt x="48" y="0"/>
                    <a:pt x="37" y="3"/>
                  </a:cubicBezTo>
                  <a:cubicBezTo>
                    <a:pt x="37" y="4"/>
                    <a:pt x="37" y="4"/>
                    <a:pt x="36" y="4"/>
                  </a:cubicBezTo>
                  <a:cubicBezTo>
                    <a:pt x="35" y="5"/>
                    <a:pt x="32" y="8"/>
                    <a:pt x="30" y="10"/>
                  </a:cubicBezTo>
                  <a:cubicBezTo>
                    <a:pt x="21" y="22"/>
                    <a:pt x="12" y="34"/>
                    <a:pt x="3" y="46"/>
                  </a:cubicBezTo>
                  <a:cubicBezTo>
                    <a:pt x="1" y="49"/>
                    <a:pt x="0" y="51"/>
                    <a:pt x="0" y="52"/>
                  </a:cubicBezTo>
                  <a:cubicBezTo>
                    <a:pt x="3" y="54"/>
                    <a:pt x="5" y="56"/>
                    <a:pt x="8" y="58"/>
                  </a:cubicBezTo>
                  <a:cubicBezTo>
                    <a:pt x="9" y="58"/>
                    <a:pt x="11" y="56"/>
                    <a:pt x="13" y="53"/>
                  </a:cubicBezTo>
                  <a:cubicBezTo>
                    <a:pt x="17" y="49"/>
                    <a:pt x="20" y="44"/>
                    <a:pt x="23" y="40"/>
                  </a:cubicBezTo>
                  <a:cubicBezTo>
                    <a:pt x="20" y="52"/>
                    <a:pt x="17" y="63"/>
                    <a:pt x="13" y="75"/>
                  </a:cubicBezTo>
                  <a:cubicBezTo>
                    <a:pt x="12" y="79"/>
                    <a:pt x="15" y="85"/>
                    <a:pt x="21" y="86"/>
                  </a:cubicBezTo>
                  <a:cubicBezTo>
                    <a:pt x="22" y="86"/>
                    <a:pt x="24" y="86"/>
                    <a:pt x="25" y="86"/>
                  </a:cubicBezTo>
                  <a:cubicBezTo>
                    <a:pt x="25" y="99"/>
                    <a:pt x="26" y="112"/>
                    <a:pt x="26" y="125"/>
                  </a:cubicBezTo>
                  <a:cubicBezTo>
                    <a:pt x="26" y="129"/>
                    <a:pt x="29" y="133"/>
                    <a:pt x="33" y="134"/>
                  </a:cubicBezTo>
                  <a:cubicBezTo>
                    <a:pt x="34" y="134"/>
                    <a:pt x="36" y="135"/>
                    <a:pt x="37" y="135"/>
                  </a:cubicBezTo>
                  <a:cubicBezTo>
                    <a:pt x="39" y="123"/>
                    <a:pt x="41" y="112"/>
                    <a:pt x="43" y="100"/>
                  </a:cubicBezTo>
                  <a:cubicBezTo>
                    <a:pt x="44" y="96"/>
                    <a:pt x="45" y="92"/>
                    <a:pt x="46" y="91"/>
                  </a:cubicBezTo>
                  <a:cubicBezTo>
                    <a:pt x="50" y="88"/>
                    <a:pt x="53" y="88"/>
                    <a:pt x="57" y="91"/>
                  </a:cubicBezTo>
                  <a:cubicBezTo>
                    <a:pt x="58" y="92"/>
                    <a:pt x="60" y="96"/>
                    <a:pt x="60" y="100"/>
                  </a:cubicBezTo>
                  <a:cubicBezTo>
                    <a:pt x="62" y="112"/>
                    <a:pt x="64" y="123"/>
                    <a:pt x="66" y="135"/>
                  </a:cubicBezTo>
                  <a:cubicBezTo>
                    <a:pt x="68" y="135"/>
                    <a:pt x="69" y="134"/>
                    <a:pt x="71" y="134"/>
                  </a:cubicBezTo>
                  <a:cubicBezTo>
                    <a:pt x="74" y="133"/>
                    <a:pt x="77" y="129"/>
                    <a:pt x="77" y="125"/>
                  </a:cubicBezTo>
                  <a:cubicBezTo>
                    <a:pt x="78" y="112"/>
                    <a:pt x="78" y="99"/>
                    <a:pt x="79" y="86"/>
                  </a:cubicBezTo>
                  <a:cubicBezTo>
                    <a:pt x="80" y="86"/>
                    <a:pt x="81" y="86"/>
                    <a:pt x="82" y="86"/>
                  </a:cubicBezTo>
                  <a:cubicBezTo>
                    <a:pt x="88" y="85"/>
                    <a:pt x="92" y="79"/>
                    <a:pt x="90" y="75"/>
                  </a:cubicBezTo>
                  <a:cubicBezTo>
                    <a:pt x="87" y="63"/>
                    <a:pt x="84" y="52"/>
                    <a:pt x="81" y="41"/>
                  </a:cubicBezTo>
                  <a:cubicBezTo>
                    <a:pt x="84" y="45"/>
                    <a:pt x="87" y="49"/>
                    <a:pt x="90" y="53"/>
                  </a:cubicBezTo>
                  <a:cubicBezTo>
                    <a:pt x="92" y="56"/>
                    <a:pt x="94" y="58"/>
                    <a:pt x="95" y="58"/>
                  </a:cubicBezTo>
                  <a:cubicBezTo>
                    <a:pt x="98" y="56"/>
                    <a:pt x="100" y="54"/>
                    <a:pt x="103" y="52"/>
                  </a:cubicBezTo>
                  <a:cubicBezTo>
                    <a:pt x="103" y="51"/>
                    <a:pt x="102" y="49"/>
                    <a:pt x="100"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cs typeface="+mn-ea"/>
              </a:endParaRPr>
            </a:p>
          </p:txBody>
        </p:sp>
        <p:sp>
          <p:nvSpPr>
            <p:cNvPr id="66" name="Oval 293"/>
            <p:cNvSpPr>
              <a:spLocks noChangeArrowheads="1"/>
            </p:cNvSpPr>
            <p:nvPr/>
          </p:nvSpPr>
          <p:spPr bwMode="auto">
            <a:xfrm>
              <a:off x="9822881" y="3232145"/>
              <a:ext cx="76058" cy="7605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cs typeface="+mn-ea"/>
              </a:endParaRPr>
            </a:p>
          </p:txBody>
        </p:sp>
      </p:gr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0"/>
                                        </p:tgtEl>
                                        <p:attrNameLst>
                                          <p:attrName>style.visibility</p:attrName>
                                        </p:attrNameLst>
                                      </p:cBhvr>
                                      <p:to>
                                        <p:strVal val="visible"/>
                                      </p:to>
                                    </p:set>
                                    <p:animEffect transition="in" filter="fade">
                                      <p:cBhvr>
                                        <p:cTn id="10" dur="500"/>
                                        <p:tgtEl>
                                          <p:spTgt spid="60"/>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61"/>
                                        </p:tgtEl>
                                        <p:attrNameLst>
                                          <p:attrName>style.visibility</p:attrName>
                                        </p:attrNameLst>
                                      </p:cBhvr>
                                      <p:to>
                                        <p:strVal val="visible"/>
                                      </p:to>
                                    </p:set>
                                    <p:animEffect transition="in" filter="fade">
                                      <p:cBhvr>
                                        <p:cTn id="13" dur="500"/>
                                        <p:tgtEl>
                                          <p:spTgt spid="61"/>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62"/>
                                        </p:tgtEl>
                                        <p:attrNameLst>
                                          <p:attrName>style.visibility</p:attrName>
                                        </p:attrNameLst>
                                      </p:cBhvr>
                                      <p:to>
                                        <p:strVal val="visible"/>
                                      </p:to>
                                    </p:set>
                                    <p:animEffect transition="in" filter="fade">
                                      <p:cBhvr>
                                        <p:cTn id="16" dur="500"/>
                                        <p:tgtEl>
                                          <p:spTgt spid="62"/>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63"/>
                                        </p:tgtEl>
                                        <p:attrNameLst>
                                          <p:attrName>style.visibility</p:attrName>
                                        </p:attrNameLst>
                                      </p:cBhvr>
                                      <p:to>
                                        <p:strVal val="visible"/>
                                      </p:to>
                                    </p:set>
                                    <p:animEffect transition="in" filter="fade">
                                      <p:cBhvr>
                                        <p:cTn id="19" dur="500"/>
                                        <p:tgtEl>
                                          <p:spTgt spid="63"/>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79"/>
                                        </p:tgtEl>
                                        <p:attrNameLst>
                                          <p:attrName>style.visibility</p:attrName>
                                        </p:attrNameLst>
                                      </p:cBhvr>
                                      <p:to>
                                        <p:strVal val="visible"/>
                                      </p:to>
                                    </p:set>
                                    <p:animEffect transition="in" filter="fade">
                                      <p:cBhvr>
                                        <p:cTn id="22" dur="500"/>
                                        <p:tgtEl>
                                          <p:spTgt spid="79"/>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80"/>
                                        </p:tgtEl>
                                        <p:attrNameLst>
                                          <p:attrName>style.visibility</p:attrName>
                                        </p:attrNameLst>
                                      </p:cBhvr>
                                      <p:to>
                                        <p:strVal val="visible"/>
                                      </p:to>
                                    </p:set>
                                    <p:animEffect transition="in" filter="fade">
                                      <p:cBhvr>
                                        <p:cTn id="25" dur="500"/>
                                        <p:tgtEl>
                                          <p:spTgt spid="80"/>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81"/>
                                        </p:tgtEl>
                                        <p:attrNameLst>
                                          <p:attrName>style.visibility</p:attrName>
                                        </p:attrNameLst>
                                      </p:cBhvr>
                                      <p:to>
                                        <p:strVal val="visible"/>
                                      </p:to>
                                    </p:set>
                                    <p:animEffect transition="in" filter="fade">
                                      <p:cBhvr>
                                        <p:cTn id="28" dur="500"/>
                                        <p:tgtEl>
                                          <p:spTgt spid="81"/>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98"/>
                                        </p:tgtEl>
                                        <p:attrNameLst>
                                          <p:attrName>style.visibility</p:attrName>
                                        </p:attrNameLst>
                                      </p:cBhvr>
                                      <p:to>
                                        <p:strVal val="visible"/>
                                      </p:to>
                                    </p:set>
                                    <p:animEffect transition="in" filter="fade">
                                      <p:cBhvr>
                                        <p:cTn id="31" dur="500"/>
                                        <p:tgtEl>
                                          <p:spTgt spid="98"/>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103"/>
                                        </p:tgtEl>
                                        <p:attrNameLst>
                                          <p:attrName>style.visibility</p:attrName>
                                        </p:attrNameLst>
                                      </p:cBhvr>
                                      <p:to>
                                        <p:strVal val="visible"/>
                                      </p:to>
                                    </p:set>
                                    <p:animEffect transition="in" filter="fade">
                                      <p:cBhvr>
                                        <p:cTn id="34" dur="500"/>
                                        <p:tgtEl>
                                          <p:spTgt spid="103"/>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grpId="0" nodeType="clickEffect">
                                  <p:stCondLst>
                                    <p:cond delay="0"/>
                                  </p:stCondLst>
                                  <p:childTnLst>
                                    <p:set>
                                      <p:cBhvr>
                                        <p:cTn id="38" dur="1" fill="hold">
                                          <p:stCondLst>
                                            <p:cond delay="0"/>
                                          </p:stCondLst>
                                        </p:cTn>
                                        <p:tgtEl>
                                          <p:spTgt spid="82"/>
                                        </p:tgtEl>
                                        <p:attrNameLst>
                                          <p:attrName>style.visibility</p:attrName>
                                        </p:attrNameLst>
                                      </p:cBhvr>
                                      <p:to>
                                        <p:strVal val="visible"/>
                                      </p:to>
                                    </p:set>
                                    <p:animEffect transition="in" filter="fade">
                                      <p:cBhvr>
                                        <p:cTn id="39" dur="500"/>
                                        <p:tgtEl>
                                          <p:spTgt spid="82"/>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83"/>
                                        </p:tgtEl>
                                        <p:attrNameLst>
                                          <p:attrName>style.visibility</p:attrName>
                                        </p:attrNameLst>
                                      </p:cBhvr>
                                      <p:to>
                                        <p:strVal val="visible"/>
                                      </p:to>
                                    </p:set>
                                    <p:animEffect transition="in" filter="fade">
                                      <p:cBhvr>
                                        <p:cTn id="42" dur="500"/>
                                        <p:tgtEl>
                                          <p:spTgt spid="83"/>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84"/>
                                        </p:tgtEl>
                                        <p:attrNameLst>
                                          <p:attrName>style.visibility</p:attrName>
                                        </p:attrNameLst>
                                      </p:cBhvr>
                                      <p:to>
                                        <p:strVal val="visible"/>
                                      </p:to>
                                    </p:set>
                                    <p:animEffect transition="in" filter="fade">
                                      <p:cBhvr>
                                        <p:cTn id="45" dur="500"/>
                                        <p:tgtEl>
                                          <p:spTgt spid="84"/>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85"/>
                                        </p:tgtEl>
                                        <p:attrNameLst>
                                          <p:attrName>style.visibility</p:attrName>
                                        </p:attrNameLst>
                                      </p:cBhvr>
                                      <p:to>
                                        <p:strVal val="visible"/>
                                      </p:to>
                                    </p:set>
                                    <p:animEffect transition="in" filter="fade">
                                      <p:cBhvr>
                                        <p:cTn id="48" dur="500"/>
                                        <p:tgtEl>
                                          <p:spTgt spid="85"/>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86"/>
                                        </p:tgtEl>
                                        <p:attrNameLst>
                                          <p:attrName>style.visibility</p:attrName>
                                        </p:attrNameLst>
                                      </p:cBhvr>
                                      <p:to>
                                        <p:strVal val="visible"/>
                                      </p:to>
                                    </p:set>
                                    <p:animEffect transition="in" filter="fade">
                                      <p:cBhvr>
                                        <p:cTn id="51" dur="500"/>
                                        <p:tgtEl>
                                          <p:spTgt spid="86"/>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87"/>
                                        </p:tgtEl>
                                        <p:attrNameLst>
                                          <p:attrName>style.visibility</p:attrName>
                                        </p:attrNameLst>
                                      </p:cBhvr>
                                      <p:to>
                                        <p:strVal val="visible"/>
                                      </p:to>
                                    </p:set>
                                    <p:animEffect transition="in" filter="fade">
                                      <p:cBhvr>
                                        <p:cTn id="54" dur="500"/>
                                        <p:tgtEl>
                                          <p:spTgt spid="87"/>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88"/>
                                        </p:tgtEl>
                                        <p:attrNameLst>
                                          <p:attrName>style.visibility</p:attrName>
                                        </p:attrNameLst>
                                      </p:cBhvr>
                                      <p:to>
                                        <p:strVal val="visible"/>
                                      </p:to>
                                    </p:set>
                                    <p:animEffect transition="in" filter="fade">
                                      <p:cBhvr>
                                        <p:cTn id="57" dur="500"/>
                                        <p:tgtEl>
                                          <p:spTgt spid="88"/>
                                        </p:tgtEl>
                                      </p:cBhvr>
                                    </p:animEffect>
                                  </p:childTnLst>
                                </p:cTn>
                              </p:par>
                              <p:par>
                                <p:cTn id="58" presetID="10" presetClass="entr" presetSubtype="0" fill="hold" grpId="0" nodeType="withEffect">
                                  <p:stCondLst>
                                    <p:cond delay="0"/>
                                  </p:stCondLst>
                                  <p:childTnLst>
                                    <p:set>
                                      <p:cBhvr>
                                        <p:cTn id="59" dur="1" fill="hold">
                                          <p:stCondLst>
                                            <p:cond delay="0"/>
                                          </p:stCondLst>
                                        </p:cTn>
                                        <p:tgtEl>
                                          <p:spTgt spid="89"/>
                                        </p:tgtEl>
                                        <p:attrNameLst>
                                          <p:attrName>style.visibility</p:attrName>
                                        </p:attrNameLst>
                                      </p:cBhvr>
                                      <p:to>
                                        <p:strVal val="visible"/>
                                      </p:to>
                                    </p:set>
                                    <p:animEffect transition="in" filter="fade">
                                      <p:cBhvr>
                                        <p:cTn id="60" dur="500"/>
                                        <p:tgtEl>
                                          <p:spTgt spid="89"/>
                                        </p:tgtEl>
                                      </p:cBhvr>
                                    </p:animEffect>
                                  </p:childTnLst>
                                </p:cTn>
                              </p:par>
                              <p:par>
                                <p:cTn id="61" presetID="10" presetClass="entr" presetSubtype="0" fill="hold" grpId="0" nodeType="withEffect">
                                  <p:stCondLst>
                                    <p:cond delay="0"/>
                                  </p:stCondLst>
                                  <p:childTnLst>
                                    <p:set>
                                      <p:cBhvr>
                                        <p:cTn id="62" dur="1" fill="hold">
                                          <p:stCondLst>
                                            <p:cond delay="0"/>
                                          </p:stCondLst>
                                        </p:cTn>
                                        <p:tgtEl>
                                          <p:spTgt spid="99"/>
                                        </p:tgtEl>
                                        <p:attrNameLst>
                                          <p:attrName>style.visibility</p:attrName>
                                        </p:attrNameLst>
                                      </p:cBhvr>
                                      <p:to>
                                        <p:strVal val="visible"/>
                                      </p:to>
                                    </p:set>
                                    <p:animEffect transition="in" filter="fade">
                                      <p:cBhvr>
                                        <p:cTn id="63" dur="500"/>
                                        <p:tgtEl>
                                          <p:spTgt spid="99"/>
                                        </p:tgtEl>
                                      </p:cBhvr>
                                    </p:animEffect>
                                  </p:childTnLst>
                                </p:cTn>
                              </p:par>
                              <p:par>
                                <p:cTn id="64" presetID="10" presetClass="entr" presetSubtype="0" fill="hold" grpId="0" nodeType="withEffect">
                                  <p:stCondLst>
                                    <p:cond delay="0"/>
                                  </p:stCondLst>
                                  <p:childTnLst>
                                    <p:set>
                                      <p:cBhvr>
                                        <p:cTn id="65" dur="1" fill="hold">
                                          <p:stCondLst>
                                            <p:cond delay="0"/>
                                          </p:stCondLst>
                                        </p:cTn>
                                        <p:tgtEl>
                                          <p:spTgt spid="104"/>
                                        </p:tgtEl>
                                        <p:attrNameLst>
                                          <p:attrName>style.visibility</p:attrName>
                                        </p:attrNameLst>
                                      </p:cBhvr>
                                      <p:to>
                                        <p:strVal val="visible"/>
                                      </p:to>
                                    </p:set>
                                    <p:animEffect transition="in" filter="fade">
                                      <p:cBhvr>
                                        <p:cTn id="66" dur="500"/>
                                        <p:tgtEl>
                                          <p:spTgt spid="104"/>
                                        </p:tgtEl>
                                      </p:cBhvr>
                                    </p:animEffect>
                                  </p:childTnLst>
                                </p:cTn>
                              </p:par>
                            </p:childTnLst>
                          </p:cTn>
                        </p:par>
                      </p:childTnLst>
                    </p:cTn>
                  </p:par>
                  <p:par>
                    <p:cTn id="67" fill="hold">
                      <p:stCondLst>
                        <p:cond delay="indefinite"/>
                      </p:stCondLst>
                      <p:childTnLst>
                        <p:par>
                          <p:cTn id="68" fill="hold">
                            <p:stCondLst>
                              <p:cond delay="0"/>
                            </p:stCondLst>
                            <p:childTnLst>
                              <p:par>
                                <p:cTn id="69" presetID="10" presetClass="entr" presetSubtype="0" fill="hold" grpId="0" nodeType="clickEffect">
                                  <p:stCondLst>
                                    <p:cond delay="0"/>
                                  </p:stCondLst>
                                  <p:childTnLst>
                                    <p:set>
                                      <p:cBhvr>
                                        <p:cTn id="70" dur="1" fill="hold">
                                          <p:stCondLst>
                                            <p:cond delay="0"/>
                                          </p:stCondLst>
                                        </p:cTn>
                                        <p:tgtEl>
                                          <p:spTgt spid="90"/>
                                        </p:tgtEl>
                                        <p:attrNameLst>
                                          <p:attrName>style.visibility</p:attrName>
                                        </p:attrNameLst>
                                      </p:cBhvr>
                                      <p:to>
                                        <p:strVal val="visible"/>
                                      </p:to>
                                    </p:set>
                                    <p:animEffect transition="in" filter="fade">
                                      <p:cBhvr>
                                        <p:cTn id="71" dur="500"/>
                                        <p:tgtEl>
                                          <p:spTgt spid="90"/>
                                        </p:tgtEl>
                                      </p:cBhvr>
                                    </p:animEffect>
                                  </p:childTnLst>
                                </p:cTn>
                              </p:par>
                              <p:par>
                                <p:cTn id="72" presetID="10" presetClass="entr" presetSubtype="0" fill="hold" grpId="0" nodeType="withEffect">
                                  <p:stCondLst>
                                    <p:cond delay="0"/>
                                  </p:stCondLst>
                                  <p:childTnLst>
                                    <p:set>
                                      <p:cBhvr>
                                        <p:cTn id="73" dur="1" fill="hold">
                                          <p:stCondLst>
                                            <p:cond delay="0"/>
                                          </p:stCondLst>
                                        </p:cTn>
                                        <p:tgtEl>
                                          <p:spTgt spid="91"/>
                                        </p:tgtEl>
                                        <p:attrNameLst>
                                          <p:attrName>style.visibility</p:attrName>
                                        </p:attrNameLst>
                                      </p:cBhvr>
                                      <p:to>
                                        <p:strVal val="visible"/>
                                      </p:to>
                                    </p:set>
                                    <p:animEffect transition="in" filter="fade">
                                      <p:cBhvr>
                                        <p:cTn id="74" dur="500"/>
                                        <p:tgtEl>
                                          <p:spTgt spid="91"/>
                                        </p:tgtEl>
                                      </p:cBhvr>
                                    </p:animEffect>
                                  </p:childTnLst>
                                </p:cTn>
                              </p:par>
                              <p:par>
                                <p:cTn id="75" presetID="10" presetClass="entr" presetSubtype="0" fill="hold" grpId="0" nodeType="withEffect">
                                  <p:stCondLst>
                                    <p:cond delay="0"/>
                                  </p:stCondLst>
                                  <p:childTnLst>
                                    <p:set>
                                      <p:cBhvr>
                                        <p:cTn id="76" dur="1" fill="hold">
                                          <p:stCondLst>
                                            <p:cond delay="0"/>
                                          </p:stCondLst>
                                        </p:cTn>
                                        <p:tgtEl>
                                          <p:spTgt spid="92"/>
                                        </p:tgtEl>
                                        <p:attrNameLst>
                                          <p:attrName>style.visibility</p:attrName>
                                        </p:attrNameLst>
                                      </p:cBhvr>
                                      <p:to>
                                        <p:strVal val="visible"/>
                                      </p:to>
                                    </p:set>
                                    <p:animEffect transition="in" filter="fade">
                                      <p:cBhvr>
                                        <p:cTn id="77" dur="500"/>
                                        <p:tgtEl>
                                          <p:spTgt spid="92"/>
                                        </p:tgtEl>
                                      </p:cBhvr>
                                    </p:animEffect>
                                  </p:childTnLst>
                                </p:cTn>
                              </p:par>
                              <p:par>
                                <p:cTn id="78" presetID="10" presetClass="entr" presetSubtype="0" fill="hold" grpId="0" nodeType="withEffect">
                                  <p:stCondLst>
                                    <p:cond delay="0"/>
                                  </p:stCondLst>
                                  <p:childTnLst>
                                    <p:set>
                                      <p:cBhvr>
                                        <p:cTn id="79" dur="1" fill="hold">
                                          <p:stCondLst>
                                            <p:cond delay="0"/>
                                          </p:stCondLst>
                                        </p:cTn>
                                        <p:tgtEl>
                                          <p:spTgt spid="93"/>
                                        </p:tgtEl>
                                        <p:attrNameLst>
                                          <p:attrName>style.visibility</p:attrName>
                                        </p:attrNameLst>
                                      </p:cBhvr>
                                      <p:to>
                                        <p:strVal val="visible"/>
                                      </p:to>
                                    </p:set>
                                    <p:animEffect transition="in" filter="fade">
                                      <p:cBhvr>
                                        <p:cTn id="80" dur="500"/>
                                        <p:tgtEl>
                                          <p:spTgt spid="93"/>
                                        </p:tgtEl>
                                      </p:cBhvr>
                                    </p:animEffect>
                                  </p:childTnLst>
                                </p:cTn>
                              </p:par>
                              <p:par>
                                <p:cTn id="81" presetID="10" presetClass="entr" presetSubtype="0" fill="hold" grpId="0" nodeType="withEffect">
                                  <p:stCondLst>
                                    <p:cond delay="0"/>
                                  </p:stCondLst>
                                  <p:childTnLst>
                                    <p:set>
                                      <p:cBhvr>
                                        <p:cTn id="82" dur="1" fill="hold">
                                          <p:stCondLst>
                                            <p:cond delay="0"/>
                                          </p:stCondLst>
                                        </p:cTn>
                                        <p:tgtEl>
                                          <p:spTgt spid="94"/>
                                        </p:tgtEl>
                                        <p:attrNameLst>
                                          <p:attrName>style.visibility</p:attrName>
                                        </p:attrNameLst>
                                      </p:cBhvr>
                                      <p:to>
                                        <p:strVal val="visible"/>
                                      </p:to>
                                    </p:set>
                                    <p:animEffect transition="in" filter="fade">
                                      <p:cBhvr>
                                        <p:cTn id="83" dur="500"/>
                                        <p:tgtEl>
                                          <p:spTgt spid="94"/>
                                        </p:tgtEl>
                                      </p:cBhvr>
                                    </p:animEffect>
                                  </p:childTnLst>
                                </p:cTn>
                              </p:par>
                              <p:par>
                                <p:cTn id="84" presetID="10" presetClass="entr" presetSubtype="0" fill="hold" grpId="0" nodeType="withEffect">
                                  <p:stCondLst>
                                    <p:cond delay="0"/>
                                  </p:stCondLst>
                                  <p:childTnLst>
                                    <p:set>
                                      <p:cBhvr>
                                        <p:cTn id="85" dur="1" fill="hold">
                                          <p:stCondLst>
                                            <p:cond delay="0"/>
                                          </p:stCondLst>
                                        </p:cTn>
                                        <p:tgtEl>
                                          <p:spTgt spid="95"/>
                                        </p:tgtEl>
                                        <p:attrNameLst>
                                          <p:attrName>style.visibility</p:attrName>
                                        </p:attrNameLst>
                                      </p:cBhvr>
                                      <p:to>
                                        <p:strVal val="visible"/>
                                      </p:to>
                                    </p:set>
                                    <p:animEffect transition="in" filter="fade">
                                      <p:cBhvr>
                                        <p:cTn id="86" dur="500"/>
                                        <p:tgtEl>
                                          <p:spTgt spid="95"/>
                                        </p:tgtEl>
                                      </p:cBhvr>
                                    </p:animEffect>
                                  </p:childTnLst>
                                </p:cTn>
                              </p:par>
                              <p:par>
                                <p:cTn id="87" presetID="10" presetClass="entr" presetSubtype="0" fill="hold" grpId="0" nodeType="withEffect">
                                  <p:stCondLst>
                                    <p:cond delay="0"/>
                                  </p:stCondLst>
                                  <p:childTnLst>
                                    <p:set>
                                      <p:cBhvr>
                                        <p:cTn id="88" dur="1" fill="hold">
                                          <p:stCondLst>
                                            <p:cond delay="0"/>
                                          </p:stCondLst>
                                        </p:cTn>
                                        <p:tgtEl>
                                          <p:spTgt spid="96"/>
                                        </p:tgtEl>
                                        <p:attrNameLst>
                                          <p:attrName>style.visibility</p:attrName>
                                        </p:attrNameLst>
                                      </p:cBhvr>
                                      <p:to>
                                        <p:strVal val="visible"/>
                                      </p:to>
                                    </p:set>
                                    <p:animEffect transition="in" filter="fade">
                                      <p:cBhvr>
                                        <p:cTn id="89" dur="500"/>
                                        <p:tgtEl>
                                          <p:spTgt spid="96"/>
                                        </p:tgtEl>
                                      </p:cBhvr>
                                    </p:animEffect>
                                  </p:childTnLst>
                                </p:cTn>
                              </p:par>
                              <p:par>
                                <p:cTn id="90" presetID="10" presetClass="entr" presetSubtype="0" fill="hold" grpId="0" nodeType="withEffect">
                                  <p:stCondLst>
                                    <p:cond delay="0"/>
                                  </p:stCondLst>
                                  <p:childTnLst>
                                    <p:set>
                                      <p:cBhvr>
                                        <p:cTn id="91" dur="1" fill="hold">
                                          <p:stCondLst>
                                            <p:cond delay="0"/>
                                          </p:stCondLst>
                                        </p:cTn>
                                        <p:tgtEl>
                                          <p:spTgt spid="97"/>
                                        </p:tgtEl>
                                        <p:attrNameLst>
                                          <p:attrName>style.visibility</p:attrName>
                                        </p:attrNameLst>
                                      </p:cBhvr>
                                      <p:to>
                                        <p:strVal val="visible"/>
                                      </p:to>
                                    </p:set>
                                    <p:animEffect transition="in" filter="fade">
                                      <p:cBhvr>
                                        <p:cTn id="92" dur="500"/>
                                        <p:tgtEl>
                                          <p:spTgt spid="97"/>
                                        </p:tgtEl>
                                      </p:cBhvr>
                                    </p:animEffect>
                                  </p:childTnLst>
                                </p:cTn>
                              </p:par>
                              <p:par>
                                <p:cTn id="93" presetID="10" presetClass="entr" presetSubtype="0" fill="hold" grpId="0" nodeType="withEffect">
                                  <p:stCondLst>
                                    <p:cond delay="0"/>
                                  </p:stCondLst>
                                  <p:childTnLst>
                                    <p:set>
                                      <p:cBhvr>
                                        <p:cTn id="94" dur="1" fill="hold">
                                          <p:stCondLst>
                                            <p:cond delay="0"/>
                                          </p:stCondLst>
                                        </p:cTn>
                                        <p:tgtEl>
                                          <p:spTgt spid="100"/>
                                        </p:tgtEl>
                                        <p:attrNameLst>
                                          <p:attrName>style.visibility</p:attrName>
                                        </p:attrNameLst>
                                      </p:cBhvr>
                                      <p:to>
                                        <p:strVal val="visible"/>
                                      </p:to>
                                    </p:set>
                                    <p:animEffect transition="in" filter="fade">
                                      <p:cBhvr>
                                        <p:cTn id="95" dur="500"/>
                                        <p:tgtEl>
                                          <p:spTgt spid="100"/>
                                        </p:tgtEl>
                                      </p:cBhvr>
                                    </p:animEffect>
                                  </p:childTnLst>
                                </p:cTn>
                              </p:par>
                              <p:par>
                                <p:cTn id="96" presetID="10" presetClass="entr" presetSubtype="0" fill="hold" grpId="0" nodeType="withEffect">
                                  <p:stCondLst>
                                    <p:cond delay="0"/>
                                  </p:stCondLst>
                                  <p:childTnLst>
                                    <p:set>
                                      <p:cBhvr>
                                        <p:cTn id="97" dur="1" fill="hold">
                                          <p:stCondLst>
                                            <p:cond delay="0"/>
                                          </p:stCondLst>
                                        </p:cTn>
                                        <p:tgtEl>
                                          <p:spTgt spid="105"/>
                                        </p:tgtEl>
                                        <p:attrNameLst>
                                          <p:attrName>style.visibility</p:attrName>
                                        </p:attrNameLst>
                                      </p:cBhvr>
                                      <p:to>
                                        <p:strVal val="visible"/>
                                      </p:to>
                                    </p:set>
                                    <p:animEffect transition="in" filter="fade">
                                      <p:cBhvr>
                                        <p:cTn id="98" dur="500"/>
                                        <p:tgtEl>
                                          <p:spTgt spid="105"/>
                                        </p:tgtEl>
                                      </p:cBhvr>
                                    </p:animEffect>
                                  </p:childTnLst>
                                </p:cTn>
                              </p:par>
                            </p:childTnLst>
                          </p:cTn>
                        </p:par>
                      </p:childTnLst>
                    </p:cTn>
                  </p:par>
                  <p:par>
                    <p:cTn id="99" fill="hold">
                      <p:stCondLst>
                        <p:cond delay="indefinite"/>
                      </p:stCondLst>
                      <p:childTnLst>
                        <p:par>
                          <p:cTn id="100" fill="hold">
                            <p:stCondLst>
                              <p:cond delay="0"/>
                            </p:stCondLst>
                            <p:childTnLst>
                              <p:par>
                                <p:cTn id="101" presetID="22" presetClass="entr" presetSubtype="4" fill="hold" grpId="0" nodeType="clickEffect">
                                  <p:stCondLst>
                                    <p:cond delay="0"/>
                                  </p:stCondLst>
                                  <p:childTnLst>
                                    <p:set>
                                      <p:cBhvr>
                                        <p:cTn id="102" dur="1" fill="hold">
                                          <p:stCondLst>
                                            <p:cond delay="0"/>
                                          </p:stCondLst>
                                        </p:cTn>
                                        <p:tgtEl>
                                          <p:spTgt spid="28"/>
                                        </p:tgtEl>
                                        <p:attrNameLst>
                                          <p:attrName>style.visibility</p:attrName>
                                        </p:attrNameLst>
                                      </p:cBhvr>
                                      <p:to>
                                        <p:strVal val="visible"/>
                                      </p:to>
                                    </p:set>
                                    <p:animEffect transition="in" filter="wipe(down)">
                                      <p:cBhvr>
                                        <p:cTn id="103" dur="500"/>
                                        <p:tgtEl>
                                          <p:spTgt spid="28"/>
                                        </p:tgtEl>
                                      </p:cBhvr>
                                    </p:animEffect>
                                  </p:childTnLst>
                                </p:cTn>
                              </p:par>
                              <p:par>
                                <p:cTn id="104" presetID="22" presetClass="entr" presetSubtype="4" fill="hold" grpId="0" nodeType="withEffect">
                                  <p:stCondLst>
                                    <p:cond delay="0"/>
                                  </p:stCondLst>
                                  <p:childTnLst>
                                    <p:set>
                                      <p:cBhvr>
                                        <p:cTn id="105" dur="1" fill="hold">
                                          <p:stCondLst>
                                            <p:cond delay="0"/>
                                          </p:stCondLst>
                                        </p:cTn>
                                        <p:tgtEl>
                                          <p:spTgt spid="27"/>
                                        </p:tgtEl>
                                        <p:attrNameLst>
                                          <p:attrName>style.visibility</p:attrName>
                                        </p:attrNameLst>
                                      </p:cBhvr>
                                      <p:to>
                                        <p:strVal val="visible"/>
                                      </p:to>
                                    </p:set>
                                    <p:animEffect transition="in" filter="wipe(down)">
                                      <p:cBhvr>
                                        <p:cTn id="106" dur="500"/>
                                        <p:tgtEl>
                                          <p:spTgt spid="27"/>
                                        </p:tgtEl>
                                      </p:cBhvr>
                                    </p:animEffect>
                                  </p:childTnLst>
                                </p:cTn>
                              </p:par>
                            </p:childTnLst>
                          </p:cTn>
                        </p:par>
                      </p:childTnLst>
                    </p:cTn>
                  </p:par>
                  <p:par>
                    <p:cTn id="107" fill="hold">
                      <p:stCondLst>
                        <p:cond delay="indefinite"/>
                      </p:stCondLst>
                      <p:childTnLst>
                        <p:par>
                          <p:cTn id="108" fill="hold">
                            <p:stCondLst>
                              <p:cond delay="0"/>
                            </p:stCondLst>
                            <p:childTnLst>
                              <p:par>
                                <p:cTn id="109" presetID="10" presetClass="entr" presetSubtype="0" fill="hold" grpId="0" nodeType="clickEffect">
                                  <p:stCondLst>
                                    <p:cond delay="0"/>
                                  </p:stCondLst>
                                  <p:childTnLst>
                                    <p:set>
                                      <p:cBhvr>
                                        <p:cTn id="110" dur="1" fill="hold">
                                          <p:stCondLst>
                                            <p:cond delay="0"/>
                                          </p:stCondLst>
                                        </p:cTn>
                                        <p:tgtEl>
                                          <p:spTgt spid="110"/>
                                        </p:tgtEl>
                                        <p:attrNameLst>
                                          <p:attrName>style.visibility</p:attrName>
                                        </p:attrNameLst>
                                      </p:cBhvr>
                                      <p:to>
                                        <p:strVal val="visible"/>
                                      </p:to>
                                    </p:set>
                                    <p:animEffect transition="in" filter="fade">
                                      <p:cBhvr>
                                        <p:cTn id="111" dur="500"/>
                                        <p:tgtEl>
                                          <p:spTgt spid="110"/>
                                        </p:tgtEl>
                                      </p:cBhvr>
                                    </p:animEffect>
                                  </p:childTnLst>
                                </p:cTn>
                              </p:par>
                              <p:par>
                                <p:cTn id="112" presetID="10" presetClass="entr" presetSubtype="0" fill="hold" grpId="0" nodeType="withEffect">
                                  <p:stCondLst>
                                    <p:cond delay="0"/>
                                  </p:stCondLst>
                                  <p:childTnLst>
                                    <p:set>
                                      <p:cBhvr>
                                        <p:cTn id="113" dur="1" fill="hold">
                                          <p:stCondLst>
                                            <p:cond delay="0"/>
                                          </p:stCondLst>
                                        </p:cTn>
                                        <p:tgtEl>
                                          <p:spTgt spid="114"/>
                                        </p:tgtEl>
                                        <p:attrNameLst>
                                          <p:attrName>style.visibility</p:attrName>
                                        </p:attrNameLst>
                                      </p:cBhvr>
                                      <p:to>
                                        <p:strVal val="visible"/>
                                      </p:to>
                                    </p:set>
                                    <p:animEffect transition="in" filter="fade">
                                      <p:cBhvr>
                                        <p:cTn id="114" dur="500"/>
                                        <p:tgtEl>
                                          <p:spTgt spid="114"/>
                                        </p:tgtEl>
                                      </p:cBhvr>
                                    </p:animEffect>
                                  </p:childTnLst>
                                </p:cTn>
                              </p:par>
                              <p:par>
                                <p:cTn id="115" presetID="10" presetClass="entr" presetSubtype="0" fill="hold" grpId="0" nodeType="withEffect">
                                  <p:stCondLst>
                                    <p:cond delay="0"/>
                                  </p:stCondLst>
                                  <p:childTnLst>
                                    <p:set>
                                      <p:cBhvr>
                                        <p:cTn id="116" dur="1" fill="hold">
                                          <p:stCondLst>
                                            <p:cond delay="0"/>
                                          </p:stCondLst>
                                        </p:cTn>
                                        <p:tgtEl>
                                          <p:spTgt spid="109"/>
                                        </p:tgtEl>
                                        <p:attrNameLst>
                                          <p:attrName>style.visibility</p:attrName>
                                        </p:attrNameLst>
                                      </p:cBhvr>
                                      <p:to>
                                        <p:strVal val="visible"/>
                                      </p:to>
                                    </p:set>
                                    <p:animEffect transition="in" filter="fade">
                                      <p:cBhvr>
                                        <p:cTn id="117" dur="500"/>
                                        <p:tgtEl>
                                          <p:spTgt spid="109"/>
                                        </p:tgtEl>
                                      </p:cBhvr>
                                    </p:animEffect>
                                  </p:childTnLst>
                                </p:cTn>
                              </p:par>
                            </p:childTnLst>
                          </p:cTn>
                        </p:par>
                      </p:childTnLst>
                    </p:cTn>
                  </p:par>
                  <p:par>
                    <p:cTn id="118" fill="hold">
                      <p:stCondLst>
                        <p:cond delay="indefinite"/>
                      </p:stCondLst>
                      <p:childTnLst>
                        <p:par>
                          <p:cTn id="119" fill="hold">
                            <p:stCondLst>
                              <p:cond delay="0"/>
                            </p:stCondLst>
                            <p:childTnLst>
                              <p:par>
                                <p:cTn id="120" presetID="10" presetClass="entr" presetSubtype="0" fill="hold" grpId="0" nodeType="clickEffect">
                                  <p:stCondLst>
                                    <p:cond delay="0"/>
                                  </p:stCondLst>
                                  <p:childTnLst>
                                    <p:set>
                                      <p:cBhvr>
                                        <p:cTn id="121" dur="1" fill="hold">
                                          <p:stCondLst>
                                            <p:cond delay="0"/>
                                          </p:stCondLst>
                                        </p:cTn>
                                        <p:tgtEl>
                                          <p:spTgt spid="112"/>
                                        </p:tgtEl>
                                        <p:attrNameLst>
                                          <p:attrName>style.visibility</p:attrName>
                                        </p:attrNameLst>
                                      </p:cBhvr>
                                      <p:to>
                                        <p:strVal val="visible"/>
                                      </p:to>
                                    </p:set>
                                    <p:animEffect transition="in" filter="fade">
                                      <p:cBhvr>
                                        <p:cTn id="122" dur="500"/>
                                        <p:tgtEl>
                                          <p:spTgt spid="112"/>
                                        </p:tgtEl>
                                      </p:cBhvr>
                                    </p:animEffect>
                                  </p:childTnLst>
                                </p:cTn>
                              </p:par>
                              <p:par>
                                <p:cTn id="123" presetID="10" presetClass="entr" presetSubtype="0" fill="hold" grpId="0" nodeType="withEffect">
                                  <p:stCondLst>
                                    <p:cond delay="0"/>
                                  </p:stCondLst>
                                  <p:childTnLst>
                                    <p:set>
                                      <p:cBhvr>
                                        <p:cTn id="124" dur="1" fill="hold">
                                          <p:stCondLst>
                                            <p:cond delay="0"/>
                                          </p:stCondLst>
                                        </p:cTn>
                                        <p:tgtEl>
                                          <p:spTgt spid="113"/>
                                        </p:tgtEl>
                                        <p:attrNameLst>
                                          <p:attrName>style.visibility</p:attrName>
                                        </p:attrNameLst>
                                      </p:cBhvr>
                                      <p:to>
                                        <p:strVal val="visible"/>
                                      </p:to>
                                    </p:set>
                                    <p:animEffect transition="in" filter="fade">
                                      <p:cBhvr>
                                        <p:cTn id="125" dur="500"/>
                                        <p:tgtEl>
                                          <p:spTgt spid="113"/>
                                        </p:tgtEl>
                                      </p:cBhvr>
                                    </p:animEffect>
                                  </p:childTnLst>
                                </p:cTn>
                              </p:par>
                              <p:par>
                                <p:cTn id="126" presetID="10" presetClass="entr" presetSubtype="0" fill="hold" grpId="0" nodeType="withEffect">
                                  <p:stCondLst>
                                    <p:cond delay="0"/>
                                  </p:stCondLst>
                                  <p:childTnLst>
                                    <p:set>
                                      <p:cBhvr>
                                        <p:cTn id="127" dur="1" fill="hold">
                                          <p:stCondLst>
                                            <p:cond delay="0"/>
                                          </p:stCondLst>
                                        </p:cTn>
                                        <p:tgtEl>
                                          <p:spTgt spid="115"/>
                                        </p:tgtEl>
                                        <p:attrNameLst>
                                          <p:attrName>style.visibility</p:attrName>
                                        </p:attrNameLst>
                                      </p:cBhvr>
                                      <p:to>
                                        <p:strVal val="visible"/>
                                      </p:to>
                                    </p:set>
                                    <p:animEffect transition="in" filter="fade">
                                      <p:cBhvr>
                                        <p:cTn id="128" dur="500"/>
                                        <p:tgtEl>
                                          <p:spTgt spid="115"/>
                                        </p:tgtEl>
                                      </p:cBhvr>
                                    </p:animEffect>
                                  </p:childTnLst>
                                </p:cTn>
                              </p:par>
                            </p:childTnLst>
                          </p:cTn>
                        </p:par>
                      </p:childTnLst>
                    </p:cTn>
                  </p:par>
                  <p:par>
                    <p:cTn id="129" fill="hold">
                      <p:stCondLst>
                        <p:cond delay="indefinite"/>
                      </p:stCondLst>
                      <p:childTnLst>
                        <p:par>
                          <p:cTn id="130" fill="hold">
                            <p:stCondLst>
                              <p:cond delay="0"/>
                            </p:stCondLst>
                            <p:childTnLst>
                              <p:par>
                                <p:cTn id="131" presetID="10" presetClass="entr" presetSubtype="0" fill="hold" grpId="0" nodeType="clickEffect">
                                  <p:stCondLst>
                                    <p:cond delay="0"/>
                                  </p:stCondLst>
                                  <p:childTnLst>
                                    <p:set>
                                      <p:cBhvr>
                                        <p:cTn id="132" dur="1" fill="hold">
                                          <p:stCondLst>
                                            <p:cond delay="0"/>
                                          </p:stCondLst>
                                        </p:cTn>
                                        <p:tgtEl>
                                          <p:spTgt spid="116"/>
                                        </p:tgtEl>
                                        <p:attrNameLst>
                                          <p:attrName>style.visibility</p:attrName>
                                        </p:attrNameLst>
                                      </p:cBhvr>
                                      <p:to>
                                        <p:strVal val="visible"/>
                                      </p:to>
                                    </p:set>
                                    <p:animEffect transition="in" filter="fade">
                                      <p:cBhvr>
                                        <p:cTn id="133" dur="500"/>
                                        <p:tgtEl>
                                          <p:spTgt spid="1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7" grpId="0"/>
      <p:bldP spid="28" grpId="0"/>
      <p:bldP spid="60" grpId="0" animBg="1"/>
      <p:bldP spid="61" grpId="0" animBg="1"/>
      <p:bldP spid="62" grpId="0" animBg="1"/>
      <p:bldP spid="63" grpId="0" animBg="1"/>
      <p:bldP spid="79" grpId="0" animBg="1"/>
      <p:bldP spid="80" grpId="0" animBg="1"/>
      <p:bldP spid="81" grpId="0" animBg="1"/>
      <p:bldP spid="82" grpId="0" animBg="1"/>
      <p:bldP spid="83" grpId="0" animBg="1"/>
      <p:bldP spid="84" grpId="0" animBg="1"/>
      <p:bldP spid="85" grpId="0" animBg="1"/>
      <p:bldP spid="86" grpId="0" animBg="1"/>
      <p:bldP spid="87" grpId="0" animBg="1"/>
      <p:bldP spid="88" grpId="0" animBg="1"/>
      <p:bldP spid="89" grpId="0" animBg="1"/>
      <p:bldP spid="90" grpId="0" animBg="1"/>
      <p:bldP spid="91" grpId="0" animBg="1"/>
      <p:bldP spid="92" grpId="0" animBg="1"/>
      <p:bldP spid="93" grpId="0" animBg="1"/>
      <p:bldP spid="94" grpId="0" animBg="1"/>
      <p:bldP spid="95" grpId="0" animBg="1"/>
      <p:bldP spid="96" grpId="0" animBg="1"/>
      <p:bldP spid="97" grpId="0" animBg="1"/>
      <p:bldP spid="98" grpId="0" animBg="1"/>
      <p:bldP spid="99" grpId="0" animBg="1"/>
      <p:bldP spid="100" grpId="0" animBg="1"/>
      <p:bldP spid="103" grpId="0" animBg="1"/>
      <p:bldP spid="104" grpId="0" animBg="1"/>
      <p:bldP spid="105" grpId="0" animBg="1"/>
      <p:bldP spid="109" grpId="0" animBg="1"/>
      <p:bldP spid="110" grpId="0"/>
      <p:bldP spid="112" grpId="0" animBg="1"/>
      <p:bldP spid="113" grpId="0"/>
      <p:bldP spid="114" grpId="0"/>
      <p:bldP spid="115" grpId="0"/>
      <p:bldP spid="116"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zh-CN" altLang="en-US" dirty="0">
                <a:cs typeface="+mn-ea"/>
              </a:rPr>
              <a:t>单击此处添加标题</a:t>
            </a:r>
            <a:endParaRPr lang="zh-CN" altLang="en-US" dirty="0">
              <a:ea typeface="+mn-ea"/>
              <a:cs typeface="+mn-ea"/>
            </a:endParaRPr>
          </a:p>
        </p:txBody>
      </p:sp>
      <p:sp>
        <p:nvSpPr>
          <p:cNvPr id="22" name="Oval 21"/>
          <p:cNvSpPr/>
          <p:nvPr/>
        </p:nvSpPr>
        <p:spPr>
          <a:xfrm rot="10800000" flipV="1">
            <a:off x="4324221" y="4169331"/>
            <a:ext cx="1152366" cy="1152516"/>
          </a:xfrm>
          <a:prstGeom prst="ellipse">
            <a:avLst/>
          </a:prstGeom>
          <a:solidFill>
            <a:schemeClr val="bg1"/>
          </a:solidFill>
          <a:ln w="2159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accent1"/>
              </a:solidFill>
              <a:latin typeface="+mn-ea"/>
              <a:cs typeface="+mn-ea"/>
            </a:endParaRPr>
          </a:p>
        </p:txBody>
      </p:sp>
      <p:sp>
        <p:nvSpPr>
          <p:cNvPr id="23" name="Oval 22"/>
          <p:cNvSpPr/>
          <p:nvPr/>
        </p:nvSpPr>
        <p:spPr>
          <a:xfrm rot="10800000" flipV="1">
            <a:off x="5519818" y="4169331"/>
            <a:ext cx="1152366" cy="1152516"/>
          </a:xfrm>
          <a:prstGeom prst="ellipse">
            <a:avLst/>
          </a:prstGeom>
          <a:solidFill>
            <a:schemeClr val="bg1"/>
          </a:solidFill>
          <a:ln w="2159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accent2"/>
              </a:solidFill>
              <a:latin typeface="+mn-ea"/>
              <a:cs typeface="+mn-ea"/>
            </a:endParaRPr>
          </a:p>
        </p:txBody>
      </p:sp>
      <p:sp>
        <p:nvSpPr>
          <p:cNvPr id="24" name="Oval 23"/>
          <p:cNvSpPr/>
          <p:nvPr/>
        </p:nvSpPr>
        <p:spPr>
          <a:xfrm rot="10800000" flipV="1">
            <a:off x="6715414" y="4169331"/>
            <a:ext cx="1152366" cy="1152516"/>
          </a:xfrm>
          <a:prstGeom prst="ellipse">
            <a:avLst/>
          </a:prstGeom>
          <a:solidFill>
            <a:schemeClr val="bg1"/>
          </a:solidFill>
          <a:ln w="2159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accent3"/>
              </a:solidFill>
              <a:latin typeface="+mn-ea"/>
              <a:cs typeface="+mn-ea"/>
            </a:endParaRPr>
          </a:p>
        </p:txBody>
      </p:sp>
      <p:sp>
        <p:nvSpPr>
          <p:cNvPr id="25" name="Oval 24"/>
          <p:cNvSpPr/>
          <p:nvPr/>
        </p:nvSpPr>
        <p:spPr>
          <a:xfrm rot="10800000" flipV="1">
            <a:off x="4894191" y="3098000"/>
            <a:ext cx="1152366" cy="1152516"/>
          </a:xfrm>
          <a:prstGeom prst="ellipse">
            <a:avLst/>
          </a:prstGeom>
          <a:solidFill>
            <a:schemeClr val="bg1"/>
          </a:solidFill>
          <a:ln w="21590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accent5"/>
              </a:solidFill>
              <a:latin typeface="+mn-ea"/>
              <a:cs typeface="+mn-ea"/>
            </a:endParaRPr>
          </a:p>
        </p:txBody>
      </p:sp>
      <p:sp>
        <p:nvSpPr>
          <p:cNvPr id="26" name="Oval 25"/>
          <p:cNvSpPr/>
          <p:nvPr/>
        </p:nvSpPr>
        <p:spPr>
          <a:xfrm rot="10800000" flipV="1">
            <a:off x="6089787" y="3098000"/>
            <a:ext cx="1152366" cy="1152516"/>
          </a:xfrm>
          <a:prstGeom prst="ellipse">
            <a:avLst/>
          </a:prstGeom>
          <a:solidFill>
            <a:schemeClr val="bg1"/>
          </a:solidFill>
          <a:ln w="2159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sz="2800" dirty="0">
              <a:solidFill>
                <a:schemeClr val="accent4"/>
              </a:solidFill>
              <a:latin typeface="+mn-ea"/>
              <a:cs typeface="+mn-ea"/>
            </a:endParaRPr>
          </a:p>
        </p:txBody>
      </p:sp>
      <p:sp>
        <p:nvSpPr>
          <p:cNvPr id="27" name="Oval 26"/>
          <p:cNvSpPr/>
          <p:nvPr/>
        </p:nvSpPr>
        <p:spPr>
          <a:xfrm rot="10800000" flipV="1">
            <a:off x="5411713" y="1978169"/>
            <a:ext cx="1152366" cy="1152516"/>
          </a:xfrm>
          <a:prstGeom prst="ellipse">
            <a:avLst/>
          </a:prstGeom>
          <a:solidFill>
            <a:schemeClr val="bg1"/>
          </a:solidFill>
          <a:ln w="2159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accent6"/>
              </a:solidFill>
              <a:latin typeface="+mn-ea"/>
              <a:cs typeface="+mn-ea"/>
            </a:endParaRPr>
          </a:p>
        </p:txBody>
      </p:sp>
      <p:sp>
        <p:nvSpPr>
          <p:cNvPr id="28" name="TextBox 27"/>
          <p:cNvSpPr txBox="1"/>
          <p:nvPr/>
        </p:nvSpPr>
        <p:spPr>
          <a:xfrm>
            <a:off x="9288663" y="1909022"/>
            <a:ext cx="1960625" cy="215444"/>
          </a:xfrm>
          <a:prstGeom prst="rect">
            <a:avLst/>
          </a:prstGeom>
          <a:noFill/>
        </p:spPr>
        <p:txBody>
          <a:bodyPr wrap="square" lIns="0" tIns="0" rIns="0" bIns="0" rtlCol="0" anchor="ctr">
            <a:spAutoFit/>
          </a:bodyPr>
          <a:lstStyle/>
          <a:p>
            <a:r>
              <a:rPr lang="zh-CN" altLang="en-US" sz="1400" dirty="0">
                <a:solidFill>
                  <a:schemeClr val="accent6"/>
                </a:solidFill>
                <a:latin typeface="+mn-ea"/>
                <a:cs typeface="+mn-ea"/>
              </a:rPr>
              <a:t>员工界面</a:t>
            </a:r>
            <a:endParaRPr lang="en-AU" sz="1400" dirty="0">
              <a:solidFill>
                <a:schemeClr val="accent6"/>
              </a:solidFill>
              <a:latin typeface="+mn-ea"/>
              <a:cs typeface="+mn-ea"/>
            </a:endParaRPr>
          </a:p>
        </p:txBody>
      </p:sp>
      <p:sp>
        <p:nvSpPr>
          <p:cNvPr id="29" name="Text Placeholder 32"/>
          <p:cNvSpPr txBox="1"/>
          <p:nvPr/>
        </p:nvSpPr>
        <p:spPr>
          <a:xfrm>
            <a:off x="9288663" y="2185990"/>
            <a:ext cx="1960624" cy="791985"/>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30000"/>
              </a:lnSpc>
              <a:spcBef>
                <a:spcPts val="0"/>
              </a:spcBef>
              <a:buNone/>
            </a:pPr>
            <a:r>
              <a:rPr lang="zh-CN" altLang="en-US" sz="900" dirty="0">
                <a:solidFill>
                  <a:schemeClr val="tx1">
                    <a:lumMod val="65000"/>
                    <a:lumOff val="35000"/>
                  </a:schemeClr>
                </a:solidFill>
                <a:latin typeface="+mn-ea"/>
                <a:cs typeface="+mn-ea"/>
              </a:rPr>
              <a:t>此处添加详细文本描述，建议与标题相关并符合整体语言风格，语言描述尽量简洁生动。</a:t>
            </a:r>
            <a:endParaRPr lang="en-US" sz="900" dirty="0">
              <a:solidFill>
                <a:schemeClr val="tx1">
                  <a:lumMod val="65000"/>
                  <a:lumOff val="35000"/>
                </a:schemeClr>
              </a:solidFill>
              <a:latin typeface="+mn-ea"/>
              <a:cs typeface="+mn-ea"/>
            </a:endParaRPr>
          </a:p>
        </p:txBody>
      </p:sp>
      <p:sp>
        <p:nvSpPr>
          <p:cNvPr id="30" name="TextBox 29"/>
          <p:cNvSpPr txBox="1"/>
          <p:nvPr/>
        </p:nvSpPr>
        <p:spPr>
          <a:xfrm>
            <a:off x="9288663" y="3258430"/>
            <a:ext cx="1960625" cy="215444"/>
          </a:xfrm>
          <a:prstGeom prst="rect">
            <a:avLst/>
          </a:prstGeom>
          <a:noFill/>
        </p:spPr>
        <p:txBody>
          <a:bodyPr wrap="square" lIns="0" tIns="0" rIns="0" bIns="0" rtlCol="0" anchor="ctr">
            <a:spAutoFit/>
          </a:bodyPr>
          <a:lstStyle/>
          <a:p>
            <a:r>
              <a:rPr lang="zh-CN" altLang="en-US" sz="1400" dirty="0">
                <a:solidFill>
                  <a:schemeClr val="accent5"/>
                </a:solidFill>
                <a:latin typeface="+mn-ea"/>
                <a:cs typeface="+mn-ea"/>
              </a:rPr>
              <a:t>系统保护</a:t>
            </a:r>
            <a:endParaRPr lang="en-AU" sz="1400" dirty="0">
              <a:solidFill>
                <a:schemeClr val="accent5"/>
              </a:solidFill>
              <a:latin typeface="+mn-ea"/>
              <a:cs typeface="+mn-ea"/>
            </a:endParaRPr>
          </a:p>
        </p:txBody>
      </p:sp>
      <p:sp>
        <p:nvSpPr>
          <p:cNvPr id="31" name="Text Placeholder 32"/>
          <p:cNvSpPr txBox="1"/>
          <p:nvPr/>
        </p:nvSpPr>
        <p:spPr>
          <a:xfrm>
            <a:off x="9288663" y="3535398"/>
            <a:ext cx="1960624" cy="791985"/>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30000"/>
              </a:lnSpc>
              <a:spcBef>
                <a:spcPts val="0"/>
              </a:spcBef>
              <a:buNone/>
            </a:pPr>
            <a:r>
              <a:rPr lang="zh-CN" altLang="en-US" sz="900" dirty="0">
                <a:solidFill>
                  <a:schemeClr val="tx1">
                    <a:lumMod val="65000"/>
                    <a:lumOff val="35000"/>
                  </a:schemeClr>
                </a:solidFill>
                <a:latin typeface="+mn-ea"/>
                <a:cs typeface="+mn-ea"/>
              </a:rPr>
              <a:t>此处添加详细文本描述，建议与标题相关并符合整体语言风格，语言描述尽量简洁生动。</a:t>
            </a:r>
            <a:endParaRPr lang="en-US" sz="900" dirty="0">
              <a:solidFill>
                <a:schemeClr val="tx1">
                  <a:lumMod val="65000"/>
                  <a:lumOff val="35000"/>
                </a:schemeClr>
              </a:solidFill>
              <a:latin typeface="+mn-ea"/>
              <a:cs typeface="+mn-ea"/>
            </a:endParaRPr>
          </a:p>
        </p:txBody>
      </p:sp>
      <p:sp>
        <p:nvSpPr>
          <p:cNvPr id="32" name="TextBox 31"/>
          <p:cNvSpPr txBox="1"/>
          <p:nvPr/>
        </p:nvSpPr>
        <p:spPr>
          <a:xfrm>
            <a:off x="9288663" y="4607837"/>
            <a:ext cx="1960625" cy="215444"/>
          </a:xfrm>
          <a:prstGeom prst="rect">
            <a:avLst/>
          </a:prstGeom>
          <a:noFill/>
        </p:spPr>
        <p:txBody>
          <a:bodyPr wrap="square" lIns="0" tIns="0" rIns="0" bIns="0" rtlCol="0" anchor="ctr">
            <a:spAutoFit/>
          </a:bodyPr>
          <a:lstStyle/>
          <a:p>
            <a:r>
              <a:rPr lang="zh-CN" altLang="en-US" sz="1400" dirty="0">
                <a:solidFill>
                  <a:schemeClr val="accent4"/>
                </a:solidFill>
                <a:latin typeface="+mn-ea"/>
                <a:cs typeface="+mn-ea"/>
              </a:rPr>
              <a:t>数据分析</a:t>
            </a:r>
            <a:endParaRPr lang="en-AU" sz="1400" dirty="0">
              <a:solidFill>
                <a:schemeClr val="accent4"/>
              </a:solidFill>
              <a:latin typeface="+mn-ea"/>
              <a:cs typeface="+mn-ea"/>
            </a:endParaRPr>
          </a:p>
        </p:txBody>
      </p:sp>
      <p:sp>
        <p:nvSpPr>
          <p:cNvPr id="33" name="Text Placeholder 32"/>
          <p:cNvSpPr txBox="1"/>
          <p:nvPr/>
        </p:nvSpPr>
        <p:spPr>
          <a:xfrm>
            <a:off x="9288663" y="4884805"/>
            <a:ext cx="1960624" cy="791985"/>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30000"/>
              </a:lnSpc>
              <a:spcBef>
                <a:spcPts val="0"/>
              </a:spcBef>
              <a:buNone/>
            </a:pPr>
            <a:r>
              <a:rPr lang="zh-CN" altLang="en-US" sz="900" dirty="0">
                <a:solidFill>
                  <a:schemeClr val="tx1">
                    <a:lumMod val="65000"/>
                    <a:lumOff val="35000"/>
                  </a:schemeClr>
                </a:solidFill>
                <a:latin typeface="+mn-ea"/>
                <a:cs typeface="+mn-ea"/>
              </a:rPr>
              <a:t>此处添加详细文本描述，建议与标题相关并符合整体语言风格，语言描述尽量简洁生动。</a:t>
            </a:r>
            <a:endParaRPr lang="en-US" sz="900" dirty="0">
              <a:solidFill>
                <a:schemeClr val="tx1">
                  <a:lumMod val="65000"/>
                  <a:lumOff val="35000"/>
                </a:schemeClr>
              </a:solidFill>
              <a:latin typeface="+mn-ea"/>
              <a:cs typeface="+mn-ea"/>
            </a:endParaRPr>
          </a:p>
        </p:txBody>
      </p:sp>
      <p:sp>
        <p:nvSpPr>
          <p:cNvPr id="38" name="Rounded Rectangle 37"/>
          <p:cNvSpPr/>
          <p:nvPr/>
        </p:nvSpPr>
        <p:spPr>
          <a:xfrm>
            <a:off x="8474410" y="1933883"/>
            <a:ext cx="604616" cy="604695"/>
          </a:xfrm>
          <a:prstGeom prst="roundRect">
            <a:avLst>
              <a:gd name="adj" fmla="val 16554"/>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dirty="0">
              <a:solidFill>
                <a:srgbClr val="FFFFFF"/>
              </a:solidFill>
              <a:latin typeface="+mn-ea"/>
              <a:cs typeface="+mn-ea"/>
            </a:endParaRPr>
          </a:p>
        </p:txBody>
      </p:sp>
      <p:sp>
        <p:nvSpPr>
          <p:cNvPr id="41" name="Rounded Rectangle 40"/>
          <p:cNvSpPr/>
          <p:nvPr/>
        </p:nvSpPr>
        <p:spPr>
          <a:xfrm>
            <a:off x="8474410" y="3283288"/>
            <a:ext cx="604616" cy="604695"/>
          </a:xfrm>
          <a:prstGeom prst="roundRect">
            <a:avLst>
              <a:gd name="adj" fmla="val 16554"/>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dirty="0">
              <a:solidFill>
                <a:srgbClr val="FFFFFF"/>
              </a:solidFill>
              <a:latin typeface="+mn-ea"/>
              <a:cs typeface="+mn-ea"/>
            </a:endParaRPr>
          </a:p>
        </p:txBody>
      </p:sp>
      <p:sp>
        <p:nvSpPr>
          <p:cNvPr id="43" name="Rounded Rectangle 42"/>
          <p:cNvSpPr/>
          <p:nvPr/>
        </p:nvSpPr>
        <p:spPr>
          <a:xfrm>
            <a:off x="8474410" y="4632695"/>
            <a:ext cx="604616" cy="604695"/>
          </a:xfrm>
          <a:prstGeom prst="roundRect">
            <a:avLst>
              <a:gd name="adj" fmla="val 16554"/>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dirty="0">
              <a:solidFill>
                <a:srgbClr val="FFFFFF"/>
              </a:solidFill>
              <a:latin typeface="+mn-ea"/>
              <a:cs typeface="+mn-ea"/>
            </a:endParaRPr>
          </a:p>
        </p:txBody>
      </p:sp>
      <p:sp>
        <p:nvSpPr>
          <p:cNvPr id="45" name="TextBox 44"/>
          <p:cNvSpPr txBox="1"/>
          <p:nvPr/>
        </p:nvSpPr>
        <p:spPr>
          <a:xfrm flipH="1">
            <a:off x="914258" y="1939783"/>
            <a:ext cx="1984862" cy="215444"/>
          </a:xfrm>
          <a:prstGeom prst="rect">
            <a:avLst/>
          </a:prstGeom>
          <a:noFill/>
        </p:spPr>
        <p:txBody>
          <a:bodyPr wrap="square" lIns="0" tIns="0" rIns="0" bIns="0" rtlCol="0" anchor="ctr">
            <a:spAutoFit/>
          </a:bodyPr>
          <a:lstStyle/>
          <a:p>
            <a:pPr algn="r"/>
            <a:r>
              <a:rPr lang="zh-CN" altLang="en-US" sz="1400" dirty="0">
                <a:solidFill>
                  <a:schemeClr val="accent1"/>
                </a:solidFill>
                <a:latin typeface="+mn-ea"/>
                <a:cs typeface="+mn-ea"/>
              </a:rPr>
              <a:t>创意策略</a:t>
            </a:r>
            <a:endParaRPr lang="en-AU" sz="1400" dirty="0">
              <a:solidFill>
                <a:schemeClr val="accent1"/>
              </a:solidFill>
              <a:latin typeface="+mn-ea"/>
              <a:cs typeface="+mn-ea"/>
            </a:endParaRPr>
          </a:p>
        </p:txBody>
      </p:sp>
      <p:sp>
        <p:nvSpPr>
          <p:cNvPr id="47" name="Text Placeholder 32"/>
          <p:cNvSpPr txBox="1"/>
          <p:nvPr/>
        </p:nvSpPr>
        <p:spPr>
          <a:xfrm flipH="1">
            <a:off x="914258" y="2185990"/>
            <a:ext cx="1984862" cy="791985"/>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lnSpc>
                <a:spcPct val="130000"/>
              </a:lnSpc>
              <a:spcBef>
                <a:spcPts val="0"/>
              </a:spcBef>
              <a:buNone/>
            </a:pPr>
            <a:r>
              <a:rPr lang="zh-CN" altLang="en-US" sz="900" dirty="0">
                <a:solidFill>
                  <a:schemeClr val="tx1">
                    <a:lumMod val="65000"/>
                    <a:lumOff val="35000"/>
                  </a:schemeClr>
                </a:solidFill>
                <a:latin typeface="+mn-ea"/>
                <a:cs typeface="+mn-ea"/>
              </a:rPr>
              <a:t>此处添加详细文本描述，建议与标题相关并符合整体语言风格，语言描述尽量简洁生动。</a:t>
            </a:r>
            <a:endParaRPr lang="en-US" sz="900" dirty="0">
              <a:solidFill>
                <a:schemeClr val="tx1">
                  <a:lumMod val="65000"/>
                  <a:lumOff val="35000"/>
                </a:schemeClr>
              </a:solidFill>
              <a:latin typeface="+mn-ea"/>
              <a:cs typeface="+mn-ea"/>
            </a:endParaRPr>
          </a:p>
        </p:txBody>
      </p:sp>
      <p:sp>
        <p:nvSpPr>
          <p:cNvPr id="49" name="TextBox 48"/>
          <p:cNvSpPr txBox="1"/>
          <p:nvPr/>
        </p:nvSpPr>
        <p:spPr>
          <a:xfrm flipH="1">
            <a:off x="914258" y="3289191"/>
            <a:ext cx="1984862" cy="215444"/>
          </a:xfrm>
          <a:prstGeom prst="rect">
            <a:avLst/>
          </a:prstGeom>
          <a:noFill/>
        </p:spPr>
        <p:txBody>
          <a:bodyPr wrap="square" lIns="0" tIns="0" rIns="0" bIns="0" rtlCol="0" anchor="ctr">
            <a:spAutoFit/>
          </a:bodyPr>
          <a:lstStyle/>
          <a:p>
            <a:pPr algn="r"/>
            <a:r>
              <a:rPr lang="zh-CN" altLang="en-US" sz="1400" dirty="0">
                <a:solidFill>
                  <a:schemeClr val="accent2"/>
                </a:solidFill>
                <a:latin typeface="+mn-ea"/>
                <a:cs typeface="+mn-ea"/>
              </a:rPr>
              <a:t>安全级别</a:t>
            </a:r>
            <a:endParaRPr lang="en-AU" sz="1400" dirty="0">
              <a:solidFill>
                <a:schemeClr val="accent2"/>
              </a:solidFill>
              <a:latin typeface="+mn-ea"/>
              <a:cs typeface="+mn-ea"/>
            </a:endParaRPr>
          </a:p>
        </p:txBody>
      </p:sp>
      <p:sp>
        <p:nvSpPr>
          <p:cNvPr id="50" name="Text Placeholder 32"/>
          <p:cNvSpPr txBox="1"/>
          <p:nvPr/>
        </p:nvSpPr>
        <p:spPr>
          <a:xfrm flipH="1">
            <a:off x="914258" y="3535398"/>
            <a:ext cx="1984862" cy="791985"/>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lnSpc>
                <a:spcPct val="130000"/>
              </a:lnSpc>
              <a:spcBef>
                <a:spcPts val="0"/>
              </a:spcBef>
              <a:buNone/>
            </a:pPr>
            <a:r>
              <a:rPr lang="zh-CN" altLang="en-US" sz="900" dirty="0">
                <a:solidFill>
                  <a:schemeClr val="tx1">
                    <a:lumMod val="65000"/>
                    <a:lumOff val="35000"/>
                  </a:schemeClr>
                </a:solidFill>
                <a:latin typeface="+mn-ea"/>
                <a:cs typeface="+mn-ea"/>
              </a:rPr>
              <a:t>此处添加详细文本描述，建议与标题相关并符合整体语言风格，语言描述尽量简洁生动。</a:t>
            </a:r>
            <a:endParaRPr lang="en-US" sz="900" dirty="0">
              <a:solidFill>
                <a:schemeClr val="tx1">
                  <a:lumMod val="65000"/>
                  <a:lumOff val="35000"/>
                </a:schemeClr>
              </a:solidFill>
              <a:latin typeface="+mn-ea"/>
              <a:cs typeface="+mn-ea"/>
            </a:endParaRPr>
          </a:p>
        </p:txBody>
      </p:sp>
      <p:sp>
        <p:nvSpPr>
          <p:cNvPr id="51" name="TextBox 50"/>
          <p:cNvSpPr txBox="1"/>
          <p:nvPr/>
        </p:nvSpPr>
        <p:spPr>
          <a:xfrm flipH="1">
            <a:off x="914258" y="4638598"/>
            <a:ext cx="1984862" cy="215444"/>
          </a:xfrm>
          <a:prstGeom prst="rect">
            <a:avLst/>
          </a:prstGeom>
          <a:noFill/>
        </p:spPr>
        <p:txBody>
          <a:bodyPr wrap="square" lIns="0" tIns="0" rIns="0" bIns="0" rtlCol="0" anchor="ctr">
            <a:spAutoFit/>
          </a:bodyPr>
          <a:lstStyle/>
          <a:p>
            <a:pPr algn="r"/>
            <a:r>
              <a:rPr lang="zh-CN" altLang="en-US" sz="1400" dirty="0">
                <a:solidFill>
                  <a:srgbClr val="7F7F7F"/>
                </a:solidFill>
                <a:latin typeface="+mn-ea"/>
                <a:cs typeface="+mn-ea"/>
              </a:rPr>
              <a:t>产品发布 </a:t>
            </a:r>
            <a:endParaRPr lang="en-AU" sz="1400" dirty="0">
              <a:solidFill>
                <a:srgbClr val="7F7F7F"/>
              </a:solidFill>
              <a:latin typeface="+mn-ea"/>
              <a:cs typeface="+mn-ea"/>
            </a:endParaRPr>
          </a:p>
        </p:txBody>
      </p:sp>
      <p:sp>
        <p:nvSpPr>
          <p:cNvPr id="56" name="Text Placeholder 32"/>
          <p:cNvSpPr txBox="1"/>
          <p:nvPr/>
        </p:nvSpPr>
        <p:spPr>
          <a:xfrm flipH="1">
            <a:off x="914258" y="4884805"/>
            <a:ext cx="1984862" cy="791985"/>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lnSpc>
                <a:spcPct val="130000"/>
              </a:lnSpc>
              <a:spcBef>
                <a:spcPts val="0"/>
              </a:spcBef>
              <a:buNone/>
            </a:pPr>
            <a:r>
              <a:rPr lang="zh-CN" altLang="en-US" sz="900" dirty="0">
                <a:solidFill>
                  <a:schemeClr val="tx1">
                    <a:lumMod val="65000"/>
                    <a:lumOff val="35000"/>
                  </a:schemeClr>
                </a:solidFill>
                <a:latin typeface="+mn-ea"/>
                <a:cs typeface="+mn-ea"/>
              </a:rPr>
              <a:t>此处添加详细文本描述，建议与标题相关并符合整体语言风格，语言描述尽量简洁生动。</a:t>
            </a:r>
            <a:endParaRPr lang="en-US" sz="900" dirty="0">
              <a:solidFill>
                <a:schemeClr val="tx1">
                  <a:lumMod val="65000"/>
                  <a:lumOff val="35000"/>
                </a:schemeClr>
              </a:solidFill>
              <a:latin typeface="+mn-ea"/>
              <a:cs typeface="+mn-ea"/>
            </a:endParaRPr>
          </a:p>
        </p:txBody>
      </p:sp>
      <p:sp>
        <p:nvSpPr>
          <p:cNvPr id="57" name="Rounded Rectangle 56"/>
          <p:cNvSpPr/>
          <p:nvPr/>
        </p:nvSpPr>
        <p:spPr>
          <a:xfrm flipH="1">
            <a:off x="3108760" y="1933883"/>
            <a:ext cx="604616" cy="604695"/>
          </a:xfrm>
          <a:prstGeom prst="roundRect">
            <a:avLst>
              <a:gd name="adj" fmla="val 16554"/>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dirty="0">
              <a:solidFill>
                <a:srgbClr val="FFFFFF"/>
              </a:solidFill>
              <a:latin typeface="+mn-ea"/>
              <a:cs typeface="+mn-ea"/>
            </a:endParaRPr>
          </a:p>
        </p:txBody>
      </p:sp>
      <p:sp>
        <p:nvSpPr>
          <p:cNvPr id="58" name="Rounded Rectangle 57"/>
          <p:cNvSpPr/>
          <p:nvPr/>
        </p:nvSpPr>
        <p:spPr>
          <a:xfrm flipH="1">
            <a:off x="3108760" y="3283288"/>
            <a:ext cx="604616" cy="604695"/>
          </a:xfrm>
          <a:prstGeom prst="roundRect">
            <a:avLst>
              <a:gd name="adj" fmla="val 16554"/>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dirty="0">
              <a:solidFill>
                <a:schemeClr val="bg1"/>
              </a:solidFill>
              <a:latin typeface="+mn-ea"/>
              <a:cs typeface="+mn-ea"/>
            </a:endParaRPr>
          </a:p>
        </p:txBody>
      </p:sp>
      <p:sp>
        <p:nvSpPr>
          <p:cNvPr id="59" name="Rounded Rectangle 58"/>
          <p:cNvSpPr/>
          <p:nvPr/>
        </p:nvSpPr>
        <p:spPr>
          <a:xfrm flipH="1">
            <a:off x="3108760" y="4632695"/>
            <a:ext cx="604616" cy="604695"/>
          </a:xfrm>
          <a:prstGeom prst="roundRect">
            <a:avLst>
              <a:gd name="adj" fmla="val 16554"/>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lvl="0" algn="ctr"/>
            <a:endParaRPr lang="en-US" dirty="0">
              <a:solidFill>
                <a:srgbClr val="FFFFFF"/>
              </a:solidFill>
              <a:latin typeface="+mn-ea"/>
              <a:cs typeface="+mn-ea"/>
            </a:endParaRPr>
          </a:p>
        </p:txBody>
      </p:sp>
      <p:grpSp>
        <p:nvGrpSpPr>
          <p:cNvPr id="34" name="组合 33"/>
          <p:cNvGrpSpPr/>
          <p:nvPr/>
        </p:nvGrpSpPr>
        <p:grpSpPr>
          <a:xfrm>
            <a:off x="8631573" y="3433681"/>
            <a:ext cx="307174" cy="307212"/>
            <a:chOff x="11121822" y="1145785"/>
            <a:chExt cx="307214" cy="307212"/>
          </a:xfrm>
          <a:solidFill>
            <a:schemeClr val="bg1"/>
          </a:solidFill>
        </p:grpSpPr>
        <p:sp>
          <p:nvSpPr>
            <p:cNvPr id="35" name="Freeform 140"/>
            <p:cNvSpPr>
              <a:spLocks noEditPoints="1"/>
            </p:cNvSpPr>
            <p:nvPr/>
          </p:nvSpPr>
          <p:spPr bwMode="auto">
            <a:xfrm>
              <a:off x="11121822" y="1211403"/>
              <a:ext cx="241594" cy="241594"/>
            </a:xfrm>
            <a:custGeom>
              <a:avLst/>
              <a:gdLst>
                <a:gd name="T0" fmla="*/ 103 w 112"/>
                <a:gd name="T1" fmla="*/ 47 h 112"/>
                <a:gd name="T2" fmla="*/ 106 w 112"/>
                <a:gd name="T3" fmla="*/ 36 h 112"/>
                <a:gd name="T4" fmla="*/ 102 w 112"/>
                <a:gd name="T5" fmla="*/ 22 h 112"/>
                <a:gd name="T6" fmla="*/ 92 w 112"/>
                <a:gd name="T7" fmla="*/ 25 h 112"/>
                <a:gd name="T8" fmla="*/ 90 w 112"/>
                <a:gd name="T9" fmla="*/ 14 h 112"/>
                <a:gd name="T10" fmla="*/ 79 w 112"/>
                <a:gd name="T11" fmla="*/ 4 h 112"/>
                <a:gd name="T12" fmla="*/ 71 w 112"/>
                <a:gd name="T13" fmla="*/ 11 h 112"/>
                <a:gd name="T14" fmla="*/ 64 w 112"/>
                <a:gd name="T15" fmla="*/ 3 h 112"/>
                <a:gd name="T16" fmla="*/ 50 w 112"/>
                <a:gd name="T17" fmla="*/ 0 h 112"/>
                <a:gd name="T18" fmla="*/ 47 w 112"/>
                <a:gd name="T19" fmla="*/ 10 h 112"/>
                <a:gd name="T20" fmla="*/ 37 w 112"/>
                <a:gd name="T21" fmla="*/ 6 h 112"/>
                <a:gd name="T22" fmla="*/ 23 w 112"/>
                <a:gd name="T23" fmla="*/ 11 h 112"/>
                <a:gd name="T24" fmla="*/ 25 w 112"/>
                <a:gd name="T25" fmla="*/ 20 h 112"/>
                <a:gd name="T26" fmla="*/ 14 w 112"/>
                <a:gd name="T27" fmla="*/ 22 h 112"/>
                <a:gd name="T28" fmla="*/ 5 w 112"/>
                <a:gd name="T29" fmla="*/ 33 h 112"/>
                <a:gd name="T30" fmla="*/ 12 w 112"/>
                <a:gd name="T31" fmla="*/ 41 h 112"/>
                <a:gd name="T32" fmla="*/ 3 w 112"/>
                <a:gd name="T33" fmla="*/ 48 h 112"/>
                <a:gd name="T34" fmla="*/ 0 w 112"/>
                <a:gd name="T35" fmla="*/ 62 h 112"/>
                <a:gd name="T36" fmla="*/ 10 w 112"/>
                <a:gd name="T37" fmla="*/ 65 h 112"/>
                <a:gd name="T38" fmla="*/ 6 w 112"/>
                <a:gd name="T39" fmla="*/ 75 h 112"/>
                <a:gd name="T40" fmla="*/ 11 w 112"/>
                <a:gd name="T41" fmla="*/ 89 h 112"/>
                <a:gd name="T42" fmla="*/ 21 w 112"/>
                <a:gd name="T43" fmla="*/ 87 h 112"/>
                <a:gd name="T44" fmla="*/ 23 w 112"/>
                <a:gd name="T45" fmla="*/ 98 h 112"/>
                <a:gd name="T46" fmla="*/ 34 w 112"/>
                <a:gd name="T47" fmla="*/ 108 h 112"/>
                <a:gd name="T48" fmla="*/ 41 w 112"/>
                <a:gd name="T49" fmla="*/ 101 h 112"/>
                <a:gd name="T50" fmla="*/ 48 w 112"/>
                <a:gd name="T51" fmla="*/ 109 h 112"/>
                <a:gd name="T52" fmla="*/ 63 w 112"/>
                <a:gd name="T53" fmla="*/ 112 h 112"/>
                <a:gd name="T54" fmla="*/ 66 w 112"/>
                <a:gd name="T55" fmla="*/ 102 h 112"/>
                <a:gd name="T56" fmla="*/ 76 w 112"/>
                <a:gd name="T57" fmla="*/ 106 h 112"/>
                <a:gd name="T58" fmla="*/ 90 w 112"/>
                <a:gd name="T59" fmla="*/ 101 h 112"/>
                <a:gd name="T60" fmla="*/ 88 w 112"/>
                <a:gd name="T61" fmla="*/ 91 h 112"/>
                <a:gd name="T62" fmla="*/ 98 w 112"/>
                <a:gd name="T63" fmla="*/ 89 h 112"/>
                <a:gd name="T64" fmla="*/ 108 w 112"/>
                <a:gd name="T65" fmla="*/ 78 h 112"/>
                <a:gd name="T66" fmla="*/ 101 w 112"/>
                <a:gd name="T67" fmla="*/ 71 h 112"/>
                <a:gd name="T68" fmla="*/ 110 w 112"/>
                <a:gd name="T69" fmla="*/ 64 h 112"/>
                <a:gd name="T70" fmla="*/ 112 w 112"/>
                <a:gd name="T71" fmla="*/ 49 h 112"/>
                <a:gd name="T72" fmla="*/ 56 w 112"/>
                <a:gd name="T73" fmla="*/ 86 h 112"/>
                <a:gd name="T74" fmla="*/ 56 w 112"/>
                <a:gd name="T75" fmla="*/ 26 h 112"/>
                <a:gd name="T76" fmla="*/ 56 w 112"/>
                <a:gd name="T77" fmla="*/ 86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12" h="112">
                  <a:moveTo>
                    <a:pt x="110" y="47"/>
                  </a:moveTo>
                  <a:cubicBezTo>
                    <a:pt x="103" y="47"/>
                    <a:pt x="103" y="47"/>
                    <a:pt x="103" y="47"/>
                  </a:cubicBezTo>
                  <a:cubicBezTo>
                    <a:pt x="102" y="44"/>
                    <a:pt x="101" y="42"/>
                    <a:pt x="101" y="39"/>
                  </a:cubicBezTo>
                  <a:cubicBezTo>
                    <a:pt x="106" y="36"/>
                    <a:pt x="106" y="36"/>
                    <a:pt x="106" y="36"/>
                  </a:cubicBezTo>
                  <a:cubicBezTo>
                    <a:pt x="108" y="35"/>
                    <a:pt x="108" y="34"/>
                    <a:pt x="107" y="32"/>
                  </a:cubicBezTo>
                  <a:cubicBezTo>
                    <a:pt x="102" y="22"/>
                    <a:pt x="102" y="22"/>
                    <a:pt x="102" y="22"/>
                  </a:cubicBezTo>
                  <a:cubicBezTo>
                    <a:pt x="101" y="21"/>
                    <a:pt x="99" y="20"/>
                    <a:pt x="98" y="21"/>
                  </a:cubicBezTo>
                  <a:cubicBezTo>
                    <a:pt x="92" y="25"/>
                    <a:pt x="92" y="25"/>
                    <a:pt x="92" y="25"/>
                  </a:cubicBezTo>
                  <a:cubicBezTo>
                    <a:pt x="90" y="23"/>
                    <a:pt x="88" y="21"/>
                    <a:pt x="87" y="20"/>
                  </a:cubicBezTo>
                  <a:cubicBezTo>
                    <a:pt x="90" y="14"/>
                    <a:pt x="90" y="14"/>
                    <a:pt x="90" y="14"/>
                  </a:cubicBezTo>
                  <a:cubicBezTo>
                    <a:pt x="91" y="12"/>
                    <a:pt x="90" y="11"/>
                    <a:pt x="89" y="10"/>
                  </a:cubicBezTo>
                  <a:cubicBezTo>
                    <a:pt x="79" y="4"/>
                    <a:pt x="79" y="4"/>
                    <a:pt x="79" y="4"/>
                  </a:cubicBezTo>
                  <a:cubicBezTo>
                    <a:pt x="77" y="3"/>
                    <a:pt x="76" y="4"/>
                    <a:pt x="75" y="5"/>
                  </a:cubicBezTo>
                  <a:cubicBezTo>
                    <a:pt x="71" y="11"/>
                    <a:pt x="71" y="11"/>
                    <a:pt x="71" y="11"/>
                  </a:cubicBezTo>
                  <a:cubicBezTo>
                    <a:pt x="69" y="10"/>
                    <a:pt x="67" y="10"/>
                    <a:pt x="64" y="9"/>
                  </a:cubicBezTo>
                  <a:cubicBezTo>
                    <a:pt x="64" y="3"/>
                    <a:pt x="64" y="3"/>
                    <a:pt x="64" y="3"/>
                  </a:cubicBezTo>
                  <a:cubicBezTo>
                    <a:pt x="64" y="1"/>
                    <a:pt x="63" y="0"/>
                    <a:pt x="61" y="0"/>
                  </a:cubicBezTo>
                  <a:cubicBezTo>
                    <a:pt x="50" y="0"/>
                    <a:pt x="50" y="0"/>
                    <a:pt x="50" y="0"/>
                  </a:cubicBezTo>
                  <a:cubicBezTo>
                    <a:pt x="48" y="0"/>
                    <a:pt x="47" y="1"/>
                    <a:pt x="47" y="3"/>
                  </a:cubicBezTo>
                  <a:cubicBezTo>
                    <a:pt x="47" y="10"/>
                    <a:pt x="47" y="10"/>
                    <a:pt x="47" y="10"/>
                  </a:cubicBezTo>
                  <a:cubicBezTo>
                    <a:pt x="45" y="10"/>
                    <a:pt x="42" y="11"/>
                    <a:pt x="40" y="12"/>
                  </a:cubicBezTo>
                  <a:cubicBezTo>
                    <a:pt x="37" y="6"/>
                    <a:pt x="37" y="6"/>
                    <a:pt x="37" y="6"/>
                  </a:cubicBezTo>
                  <a:cubicBezTo>
                    <a:pt x="36" y="4"/>
                    <a:pt x="34" y="4"/>
                    <a:pt x="33" y="5"/>
                  </a:cubicBezTo>
                  <a:cubicBezTo>
                    <a:pt x="23" y="11"/>
                    <a:pt x="23" y="11"/>
                    <a:pt x="23" y="11"/>
                  </a:cubicBezTo>
                  <a:cubicBezTo>
                    <a:pt x="21" y="11"/>
                    <a:pt x="21" y="13"/>
                    <a:pt x="22" y="14"/>
                  </a:cubicBezTo>
                  <a:cubicBezTo>
                    <a:pt x="25" y="20"/>
                    <a:pt x="25" y="20"/>
                    <a:pt x="25" y="20"/>
                  </a:cubicBezTo>
                  <a:cubicBezTo>
                    <a:pt x="23" y="22"/>
                    <a:pt x="22" y="24"/>
                    <a:pt x="20" y="26"/>
                  </a:cubicBezTo>
                  <a:cubicBezTo>
                    <a:pt x="14" y="22"/>
                    <a:pt x="14" y="22"/>
                    <a:pt x="14" y="22"/>
                  </a:cubicBezTo>
                  <a:cubicBezTo>
                    <a:pt x="13" y="22"/>
                    <a:pt x="11" y="22"/>
                    <a:pt x="10" y="23"/>
                  </a:cubicBezTo>
                  <a:cubicBezTo>
                    <a:pt x="5" y="33"/>
                    <a:pt x="5" y="33"/>
                    <a:pt x="5" y="33"/>
                  </a:cubicBezTo>
                  <a:cubicBezTo>
                    <a:pt x="4" y="35"/>
                    <a:pt x="4" y="36"/>
                    <a:pt x="6" y="37"/>
                  </a:cubicBezTo>
                  <a:cubicBezTo>
                    <a:pt x="12" y="41"/>
                    <a:pt x="12" y="41"/>
                    <a:pt x="12" y="41"/>
                  </a:cubicBezTo>
                  <a:cubicBezTo>
                    <a:pt x="11" y="43"/>
                    <a:pt x="10" y="45"/>
                    <a:pt x="10" y="48"/>
                  </a:cubicBezTo>
                  <a:cubicBezTo>
                    <a:pt x="3" y="48"/>
                    <a:pt x="3" y="48"/>
                    <a:pt x="3" y="48"/>
                  </a:cubicBezTo>
                  <a:cubicBezTo>
                    <a:pt x="2" y="48"/>
                    <a:pt x="0" y="49"/>
                    <a:pt x="0" y="51"/>
                  </a:cubicBezTo>
                  <a:cubicBezTo>
                    <a:pt x="0" y="62"/>
                    <a:pt x="0" y="62"/>
                    <a:pt x="0" y="62"/>
                  </a:cubicBezTo>
                  <a:cubicBezTo>
                    <a:pt x="0" y="64"/>
                    <a:pt x="2" y="65"/>
                    <a:pt x="3" y="65"/>
                  </a:cubicBezTo>
                  <a:cubicBezTo>
                    <a:pt x="10" y="65"/>
                    <a:pt x="10" y="65"/>
                    <a:pt x="10" y="65"/>
                  </a:cubicBezTo>
                  <a:cubicBezTo>
                    <a:pt x="11" y="68"/>
                    <a:pt x="11" y="70"/>
                    <a:pt x="12" y="72"/>
                  </a:cubicBezTo>
                  <a:cubicBezTo>
                    <a:pt x="6" y="75"/>
                    <a:pt x="6" y="75"/>
                    <a:pt x="6" y="75"/>
                  </a:cubicBezTo>
                  <a:cubicBezTo>
                    <a:pt x="5" y="76"/>
                    <a:pt x="5" y="78"/>
                    <a:pt x="5" y="79"/>
                  </a:cubicBezTo>
                  <a:cubicBezTo>
                    <a:pt x="11" y="89"/>
                    <a:pt x="11" y="89"/>
                    <a:pt x="11" y="89"/>
                  </a:cubicBezTo>
                  <a:cubicBezTo>
                    <a:pt x="12" y="91"/>
                    <a:pt x="14" y="91"/>
                    <a:pt x="15" y="90"/>
                  </a:cubicBezTo>
                  <a:cubicBezTo>
                    <a:pt x="21" y="87"/>
                    <a:pt x="21" y="87"/>
                    <a:pt x="21" y="87"/>
                  </a:cubicBezTo>
                  <a:cubicBezTo>
                    <a:pt x="23" y="89"/>
                    <a:pt x="24" y="91"/>
                    <a:pt x="26" y="92"/>
                  </a:cubicBezTo>
                  <a:cubicBezTo>
                    <a:pt x="23" y="98"/>
                    <a:pt x="23" y="98"/>
                    <a:pt x="23" y="98"/>
                  </a:cubicBezTo>
                  <a:cubicBezTo>
                    <a:pt x="22" y="99"/>
                    <a:pt x="23" y="101"/>
                    <a:pt x="24" y="102"/>
                  </a:cubicBezTo>
                  <a:cubicBezTo>
                    <a:pt x="34" y="108"/>
                    <a:pt x="34" y="108"/>
                    <a:pt x="34" y="108"/>
                  </a:cubicBezTo>
                  <a:cubicBezTo>
                    <a:pt x="35" y="108"/>
                    <a:pt x="37" y="108"/>
                    <a:pt x="38" y="106"/>
                  </a:cubicBezTo>
                  <a:cubicBezTo>
                    <a:pt x="41" y="101"/>
                    <a:pt x="41" y="101"/>
                    <a:pt x="41" y="101"/>
                  </a:cubicBezTo>
                  <a:cubicBezTo>
                    <a:pt x="44" y="101"/>
                    <a:pt x="46" y="102"/>
                    <a:pt x="48" y="102"/>
                  </a:cubicBezTo>
                  <a:cubicBezTo>
                    <a:pt x="48" y="109"/>
                    <a:pt x="48" y="109"/>
                    <a:pt x="48" y="109"/>
                  </a:cubicBezTo>
                  <a:cubicBezTo>
                    <a:pt x="48" y="111"/>
                    <a:pt x="50" y="112"/>
                    <a:pt x="51" y="112"/>
                  </a:cubicBezTo>
                  <a:cubicBezTo>
                    <a:pt x="63" y="112"/>
                    <a:pt x="63" y="112"/>
                    <a:pt x="63" y="112"/>
                  </a:cubicBezTo>
                  <a:cubicBezTo>
                    <a:pt x="64" y="112"/>
                    <a:pt x="66" y="111"/>
                    <a:pt x="66" y="109"/>
                  </a:cubicBezTo>
                  <a:cubicBezTo>
                    <a:pt x="66" y="102"/>
                    <a:pt x="66" y="102"/>
                    <a:pt x="66" y="102"/>
                  </a:cubicBezTo>
                  <a:cubicBezTo>
                    <a:pt x="68" y="102"/>
                    <a:pt x="70" y="101"/>
                    <a:pt x="73" y="100"/>
                  </a:cubicBezTo>
                  <a:cubicBezTo>
                    <a:pt x="76" y="106"/>
                    <a:pt x="76" y="106"/>
                    <a:pt x="76" y="106"/>
                  </a:cubicBezTo>
                  <a:cubicBezTo>
                    <a:pt x="77" y="107"/>
                    <a:pt x="79" y="108"/>
                    <a:pt x="80" y="107"/>
                  </a:cubicBezTo>
                  <a:cubicBezTo>
                    <a:pt x="90" y="101"/>
                    <a:pt x="90" y="101"/>
                    <a:pt x="90" y="101"/>
                  </a:cubicBezTo>
                  <a:cubicBezTo>
                    <a:pt x="91" y="100"/>
                    <a:pt x="92" y="99"/>
                    <a:pt x="91" y="97"/>
                  </a:cubicBezTo>
                  <a:cubicBezTo>
                    <a:pt x="88" y="91"/>
                    <a:pt x="88" y="91"/>
                    <a:pt x="88" y="91"/>
                  </a:cubicBezTo>
                  <a:cubicBezTo>
                    <a:pt x="89" y="90"/>
                    <a:pt x="91" y="88"/>
                    <a:pt x="93" y="86"/>
                  </a:cubicBezTo>
                  <a:cubicBezTo>
                    <a:pt x="98" y="89"/>
                    <a:pt x="98" y="89"/>
                    <a:pt x="98" y="89"/>
                  </a:cubicBezTo>
                  <a:cubicBezTo>
                    <a:pt x="100" y="90"/>
                    <a:pt x="102" y="90"/>
                    <a:pt x="102" y="88"/>
                  </a:cubicBezTo>
                  <a:cubicBezTo>
                    <a:pt x="108" y="78"/>
                    <a:pt x="108" y="78"/>
                    <a:pt x="108" y="78"/>
                  </a:cubicBezTo>
                  <a:cubicBezTo>
                    <a:pt x="109" y="77"/>
                    <a:pt x="108" y="75"/>
                    <a:pt x="107" y="74"/>
                  </a:cubicBezTo>
                  <a:cubicBezTo>
                    <a:pt x="101" y="71"/>
                    <a:pt x="101" y="71"/>
                    <a:pt x="101" y="71"/>
                  </a:cubicBezTo>
                  <a:cubicBezTo>
                    <a:pt x="102" y="69"/>
                    <a:pt x="102" y="66"/>
                    <a:pt x="103" y="64"/>
                  </a:cubicBezTo>
                  <a:cubicBezTo>
                    <a:pt x="110" y="64"/>
                    <a:pt x="110" y="64"/>
                    <a:pt x="110" y="64"/>
                  </a:cubicBezTo>
                  <a:cubicBezTo>
                    <a:pt x="111" y="64"/>
                    <a:pt x="112" y="63"/>
                    <a:pt x="112" y="61"/>
                  </a:cubicBezTo>
                  <a:cubicBezTo>
                    <a:pt x="112" y="49"/>
                    <a:pt x="112" y="49"/>
                    <a:pt x="112" y="49"/>
                  </a:cubicBezTo>
                  <a:cubicBezTo>
                    <a:pt x="112" y="48"/>
                    <a:pt x="111" y="47"/>
                    <a:pt x="110" y="47"/>
                  </a:cubicBezTo>
                  <a:close/>
                  <a:moveTo>
                    <a:pt x="56" y="86"/>
                  </a:moveTo>
                  <a:cubicBezTo>
                    <a:pt x="40" y="86"/>
                    <a:pt x="26" y="72"/>
                    <a:pt x="26" y="56"/>
                  </a:cubicBezTo>
                  <a:cubicBezTo>
                    <a:pt x="26" y="39"/>
                    <a:pt x="40" y="26"/>
                    <a:pt x="56" y="26"/>
                  </a:cubicBezTo>
                  <a:cubicBezTo>
                    <a:pt x="73" y="26"/>
                    <a:pt x="86" y="39"/>
                    <a:pt x="86" y="56"/>
                  </a:cubicBezTo>
                  <a:cubicBezTo>
                    <a:pt x="86" y="72"/>
                    <a:pt x="73" y="86"/>
                    <a:pt x="56" y="8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cs typeface="+mn-ea"/>
              </a:endParaRPr>
            </a:p>
          </p:txBody>
        </p:sp>
        <p:sp>
          <p:nvSpPr>
            <p:cNvPr id="36" name="Freeform 141"/>
            <p:cNvSpPr>
              <a:spLocks noEditPoints="1"/>
            </p:cNvSpPr>
            <p:nvPr/>
          </p:nvSpPr>
          <p:spPr bwMode="auto">
            <a:xfrm>
              <a:off x="11317186" y="1145785"/>
              <a:ext cx="111850" cy="113341"/>
            </a:xfrm>
            <a:custGeom>
              <a:avLst/>
              <a:gdLst>
                <a:gd name="T0" fmla="*/ 48 w 52"/>
                <a:gd name="T1" fmla="*/ 23 h 52"/>
                <a:gd name="T2" fmla="*/ 50 w 52"/>
                <a:gd name="T3" fmla="*/ 17 h 52"/>
                <a:gd name="T4" fmla="*/ 48 w 52"/>
                <a:gd name="T5" fmla="*/ 11 h 52"/>
                <a:gd name="T6" fmla="*/ 44 w 52"/>
                <a:gd name="T7" fmla="*/ 12 h 52"/>
                <a:gd name="T8" fmla="*/ 42 w 52"/>
                <a:gd name="T9" fmla="*/ 6 h 52"/>
                <a:gd name="T10" fmla="*/ 38 w 52"/>
                <a:gd name="T11" fmla="*/ 2 h 52"/>
                <a:gd name="T12" fmla="*/ 34 w 52"/>
                <a:gd name="T13" fmla="*/ 5 h 52"/>
                <a:gd name="T14" fmla="*/ 30 w 52"/>
                <a:gd name="T15" fmla="*/ 1 h 52"/>
                <a:gd name="T16" fmla="*/ 24 w 52"/>
                <a:gd name="T17" fmla="*/ 0 h 52"/>
                <a:gd name="T18" fmla="*/ 23 w 52"/>
                <a:gd name="T19" fmla="*/ 4 h 52"/>
                <a:gd name="T20" fmla="*/ 17 w 52"/>
                <a:gd name="T21" fmla="*/ 2 h 52"/>
                <a:gd name="T22" fmla="*/ 11 w 52"/>
                <a:gd name="T23" fmla="*/ 4 h 52"/>
                <a:gd name="T24" fmla="*/ 12 w 52"/>
                <a:gd name="T25" fmla="*/ 8 h 52"/>
                <a:gd name="T26" fmla="*/ 6 w 52"/>
                <a:gd name="T27" fmla="*/ 10 h 52"/>
                <a:gd name="T28" fmla="*/ 2 w 52"/>
                <a:gd name="T29" fmla="*/ 14 h 52"/>
                <a:gd name="T30" fmla="*/ 6 w 52"/>
                <a:gd name="T31" fmla="*/ 18 h 52"/>
                <a:gd name="T32" fmla="*/ 1 w 52"/>
                <a:gd name="T33" fmla="*/ 22 h 52"/>
                <a:gd name="T34" fmla="*/ 0 w 52"/>
                <a:gd name="T35" fmla="*/ 28 h 52"/>
                <a:gd name="T36" fmla="*/ 4 w 52"/>
                <a:gd name="T37" fmla="*/ 29 h 52"/>
                <a:gd name="T38" fmla="*/ 2 w 52"/>
                <a:gd name="T39" fmla="*/ 35 h 52"/>
                <a:gd name="T40" fmla="*/ 4 w 52"/>
                <a:gd name="T41" fmla="*/ 41 h 52"/>
                <a:gd name="T42" fmla="*/ 9 w 52"/>
                <a:gd name="T43" fmla="*/ 40 h 52"/>
                <a:gd name="T44" fmla="*/ 10 w 52"/>
                <a:gd name="T45" fmla="*/ 46 h 52"/>
                <a:gd name="T46" fmla="*/ 15 w 52"/>
                <a:gd name="T47" fmla="*/ 50 h 52"/>
                <a:gd name="T48" fmla="*/ 18 w 52"/>
                <a:gd name="T49" fmla="*/ 47 h 52"/>
                <a:gd name="T50" fmla="*/ 22 w 52"/>
                <a:gd name="T51" fmla="*/ 51 h 52"/>
                <a:gd name="T52" fmla="*/ 28 w 52"/>
                <a:gd name="T53" fmla="*/ 52 h 52"/>
                <a:gd name="T54" fmla="*/ 29 w 52"/>
                <a:gd name="T55" fmla="*/ 48 h 52"/>
                <a:gd name="T56" fmla="*/ 35 w 52"/>
                <a:gd name="T57" fmla="*/ 50 h 52"/>
                <a:gd name="T58" fmla="*/ 41 w 52"/>
                <a:gd name="T59" fmla="*/ 48 h 52"/>
                <a:gd name="T60" fmla="*/ 40 w 52"/>
                <a:gd name="T61" fmla="*/ 43 h 52"/>
                <a:gd name="T62" fmla="*/ 46 w 52"/>
                <a:gd name="T63" fmla="*/ 42 h 52"/>
                <a:gd name="T64" fmla="*/ 50 w 52"/>
                <a:gd name="T65" fmla="*/ 37 h 52"/>
                <a:gd name="T66" fmla="*/ 47 w 52"/>
                <a:gd name="T67" fmla="*/ 34 h 52"/>
                <a:gd name="T68" fmla="*/ 51 w 52"/>
                <a:gd name="T69" fmla="*/ 30 h 52"/>
                <a:gd name="T70" fmla="*/ 52 w 52"/>
                <a:gd name="T71" fmla="*/ 24 h 52"/>
                <a:gd name="T72" fmla="*/ 26 w 52"/>
                <a:gd name="T73" fmla="*/ 40 h 52"/>
                <a:gd name="T74" fmla="*/ 26 w 52"/>
                <a:gd name="T75" fmla="*/ 12 h 52"/>
                <a:gd name="T76" fmla="*/ 26 w 52"/>
                <a:gd name="T77" fmla="*/ 4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2" h="52">
                  <a:moveTo>
                    <a:pt x="51" y="23"/>
                  </a:moveTo>
                  <a:cubicBezTo>
                    <a:pt x="48" y="23"/>
                    <a:pt x="48" y="23"/>
                    <a:pt x="48" y="23"/>
                  </a:cubicBezTo>
                  <a:cubicBezTo>
                    <a:pt x="48" y="21"/>
                    <a:pt x="48" y="20"/>
                    <a:pt x="47" y="18"/>
                  </a:cubicBezTo>
                  <a:cubicBezTo>
                    <a:pt x="50" y="17"/>
                    <a:pt x="50" y="17"/>
                    <a:pt x="50" y="17"/>
                  </a:cubicBezTo>
                  <a:cubicBezTo>
                    <a:pt x="50" y="16"/>
                    <a:pt x="51" y="16"/>
                    <a:pt x="50" y="15"/>
                  </a:cubicBezTo>
                  <a:cubicBezTo>
                    <a:pt x="48" y="11"/>
                    <a:pt x="48" y="11"/>
                    <a:pt x="48" y="11"/>
                  </a:cubicBezTo>
                  <a:cubicBezTo>
                    <a:pt x="48" y="10"/>
                    <a:pt x="47" y="10"/>
                    <a:pt x="46" y="11"/>
                  </a:cubicBezTo>
                  <a:cubicBezTo>
                    <a:pt x="44" y="12"/>
                    <a:pt x="44" y="12"/>
                    <a:pt x="44" y="12"/>
                  </a:cubicBezTo>
                  <a:cubicBezTo>
                    <a:pt x="43" y="11"/>
                    <a:pt x="42" y="10"/>
                    <a:pt x="40" y="9"/>
                  </a:cubicBezTo>
                  <a:cubicBezTo>
                    <a:pt x="42" y="6"/>
                    <a:pt x="42" y="6"/>
                    <a:pt x="42" y="6"/>
                  </a:cubicBezTo>
                  <a:cubicBezTo>
                    <a:pt x="42" y="6"/>
                    <a:pt x="42" y="5"/>
                    <a:pt x="42" y="4"/>
                  </a:cubicBezTo>
                  <a:cubicBezTo>
                    <a:pt x="38" y="2"/>
                    <a:pt x="38" y="2"/>
                    <a:pt x="38" y="2"/>
                  </a:cubicBezTo>
                  <a:cubicBezTo>
                    <a:pt x="37" y="2"/>
                    <a:pt x="36" y="2"/>
                    <a:pt x="36" y="3"/>
                  </a:cubicBezTo>
                  <a:cubicBezTo>
                    <a:pt x="34" y="5"/>
                    <a:pt x="34" y="5"/>
                    <a:pt x="34" y="5"/>
                  </a:cubicBezTo>
                  <a:cubicBezTo>
                    <a:pt x="33" y="5"/>
                    <a:pt x="32" y="4"/>
                    <a:pt x="30" y="4"/>
                  </a:cubicBezTo>
                  <a:cubicBezTo>
                    <a:pt x="30" y="1"/>
                    <a:pt x="30" y="1"/>
                    <a:pt x="30" y="1"/>
                  </a:cubicBezTo>
                  <a:cubicBezTo>
                    <a:pt x="30" y="0"/>
                    <a:pt x="29" y="0"/>
                    <a:pt x="29" y="0"/>
                  </a:cubicBezTo>
                  <a:cubicBezTo>
                    <a:pt x="24" y="0"/>
                    <a:pt x="24" y="0"/>
                    <a:pt x="24" y="0"/>
                  </a:cubicBezTo>
                  <a:cubicBezTo>
                    <a:pt x="24" y="0"/>
                    <a:pt x="23" y="0"/>
                    <a:pt x="23" y="1"/>
                  </a:cubicBezTo>
                  <a:cubicBezTo>
                    <a:pt x="23" y="4"/>
                    <a:pt x="23" y="4"/>
                    <a:pt x="23" y="4"/>
                  </a:cubicBezTo>
                  <a:cubicBezTo>
                    <a:pt x="21" y="4"/>
                    <a:pt x="20" y="5"/>
                    <a:pt x="19" y="5"/>
                  </a:cubicBezTo>
                  <a:cubicBezTo>
                    <a:pt x="17" y="2"/>
                    <a:pt x="17" y="2"/>
                    <a:pt x="17" y="2"/>
                  </a:cubicBezTo>
                  <a:cubicBezTo>
                    <a:pt x="17" y="2"/>
                    <a:pt x="16" y="1"/>
                    <a:pt x="15" y="2"/>
                  </a:cubicBezTo>
                  <a:cubicBezTo>
                    <a:pt x="11" y="4"/>
                    <a:pt x="11" y="4"/>
                    <a:pt x="11" y="4"/>
                  </a:cubicBezTo>
                  <a:cubicBezTo>
                    <a:pt x="11" y="4"/>
                    <a:pt x="11" y="5"/>
                    <a:pt x="11" y="6"/>
                  </a:cubicBezTo>
                  <a:cubicBezTo>
                    <a:pt x="12" y="8"/>
                    <a:pt x="12" y="8"/>
                    <a:pt x="12" y="8"/>
                  </a:cubicBezTo>
                  <a:cubicBezTo>
                    <a:pt x="11" y="9"/>
                    <a:pt x="10" y="10"/>
                    <a:pt x="9" y="12"/>
                  </a:cubicBezTo>
                  <a:cubicBezTo>
                    <a:pt x="6" y="10"/>
                    <a:pt x="6" y="10"/>
                    <a:pt x="6" y="10"/>
                  </a:cubicBezTo>
                  <a:cubicBezTo>
                    <a:pt x="6" y="10"/>
                    <a:pt x="5" y="10"/>
                    <a:pt x="5" y="10"/>
                  </a:cubicBezTo>
                  <a:cubicBezTo>
                    <a:pt x="2" y="14"/>
                    <a:pt x="2" y="14"/>
                    <a:pt x="2" y="14"/>
                  </a:cubicBezTo>
                  <a:cubicBezTo>
                    <a:pt x="2" y="15"/>
                    <a:pt x="2" y="16"/>
                    <a:pt x="3" y="16"/>
                  </a:cubicBezTo>
                  <a:cubicBezTo>
                    <a:pt x="6" y="18"/>
                    <a:pt x="6" y="18"/>
                    <a:pt x="6" y="18"/>
                  </a:cubicBezTo>
                  <a:cubicBezTo>
                    <a:pt x="5" y="19"/>
                    <a:pt x="5" y="21"/>
                    <a:pt x="4" y="22"/>
                  </a:cubicBezTo>
                  <a:cubicBezTo>
                    <a:pt x="1" y="22"/>
                    <a:pt x="1" y="22"/>
                    <a:pt x="1" y="22"/>
                  </a:cubicBezTo>
                  <a:cubicBezTo>
                    <a:pt x="0" y="22"/>
                    <a:pt x="0" y="23"/>
                    <a:pt x="0" y="23"/>
                  </a:cubicBezTo>
                  <a:cubicBezTo>
                    <a:pt x="0" y="28"/>
                    <a:pt x="0" y="28"/>
                    <a:pt x="0" y="28"/>
                  </a:cubicBezTo>
                  <a:cubicBezTo>
                    <a:pt x="0" y="29"/>
                    <a:pt x="0" y="29"/>
                    <a:pt x="1" y="29"/>
                  </a:cubicBezTo>
                  <a:cubicBezTo>
                    <a:pt x="4" y="29"/>
                    <a:pt x="4" y="29"/>
                    <a:pt x="4" y="29"/>
                  </a:cubicBezTo>
                  <a:cubicBezTo>
                    <a:pt x="4" y="31"/>
                    <a:pt x="5" y="32"/>
                    <a:pt x="5" y="34"/>
                  </a:cubicBezTo>
                  <a:cubicBezTo>
                    <a:pt x="2" y="35"/>
                    <a:pt x="2" y="35"/>
                    <a:pt x="2" y="35"/>
                  </a:cubicBezTo>
                  <a:cubicBezTo>
                    <a:pt x="2" y="36"/>
                    <a:pt x="2" y="36"/>
                    <a:pt x="2" y="37"/>
                  </a:cubicBezTo>
                  <a:cubicBezTo>
                    <a:pt x="4" y="41"/>
                    <a:pt x="4" y="41"/>
                    <a:pt x="4" y="41"/>
                  </a:cubicBezTo>
                  <a:cubicBezTo>
                    <a:pt x="5" y="41"/>
                    <a:pt x="5" y="42"/>
                    <a:pt x="6" y="41"/>
                  </a:cubicBezTo>
                  <a:cubicBezTo>
                    <a:pt x="9" y="40"/>
                    <a:pt x="9" y="40"/>
                    <a:pt x="9" y="40"/>
                  </a:cubicBezTo>
                  <a:cubicBezTo>
                    <a:pt x="10" y="41"/>
                    <a:pt x="11" y="42"/>
                    <a:pt x="12" y="43"/>
                  </a:cubicBezTo>
                  <a:cubicBezTo>
                    <a:pt x="10" y="46"/>
                    <a:pt x="10" y="46"/>
                    <a:pt x="10" y="46"/>
                  </a:cubicBezTo>
                  <a:cubicBezTo>
                    <a:pt x="10" y="46"/>
                    <a:pt x="10" y="47"/>
                    <a:pt x="11" y="47"/>
                  </a:cubicBezTo>
                  <a:cubicBezTo>
                    <a:pt x="15" y="50"/>
                    <a:pt x="15" y="50"/>
                    <a:pt x="15" y="50"/>
                  </a:cubicBezTo>
                  <a:cubicBezTo>
                    <a:pt x="15" y="50"/>
                    <a:pt x="16" y="50"/>
                    <a:pt x="16" y="49"/>
                  </a:cubicBezTo>
                  <a:cubicBezTo>
                    <a:pt x="18" y="47"/>
                    <a:pt x="18" y="47"/>
                    <a:pt x="18" y="47"/>
                  </a:cubicBezTo>
                  <a:cubicBezTo>
                    <a:pt x="19" y="47"/>
                    <a:pt x="21" y="48"/>
                    <a:pt x="22" y="48"/>
                  </a:cubicBezTo>
                  <a:cubicBezTo>
                    <a:pt x="22" y="51"/>
                    <a:pt x="22" y="51"/>
                    <a:pt x="22" y="51"/>
                  </a:cubicBezTo>
                  <a:cubicBezTo>
                    <a:pt x="22" y="52"/>
                    <a:pt x="23" y="52"/>
                    <a:pt x="24" y="52"/>
                  </a:cubicBezTo>
                  <a:cubicBezTo>
                    <a:pt x="28" y="52"/>
                    <a:pt x="28" y="52"/>
                    <a:pt x="28" y="52"/>
                  </a:cubicBezTo>
                  <a:cubicBezTo>
                    <a:pt x="29" y="52"/>
                    <a:pt x="29" y="52"/>
                    <a:pt x="29" y="51"/>
                  </a:cubicBezTo>
                  <a:cubicBezTo>
                    <a:pt x="29" y="48"/>
                    <a:pt x="29" y="48"/>
                    <a:pt x="29" y="48"/>
                  </a:cubicBezTo>
                  <a:cubicBezTo>
                    <a:pt x="31" y="48"/>
                    <a:pt x="32" y="47"/>
                    <a:pt x="34" y="47"/>
                  </a:cubicBezTo>
                  <a:cubicBezTo>
                    <a:pt x="35" y="50"/>
                    <a:pt x="35" y="50"/>
                    <a:pt x="35" y="50"/>
                  </a:cubicBezTo>
                  <a:cubicBezTo>
                    <a:pt x="36" y="50"/>
                    <a:pt x="36" y="50"/>
                    <a:pt x="37" y="50"/>
                  </a:cubicBezTo>
                  <a:cubicBezTo>
                    <a:pt x="41" y="48"/>
                    <a:pt x="41" y="48"/>
                    <a:pt x="41" y="48"/>
                  </a:cubicBezTo>
                  <a:cubicBezTo>
                    <a:pt x="42" y="47"/>
                    <a:pt x="42" y="47"/>
                    <a:pt x="41" y="46"/>
                  </a:cubicBezTo>
                  <a:cubicBezTo>
                    <a:pt x="40" y="43"/>
                    <a:pt x="40" y="43"/>
                    <a:pt x="40" y="43"/>
                  </a:cubicBezTo>
                  <a:cubicBezTo>
                    <a:pt x="41" y="42"/>
                    <a:pt x="42" y="41"/>
                    <a:pt x="43" y="40"/>
                  </a:cubicBezTo>
                  <a:cubicBezTo>
                    <a:pt x="46" y="42"/>
                    <a:pt x="46" y="42"/>
                    <a:pt x="46" y="42"/>
                  </a:cubicBezTo>
                  <a:cubicBezTo>
                    <a:pt x="47" y="42"/>
                    <a:pt x="47" y="42"/>
                    <a:pt x="48" y="41"/>
                  </a:cubicBezTo>
                  <a:cubicBezTo>
                    <a:pt x="50" y="37"/>
                    <a:pt x="50" y="37"/>
                    <a:pt x="50" y="37"/>
                  </a:cubicBezTo>
                  <a:cubicBezTo>
                    <a:pt x="50" y="37"/>
                    <a:pt x="50" y="36"/>
                    <a:pt x="50" y="36"/>
                  </a:cubicBezTo>
                  <a:cubicBezTo>
                    <a:pt x="47" y="34"/>
                    <a:pt x="47" y="34"/>
                    <a:pt x="47" y="34"/>
                  </a:cubicBezTo>
                  <a:cubicBezTo>
                    <a:pt x="47" y="33"/>
                    <a:pt x="48" y="31"/>
                    <a:pt x="48" y="30"/>
                  </a:cubicBezTo>
                  <a:cubicBezTo>
                    <a:pt x="51" y="30"/>
                    <a:pt x="51" y="30"/>
                    <a:pt x="51" y="30"/>
                  </a:cubicBezTo>
                  <a:cubicBezTo>
                    <a:pt x="52" y="30"/>
                    <a:pt x="52" y="29"/>
                    <a:pt x="52" y="29"/>
                  </a:cubicBezTo>
                  <a:cubicBezTo>
                    <a:pt x="52" y="24"/>
                    <a:pt x="52" y="24"/>
                    <a:pt x="52" y="24"/>
                  </a:cubicBezTo>
                  <a:cubicBezTo>
                    <a:pt x="52" y="23"/>
                    <a:pt x="52" y="23"/>
                    <a:pt x="51" y="23"/>
                  </a:cubicBezTo>
                  <a:close/>
                  <a:moveTo>
                    <a:pt x="26" y="40"/>
                  </a:moveTo>
                  <a:cubicBezTo>
                    <a:pt x="18" y="40"/>
                    <a:pt x="12" y="34"/>
                    <a:pt x="12" y="26"/>
                  </a:cubicBezTo>
                  <a:cubicBezTo>
                    <a:pt x="12" y="18"/>
                    <a:pt x="18" y="12"/>
                    <a:pt x="26" y="12"/>
                  </a:cubicBezTo>
                  <a:cubicBezTo>
                    <a:pt x="34" y="12"/>
                    <a:pt x="40" y="18"/>
                    <a:pt x="40" y="26"/>
                  </a:cubicBezTo>
                  <a:cubicBezTo>
                    <a:pt x="40" y="34"/>
                    <a:pt x="34" y="40"/>
                    <a:pt x="26" y="4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cs typeface="+mn-ea"/>
              </a:endParaRPr>
            </a:p>
          </p:txBody>
        </p:sp>
      </p:grpSp>
      <p:sp>
        <p:nvSpPr>
          <p:cNvPr id="37" name="Freeform 142"/>
          <p:cNvSpPr/>
          <p:nvPr/>
        </p:nvSpPr>
        <p:spPr bwMode="auto">
          <a:xfrm>
            <a:off x="3267530" y="4829318"/>
            <a:ext cx="292261" cy="238612"/>
          </a:xfrm>
          <a:custGeom>
            <a:avLst/>
            <a:gdLst>
              <a:gd name="T0" fmla="*/ 135 w 135"/>
              <a:gd name="T1" fmla="*/ 49 h 110"/>
              <a:gd name="T2" fmla="*/ 68 w 135"/>
              <a:gd name="T3" fmla="*/ 0 h 110"/>
              <a:gd name="T4" fmla="*/ 0 w 135"/>
              <a:gd name="T5" fmla="*/ 49 h 110"/>
              <a:gd name="T6" fmla="*/ 68 w 135"/>
              <a:gd name="T7" fmla="*/ 99 h 110"/>
              <a:gd name="T8" fmla="*/ 93 w 135"/>
              <a:gd name="T9" fmla="*/ 96 h 110"/>
              <a:gd name="T10" fmla="*/ 121 w 135"/>
              <a:gd name="T11" fmla="*/ 110 h 110"/>
              <a:gd name="T12" fmla="*/ 113 w 135"/>
              <a:gd name="T13" fmla="*/ 86 h 110"/>
              <a:gd name="T14" fmla="*/ 135 w 135"/>
              <a:gd name="T15" fmla="*/ 49 h 1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5" h="110">
                <a:moveTo>
                  <a:pt x="135" y="49"/>
                </a:moveTo>
                <a:cubicBezTo>
                  <a:pt x="135" y="22"/>
                  <a:pt x="105" y="0"/>
                  <a:pt x="68" y="0"/>
                </a:cubicBezTo>
                <a:cubicBezTo>
                  <a:pt x="30" y="0"/>
                  <a:pt x="0" y="22"/>
                  <a:pt x="0" y="49"/>
                </a:cubicBezTo>
                <a:cubicBezTo>
                  <a:pt x="0" y="77"/>
                  <a:pt x="30" y="99"/>
                  <a:pt x="68" y="99"/>
                </a:cubicBezTo>
                <a:cubicBezTo>
                  <a:pt x="76" y="99"/>
                  <a:pt x="85" y="98"/>
                  <a:pt x="93" y="96"/>
                </a:cubicBezTo>
                <a:cubicBezTo>
                  <a:pt x="95" y="95"/>
                  <a:pt x="121" y="110"/>
                  <a:pt x="121" y="110"/>
                </a:cubicBezTo>
                <a:cubicBezTo>
                  <a:pt x="113" y="86"/>
                  <a:pt x="113" y="86"/>
                  <a:pt x="113" y="86"/>
                </a:cubicBezTo>
                <a:cubicBezTo>
                  <a:pt x="126" y="77"/>
                  <a:pt x="135" y="64"/>
                  <a:pt x="135" y="49"/>
                </a:cubicBezTo>
                <a:close/>
              </a:path>
            </a:pathLst>
          </a:custGeom>
          <a:solidFill>
            <a:schemeClr val="bg1"/>
          </a:solidFill>
          <a:ln>
            <a:noFill/>
          </a:ln>
        </p:spPr>
        <p:txBody>
          <a:bodyPr vert="horz" wrap="square" lIns="91440" tIns="45720" rIns="91440" bIns="45720" numCol="1" anchor="t" anchorCtr="0" compatLnSpc="1"/>
          <a:lstStyle/>
          <a:p>
            <a:endParaRPr lang="en-US">
              <a:latin typeface="+mn-ea"/>
              <a:cs typeface="+mn-ea"/>
            </a:endParaRPr>
          </a:p>
        </p:txBody>
      </p:sp>
      <p:sp>
        <p:nvSpPr>
          <p:cNvPr id="39" name="Freeform 149"/>
          <p:cNvSpPr/>
          <p:nvPr/>
        </p:nvSpPr>
        <p:spPr bwMode="auto">
          <a:xfrm>
            <a:off x="3254986" y="3448594"/>
            <a:ext cx="307172" cy="301247"/>
          </a:xfrm>
          <a:custGeom>
            <a:avLst/>
            <a:gdLst>
              <a:gd name="T0" fmla="*/ 133 w 142"/>
              <a:gd name="T1" fmla="*/ 95 h 139"/>
              <a:gd name="T2" fmla="*/ 106 w 142"/>
              <a:gd name="T3" fmla="*/ 89 h 139"/>
              <a:gd name="T4" fmla="*/ 83 w 142"/>
              <a:gd name="T5" fmla="*/ 67 h 139"/>
              <a:gd name="T6" fmla="*/ 111 w 142"/>
              <a:gd name="T7" fmla="*/ 39 h 139"/>
              <a:gd name="T8" fmla="*/ 119 w 142"/>
              <a:gd name="T9" fmla="*/ 38 h 139"/>
              <a:gd name="T10" fmla="*/ 133 w 142"/>
              <a:gd name="T11" fmla="*/ 16 h 139"/>
              <a:gd name="T12" fmla="*/ 125 w 142"/>
              <a:gd name="T13" fmla="*/ 9 h 139"/>
              <a:gd name="T14" fmla="*/ 104 w 142"/>
              <a:gd name="T15" fmla="*/ 23 h 139"/>
              <a:gd name="T16" fmla="*/ 103 w 142"/>
              <a:gd name="T17" fmla="*/ 30 h 139"/>
              <a:gd name="T18" fmla="*/ 75 w 142"/>
              <a:gd name="T19" fmla="*/ 58 h 139"/>
              <a:gd name="T20" fmla="*/ 51 w 142"/>
              <a:gd name="T21" fmla="*/ 34 h 139"/>
              <a:gd name="T22" fmla="*/ 45 w 142"/>
              <a:gd name="T23" fmla="*/ 7 h 139"/>
              <a:gd name="T24" fmla="*/ 29 w 142"/>
              <a:gd name="T25" fmla="*/ 0 h 139"/>
              <a:gd name="T26" fmla="*/ 39 w 142"/>
              <a:gd name="T27" fmla="*/ 10 h 139"/>
              <a:gd name="T28" fmla="*/ 35 w 142"/>
              <a:gd name="T29" fmla="*/ 27 h 139"/>
              <a:gd name="T30" fmla="*/ 18 w 142"/>
              <a:gd name="T31" fmla="*/ 32 h 139"/>
              <a:gd name="T32" fmla="*/ 3 w 142"/>
              <a:gd name="T33" fmla="*/ 17 h 139"/>
              <a:gd name="T34" fmla="*/ 9 w 142"/>
              <a:gd name="T35" fmla="*/ 43 h 139"/>
              <a:gd name="T36" fmla="*/ 37 w 142"/>
              <a:gd name="T37" fmla="*/ 48 h 139"/>
              <a:gd name="T38" fmla="*/ 58 w 142"/>
              <a:gd name="T39" fmla="*/ 70 h 139"/>
              <a:gd name="T40" fmla="*/ 12 w 142"/>
              <a:gd name="T41" fmla="*/ 115 h 139"/>
              <a:gd name="T42" fmla="*/ 12 w 142"/>
              <a:gd name="T43" fmla="*/ 129 h 139"/>
              <a:gd name="T44" fmla="*/ 13 w 142"/>
              <a:gd name="T45" fmla="*/ 130 h 139"/>
              <a:gd name="T46" fmla="*/ 26 w 142"/>
              <a:gd name="T47" fmla="*/ 130 h 139"/>
              <a:gd name="T48" fmla="*/ 72 w 142"/>
              <a:gd name="T49" fmla="*/ 84 h 139"/>
              <a:gd name="T50" fmla="*/ 92 w 142"/>
              <a:gd name="T51" fmla="*/ 103 h 139"/>
              <a:gd name="T52" fmla="*/ 97 w 142"/>
              <a:gd name="T53" fmla="*/ 131 h 139"/>
              <a:gd name="T54" fmla="*/ 119 w 142"/>
              <a:gd name="T55" fmla="*/ 138 h 139"/>
              <a:gd name="T56" fmla="*/ 105 w 142"/>
              <a:gd name="T57" fmla="*/ 124 h 139"/>
              <a:gd name="T58" fmla="*/ 109 w 142"/>
              <a:gd name="T59" fmla="*/ 110 h 139"/>
              <a:gd name="T60" fmla="*/ 123 w 142"/>
              <a:gd name="T61" fmla="*/ 106 h 139"/>
              <a:gd name="T62" fmla="*/ 139 w 142"/>
              <a:gd name="T63" fmla="*/ 122 h 139"/>
              <a:gd name="T64" fmla="*/ 133 w 142"/>
              <a:gd name="T65" fmla="*/ 95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42" h="139">
                <a:moveTo>
                  <a:pt x="133" y="95"/>
                </a:moveTo>
                <a:cubicBezTo>
                  <a:pt x="126" y="87"/>
                  <a:pt x="115" y="86"/>
                  <a:pt x="106" y="89"/>
                </a:cubicBezTo>
                <a:cubicBezTo>
                  <a:pt x="83" y="67"/>
                  <a:pt x="83" y="67"/>
                  <a:pt x="83" y="67"/>
                </a:cubicBezTo>
                <a:cubicBezTo>
                  <a:pt x="111" y="39"/>
                  <a:pt x="111" y="39"/>
                  <a:pt x="111" y="39"/>
                </a:cubicBezTo>
                <a:cubicBezTo>
                  <a:pt x="119" y="38"/>
                  <a:pt x="119" y="38"/>
                  <a:pt x="119" y="38"/>
                </a:cubicBezTo>
                <a:cubicBezTo>
                  <a:pt x="133" y="16"/>
                  <a:pt x="133" y="16"/>
                  <a:pt x="133" y="16"/>
                </a:cubicBezTo>
                <a:cubicBezTo>
                  <a:pt x="125" y="9"/>
                  <a:pt x="125" y="9"/>
                  <a:pt x="125" y="9"/>
                </a:cubicBezTo>
                <a:cubicBezTo>
                  <a:pt x="104" y="23"/>
                  <a:pt x="104" y="23"/>
                  <a:pt x="104" y="23"/>
                </a:cubicBezTo>
                <a:cubicBezTo>
                  <a:pt x="103" y="30"/>
                  <a:pt x="103" y="30"/>
                  <a:pt x="103" y="30"/>
                </a:cubicBezTo>
                <a:cubicBezTo>
                  <a:pt x="75" y="58"/>
                  <a:pt x="75" y="58"/>
                  <a:pt x="75" y="58"/>
                </a:cubicBezTo>
                <a:cubicBezTo>
                  <a:pt x="51" y="34"/>
                  <a:pt x="51" y="34"/>
                  <a:pt x="51" y="34"/>
                </a:cubicBezTo>
                <a:cubicBezTo>
                  <a:pt x="54" y="25"/>
                  <a:pt x="52" y="14"/>
                  <a:pt x="45" y="7"/>
                </a:cubicBezTo>
                <a:cubicBezTo>
                  <a:pt x="41" y="2"/>
                  <a:pt x="35" y="0"/>
                  <a:pt x="29" y="0"/>
                </a:cubicBezTo>
                <a:cubicBezTo>
                  <a:pt x="39" y="10"/>
                  <a:pt x="39" y="10"/>
                  <a:pt x="39" y="10"/>
                </a:cubicBezTo>
                <a:cubicBezTo>
                  <a:pt x="35" y="27"/>
                  <a:pt x="35" y="27"/>
                  <a:pt x="35" y="27"/>
                </a:cubicBezTo>
                <a:cubicBezTo>
                  <a:pt x="18" y="32"/>
                  <a:pt x="18" y="32"/>
                  <a:pt x="18" y="32"/>
                </a:cubicBezTo>
                <a:cubicBezTo>
                  <a:pt x="3" y="17"/>
                  <a:pt x="3" y="17"/>
                  <a:pt x="3" y="17"/>
                </a:cubicBezTo>
                <a:cubicBezTo>
                  <a:pt x="0" y="26"/>
                  <a:pt x="3" y="36"/>
                  <a:pt x="9" y="43"/>
                </a:cubicBezTo>
                <a:cubicBezTo>
                  <a:pt x="17" y="50"/>
                  <a:pt x="28" y="52"/>
                  <a:pt x="37" y="48"/>
                </a:cubicBezTo>
                <a:cubicBezTo>
                  <a:pt x="58" y="70"/>
                  <a:pt x="58" y="70"/>
                  <a:pt x="58" y="70"/>
                </a:cubicBezTo>
                <a:cubicBezTo>
                  <a:pt x="12" y="115"/>
                  <a:pt x="12" y="115"/>
                  <a:pt x="12" y="115"/>
                </a:cubicBezTo>
                <a:cubicBezTo>
                  <a:pt x="9" y="119"/>
                  <a:pt x="9" y="125"/>
                  <a:pt x="12" y="129"/>
                </a:cubicBezTo>
                <a:cubicBezTo>
                  <a:pt x="13" y="130"/>
                  <a:pt x="13" y="130"/>
                  <a:pt x="13" y="130"/>
                </a:cubicBezTo>
                <a:cubicBezTo>
                  <a:pt x="17" y="133"/>
                  <a:pt x="23" y="133"/>
                  <a:pt x="26" y="130"/>
                </a:cubicBezTo>
                <a:cubicBezTo>
                  <a:pt x="72" y="84"/>
                  <a:pt x="72" y="84"/>
                  <a:pt x="72" y="84"/>
                </a:cubicBezTo>
                <a:cubicBezTo>
                  <a:pt x="92" y="103"/>
                  <a:pt x="92" y="103"/>
                  <a:pt x="92" y="103"/>
                </a:cubicBezTo>
                <a:cubicBezTo>
                  <a:pt x="88" y="112"/>
                  <a:pt x="90" y="123"/>
                  <a:pt x="97" y="131"/>
                </a:cubicBezTo>
                <a:cubicBezTo>
                  <a:pt x="103" y="136"/>
                  <a:pt x="111" y="139"/>
                  <a:pt x="119" y="138"/>
                </a:cubicBezTo>
                <a:cubicBezTo>
                  <a:pt x="105" y="124"/>
                  <a:pt x="105" y="124"/>
                  <a:pt x="105" y="124"/>
                </a:cubicBezTo>
                <a:cubicBezTo>
                  <a:pt x="109" y="110"/>
                  <a:pt x="109" y="110"/>
                  <a:pt x="109" y="110"/>
                </a:cubicBezTo>
                <a:cubicBezTo>
                  <a:pt x="123" y="106"/>
                  <a:pt x="123" y="106"/>
                  <a:pt x="123" y="106"/>
                </a:cubicBezTo>
                <a:cubicBezTo>
                  <a:pt x="139" y="122"/>
                  <a:pt x="139" y="122"/>
                  <a:pt x="139" y="122"/>
                </a:cubicBezTo>
                <a:cubicBezTo>
                  <a:pt x="142" y="113"/>
                  <a:pt x="140" y="102"/>
                  <a:pt x="133" y="95"/>
                </a:cubicBezTo>
                <a:close/>
              </a:path>
            </a:pathLst>
          </a:custGeom>
          <a:solidFill>
            <a:schemeClr val="bg1"/>
          </a:solidFill>
          <a:ln>
            <a:noFill/>
          </a:ln>
        </p:spPr>
        <p:txBody>
          <a:bodyPr vert="horz" wrap="square" lIns="91440" tIns="45720" rIns="91440" bIns="45720" numCol="1" anchor="t" anchorCtr="0" compatLnSpc="1"/>
          <a:lstStyle/>
          <a:p>
            <a:endParaRPr lang="en-US">
              <a:latin typeface="+mn-ea"/>
              <a:cs typeface="+mn-ea"/>
            </a:endParaRPr>
          </a:p>
        </p:txBody>
      </p:sp>
      <p:grpSp>
        <p:nvGrpSpPr>
          <p:cNvPr id="40" name="组合 39"/>
          <p:cNvGrpSpPr/>
          <p:nvPr/>
        </p:nvGrpSpPr>
        <p:grpSpPr>
          <a:xfrm>
            <a:off x="8622216" y="2145642"/>
            <a:ext cx="311646" cy="193872"/>
            <a:chOff x="8292784" y="1202455"/>
            <a:chExt cx="311687" cy="193872"/>
          </a:xfrm>
        </p:grpSpPr>
        <p:sp>
          <p:nvSpPr>
            <p:cNvPr id="42" name="Freeform 151"/>
            <p:cNvSpPr/>
            <p:nvPr/>
          </p:nvSpPr>
          <p:spPr bwMode="auto">
            <a:xfrm>
              <a:off x="8297258" y="1202455"/>
              <a:ext cx="299756" cy="123780"/>
            </a:xfrm>
            <a:custGeom>
              <a:avLst/>
              <a:gdLst>
                <a:gd name="T0" fmla="*/ 135 w 139"/>
                <a:gd name="T1" fmla="*/ 0 h 57"/>
                <a:gd name="T2" fmla="*/ 4 w 139"/>
                <a:gd name="T3" fmla="*/ 0 h 57"/>
                <a:gd name="T4" fmla="*/ 0 w 139"/>
                <a:gd name="T5" fmla="*/ 1 h 57"/>
                <a:gd name="T6" fmla="*/ 65 w 139"/>
                <a:gd name="T7" fmla="*/ 55 h 57"/>
                <a:gd name="T8" fmla="*/ 74 w 139"/>
                <a:gd name="T9" fmla="*/ 55 h 57"/>
                <a:gd name="T10" fmla="*/ 139 w 139"/>
                <a:gd name="T11" fmla="*/ 1 h 57"/>
                <a:gd name="T12" fmla="*/ 135 w 139"/>
                <a:gd name="T13" fmla="*/ 0 h 57"/>
              </a:gdLst>
              <a:ahLst/>
              <a:cxnLst>
                <a:cxn ang="0">
                  <a:pos x="T0" y="T1"/>
                </a:cxn>
                <a:cxn ang="0">
                  <a:pos x="T2" y="T3"/>
                </a:cxn>
                <a:cxn ang="0">
                  <a:pos x="T4" y="T5"/>
                </a:cxn>
                <a:cxn ang="0">
                  <a:pos x="T6" y="T7"/>
                </a:cxn>
                <a:cxn ang="0">
                  <a:pos x="T8" y="T9"/>
                </a:cxn>
                <a:cxn ang="0">
                  <a:pos x="T10" y="T11"/>
                </a:cxn>
                <a:cxn ang="0">
                  <a:pos x="T12" y="T13"/>
                </a:cxn>
              </a:cxnLst>
              <a:rect l="0" t="0" r="r" b="b"/>
              <a:pathLst>
                <a:path w="139" h="57">
                  <a:moveTo>
                    <a:pt x="135" y="0"/>
                  </a:moveTo>
                  <a:cubicBezTo>
                    <a:pt x="4" y="0"/>
                    <a:pt x="4" y="0"/>
                    <a:pt x="4" y="0"/>
                  </a:cubicBezTo>
                  <a:cubicBezTo>
                    <a:pt x="3" y="0"/>
                    <a:pt x="1" y="0"/>
                    <a:pt x="0" y="1"/>
                  </a:cubicBezTo>
                  <a:cubicBezTo>
                    <a:pt x="65" y="55"/>
                    <a:pt x="65" y="55"/>
                    <a:pt x="65" y="55"/>
                  </a:cubicBezTo>
                  <a:cubicBezTo>
                    <a:pt x="68" y="57"/>
                    <a:pt x="72" y="57"/>
                    <a:pt x="74" y="55"/>
                  </a:cubicBezTo>
                  <a:cubicBezTo>
                    <a:pt x="139" y="1"/>
                    <a:pt x="139" y="1"/>
                    <a:pt x="139" y="1"/>
                  </a:cubicBezTo>
                  <a:cubicBezTo>
                    <a:pt x="138" y="0"/>
                    <a:pt x="137" y="0"/>
                    <a:pt x="135" y="0"/>
                  </a:cubicBezTo>
                  <a:close/>
                </a:path>
              </a:pathLst>
            </a:custGeom>
            <a:solidFill>
              <a:schemeClr val="bg1"/>
            </a:solidFill>
            <a:ln>
              <a:noFill/>
            </a:ln>
          </p:spPr>
          <p:txBody>
            <a:bodyPr vert="horz" wrap="square" lIns="91440" tIns="45720" rIns="91440" bIns="45720" numCol="1" anchor="t" anchorCtr="0" compatLnSpc="1"/>
            <a:lstStyle/>
            <a:p>
              <a:endParaRPr lang="en-US">
                <a:latin typeface="+mn-ea"/>
                <a:cs typeface="+mn-ea"/>
              </a:endParaRPr>
            </a:p>
          </p:txBody>
        </p:sp>
        <p:sp>
          <p:nvSpPr>
            <p:cNvPr id="44" name="Freeform 152"/>
            <p:cNvSpPr>
              <a:spLocks noEditPoints="1"/>
            </p:cNvSpPr>
            <p:nvPr/>
          </p:nvSpPr>
          <p:spPr bwMode="auto">
            <a:xfrm>
              <a:off x="8292784" y="1221842"/>
              <a:ext cx="311687" cy="174485"/>
            </a:xfrm>
            <a:custGeom>
              <a:avLst/>
              <a:gdLst>
                <a:gd name="T0" fmla="*/ 77 w 144"/>
                <a:gd name="T1" fmla="*/ 55 h 81"/>
                <a:gd name="T2" fmla="*/ 67 w 144"/>
                <a:gd name="T3" fmla="*/ 55 h 81"/>
                <a:gd name="T4" fmla="*/ 0 w 144"/>
                <a:gd name="T5" fmla="*/ 0 h 81"/>
                <a:gd name="T6" fmla="*/ 0 w 144"/>
                <a:gd name="T7" fmla="*/ 74 h 81"/>
                <a:gd name="T8" fmla="*/ 6 w 144"/>
                <a:gd name="T9" fmla="*/ 81 h 81"/>
                <a:gd name="T10" fmla="*/ 137 w 144"/>
                <a:gd name="T11" fmla="*/ 81 h 81"/>
                <a:gd name="T12" fmla="*/ 144 w 144"/>
                <a:gd name="T13" fmla="*/ 74 h 81"/>
                <a:gd name="T14" fmla="*/ 144 w 144"/>
                <a:gd name="T15" fmla="*/ 0 h 81"/>
                <a:gd name="T16" fmla="*/ 77 w 144"/>
                <a:gd name="T17" fmla="*/ 55 h 81"/>
                <a:gd name="T18" fmla="*/ 41 w 144"/>
                <a:gd name="T19" fmla="*/ 45 h 81"/>
                <a:gd name="T20" fmla="*/ 10 w 144"/>
                <a:gd name="T21" fmla="*/ 75 h 81"/>
                <a:gd name="T22" fmla="*/ 8 w 144"/>
                <a:gd name="T23" fmla="*/ 76 h 81"/>
                <a:gd name="T24" fmla="*/ 6 w 144"/>
                <a:gd name="T25" fmla="*/ 75 h 81"/>
                <a:gd name="T26" fmla="*/ 6 w 144"/>
                <a:gd name="T27" fmla="*/ 71 h 81"/>
                <a:gd name="T28" fmla="*/ 37 w 144"/>
                <a:gd name="T29" fmla="*/ 41 h 81"/>
                <a:gd name="T30" fmla="*/ 41 w 144"/>
                <a:gd name="T31" fmla="*/ 41 h 81"/>
                <a:gd name="T32" fmla="*/ 41 w 144"/>
                <a:gd name="T33" fmla="*/ 45 h 81"/>
                <a:gd name="T34" fmla="*/ 138 w 144"/>
                <a:gd name="T35" fmla="*/ 75 h 81"/>
                <a:gd name="T36" fmla="*/ 136 w 144"/>
                <a:gd name="T37" fmla="*/ 76 h 81"/>
                <a:gd name="T38" fmla="*/ 134 w 144"/>
                <a:gd name="T39" fmla="*/ 75 h 81"/>
                <a:gd name="T40" fmla="*/ 102 w 144"/>
                <a:gd name="T41" fmla="*/ 45 h 81"/>
                <a:gd name="T42" fmla="*/ 102 w 144"/>
                <a:gd name="T43" fmla="*/ 41 h 81"/>
                <a:gd name="T44" fmla="*/ 106 w 144"/>
                <a:gd name="T45" fmla="*/ 41 h 81"/>
                <a:gd name="T46" fmla="*/ 138 w 144"/>
                <a:gd name="T47" fmla="*/ 71 h 81"/>
                <a:gd name="T48" fmla="*/ 138 w 144"/>
                <a:gd name="T49" fmla="*/ 75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44" h="81">
                  <a:moveTo>
                    <a:pt x="77" y="55"/>
                  </a:moveTo>
                  <a:cubicBezTo>
                    <a:pt x="74" y="57"/>
                    <a:pt x="69" y="57"/>
                    <a:pt x="67" y="55"/>
                  </a:cubicBezTo>
                  <a:cubicBezTo>
                    <a:pt x="0" y="0"/>
                    <a:pt x="0" y="0"/>
                    <a:pt x="0" y="0"/>
                  </a:cubicBezTo>
                  <a:cubicBezTo>
                    <a:pt x="0" y="74"/>
                    <a:pt x="0" y="74"/>
                    <a:pt x="0" y="74"/>
                  </a:cubicBezTo>
                  <a:cubicBezTo>
                    <a:pt x="0" y="78"/>
                    <a:pt x="3" y="81"/>
                    <a:pt x="6" y="81"/>
                  </a:cubicBezTo>
                  <a:cubicBezTo>
                    <a:pt x="137" y="81"/>
                    <a:pt x="137" y="81"/>
                    <a:pt x="137" y="81"/>
                  </a:cubicBezTo>
                  <a:cubicBezTo>
                    <a:pt x="141" y="81"/>
                    <a:pt x="144" y="78"/>
                    <a:pt x="144" y="74"/>
                  </a:cubicBezTo>
                  <a:cubicBezTo>
                    <a:pt x="144" y="0"/>
                    <a:pt x="144" y="0"/>
                    <a:pt x="144" y="0"/>
                  </a:cubicBezTo>
                  <a:lnTo>
                    <a:pt x="77" y="55"/>
                  </a:lnTo>
                  <a:close/>
                  <a:moveTo>
                    <a:pt x="41" y="45"/>
                  </a:moveTo>
                  <a:cubicBezTo>
                    <a:pt x="10" y="75"/>
                    <a:pt x="10" y="75"/>
                    <a:pt x="10" y="75"/>
                  </a:cubicBezTo>
                  <a:cubicBezTo>
                    <a:pt x="9" y="75"/>
                    <a:pt x="8" y="76"/>
                    <a:pt x="8" y="76"/>
                  </a:cubicBezTo>
                  <a:cubicBezTo>
                    <a:pt x="7" y="76"/>
                    <a:pt x="6" y="75"/>
                    <a:pt x="6" y="75"/>
                  </a:cubicBezTo>
                  <a:cubicBezTo>
                    <a:pt x="5" y="74"/>
                    <a:pt x="5" y="72"/>
                    <a:pt x="6" y="71"/>
                  </a:cubicBezTo>
                  <a:cubicBezTo>
                    <a:pt x="37" y="41"/>
                    <a:pt x="37" y="41"/>
                    <a:pt x="37" y="41"/>
                  </a:cubicBezTo>
                  <a:cubicBezTo>
                    <a:pt x="38" y="40"/>
                    <a:pt x="40" y="40"/>
                    <a:pt x="41" y="41"/>
                  </a:cubicBezTo>
                  <a:cubicBezTo>
                    <a:pt x="42" y="42"/>
                    <a:pt x="42" y="44"/>
                    <a:pt x="41" y="45"/>
                  </a:cubicBezTo>
                  <a:close/>
                  <a:moveTo>
                    <a:pt x="138" y="75"/>
                  </a:moveTo>
                  <a:cubicBezTo>
                    <a:pt x="137" y="75"/>
                    <a:pt x="136" y="76"/>
                    <a:pt x="136" y="76"/>
                  </a:cubicBezTo>
                  <a:cubicBezTo>
                    <a:pt x="135" y="76"/>
                    <a:pt x="134" y="75"/>
                    <a:pt x="134" y="75"/>
                  </a:cubicBezTo>
                  <a:cubicBezTo>
                    <a:pt x="102" y="45"/>
                    <a:pt x="102" y="45"/>
                    <a:pt x="102" y="45"/>
                  </a:cubicBezTo>
                  <a:cubicBezTo>
                    <a:pt x="101" y="44"/>
                    <a:pt x="101" y="42"/>
                    <a:pt x="102" y="41"/>
                  </a:cubicBezTo>
                  <a:cubicBezTo>
                    <a:pt x="103" y="40"/>
                    <a:pt x="105" y="40"/>
                    <a:pt x="106" y="41"/>
                  </a:cubicBezTo>
                  <a:cubicBezTo>
                    <a:pt x="138" y="71"/>
                    <a:pt x="138" y="71"/>
                    <a:pt x="138" y="71"/>
                  </a:cubicBezTo>
                  <a:cubicBezTo>
                    <a:pt x="139" y="72"/>
                    <a:pt x="139" y="74"/>
                    <a:pt x="138" y="75"/>
                  </a:cubicBezTo>
                  <a:close/>
                </a:path>
              </a:pathLst>
            </a:custGeom>
            <a:solidFill>
              <a:schemeClr val="bg1"/>
            </a:solidFill>
            <a:ln>
              <a:noFill/>
            </a:ln>
          </p:spPr>
          <p:txBody>
            <a:bodyPr vert="horz" wrap="square" lIns="91440" tIns="45720" rIns="91440" bIns="45720" numCol="1" anchor="t" anchorCtr="0" compatLnSpc="1"/>
            <a:lstStyle/>
            <a:p>
              <a:endParaRPr lang="en-US">
                <a:latin typeface="+mn-ea"/>
                <a:cs typeface="+mn-ea"/>
              </a:endParaRPr>
            </a:p>
          </p:txBody>
        </p:sp>
      </p:grpSp>
      <p:sp>
        <p:nvSpPr>
          <p:cNvPr id="46" name="Freeform 116"/>
          <p:cNvSpPr>
            <a:spLocks noEditPoints="1"/>
          </p:cNvSpPr>
          <p:nvPr/>
        </p:nvSpPr>
        <p:spPr bwMode="auto">
          <a:xfrm>
            <a:off x="3244565" y="2079019"/>
            <a:ext cx="329540" cy="290808"/>
          </a:xfrm>
          <a:custGeom>
            <a:avLst/>
            <a:gdLst>
              <a:gd name="T0" fmla="*/ 209 w 221"/>
              <a:gd name="T1" fmla="*/ 95 h 195"/>
              <a:gd name="T2" fmla="*/ 209 w 221"/>
              <a:gd name="T3" fmla="*/ 82 h 195"/>
              <a:gd name="T4" fmla="*/ 221 w 221"/>
              <a:gd name="T5" fmla="*/ 82 h 195"/>
              <a:gd name="T6" fmla="*/ 221 w 221"/>
              <a:gd name="T7" fmla="*/ 74 h 195"/>
              <a:gd name="T8" fmla="*/ 110 w 221"/>
              <a:gd name="T9" fmla="*/ 0 h 195"/>
              <a:gd name="T10" fmla="*/ 0 w 221"/>
              <a:gd name="T11" fmla="*/ 74 h 195"/>
              <a:gd name="T12" fmla="*/ 0 w 221"/>
              <a:gd name="T13" fmla="*/ 82 h 195"/>
              <a:gd name="T14" fmla="*/ 10 w 221"/>
              <a:gd name="T15" fmla="*/ 82 h 195"/>
              <a:gd name="T16" fmla="*/ 10 w 221"/>
              <a:gd name="T17" fmla="*/ 95 h 195"/>
              <a:gd name="T18" fmla="*/ 23 w 221"/>
              <a:gd name="T19" fmla="*/ 95 h 195"/>
              <a:gd name="T20" fmla="*/ 23 w 221"/>
              <a:gd name="T21" fmla="*/ 166 h 195"/>
              <a:gd name="T22" fmla="*/ 10 w 221"/>
              <a:gd name="T23" fmla="*/ 166 h 195"/>
              <a:gd name="T24" fmla="*/ 10 w 221"/>
              <a:gd name="T25" fmla="*/ 179 h 195"/>
              <a:gd name="T26" fmla="*/ 0 w 221"/>
              <a:gd name="T27" fmla="*/ 179 h 195"/>
              <a:gd name="T28" fmla="*/ 0 w 221"/>
              <a:gd name="T29" fmla="*/ 195 h 195"/>
              <a:gd name="T30" fmla="*/ 221 w 221"/>
              <a:gd name="T31" fmla="*/ 195 h 195"/>
              <a:gd name="T32" fmla="*/ 221 w 221"/>
              <a:gd name="T33" fmla="*/ 179 h 195"/>
              <a:gd name="T34" fmla="*/ 209 w 221"/>
              <a:gd name="T35" fmla="*/ 179 h 195"/>
              <a:gd name="T36" fmla="*/ 209 w 221"/>
              <a:gd name="T37" fmla="*/ 166 h 195"/>
              <a:gd name="T38" fmla="*/ 197 w 221"/>
              <a:gd name="T39" fmla="*/ 166 h 195"/>
              <a:gd name="T40" fmla="*/ 197 w 221"/>
              <a:gd name="T41" fmla="*/ 95 h 195"/>
              <a:gd name="T42" fmla="*/ 209 w 221"/>
              <a:gd name="T43" fmla="*/ 95 h 195"/>
              <a:gd name="T44" fmla="*/ 73 w 221"/>
              <a:gd name="T45" fmla="*/ 166 h 195"/>
              <a:gd name="T46" fmla="*/ 49 w 221"/>
              <a:gd name="T47" fmla="*/ 166 h 195"/>
              <a:gd name="T48" fmla="*/ 49 w 221"/>
              <a:gd name="T49" fmla="*/ 95 h 195"/>
              <a:gd name="T50" fmla="*/ 73 w 221"/>
              <a:gd name="T51" fmla="*/ 95 h 195"/>
              <a:gd name="T52" fmla="*/ 73 w 221"/>
              <a:gd name="T53" fmla="*/ 166 h 195"/>
              <a:gd name="T54" fmla="*/ 122 w 221"/>
              <a:gd name="T55" fmla="*/ 166 h 195"/>
              <a:gd name="T56" fmla="*/ 99 w 221"/>
              <a:gd name="T57" fmla="*/ 166 h 195"/>
              <a:gd name="T58" fmla="*/ 99 w 221"/>
              <a:gd name="T59" fmla="*/ 95 h 195"/>
              <a:gd name="T60" fmla="*/ 122 w 221"/>
              <a:gd name="T61" fmla="*/ 95 h 195"/>
              <a:gd name="T62" fmla="*/ 122 w 221"/>
              <a:gd name="T63" fmla="*/ 166 h 195"/>
              <a:gd name="T64" fmla="*/ 171 w 221"/>
              <a:gd name="T65" fmla="*/ 166 h 195"/>
              <a:gd name="T66" fmla="*/ 148 w 221"/>
              <a:gd name="T67" fmla="*/ 166 h 195"/>
              <a:gd name="T68" fmla="*/ 148 w 221"/>
              <a:gd name="T69" fmla="*/ 95 h 195"/>
              <a:gd name="T70" fmla="*/ 171 w 221"/>
              <a:gd name="T71" fmla="*/ 95 h 195"/>
              <a:gd name="T72" fmla="*/ 171 w 221"/>
              <a:gd name="T73" fmla="*/ 166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21" h="195">
                <a:moveTo>
                  <a:pt x="209" y="95"/>
                </a:moveTo>
                <a:lnTo>
                  <a:pt x="209" y="82"/>
                </a:lnTo>
                <a:lnTo>
                  <a:pt x="221" y="82"/>
                </a:lnTo>
                <a:lnTo>
                  <a:pt x="221" y="74"/>
                </a:lnTo>
                <a:lnTo>
                  <a:pt x="110" y="0"/>
                </a:lnTo>
                <a:lnTo>
                  <a:pt x="0" y="74"/>
                </a:lnTo>
                <a:lnTo>
                  <a:pt x="0" y="82"/>
                </a:lnTo>
                <a:lnTo>
                  <a:pt x="10" y="82"/>
                </a:lnTo>
                <a:lnTo>
                  <a:pt x="10" y="95"/>
                </a:lnTo>
                <a:lnTo>
                  <a:pt x="23" y="95"/>
                </a:lnTo>
                <a:lnTo>
                  <a:pt x="23" y="166"/>
                </a:lnTo>
                <a:lnTo>
                  <a:pt x="10" y="166"/>
                </a:lnTo>
                <a:lnTo>
                  <a:pt x="10" y="179"/>
                </a:lnTo>
                <a:lnTo>
                  <a:pt x="0" y="179"/>
                </a:lnTo>
                <a:lnTo>
                  <a:pt x="0" y="195"/>
                </a:lnTo>
                <a:lnTo>
                  <a:pt x="221" y="195"/>
                </a:lnTo>
                <a:lnTo>
                  <a:pt x="221" y="179"/>
                </a:lnTo>
                <a:lnTo>
                  <a:pt x="209" y="179"/>
                </a:lnTo>
                <a:lnTo>
                  <a:pt x="209" y="166"/>
                </a:lnTo>
                <a:lnTo>
                  <a:pt x="197" y="166"/>
                </a:lnTo>
                <a:lnTo>
                  <a:pt x="197" y="95"/>
                </a:lnTo>
                <a:lnTo>
                  <a:pt x="209" y="95"/>
                </a:lnTo>
                <a:close/>
                <a:moveTo>
                  <a:pt x="73" y="166"/>
                </a:moveTo>
                <a:lnTo>
                  <a:pt x="49" y="166"/>
                </a:lnTo>
                <a:lnTo>
                  <a:pt x="49" y="95"/>
                </a:lnTo>
                <a:lnTo>
                  <a:pt x="73" y="95"/>
                </a:lnTo>
                <a:lnTo>
                  <a:pt x="73" y="166"/>
                </a:lnTo>
                <a:close/>
                <a:moveTo>
                  <a:pt x="122" y="166"/>
                </a:moveTo>
                <a:lnTo>
                  <a:pt x="99" y="166"/>
                </a:lnTo>
                <a:lnTo>
                  <a:pt x="99" y="95"/>
                </a:lnTo>
                <a:lnTo>
                  <a:pt x="122" y="95"/>
                </a:lnTo>
                <a:lnTo>
                  <a:pt x="122" y="166"/>
                </a:lnTo>
                <a:close/>
                <a:moveTo>
                  <a:pt x="171" y="166"/>
                </a:moveTo>
                <a:lnTo>
                  <a:pt x="148" y="166"/>
                </a:lnTo>
                <a:lnTo>
                  <a:pt x="148" y="95"/>
                </a:lnTo>
                <a:lnTo>
                  <a:pt x="171" y="95"/>
                </a:lnTo>
                <a:lnTo>
                  <a:pt x="171" y="166"/>
                </a:lnTo>
                <a:close/>
              </a:path>
            </a:pathLst>
          </a:custGeom>
          <a:solidFill>
            <a:schemeClr val="bg1"/>
          </a:solidFill>
          <a:ln>
            <a:noFill/>
          </a:ln>
        </p:spPr>
        <p:txBody>
          <a:bodyPr vert="horz" wrap="square" lIns="91440" tIns="45720" rIns="91440" bIns="45720" numCol="1" anchor="t" anchorCtr="0" compatLnSpc="1"/>
          <a:lstStyle/>
          <a:p>
            <a:endParaRPr lang="en-US">
              <a:latin typeface="+mn-ea"/>
              <a:cs typeface="+mn-ea"/>
            </a:endParaRPr>
          </a:p>
        </p:txBody>
      </p:sp>
      <p:grpSp>
        <p:nvGrpSpPr>
          <p:cNvPr id="48" name="组合 47"/>
          <p:cNvGrpSpPr/>
          <p:nvPr/>
        </p:nvGrpSpPr>
        <p:grpSpPr>
          <a:xfrm>
            <a:off x="8566300" y="4771158"/>
            <a:ext cx="402605" cy="331075"/>
            <a:chOff x="5108575" y="3992563"/>
            <a:chExt cx="428625" cy="352426"/>
          </a:xfrm>
          <a:solidFill>
            <a:schemeClr val="bg1"/>
          </a:solidFill>
        </p:grpSpPr>
        <p:sp>
          <p:nvSpPr>
            <p:cNvPr id="52" name="Freeform 223"/>
            <p:cNvSpPr/>
            <p:nvPr/>
          </p:nvSpPr>
          <p:spPr bwMode="auto">
            <a:xfrm>
              <a:off x="5108575" y="3998913"/>
              <a:ext cx="201613" cy="106363"/>
            </a:xfrm>
            <a:custGeom>
              <a:avLst/>
              <a:gdLst>
                <a:gd name="T0" fmla="*/ 127 w 127"/>
                <a:gd name="T1" fmla="*/ 30 h 67"/>
                <a:gd name="T2" fmla="*/ 93 w 127"/>
                <a:gd name="T3" fmla="*/ 0 h 67"/>
                <a:gd name="T4" fmla="*/ 0 w 127"/>
                <a:gd name="T5" fmla="*/ 36 h 67"/>
                <a:gd name="T6" fmla="*/ 35 w 127"/>
                <a:gd name="T7" fmla="*/ 67 h 67"/>
                <a:gd name="T8" fmla="*/ 127 w 127"/>
                <a:gd name="T9" fmla="*/ 30 h 67"/>
              </a:gdLst>
              <a:ahLst/>
              <a:cxnLst>
                <a:cxn ang="0">
                  <a:pos x="T0" y="T1"/>
                </a:cxn>
                <a:cxn ang="0">
                  <a:pos x="T2" y="T3"/>
                </a:cxn>
                <a:cxn ang="0">
                  <a:pos x="T4" y="T5"/>
                </a:cxn>
                <a:cxn ang="0">
                  <a:pos x="T6" y="T7"/>
                </a:cxn>
                <a:cxn ang="0">
                  <a:pos x="T8" y="T9"/>
                </a:cxn>
              </a:cxnLst>
              <a:rect l="0" t="0" r="r" b="b"/>
              <a:pathLst>
                <a:path w="127" h="67">
                  <a:moveTo>
                    <a:pt x="127" y="30"/>
                  </a:moveTo>
                  <a:lnTo>
                    <a:pt x="93" y="0"/>
                  </a:lnTo>
                  <a:lnTo>
                    <a:pt x="0" y="36"/>
                  </a:lnTo>
                  <a:lnTo>
                    <a:pt x="35" y="67"/>
                  </a:lnTo>
                  <a:lnTo>
                    <a:pt x="127" y="3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cs typeface="+mn-ea"/>
              </a:endParaRPr>
            </a:p>
          </p:txBody>
        </p:sp>
        <p:sp>
          <p:nvSpPr>
            <p:cNvPr id="53" name="Freeform 224"/>
            <p:cNvSpPr/>
            <p:nvPr/>
          </p:nvSpPr>
          <p:spPr bwMode="auto">
            <a:xfrm>
              <a:off x="5324475" y="4168776"/>
              <a:ext cx="147638" cy="176213"/>
            </a:xfrm>
            <a:custGeom>
              <a:avLst/>
              <a:gdLst>
                <a:gd name="T0" fmla="*/ 0 w 93"/>
                <a:gd name="T1" fmla="*/ 0 h 111"/>
                <a:gd name="T2" fmla="*/ 0 w 93"/>
                <a:gd name="T3" fmla="*/ 111 h 111"/>
                <a:gd name="T4" fmla="*/ 93 w 93"/>
                <a:gd name="T5" fmla="*/ 73 h 111"/>
                <a:gd name="T6" fmla="*/ 93 w 93"/>
                <a:gd name="T7" fmla="*/ 15 h 111"/>
                <a:gd name="T8" fmla="*/ 41 w 93"/>
                <a:gd name="T9" fmla="*/ 37 h 111"/>
                <a:gd name="T10" fmla="*/ 0 w 93"/>
                <a:gd name="T11" fmla="*/ 0 h 111"/>
              </a:gdLst>
              <a:ahLst/>
              <a:cxnLst>
                <a:cxn ang="0">
                  <a:pos x="T0" y="T1"/>
                </a:cxn>
                <a:cxn ang="0">
                  <a:pos x="T2" y="T3"/>
                </a:cxn>
                <a:cxn ang="0">
                  <a:pos x="T4" y="T5"/>
                </a:cxn>
                <a:cxn ang="0">
                  <a:pos x="T6" y="T7"/>
                </a:cxn>
                <a:cxn ang="0">
                  <a:pos x="T8" y="T9"/>
                </a:cxn>
                <a:cxn ang="0">
                  <a:pos x="T10" y="T11"/>
                </a:cxn>
              </a:cxnLst>
              <a:rect l="0" t="0" r="r" b="b"/>
              <a:pathLst>
                <a:path w="93" h="111">
                  <a:moveTo>
                    <a:pt x="0" y="0"/>
                  </a:moveTo>
                  <a:lnTo>
                    <a:pt x="0" y="111"/>
                  </a:lnTo>
                  <a:lnTo>
                    <a:pt x="93" y="73"/>
                  </a:lnTo>
                  <a:lnTo>
                    <a:pt x="93" y="15"/>
                  </a:lnTo>
                  <a:lnTo>
                    <a:pt x="41" y="37"/>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cs typeface="+mn-ea"/>
              </a:endParaRPr>
            </a:p>
          </p:txBody>
        </p:sp>
        <p:sp>
          <p:nvSpPr>
            <p:cNvPr id="54" name="Freeform 225"/>
            <p:cNvSpPr/>
            <p:nvPr/>
          </p:nvSpPr>
          <p:spPr bwMode="auto">
            <a:xfrm>
              <a:off x="5334000" y="4110038"/>
              <a:ext cx="203200" cy="104775"/>
            </a:xfrm>
            <a:custGeom>
              <a:avLst/>
              <a:gdLst>
                <a:gd name="T0" fmla="*/ 0 w 128"/>
                <a:gd name="T1" fmla="*/ 36 h 66"/>
                <a:gd name="T2" fmla="*/ 36 w 128"/>
                <a:gd name="T3" fmla="*/ 66 h 66"/>
                <a:gd name="T4" fmla="*/ 128 w 128"/>
                <a:gd name="T5" fmla="*/ 29 h 66"/>
                <a:gd name="T6" fmla="*/ 93 w 128"/>
                <a:gd name="T7" fmla="*/ 0 h 66"/>
                <a:gd name="T8" fmla="*/ 0 w 128"/>
                <a:gd name="T9" fmla="*/ 36 h 66"/>
              </a:gdLst>
              <a:ahLst/>
              <a:cxnLst>
                <a:cxn ang="0">
                  <a:pos x="T0" y="T1"/>
                </a:cxn>
                <a:cxn ang="0">
                  <a:pos x="T2" y="T3"/>
                </a:cxn>
                <a:cxn ang="0">
                  <a:pos x="T4" y="T5"/>
                </a:cxn>
                <a:cxn ang="0">
                  <a:pos x="T6" y="T7"/>
                </a:cxn>
                <a:cxn ang="0">
                  <a:pos x="T8" y="T9"/>
                </a:cxn>
              </a:cxnLst>
              <a:rect l="0" t="0" r="r" b="b"/>
              <a:pathLst>
                <a:path w="128" h="66">
                  <a:moveTo>
                    <a:pt x="0" y="36"/>
                  </a:moveTo>
                  <a:lnTo>
                    <a:pt x="36" y="66"/>
                  </a:lnTo>
                  <a:lnTo>
                    <a:pt x="128" y="29"/>
                  </a:lnTo>
                  <a:lnTo>
                    <a:pt x="93" y="0"/>
                  </a:lnTo>
                  <a:lnTo>
                    <a:pt x="0" y="3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cs typeface="+mn-ea"/>
              </a:endParaRPr>
            </a:p>
          </p:txBody>
        </p:sp>
        <p:sp>
          <p:nvSpPr>
            <p:cNvPr id="55" name="Freeform 226"/>
            <p:cNvSpPr/>
            <p:nvPr/>
          </p:nvSpPr>
          <p:spPr bwMode="auto">
            <a:xfrm>
              <a:off x="5319713" y="3992563"/>
              <a:ext cx="203200" cy="109538"/>
            </a:xfrm>
            <a:custGeom>
              <a:avLst/>
              <a:gdLst>
                <a:gd name="T0" fmla="*/ 128 w 128"/>
                <a:gd name="T1" fmla="*/ 36 h 69"/>
                <a:gd name="T2" fmla="*/ 35 w 128"/>
                <a:gd name="T3" fmla="*/ 0 h 69"/>
                <a:gd name="T4" fmla="*/ 0 w 128"/>
                <a:gd name="T5" fmla="*/ 32 h 69"/>
                <a:gd name="T6" fmla="*/ 93 w 128"/>
                <a:gd name="T7" fmla="*/ 69 h 69"/>
                <a:gd name="T8" fmla="*/ 128 w 128"/>
                <a:gd name="T9" fmla="*/ 36 h 69"/>
              </a:gdLst>
              <a:ahLst/>
              <a:cxnLst>
                <a:cxn ang="0">
                  <a:pos x="T0" y="T1"/>
                </a:cxn>
                <a:cxn ang="0">
                  <a:pos x="T2" y="T3"/>
                </a:cxn>
                <a:cxn ang="0">
                  <a:pos x="T4" y="T5"/>
                </a:cxn>
                <a:cxn ang="0">
                  <a:pos x="T6" y="T7"/>
                </a:cxn>
                <a:cxn ang="0">
                  <a:pos x="T8" y="T9"/>
                </a:cxn>
              </a:cxnLst>
              <a:rect l="0" t="0" r="r" b="b"/>
              <a:pathLst>
                <a:path w="128" h="69">
                  <a:moveTo>
                    <a:pt x="128" y="36"/>
                  </a:moveTo>
                  <a:lnTo>
                    <a:pt x="35" y="0"/>
                  </a:lnTo>
                  <a:lnTo>
                    <a:pt x="0" y="32"/>
                  </a:lnTo>
                  <a:lnTo>
                    <a:pt x="93" y="69"/>
                  </a:lnTo>
                  <a:lnTo>
                    <a:pt x="128" y="3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cs typeface="+mn-ea"/>
              </a:endParaRPr>
            </a:p>
          </p:txBody>
        </p:sp>
        <p:sp>
          <p:nvSpPr>
            <p:cNvPr id="60" name="Freeform 227"/>
            <p:cNvSpPr/>
            <p:nvPr/>
          </p:nvSpPr>
          <p:spPr bwMode="auto">
            <a:xfrm>
              <a:off x="5165725" y="4181476"/>
              <a:ext cx="147638" cy="163513"/>
            </a:xfrm>
            <a:custGeom>
              <a:avLst/>
              <a:gdLst>
                <a:gd name="T0" fmla="*/ 0 w 93"/>
                <a:gd name="T1" fmla="*/ 11 h 103"/>
                <a:gd name="T2" fmla="*/ 0 w 93"/>
                <a:gd name="T3" fmla="*/ 65 h 103"/>
                <a:gd name="T4" fmla="*/ 93 w 93"/>
                <a:gd name="T5" fmla="*/ 103 h 103"/>
                <a:gd name="T6" fmla="*/ 93 w 93"/>
                <a:gd name="T7" fmla="*/ 0 h 103"/>
                <a:gd name="T8" fmla="*/ 57 w 93"/>
                <a:gd name="T9" fmla="*/ 34 h 103"/>
                <a:gd name="T10" fmla="*/ 0 w 93"/>
                <a:gd name="T11" fmla="*/ 11 h 103"/>
              </a:gdLst>
              <a:ahLst/>
              <a:cxnLst>
                <a:cxn ang="0">
                  <a:pos x="T0" y="T1"/>
                </a:cxn>
                <a:cxn ang="0">
                  <a:pos x="T2" y="T3"/>
                </a:cxn>
                <a:cxn ang="0">
                  <a:pos x="T4" y="T5"/>
                </a:cxn>
                <a:cxn ang="0">
                  <a:pos x="T6" y="T7"/>
                </a:cxn>
                <a:cxn ang="0">
                  <a:pos x="T8" y="T9"/>
                </a:cxn>
                <a:cxn ang="0">
                  <a:pos x="T10" y="T11"/>
                </a:cxn>
              </a:cxnLst>
              <a:rect l="0" t="0" r="r" b="b"/>
              <a:pathLst>
                <a:path w="93" h="103">
                  <a:moveTo>
                    <a:pt x="0" y="11"/>
                  </a:moveTo>
                  <a:lnTo>
                    <a:pt x="0" y="65"/>
                  </a:lnTo>
                  <a:lnTo>
                    <a:pt x="93" y="103"/>
                  </a:lnTo>
                  <a:lnTo>
                    <a:pt x="93" y="0"/>
                  </a:lnTo>
                  <a:lnTo>
                    <a:pt x="57" y="34"/>
                  </a:lnTo>
                  <a:lnTo>
                    <a:pt x="0" y="1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cs typeface="+mn-ea"/>
              </a:endParaRPr>
            </a:p>
          </p:txBody>
        </p:sp>
        <p:sp>
          <p:nvSpPr>
            <p:cNvPr id="61" name="Freeform 228"/>
            <p:cNvSpPr/>
            <p:nvPr/>
          </p:nvSpPr>
          <p:spPr bwMode="auto">
            <a:xfrm>
              <a:off x="5108575" y="4114801"/>
              <a:ext cx="200025" cy="109538"/>
            </a:xfrm>
            <a:custGeom>
              <a:avLst/>
              <a:gdLst>
                <a:gd name="T0" fmla="*/ 126 w 126"/>
                <a:gd name="T1" fmla="*/ 36 h 69"/>
                <a:gd name="T2" fmla="*/ 33 w 126"/>
                <a:gd name="T3" fmla="*/ 0 h 69"/>
                <a:gd name="T4" fmla="*/ 0 w 126"/>
                <a:gd name="T5" fmla="*/ 31 h 69"/>
                <a:gd name="T6" fmla="*/ 91 w 126"/>
                <a:gd name="T7" fmla="*/ 69 h 69"/>
                <a:gd name="T8" fmla="*/ 126 w 126"/>
                <a:gd name="T9" fmla="*/ 36 h 69"/>
              </a:gdLst>
              <a:ahLst/>
              <a:cxnLst>
                <a:cxn ang="0">
                  <a:pos x="T0" y="T1"/>
                </a:cxn>
                <a:cxn ang="0">
                  <a:pos x="T2" y="T3"/>
                </a:cxn>
                <a:cxn ang="0">
                  <a:pos x="T4" y="T5"/>
                </a:cxn>
                <a:cxn ang="0">
                  <a:pos x="T6" y="T7"/>
                </a:cxn>
                <a:cxn ang="0">
                  <a:pos x="T8" y="T9"/>
                </a:cxn>
              </a:cxnLst>
              <a:rect l="0" t="0" r="r" b="b"/>
              <a:pathLst>
                <a:path w="126" h="69">
                  <a:moveTo>
                    <a:pt x="126" y="36"/>
                  </a:moveTo>
                  <a:lnTo>
                    <a:pt x="33" y="0"/>
                  </a:lnTo>
                  <a:lnTo>
                    <a:pt x="0" y="31"/>
                  </a:lnTo>
                  <a:lnTo>
                    <a:pt x="91" y="69"/>
                  </a:lnTo>
                  <a:lnTo>
                    <a:pt x="126" y="3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cs typeface="+mn-ea"/>
              </a:endParaRPr>
            </a:p>
          </p:txBody>
        </p:sp>
      </p:grpSp>
      <p:sp>
        <p:nvSpPr>
          <p:cNvPr id="62" name="Freeform 116"/>
          <p:cNvSpPr>
            <a:spLocks noEditPoints="1"/>
          </p:cNvSpPr>
          <p:nvPr/>
        </p:nvSpPr>
        <p:spPr bwMode="auto">
          <a:xfrm>
            <a:off x="5823126" y="2392680"/>
            <a:ext cx="329540" cy="290808"/>
          </a:xfrm>
          <a:custGeom>
            <a:avLst/>
            <a:gdLst>
              <a:gd name="T0" fmla="*/ 209 w 221"/>
              <a:gd name="T1" fmla="*/ 95 h 195"/>
              <a:gd name="T2" fmla="*/ 209 w 221"/>
              <a:gd name="T3" fmla="*/ 82 h 195"/>
              <a:gd name="T4" fmla="*/ 221 w 221"/>
              <a:gd name="T5" fmla="*/ 82 h 195"/>
              <a:gd name="T6" fmla="*/ 221 w 221"/>
              <a:gd name="T7" fmla="*/ 74 h 195"/>
              <a:gd name="T8" fmla="*/ 110 w 221"/>
              <a:gd name="T9" fmla="*/ 0 h 195"/>
              <a:gd name="T10" fmla="*/ 0 w 221"/>
              <a:gd name="T11" fmla="*/ 74 h 195"/>
              <a:gd name="T12" fmla="*/ 0 w 221"/>
              <a:gd name="T13" fmla="*/ 82 h 195"/>
              <a:gd name="T14" fmla="*/ 10 w 221"/>
              <a:gd name="T15" fmla="*/ 82 h 195"/>
              <a:gd name="T16" fmla="*/ 10 w 221"/>
              <a:gd name="T17" fmla="*/ 95 h 195"/>
              <a:gd name="T18" fmla="*/ 23 w 221"/>
              <a:gd name="T19" fmla="*/ 95 h 195"/>
              <a:gd name="T20" fmla="*/ 23 w 221"/>
              <a:gd name="T21" fmla="*/ 166 h 195"/>
              <a:gd name="T22" fmla="*/ 10 w 221"/>
              <a:gd name="T23" fmla="*/ 166 h 195"/>
              <a:gd name="T24" fmla="*/ 10 w 221"/>
              <a:gd name="T25" fmla="*/ 179 h 195"/>
              <a:gd name="T26" fmla="*/ 0 w 221"/>
              <a:gd name="T27" fmla="*/ 179 h 195"/>
              <a:gd name="T28" fmla="*/ 0 w 221"/>
              <a:gd name="T29" fmla="*/ 195 h 195"/>
              <a:gd name="T30" fmla="*/ 221 w 221"/>
              <a:gd name="T31" fmla="*/ 195 h 195"/>
              <a:gd name="T32" fmla="*/ 221 w 221"/>
              <a:gd name="T33" fmla="*/ 179 h 195"/>
              <a:gd name="T34" fmla="*/ 209 w 221"/>
              <a:gd name="T35" fmla="*/ 179 h 195"/>
              <a:gd name="T36" fmla="*/ 209 w 221"/>
              <a:gd name="T37" fmla="*/ 166 h 195"/>
              <a:gd name="T38" fmla="*/ 197 w 221"/>
              <a:gd name="T39" fmla="*/ 166 h 195"/>
              <a:gd name="T40" fmla="*/ 197 w 221"/>
              <a:gd name="T41" fmla="*/ 95 h 195"/>
              <a:gd name="T42" fmla="*/ 209 w 221"/>
              <a:gd name="T43" fmla="*/ 95 h 195"/>
              <a:gd name="T44" fmla="*/ 73 w 221"/>
              <a:gd name="T45" fmla="*/ 166 h 195"/>
              <a:gd name="T46" fmla="*/ 49 w 221"/>
              <a:gd name="T47" fmla="*/ 166 h 195"/>
              <a:gd name="T48" fmla="*/ 49 w 221"/>
              <a:gd name="T49" fmla="*/ 95 h 195"/>
              <a:gd name="T50" fmla="*/ 73 w 221"/>
              <a:gd name="T51" fmla="*/ 95 h 195"/>
              <a:gd name="T52" fmla="*/ 73 w 221"/>
              <a:gd name="T53" fmla="*/ 166 h 195"/>
              <a:gd name="T54" fmla="*/ 122 w 221"/>
              <a:gd name="T55" fmla="*/ 166 h 195"/>
              <a:gd name="T56" fmla="*/ 99 w 221"/>
              <a:gd name="T57" fmla="*/ 166 h 195"/>
              <a:gd name="T58" fmla="*/ 99 w 221"/>
              <a:gd name="T59" fmla="*/ 95 h 195"/>
              <a:gd name="T60" fmla="*/ 122 w 221"/>
              <a:gd name="T61" fmla="*/ 95 h 195"/>
              <a:gd name="T62" fmla="*/ 122 w 221"/>
              <a:gd name="T63" fmla="*/ 166 h 195"/>
              <a:gd name="T64" fmla="*/ 171 w 221"/>
              <a:gd name="T65" fmla="*/ 166 h 195"/>
              <a:gd name="T66" fmla="*/ 148 w 221"/>
              <a:gd name="T67" fmla="*/ 166 h 195"/>
              <a:gd name="T68" fmla="*/ 148 w 221"/>
              <a:gd name="T69" fmla="*/ 95 h 195"/>
              <a:gd name="T70" fmla="*/ 171 w 221"/>
              <a:gd name="T71" fmla="*/ 95 h 195"/>
              <a:gd name="T72" fmla="*/ 171 w 221"/>
              <a:gd name="T73" fmla="*/ 166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21" h="195">
                <a:moveTo>
                  <a:pt x="209" y="95"/>
                </a:moveTo>
                <a:lnTo>
                  <a:pt x="209" y="82"/>
                </a:lnTo>
                <a:lnTo>
                  <a:pt x="221" y="82"/>
                </a:lnTo>
                <a:lnTo>
                  <a:pt x="221" y="74"/>
                </a:lnTo>
                <a:lnTo>
                  <a:pt x="110" y="0"/>
                </a:lnTo>
                <a:lnTo>
                  <a:pt x="0" y="74"/>
                </a:lnTo>
                <a:lnTo>
                  <a:pt x="0" y="82"/>
                </a:lnTo>
                <a:lnTo>
                  <a:pt x="10" y="82"/>
                </a:lnTo>
                <a:lnTo>
                  <a:pt x="10" y="95"/>
                </a:lnTo>
                <a:lnTo>
                  <a:pt x="23" y="95"/>
                </a:lnTo>
                <a:lnTo>
                  <a:pt x="23" y="166"/>
                </a:lnTo>
                <a:lnTo>
                  <a:pt x="10" y="166"/>
                </a:lnTo>
                <a:lnTo>
                  <a:pt x="10" y="179"/>
                </a:lnTo>
                <a:lnTo>
                  <a:pt x="0" y="179"/>
                </a:lnTo>
                <a:lnTo>
                  <a:pt x="0" y="195"/>
                </a:lnTo>
                <a:lnTo>
                  <a:pt x="221" y="195"/>
                </a:lnTo>
                <a:lnTo>
                  <a:pt x="221" y="179"/>
                </a:lnTo>
                <a:lnTo>
                  <a:pt x="209" y="179"/>
                </a:lnTo>
                <a:lnTo>
                  <a:pt x="209" y="166"/>
                </a:lnTo>
                <a:lnTo>
                  <a:pt x="197" y="166"/>
                </a:lnTo>
                <a:lnTo>
                  <a:pt x="197" y="95"/>
                </a:lnTo>
                <a:lnTo>
                  <a:pt x="209" y="95"/>
                </a:lnTo>
                <a:close/>
                <a:moveTo>
                  <a:pt x="73" y="166"/>
                </a:moveTo>
                <a:lnTo>
                  <a:pt x="49" y="166"/>
                </a:lnTo>
                <a:lnTo>
                  <a:pt x="49" y="95"/>
                </a:lnTo>
                <a:lnTo>
                  <a:pt x="73" y="95"/>
                </a:lnTo>
                <a:lnTo>
                  <a:pt x="73" y="166"/>
                </a:lnTo>
                <a:close/>
                <a:moveTo>
                  <a:pt x="122" y="166"/>
                </a:moveTo>
                <a:lnTo>
                  <a:pt x="99" y="166"/>
                </a:lnTo>
                <a:lnTo>
                  <a:pt x="99" y="95"/>
                </a:lnTo>
                <a:lnTo>
                  <a:pt x="122" y="95"/>
                </a:lnTo>
                <a:lnTo>
                  <a:pt x="122" y="166"/>
                </a:lnTo>
                <a:close/>
                <a:moveTo>
                  <a:pt x="171" y="166"/>
                </a:moveTo>
                <a:lnTo>
                  <a:pt x="148" y="166"/>
                </a:lnTo>
                <a:lnTo>
                  <a:pt x="148" y="95"/>
                </a:lnTo>
                <a:lnTo>
                  <a:pt x="171" y="95"/>
                </a:lnTo>
                <a:lnTo>
                  <a:pt x="171" y="166"/>
                </a:lnTo>
                <a:close/>
              </a:path>
            </a:pathLst>
          </a:custGeom>
          <a:solidFill>
            <a:schemeClr val="accent6"/>
          </a:solidFill>
          <a:ln>
            <a:noFill/>
          </a:ln>
        </p:spPr>
        <p:txBody>
          <a:bodyPr vert="horz" wrap="square" lIns="91440" tIns="45720" rIns="91440" bIns="45720" numCol="1" anchor="t" anchorCtr="0" compatLnSpc="1"/>
          <a:lstStyle/>
          <a:p>
            <a:endParaRPr lang="en-US">
              <a:latin typeface="+mn-ea"/>
              <a:cs typeface="+mn-ea"/>
            </a:endParaRPr>
          </a:p>
        </p:txBody>
      </p:sp>
      <p:sp>
        <p:nvSpPr>
          <p:cNvPr id="63" name="Freeform 149"/>
          <p:cNvSpPr/>
          <p:nvPr/>
        </p:nvSpPr>
        <p:spPr bwMode="auto">
          <a:xfrm>
            <a:off x="5320073" y="3515727"/>
            <a:ext cx="307172" cy="301247"/>
          </a:xfrm>
          <a:custGeom>
            <a:avLst/>
            <a:gdLst>
              <a:gd name="T0" fmla="*/ 133 w 142"/>
              <a:gd name="T1" fmla="*/ 95 h 139"/>
              <a:gd name="T2" fmla="*/ 106 w 142"/>
              <a:gd name="T3" fmla="*/ 89 h 139"/>
              <a:gd name="T4" fmla="*/ 83 w 142"/>
              <a:gd name="T5" fmla="*/ 67 h 139"/>
              <a:gd name="T6" fmla="*/ 111 w 142"/>
              <a:gd name="T7" fmla="*/ 39 h 139"/>
              <a:gd name="T8" fmla="*/ 119 w 142"/>
              <a:gd name="T9" fmla="*/ 38 h 139"/>
              <a:gd name="T10" fmla="*/ 133 w 142"/>
              <a:gd name="T11" fmla="*/ 16 h 139"/>
              <a:gd name="T12" fmla="*/ 125 w 142"/>
              <a:gd name="T13" fmla="*/ 9 h 139"/>
              <a:gd name="T14" fmla="*/ 104 w 142"/>
              <a:gd name="T15" fmla="*/ 23 h 139"/>
              <a:gd name="T16" fmla="*/ 103 w 142"/>
              <a:gd name="T17" fmla="*/ 30 h 139"/>
              <a:gd name="T18" fmla="*/ 75 w 142"/>
              <a:gd name="T19" fmla="*/ 58 h 139"/>
              <a:gd name="T20" fmla="*/ 51 w 142"/>
              <a:gd name="T21" fmla="*/ 34 h 139"/>
              <a:gd name="T22" fmla="*/ 45 w 142"/>
              <a:gd name="T23" fmla="*/ 7 h 139"/>
              <a:gd name="T24" fmla="*/ 29 w 142"/>
              <a:gd name="T25" fmla="*/ 0 h 139"/>
              <a:gd name="T26" fmla="*/ 39 w 142"/>
              <a:gd name="T27" fmla="*/ 10 h 139"/>
              <a:gd name="T28" fmla="*/ 35 w 142"/>
              <a:gd name="T29" fmla="*/ 27 h 139"/>
              <a:gd name="T30" fmla="*/ 18 w 142"/>
              <a:gd name="T31" fmla="*/ 32 h 139"/>
              <a:gd name="T32" fmla="*/ 3 w 142"/>
              <a:gd name="T33" fmla="*/ 17 h 139"/>
              <a:gd name="T34" fmla="*/ 9 w 142"/>
              <a:gd name="T35" fmla="*/ 43 h 139"/>
              <a:gd name="T36" fmla="*/ 37 w 142"/>
              <a:gd name="T37" fmla="*/ 48 h 139"/>
              <a:gd name="T38" fmla="*/ 58 w 142"/>
              <a:gd name="T39" fmla="*/ 70 h 139"/>
              <a:gd name="T40" fmla="*/ 12 w 142"/>
              <a:gd name="T41" fmla="*/ 115 h 139"/>
              <a:gd name="T42" fmla="*/ 12 w 142"/>
              <a:gd name="T43" fmla="*/ 129 h 139"/>
              <a:gd name="T44" fmla="*/ 13 w 142"/>
              <a:gd name="T45" fmla="*/ 130 h 139"/>
              <a:gd name="T46" fmla="*/ 26 w 142"/>
              <a:gd name="T47" fmla="*/ 130 h 139"/>
              <a:gd name="T48" fmla="*/ 72 w 142"/>
              <a:gd name="T49" fmla="*/ 84 h 139"/>
              <a:gd name="T50" fmla="*/ 92 w 142"/>
              <a:gd name="T51" fmla="*/ 103 h 139"/>
              <a:gd name="T52" fmla="*/ 97 w 142"/>
              <a:gd name="T53" fmla="*/ 131 h 139"/>
              <a:gd name="T54" fmla="*/ 119 w 142"/>
              <a:gd name="T55" fmla="*/ 138 h 139"/>
              <a:gd name="T56" fmla="*/ 105 w 142"/>
              <a:gd name="T57" fmla="*/ 124 h 139"/>
              <a:gd name="T58" fmla="*/ 109 w 142"/>
              <a:gd name="T59" fmla="*/ 110 h 139"/>
              <a:gd name="T60" fmla="*/ 123 w 142"/>
              <a:gd name="T61" fmla="*/ 106 h 139"/>
              <a:gd name="T62" fmla="*/ 139 w 142"/>
              <a:gd name="T63" fmla="*/ 122 h 139"/>
              <a:gd name="T64" fmla="*/ 133 w 142"/>
              <a:gd name="T65" fmla="*/ 95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42" h="139">
                <a:moveTo>
                  <a:pt x="133" y="95"/>
                </a:moveTo>
                <a:cubicBezTo>
                  <a:pt x="126" y="87"/>
                  <a:pt x="115" y="86"/>
                  <a:pt x="106" y="89"/>
                </a:cubicBezTo>
                <a:cubicBezTo>
                  <a:pt x="83" y="67"/>
                  <a:pt x="83" y="67"/>
                  <a:pt x="83" y="67"/>
                </a:cubicBezTo>
                <a:cubicBezTo>
                  <a:pt x="111" y="39"/>
                  <a:pt x="111" y="39"/>
                  <a:pt x="111" y="39"/>
                </a:cubicBezTo>
                <a:cubicBezTo>
                  <a:pt x="119" y="38"/>
                  <a:pt x="119" y="38"/>
                  <a:pt x="119" y="38"/>
                </a:cubicBezTo>
                <a:cubicBezTo>
                  <a:pt x="133" y="16"/>
                  <a:pt x="133" y="16"/>
                  <a:pt x="133" y="16"/>
                </a:cubicBezTo>
                <a:cubicBezTo>
                  <a:pt x="125" y="9"/>
                  <a:pt x="125" y="9"/>
                  <a:pt x="125" y="9"/>
                </a:cubicBezTo>
                <a:cubicBezTo>
                  <a:pt x="104" y="23"/>
                  <a:pt x="104" y="23"/>
                  <a:pt x="104" y="23"/>
                </a:cubicBezTo>
                <a:cubicBezTo>
                  <a:pt x="103" y="30"/>
                  <a:pt x="103" y="30"/>
                  <a:pt x="103" y="30"/>
                </a:cubicBezTo>
                <a:cubicBezTo>
                  <a:pt x="75" y="58"/>
                  <a:pt x="75" y="58"/>
                  <a:pt x="75" y="58"/>
                </a:cubicBezTo>
                <a:cubicBezTo>
                  <a:pt x="51" y="34"/>
                  <a:pt x="51" y="34"/>
                  <a:pt x="51" y="34"/>
                </a:cubicBezTo>
                <a:cubicBezTo>
                  <a:pt x="54" y="25"/>
                  <a:pt x="52" y="14"/>
                  <a:pt x="45" y="7"/>
                </a:cubicBezTo>
                <a:cubicBezTo>
                  <a:pt x="41" y="2"/>
                  <a:pt x="35" y="0"/>
                  <a:pt x="29" y="0"/>
                </a:cubicBezTo>
                <a:cubicBezTo>
                  <a:pt x="39" y="10"/>
                  <a:pt x="39" y="10"/>
                  <a:pt x="39" y="10"/>
                </a:cubicBezTo>
                <a:cubicBezTo>
                  <a:pt x="35" y="27"/>
                  <a:pt x="35" y="27"/>
                  <a:pt x="35" y="27"/>
                </a:cubicBezTo>
                <a:cubicBezTo>
                  <a:pt x="18" y="32"/>
                  <a:pt x="18" y="32"/>
                  <a:pt x="18" y="32"/>
                </a:cubicBezTo>
                <a:cubicBezTo>
                  <a:pt x="3" y="17"/>
                  <a:pt x="3" y="17"/>
                  <a:pt x="3" y="17"/>
                </a:cubicBezTo>
                <a:cubicBezTo>
                  <a:pt x="0" y="26"/>
                  <a:pt x="3" y="36"/>
                  <a:pt x="9" y="43"/>
                </a:cubicBezTo>
                <a:cubicBezTo>
                  <a:pt x="17" y="50"/>
                  <a:pt x="28" y="52"/>
                  <a:pt x="37" y="48"/>
                </a:cubicBezTo>
                <a:cubicBezTo>
                  <a:pt x="58" y="70"/>
                  <a:pt x="58" y="70"/>
                  <a:pt x="58" y="70"/>
                </a:cubicBezTo>
                <a:cubicBezTo>
                  <a:pt x="12" y="115"/>
                  <a:pt x="12" y="115"/>
                  <a:pt x="12" y="115"/>
                </a:cubicBezTo>
                <a:cubicBezTo>
                  <a:pt x="9" y="119"/>
                  <a:pt x="9" y="125"/>
                  <a:pt x="12" y="129"/>
                </a:cubicBezTo>
                <a:cubicBezTo>
                  <a:pt x="13" y="130"/>
                  <a:pt x="13" y="130"/>
                  <a:pt x="13" y="130"/>
                </a:cubicBezTo>
                <a:cubicBezTo>
                  <a:pt x="17" y="133"/>
                  <a:pt x="23" y="133"/>
                  <a:pt x="26" y="130"/>
                </a:cubicBezTo>
                <a:cubicBezTo>
                  <a:pt x="72" y="84"/>
                  <a:pt x="72" y="84"/>
                  <a:pt x="72" y="84"/>
                </a:cubicBezTo>
                <a:cubicBezTo>
                  <a:pt x="92" y="103"/>
                  <a:pt x="92" y="103"/>
                  <a:pt x="92" y="103"/>
                </a:cubicBezTo>
                <a:cubicBezTo>
                  <a:pt x="88" y="112"/>
                  <a:pt x="90" y="123"/>
                  <a:pt x="97" y="131"/>
                </a:cubicBezTo>
                <a:cubicBezTo>
                  <a:pt x="103" y="136"/>
                  <a:pt x="111" y="139"/>
                  <a:pt x="119" y="138"/>
                </a:cubicBezTo>
                <a:cubicBezTo>
                  <a:pt x="105" y="124"/>
                  <a:pt x="105" y="124"/>
                  <a:pt x="105" y="124"/>
                </a:cubicBezTo>
                <a:cubicBezTo>
                  <a:pt x="109" y="110"/>
                  <a:pt x="109" y="110"/>
                  <a:pt x="109" y="110"/>
                </a:cubicBezTo>
                <a:cubicBezTo>
                  <a:pt x="123" y="106"/>
                  <a:pt x="123" y="106"/>
                  <a:pt x="123" y="106"/>
                </a:cubicBezTo>
                <a:cubicBezTo>
                  <a:pt x="139" y="122"/>
                  <a:pt x="139" y="122"/>
                  <a:pt x="139" y="122"/>
                </a:cubicBezTo>
                <a:cubicBezTo>
                  <a:pt x="142" y="113"/>
                  <a:pt x="140" y="102"/>
                  <a:pt x="133" y="95"/>
                </a:cubicBezTo>
                <a:close/>
              </a:path>
            </a:pathLst>
          </a:custGeom>
          <a:solidFill>
            <a:schemeClr val="accent5"/>
          </a:solidFill>
          <a:ln>
            <a:noFill/>
          </a:ln>
        </p:spPr>
        <p:txBody>
          <a:bodyPr vert="horz" wrap="square" lIns="91440" tIns="45720" rIns="91440" bIns="45720" numCol="1" anchor="t" anchorCtr="0" compatLnSpc="1"/>
          <a:lstStyle/>
          <a:p>
            <a:endParaRPr lang="en-US">
              <a:latin typeface="+mn-ea"/>
              <a:cs typeface="+mn-ea"/>
            </a:endParaRPr>
          </a:p>
        </p:txBody>
      </p:sp>
      <p:sp>
        <p:nvSpPr>
          <p:cNvPr id="64" name="Freeform 142"/>
          <p:cNvSpPr/>
          <p:nvPr/>
        </p:nvSpPr>
        <p:spPr bwMode="auto">
          <a:xfrm>
            <a:off x="6516555" y="3562463"/>
            <a:ext cx="292261" cy="238612"/>
          </a:xfrm>
          <a:custGeom>
            <a:avLst/>
            <a:gdLst>
              <a:gd name="T0" fmla="*/ 135 w 135"/>
              <a:gd name="T1" fmla="*/ 49 h 110"/>
              <a:gd name="T2" fmla="*/ 68 w 135"/>
              <a:gd name="T3" fmla="*/ 0 h 110"/>
              <a:gd name="T4" fmla="*/ 0 w 135"/>
              <a:gd name="T5" fmla="*/ 49 h 110"/>
              <a:gd name="T6" fmla="*/ 68 w 135"/>
              <a:gd name="T7" fmla="*/ 99 h 110"/>
              <a:gd name="T8" fmla="*/ 93 w 135"/>
              <a:gd name="T9" fmla="*/ 96 h 110"/>
              <a:gd name="T10" fmla="*/ 121 w 135"/>
              <a:gd name="T11" fmla="*/ 110 h 110"/>
              <a:gd name="T12" fmla="*/ 113 w 135"/>
              <a:gd name="T13" fmla="*/ 86 h 110"/>
              <a:gd name="T14" fmla="*/ 135 w 135"/>
              <a:gd name="T15" fmla="*/ 49 h 1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5" h="110">
                <a:moveTo>
                  <a:pt x="135" y="49"/>
                </a:moveTo>
                <a:cubicBezTo>
                  <a:pt x="135" y="22"/>
                  <a:pt x="105" y="0"/>
                  <a:pt x="68" y="0"/>
                </a:cubicBezTo>
                <a:cubicBezTo>
                  <a:pt x="30" y="0"/>
                  <a:pt x="0" y="22"/>
                  <a:pt x="0" y="49"/>
                </a:cubicBezTo>
                <a:cubicBezTo>
                  <a:pt x="0" y="77"/>
                  <a:pt x="30" y="99"/>
                  <a:pt x="68" y="99"/>
                </a:cubicBezTo>
                <a:cubicBezTo>
                  <a:pt x="76" y="99"/>
                  <a:pt x="85" y="98"/>
                  <a:pt x="93" y="96"/>
                </a:cubicBezTo>
                <a:cubicBezTo>
                  <a:pt x="95" y="95"/>
                  <a:pt x="121" y="110"/>
                  <a:pt x="121" y="110"/>
                </a:cubicBezTo>
                <a:cubicBezTo>
                  <a:pt x="113" y="86"/>
                  <a:pt x="113" y="86"/>
                  <a:pt x="113" y="86"/>
                </a:cubicBezTo>
                <a:cubicBezTo>
                  <a:pt x="126" y="77"/>
                  <a:pt x="135" y="64"/>
                  <a:pt x="135" y="49"/>
                </a:cubicBezTo>
                <a:close/>
              </a:path>
            </a:pathLst>
          </a:custGeom>
          <a:solidFill>
            <a:schemeClr val="accent4"/>
          </a:solidFill>
          <a:ln>
            <a:noFill/>
          </a:ln>
        </p:spPr>
        <p:txBody>
          <a:bodyPr vert="horz" wrap="square" lIns="91440" tIns="45720" rIns="91440" bIns="45720" numCol="1" anchor="t" anchorCtr="0" compatLnSpc="1"/>
          <a:lstStyle/>
          <a:p>
            <a:endParaRPr lang="en-US">
              <a:latin typeface="+mn-ea"/>
              <a:cs typeface="+mn-ea"/>
            </a:endParaRPr>
          </a:p>
        </p:txBody>
      </p:sp>
      <p:grpSp>
        <p:nvGrpSpPr>
          <p:cNvPr id="65" name="组合 64"/>
          <p:cNvGrpSpPr/>
          <p:nvPr/>
        </p:nvGrpSpPr>
        <p:grpSpPr>
          <a:xfrm>
            <a:off x="7135773" y="4645467"/>
            <a:ext cx="311646" cy="193872"/>
            <a:chOff x="8292784" y="1202455"/>
            <a:chExt cx="311687" cy="193872"/>
          </a:xfrm>
          <a:solidFill>
            <a:schemeClr val="accent3"/>
          </a:solidFill>
        </p:grpSpPr>
        <p:sp>
          <p:nvSpPr>
            <p:cNvPr id="66" name="Freeform 151"/>
            <p:cNvSpPr/>
            <p:nvPr/>
          </p:nvSpPr>
          <p:spPr bwMode="auto">
            <a:xfrm>
              <a:off x="8297258" y="1202455"/>
              <a:ext cx="299756" cy="123780"/>
            </a:xfrm>
            <a:custGeom>
              <a:avLst/>
              <a:gdLst>
                <a:gd name="T0" fmla="*/ 135 w 139"/>
                <a:gd name="T1" fmla="*/ 0 h 57"/>
                <a:gd name="T2" fmla="*/ 4 w 139"/>
                <a:gd name="T3" fmla="*/ 0 h 57"/>
                <a:gd name="T4" fmla="*/ 0 w 139"/>
                <a:gd name="T5" fmla="*/ 1 h 57"/>
                <a:gd name="T6" fmla="*/ 65 w 139"/>
                <a:gd name="T7" fmla="*/ 55 h 57"/>
                <a:gd name="T8" fmla="*/ 74 w 139"/>
                <a:gd name="T9" fmla="*/ 55 h 57"/>
                <a:gd name="T10" fmla="*/ 139 w 139"/>
                <a:gd name="T11" fmla="*/ 1 h 57"/>
                <a:gd name="T12" fmla="*/ 135 w 139"/>
                <a:gd name="T13" fmla="*/ 0 h 57"/>
              </a:gdLst>
              <a:ahLst/>
              <a:cxnLst>
                <a:cxn ang="0">
                  <a:pos x="T0" y="T1"/>
                </a:cxn>
                <a:cxn ang="0">
                  <a:pos x="T2" y="T3"/>
                </a:cxn>
                <a:cxn ang="0">
                  <a:pos x="T4" y="T5"/>
                </a:cxn>
                <a:cxn ang="0">
                  <a:pos x="T6" y="T7"/>
                </a:cxn>
                <a:cxn ang="0">
                  <a:pos x="T8" y="T9"/>
                </a:cxn>
                <a:cxn ang="0">
                  <a:pos x="T10" y="T11"/>
                </a:cxn>
                <a:cxn ang="0">
                  <a:pos x="T12" y="T13"/>
                </a:cxn>
              </a:cxnLst>
              <a:rect l="0" t="0" r="r" b="b"/>
              <a:pathLst>
                <a:path w="139" h="57">
                  <a:moveTo>
                    <a:pt x="135" y="0"/>
                  </a:moveTo>
                  <a:cubicBezTo>
                    <a:pt x="4" y="0"/>
                    <a:pt x="4" y="0"/>
                    <a:pt x="4" y="0"/>
                  </a:cubicBezTo>
                  <a:cubicBezTo>
                    <a:pt x="3" y="0"/>
                    <a:pt x="1" y="0"/>
                    <a:pt x="0" y="1"/>
                  </a:cubicBezTo>
                  <a:cubicBezTo>
                    <a:pt x="65" y="55"/>
                    <a:pt x="65" y="55"/>
                    <a:pt x="65" y="55"/>
                  </a:cubicBezTo>
                  <a:cubicBezTo>
                    <a:pt x="68" y="57"/>
                    <a:pt x="72" y="57"/>
                    <a:pt x="74" y="55"/>
                  </a:cubicBezTo>
                  <a:cubicBezTo>
                    <a:pt x="139" y="1"/>
                    <a:pt x="139" y="1"/>
                    <a:pt x="139" y="1"/>
                  </a:cubicBezTo>
                  <a:cubicBezTo>
                    <a:pt x="138" y="0"/>
                    <a:pt x="137" y="0"/>
                    <a:pt x="135" y="0"/>
                  </a:cubicBezTo>
                  <a:close/>
                </a:path>
              </a:pathLst>
            </a:custGeom>
            <a:grpFill/>
            <a:ln>
              <a:noFill/>
            </a:ln>
          </p:spPr>
          <p:txBody>
            <a:bodyPr vert="horz" wrap="square" lIns="91440" tIns="45720" rIns="91440" bIns="45720" numCol="1" anchor="t" anchorCtr="0" compatLnSpc="1"/>
            <a:lstStyle/>
            <a:p>
              <a:endParaRPr lang="en-US">
                <a:latin typeface="+mn-ea"/>
                <a:cs typeface="+mn-ea"/>
              </a:endParaRPr>
            </a:p>
          </p:txBody>
        </p:sp>
        <p:sp>
          <p:nvSpPr>
            <p:cNvPr id="67" name="Freeform 152"/>
            <p:cNvSpPr>
              <a:spLocks noEditPoints="1"/>
            </p:cNvSpPr>
            <p:nvPr/>
          </p:nvSpPr>
          <p:spPr bwMode="auto">
            <a:xfrm>
              <a:off x="8292784" y="1221842"/>
              <a:ext cx="311687" cy="174485"/>
            </a:xfrm>
            <a:custGeom>
              <a:avLst/>
              <a:gdLst>
                <a:gd name="T0" fmla="*/ 77 w 144"/>
                <a:gd name="T1" fmla="*/ 55 h 81"/>
                <a:gd name="T2" fmla="*/ 67 w 144"/>
                <a:gd name="T3" fmla="*/ 55 h 81"/>
                <a:gd name="T4" fmla="*/ 0 w 144"/>
                <a:gd name="T5" fmla="*/ 0 h 81"/>
                <a:gd name="T6" fmla="*/ 0 w 144"/>
                <a:gd name="T7" fmla="*/ 74 h 81"/>
                <a:gd name="T8" fmla="*/ 6 w 144"/>
                <a:gd name="T9" fmla="*/ 81 h 81"/>
                <a:gd name="T10" fmla="*/ 137 w 144"/>
                <a:gd name="T11" fmla="*/ 81 h 81"/>
                <a:gd name="T12" fmla="*/ 144 w 144"/>
                <a:gd name="T13" fmla="*/ 74 h 81"/>
                <a:gd name="T14" fmla="*/ 144 w 144"/>
                <a:gd name="T15" fmla="*/ 0 h 81"/>
                <a:gd name="T16" fmla="*/ 77 w 144"/>
                <a:gd name="T17" fmla="*/ 55 h 81"/>
                <a:gd name="T18" fmla="*/ 41 w 144"/>
                <a:gd name="T19" fmla="*/ 45 h 81"/>
                <a:gd name="T20" fmla="*/ 10 w 144"/>
                <a:gd name="T21" fmla="*/ 75 h 81"/>
                <a:gd name="T22" fmla="*/ 8 w 144"/>
                <a:gd name="T23" fmla="*/ 76 h 81"/>
                <a:gd name="T24" fmla="*/ 6 w 144"/>
                <a:gd name="T25" fmla="*/ 75 h 81"/>
                <a:gd name="T26" fmla="*/ 6 w 144"/>
                <a:gd name="T27" fmla="*/ 71 h 81"/>
                <a:gd name="T28" fmla="*/ 37 w 144"/>
                <a:gd name="T29" fmla="*/ 41 h 81"/>
                <a:gd name="T30" fmla="*/ 41 w 144"/>
                <a:gd name="T31" fmla="*/ 41 h 81"/>
                <a:gd name="T32" fmla="*/ 41 w 144"/>
                <a:gd name="T33" fmla="*/ 45 h 81"/>
                <a:gd name="T34" fmla="*/ 138 w 144"/>
                <a:gd name="T35" fmla="*/ 75 h 81"/>
                <a:gd name="T36" fmla="*/ 136 w 144"/>
                <a:gd name="T37" fmla="*/ 76 h 81"/>
                <a:gd name="T38" fmla="*/ 134 w 144"/>
                <a:gd name="T39" fmla="*/ 75 h 81"/>
                <a:gd name="T40" fmla="*/ 102 w 144"/>
                <a:gd name="T41" fmla="*/ 45 h 81"/>
                <a:gd name="T42" fmla="*/ 102 w 144"/>
                <a:gd name="T43" fmla="*/ 41 h 81"/>
                <a:gd name="T44" fmla="*/ 106 w 144"/>
                <a:gd name="T45" fmla="*/ 41 h 81"/>
                <a:gd name="T46" fmla="*/ 138 w 144"/>
                <a:gd name="T47" fmla="*/ 71 h 81"/>
                <a:gd name="T48" fmla="*/ 138 w 144"/>
                <a:gd name="T49" fmla="*/ 75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44" h="81">
                  <a:moveTo>
                    <a:pt x="77" y="55"/>
                  </a:moveTo>
                  <a:cubicBezTo>
                    <a:pt x="74" y="57"/>
                    <a:pt x="69" y="57"/>
                    <a:pt x="67" y="55"/>
                  </a:cubicBezTo>
                  <a:cubicBezTo>
                    <a:pt x="0" y="0"/>
                    <a:pt x="0" y="0"/>
                    <a:pt x="0" y="0"/>
                  </a:cubicBezTo>
                  <a:cubicBezTo>
                    <a:pt x="0" y="74"/>
                    <a:pt x="0" y="74"/>
                    <a:pt x="0" y="74"/>
                  </a:cubicBezTo>
                  <a:cubicBezTo>
                    <a:pt x="0" y="78"/>
                    <a:pt x="3" y="81"/>
                    <a:pt x="6" y="81"/>
                  </a:cubicBezTo>
                  <a:cubicBezTo>
                    <a:pt x="137" y="81"/>
                    <a:pt x="137" y="81"/>
                    <a:pt x="137" y="81"/>
                  </a:cubicBezTo>
                  <a:cubicBezTo>
                    <a:pt x="141" y="81"/>
                    <a:pt x="144" y="78"/>
                    <a:pt x="144" y="74"/>
                  </a:cubicBezTo>
                  <a:cubicBezTo>
                    <a:pt x="144" y="0"/>
                    <a:pt x="144" y="0"/>
                    <a:pt x="144" y="0"/>
                  </a:cubicBezTo>
                  <a:lnTo>
                    <a:pt x="77" y="55"/>
                  </a:lnTo>
                  <a:close/>
                  <a:moveTo>
                    <a:pt x="41" y="45"/>
                  </a:moveTo>
                  <a:cubicBezTo>
                    <a:pt x="10" y="75"/>
                    <a:pt x="10" y="75"/>
                    <a:pt x="10" y="75"/>
                  </a:cubicBezTo>
                  <a:cubicBezTo>
                    <a:pt x="9" y="75"/>
                    <a:pt x="8" y="76"/>
                    <a:pt x="8" y="76"/>
                  </a:cubicBezTo>
                  <a:cubicBezTo>
                    <a:pt x="7" y="76"/>
                    <a:pt x="6" y="75"/>
                    <a:pt x="6" y="75"/>
                  </a:cubicBezTo>
                  <a:cubicBezTo>
                    <a:pt x="5" y="74"/>
                    <a:pt x="5" y="72"/>
                    <a:pt x="6" y="71"/>
                  </a:cubicBezTo>
                  <a:cubicBezTo>
                    <a:pt x="37" y="41"/>
                    <a:pt x="37" y="41"/>
                    <a:pt x="37" y="41"/>
                  </a:cubicBezTo>
                  <a:cubicBezTo>
                    <a:pt x="38" y="40"/>
                    <a:pt x="40" y="40"/>
                    <a:pt x="41" y="41"/>
                  </a:cubicBezTo>
                  <a:cubicBezTo>
                    <a:pt x="42" y="42"/>
                    <a:pt x="42" y="44"/>
                    <a:pt x="41" y="45"/>
                  </a:cubicBezTo>
                  <a:close/>
                  <a:moveTo>
                    <a:pt x="138" y="75"/>
                  </a:moveTo>
                  <a:cubicBezTo>
                    <a:pt x="137" y="75"/>
                    <a:pt x="136" y="76"/>
                    <a:pt x="136" y="76"/>
                  </a:cubicBezTo>
                  <a:cubicBezTo>
                    <a:pt x="135" y="76"/>
                    <a:pt x="134" y="75"/>
                    <a:pt x="134" y="75"/>
                  </a:cubicBezTo>
                  <a:cubicBezTo>
                    <a:pt x="102" y="45"/>
                    <a:pt x="102" y="45"/>
                    <a:pt x="102" y="45"/>
                  </a:cubicBezTo>
                  <a:cubicBezTo>
                    <a:pt x="101" y="44"/>
                    <a:pt x="101" y="42"/>
                    <a:pt x="102" y="41"/>
                  </a:cubicBezTo>
                  <a:cubicBezTo>
                    <a:pt x="103" y="40"/>
                    <a:pt x="105" y="40"/>
                    <a:pt x="106" y="41"/>
                  </a:cubicBezTo>
                  <a:cubicBezTo>
                    <a:pt x="138" y="71"/>
                    <a:pt x="138" y="71"/>
                    <a:pt x="138" y="71"/>
                  </a:cubicBezTo>
                  <a:cubicBezTo>
                    <a:pt x="139" y="72"/>
                    <a:pt x="139" y="74"/>
                    <a:pt x="138" y="75"/>
                  </a:cubicBezTo>
                  <a:close/>
                </a:path>
              </a:pathLst>
            </a:custGeom>
            <a:grpFill/>
            <a:ln>
              <a:noFill/>
            </a:ln>
          </p:spPr>
          <p:txBody>
            <a:bodyPr vert="horz" wrap="square" lIns="91440" tIns="45720" rIns="91440" bIns="45720" numCol="1" anchor="t" anchorCtr="0" compatLnSpc="1"/>
            <a:lstStyle/>
            <a:p>
              <a:endParaRPr lang="en-US">
                <a:latin typeface="+mn-ea"/>
                <a:cs typeface="+mn-ea"/>
              </a:endParaRPr>
            </a:p>
          </p:txBody>
        </p:sp>
      </p:grpSp>
      <p:grpSp>
        <p:nvGrpSpPr>
          <p:cNvPr id="72" name="组合 71"/>
          <p:cNvGrpSpPr/>
          <p:nvPr/>
        </p:nvGrpSpPr>
        <p:grpSpPr>
          <a:xfrm>
            <a:off x="5915889" y="4591983"/>
            <a:ext cx="307174" cy="307212"/>
            <a:chOff x="11121822" y="1145785"/>
            <a:chExt cx="307214" cy="307212"/>
          </a:xfrm>
          <a:solidFill>
            <a:schemeClr val="accent2"/>
          </a:solidFill>
        </p:grpSpPr>
        <p:sp>
          <p:nvSpPr>
            <p:cNvPr id="73" name="Freeform 140"/>
            <p:cNvSpPr>
              <a:spLocks noEditPoints="1"/>
            </p:cNvSpPr>
            <p:nvPr/>
          </p:nvSpPr>
          <p:spPr bwMode="auto">
            <a:xfrm>
              <a:off x="11121822" y="1211403"/>
              <a:ext cx="241594" cy="241594"/>
            </a:xfrm>
            <a:custGeom>
              <a:avLst/>
              <a:gdLst>
                <a:gd name="T0" fmla="*/ 103 w 112"/>
                <a:gd name="T1" fmla="*/ 47 h 112"/>
                <a:gd name="T2" fmla="*/ 106 w 112"/>
                <a:gd name="T3" fmla="*/ 36 h 112"/>
                <a:gd name="T4" fmla="*/ 102 w 112"/>
                <a:gd name="T5" fmla="*/ 22 h 112"/>
                <a:gd name="T6" fmla="*/ 92 w 112"/>
                <a:gd name="T7" fmla="*/ 25 h 112"/>
                <a:gd name="T8" fmla="*/ 90 w 112"/>
                <a:gd name="T9" fmla="*/ 14 h 112"/>
                <a:gd name="T10" fmla="*/ 79 w 112"/>
                <a:gd name="T11" fmla="*/ 4 h 112"/>
                <a:gd name="T12" fmla="*/ 71 w 112"/>
                <a:gd name="T13" fmla="*/ 11 h 112"/>
                <a:gd name="T14" fmla="*/ 64 w 112"/>
                <a:gd name="T15" fmla="*/ 3 h 112"/>
                <a:gd name="T16" fmla="*/ 50 w 112"/>
                <a:gd name="T17" fmla="*/ 0 h 112"/>
                <a:gd name="T18" fmla="*/ 47 w 112"/>
                <a:gd name="T19" fmla="*/ 10 h 112"/>
                <a:gd name="T20" fmla="*/ 37 w 112"/>
                <a:gd name="T21" fmla="*/ 6 h 112"/>
                <a:gd name="T22" fmla="*/ 23 w 112"/>
                <a:gd name="T23" fmla="*/ 11 h 112"/>
                <a:gd name="T24" fmla="*/ 25 w 112"/>
                <a:gd name="T25" fmla="*/ 20 h 112"/>
                <a:gd name="T26" fmla="*/ 14 w 112"/>
                <a:gd name="T27" fmla="*/ 22 h 112"/>
                <a:gd name="T28" fmla="*/ 5 w 112"/>
                <a:gd name="T29" fmla="*/ 33 h 112"/>
                <a:gd name="T30" fmla="*/ 12 w 112"/>
                <a:gd name="T31" fmla="*/ 41 h 112"/>
                <a:gd name="T32" fmla="*/ 3 w 112"/>
                <a:gd name="T33" fmla="*/ 48 h 112"/>
                <a:gd name="T34" fmla="*/ 0 w 112"/>
                <a:gd name="T35" fmla="*/ 62 h 112"/>
                <a:gd name="T36" fmla="*/ 10 w 112"/>
                <a:gd name="T37" fmla="*/ 65 h 112"/>
                <a:gd name="T38" fmla="*/ 6 w 112"/>
                <a:gd name="T39" fmla="*/ 75 h 112"/>
                <a:gd name="T40" fmla="*/ 11 w 112"/>
                <a:gd name="T41" fmla="*/ 89 h 112"/>
                <a:gd name="T42" fmla="*/ 21 w 112"/>
                <a:gd name="T43" fmla="*/ 87 h 112"/>
                <a:gd name="T44" fmla="*/ 23 w 112"/>
                <a:gd name="T45" fmla="*/ 98 h 112"/>
                <a:gd name="T46" fmla="*/ 34 w 112"/>
                <a:gd name="T47" fmla="*/ 108 h 112"/>
                <a:gd name="T48" fmla="*/ 41 w 112"/>
                <a:gd name="T49" fmla="*/ 101 h 112"/>
                <a:gd name="T50" fmla="*/ 48 w 112"/>
                <a:gd name="T51" fmla="*/ 109 h 112"/>
                <a:gd name="T52" fmla="*/ 63 w 112"/>
                <a:gd name="T53" fmla="*/ 112 h 112"/>
                <a:gd name="T54" fmla="*/ 66 w 112"/>
                <a:gd name="T55" fmla="*/ 102 h 112"/>
                <a:gd name="T56" fmla="*/ 76 w 112"/>
                <a:gd name="T57" fmla="*/ 106 h 112"/>
                <a:gd name="T58" fmla="*/ 90 w 112"/>
                <a:gd name="T59" fmla="*/ 101 h 112"/>
                <a:gd name="T60" fmla="*/ 88 w 112"/>
                <a:gd name="T61" fmla="*/ 91 h 112"/>
                <a:gd name="T62" fmla="*/ 98 w 112"/>
                <a:gd name="T63" fmla="*/ 89 h 112"/>
                <a:gd name="T64" fmla="*/ 108 w 112"/>
                <a:gd name="T65" fmla="*/ 78 h 112"/>
                <a:gd name="T66" fmla="*/ 101 w 112"/>
                <a:gd name="T67" fmla="*/ 71 h 112"/>
                <a:gd name="T68" fmla="*/ 110 w 112"/>
                <a:gd name="T69" fmla="*/ 64 h 112"/>
                <a:gd name="T70" fmla="*/ 112 w 112"/>
                <a:gd name="T71" fmla="*/ 49 h 112"/>
                <a:gd name="T72" fmla="*/ 56 w 112"/>
                <a:gd name="T73" fmla="*/ 86 h 112"/>
                <a:gd name="T74" fmla="*/ 56 w 112"/>
                <a:gd name="T75" fmla="*/ 26 h 112"/>
                <a:gd name="T76" fmla="*/ 56 w 112"/>
                <a:gd name="T77" fmla="*/ 86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12" h="112">
                  <a:moveTo>
                    <a:pt x="110" y="47"/>
                  </a:moveTo>
                  <a:cubicBezTo>
                    <a:pt x="103" y="47"/>
                    <a:pt x="103" y="47"/>
                    <a:pt x="103" y="47"/>
                  </a:cubicBezTo>
                  <a:cubicBezTo>
                    <a:pt x="102" y="44"/>
                    <a:pt x="101" y="42"/>
                    <a:pt x="101" y="39"/>
                  </a:cubicBezTo>
                  <a:cubicBezTo>
                    <a:pt x="106" y="36"/>
                    <a:pt x="106" y="36"/>
                    <a:pt x="106" y="36"/>
                  </a:cubicBezTo>
                  <a:cubicBezTo>
                    <a:pt x="108" y="35"/>
                    <a:pt x="108" y="34"/>
                    <a:pt x="107" y="32"/>
                  </a:cubicBezTo>
                  <a:cubicBezTo>
                    <a:pt x="102" y="22"/>
                    <a:pt x="102" y="22"/>
                    <a:pt x="102" y="22"/>
                  </a:cubicBezTo>
                  <a:cubicBezTo>
                    <a:pt x="101" y="21"/>
                    <a:pt x="99" y="20"/>
                    <a:pt x="98" y="21"/>
                  </a:cubicBezTo>
                  <a:cubicBezTo>
                    <a:pt x="92" y="25"/>
                    <a:pt x="92" y="25"/>
                    <a:pt x="92" y="25"/>
                  </a:cubicBezTo>
                  <a:cubicBezTo>
                    <a:pt x="90" y="23"/>
                    <a:pt x="88" y="21"/>
                    <a:pt x="87" y="20"/>
                  </a:cubicBezTo>
                  <a:cubicBezTo>
                    <a:pt x="90" y="14"/>
                    <a:pt x="90" y="14"/>
                    <a:pt x="90" y="14"/>
                  </a:cubicBezTo>
                  <a:cubicBezTo>
                    <a:pt x="91" y="12"/>
                    <a:pt x="90" y="11"/>
                    <a:pt x="89" y="10"/>
                  </a:cubicBezTo>
                  <a:cubicBezTo>
                    <a:pt x="79" y="4"/>
                    <a:pt x="79" y="4"/>
                    <a:pt x="79" y="4"/>
                  </a:cubicBezTo>
                  <a:cubicBezTo>
                    <a:pt x="77" y="3"/>
                    <a:pt x="76" y="4"/>
                    <a:pt x="75" y="5"/>
                  </a:cubicBezTo>
                  <a:cubicBezTo>
                    <a:pt x="71" y="11"/>
                    <a:pt x="71" y="11"/>
                    <a:pt x="71" y="11"/>
                  </a:cubicBezTo>
                  <a:cubicBezTo>
                    <a:pt x="69" y="10"/>
                    <a:pt x="67" y="10"/>
                    <a:pt x="64" y="9"/>
                  </a:cubicBezTo>
                  <a:cubicBezTo>
                    <a:pt x="64" y="3"/>
                    <a:pt x="64" y="3"/>
                    <a:pt x="64" y="3"/>
                  </a:cubicBezTo>
                  <a:cubicBezTo>
                    <a:pt x="64" y="1"/>
                    <a:pt x="63" y="0"/>
                    <a:pt x="61" y="0"/>
                  </a:cubicBezTo>
                  <a:cubicBezTo>
                    <a:pt x="50" y="0"/>
                    <a:pt x="50" y="0"/>
                    <a:pt x="50" y="0"/>
                  </a:cubicBezTo>
                  <a:cubicBezTo>
                    <a:pt x="48" y="0"/>
                    <a:pt x="47" y="1"/>
                    <a:pt x="47" y="3"/>
                  </a:cubicBezTo>
                  <a:cubicBezTo>
                    <a:pt x="47" y="10"/>
                    <a:pt x="47" y="10"/>
                    <a:pt x="47" y="10"/>
                  </a:cubicBezTo>
                  <a:cubicBezTo>
                    <a:pt x="45" y="10"/>
                    <a:pt x="42" y="11"/>
                    <a:pt x="40" y="12"/>
                  </a:cubicBezTo>
                  <a:cubicBezTo>
                    <a:pt x="37" y="6"/>
                    <a:pt x="37" y="6"/>
                    <a:pt x="37" y="6"/>
                  </a:cubicBezTo>
                  <a:cubicBezTo>
                    <a:pt x="36" y="4"/>
                    <a:pt x="34" y="4"/>
                    <a:pt x="33" y="5"/>
                  </a:cubicBezTo>
                  <a:cubicBezTo>
                    <a:pt x="23" y="11"/>
                    <a:pt x="23" y="11"/>
                    <a:pt x="23" y="11"/>
                  </a:cubicBezTo>
                  <a:cubicBezTo>
                    <a:pt x="21" y="11"/>
                    <a:pt x="21" y="13"/>
                    <a:pt x="22" y="14"/>
                  </a:cubicBezTo>
                  <a:cubicBezTo>
                    <a:pt x="25" y="20"/>
                    <a:pt x="25" y="20"/>
                    <a:pt x="25" y="20"/>
                  </a:cubicBezTo>
                  <a:cubicBezTo>
                    <a:pt x="23" y="22"/>
                    <a:pt x="22" y="24"/>
                    <a:pt x="20" y="26"/>
                  </a:cubicBezTo>
                  <a:cubicBezTo>
                    <a:pt x="14" y="22"/>
                    <a:pt x="14" y="22"/>
                    <a:pt x="14" y="22"/>
                  </a:cubicBezTo>
                  <a:cubicBezTo>
                    <a:pt x="13" y="22"/>
                    <a:pt x="11" y="22"/>
                    <a:pt x="10" y="23"/>
                  </a:cubicBezTo>
                  <a:cubicBezTo>
                    <a:pt x="5" y="33"/>
                    <a:pt x="5" y="33"/>
                    <a:pt x="5" y="33"/>
                  </a:cubicBezTo>
                  <a:cubicBezTo>
                    <a:pt x="4" y="35"/>
                    <a:pt x="4" y="36"/>
                    <a:pt x="6" y="37"/>
                  </a:cubicBezTo>
                  <a:cubicBezTo>
                    <a:pt x="12" y="41"/>
                    <a:pt x="12" y="41"/>
                    <a:pt x="12" y="41"/>
                  </a:cubicBezTo>
                  <a:cubicBezTo>
                    <a:pt x="11" y="43"/>
                    <a:pt x="10" y="45"/>
                    <a:pt x="10" y="48"/>
                  </a:cubicBezTo>
                  <a:cubicBezTo>
                    <a:pt x="3" y="48"/>
                    <a:pt x="3" y="48"/>
                    <a:pt x="3" y="48"/>
                  </a:cubicBezTo>
                  <a:cubicBezTo>
                    <a:pt x="2" y="48"/>
                    <a:pt x="0" y="49"/>
                    <a:pt x="0" y="51"/>
                  </a:cubicBezTo>
                  <a:cubicBezTo>
                    <a:pt x="0" y="62"/>
                    <a:pt x="0" y="62"/>
                    <a:pt x="0" y="62"/>
                  </a:cubicBezTo>
                  <a:cubicBezTo>
                    <a:pt x="0" y="64"/>
                    <a:pt x="2" y="65"/>
                    <a:pt x="3" y="65"/>
                  </a:cubicBezTo>
                  <a:cubicBezTo>
                    <a:pt x="10" y="65"/>
                    <a:pt x="10" y="65"/>
                    <a:pt x="10" y="65"/>
                  </a:cubicBezTo>
                  <a:cubicBezTo>
                    <a:pt x="11" y="68"/>
                    <a:pt x="11" y="70"/>
                    <a:pt x="12" y="72"/>
                  </a:cubicBezTo>
                  <a:cubicBezTo>
                    <a:pt x="6" y="75"/>
                    <a:pt x="6" y="75"/>
                    <a:pt x="6" y="75"/>
                  </a:cubicBezTo>
                  <a:cubicBezTo>
                    <a:pt x="5" y="76"/>
                    <a:pt x="5" y="78"/>
                    <a:pt x="5" y="79"/>
                  </a:cubicBezTo>
                  <a:cubicBezTo>
                    <a:pt x="11" y="89"/>
                    <a:pt x="11" y="89"/>
                    <a:pt x="11" y="89"/>
                  </a:cubicBezTo>
                  <a:cubicBezTo>
                    <a:pt x="12" y="91"/>
                    <a:pt x="14" y="91"/>
                    <a:pt x="15" y="90"/>
                  </a:cubicBezTo>
                  <a:cubicBezTo>
                    <a:pt x="21" y="87"/>
                    <a:pt x="21" y="87"/>
                    <a:pt x="21" y="87"/>
                  </a:cubicBezTo>
                  <a:cubicBezTo>
                    <a:pt x="23" y="89"/>
                    <a:pt x="24" y="91"/>
                    <a:pt x="26" y="92"/>
                  </a:cubicBezTo>
                  <a:cubicBezTo>
                    <a:pt x="23" y="98"/>
                    <a:pt x="23" y="98"/>
                    <a:pt x="23" y="98"/>
                  </a:cubicBezTo>
                  <a:cubicBezTo>
                    <a:pt x="22" y="99"/>
                    <a:pt x="23" y="101"/>
                    <a:pt x="24" y="102"/>
                  </a:cubicBezTo>
                  <a:cubicBezTo>
                    <a:pt x="34" y="108"/>
                    <a:pt x="34" y="108"/>
                    <a:pt x="34" y="108"/>
                  </a:cubicBezTo>
                  <a:cubicBezTo>
                    <a:pt x="35" y="108"/>
                    <a:pt x="37" y="108"/>
                    <a:pt x="38" y="106"/>
                  </a:cubicBezTo>
                  <a:cubicBezTo>
                    <a:pt x="41" y="101"/>
                    <a:pt x="41" y="101"/>
                    <a:pt x="41" y="101"/>
                  </a:cubicBezTo>
                  <a:cubicBezTo>
                    <a:pt x="44" y="101"/>
                    <a:pt x="46" y="102"/>
                    <a:pt x="48" y="102"/>
                  </a:cubicBezTo>
                  <a:cubicBezTo>
                    <a:pt x="48" y="109"/>
                    <a:pt x="48" y="109"/>
                    <a:pt x="48" y="109"/>
                  </a:cubicBezTo>
                  <a:cubicBezTo>
                    <a:pt x="48" y="111"/>
                    <a:pt x="50" y="112"/>
                    <a:pt x="51" y="112"/>
                  </a:cubicBezTo>
                  <a:cubicBezTo>
                    <a:pt x="63" y="112"/>
                    <a:pt x="63" y="112"/>
                    <a:pt x="63" y="112"/>
                  </a:cubicBezTo>
                  <a:cubicBezTo>
                    <a:pt x="64" y="112"/>
                    <a:pt x="66" y="111"/>
                    <a:pt x="66" y="109"/>
                  </a:cubicBezTo>
                  <a:cubicBezTo>
                    <a:pt x="66" y="102"/>
                    <a:pt x="66" y="102"/>
                    <a:pt x="66" y="102"/>
                  </a:cubicBezTo>
                  <a:cubicBezTo>
                    <a:pt x="68" y="102"/>
                    <a:pt x="70" y="101"/>
                    <a:pt x="73" y="100"/>
                  </a:cubicBezTo>
                  <a:cubicBezTo>
                    <a:pt x="76" y="106"/>
                    <a:pt x="76" y="106"/>
                    <a:pt x="76" y="106"/>
                  </a:cubicBezTo>
                  <a:cubicBezTo>
                    <a:pt x="77" y="107"/>
                    <a:pt x="79" y="108"/>
                    <a:pt x="80" y="107"/>
                  </a:cubicBezTo>
                  <a:cubicBezTo>
                    <a:pt x="90" y="101"/>
                    <a:pt x="90" y="101"/>
                    <a:pt x="90" y="101"/>
                  </a:cubicBezTo>
                  <a:cubicBezTo>
                    <a:pt x="91" y="100"/>
                    <a:pt x="92" y="99"/>
                    <a:pt x="91" y="97"/>
                  </a:cubicBezTo>
                  <a:cubicBezTo>
                    <a:pt x="88" y="91"/>
                    <a:pt x="88" y="91"/>
                    <a:pt x="88" y="91"/>
                  </a:cubicBezTo>
                  <a:cubicBezTo>
                    <a:pt x="89" y="90"/>
                    <a:pt x="91" y="88"/>
                    <a:pt x="93" y="86"/>
                  </a:cubicBezTo>
                  <a:cubicBezTo>
                    <a:pt x="98" y="89"/>
                    <a:pt x="98" y="89"/>
                    <a:pt x="98" y="89"/>
                  </a:cubicBezTo>
                  <a:cubicBezTo>
                    <a:pt x="100" y="90"/>
                    <a:pt x="102" y="90"/>
                    <a:pt x="102" y="88"/>
                  </a:cubicBezTo>
                  <a:cubicBezTo>
                    <a:pt x="108" y="78"/>
                    <a:pt x="108" y="78"/>
                    <a:pt x="108" y="78"/>
                  </a:cubicBezTo>
                  <a:cubicBezTo>
                    <a:pt x="109" y="77"/>
                    <a:pt x="108" y="75"/>
                    <a:pt x="107" y="74"/>
                  </a:cubicBezTo>
                  <a:cubicBezTo>
                    <a:pt x="101" y="71"/>
                    <a:pt x="101" y="71"/>
                    <a:pt x="101" y="71"/>
                  </a:cubicBezTo>
                  <a:cubicBezTo>
                    <a:pt x="102" y="69"/>
                    <a:pt x="102" y="66"/>
                    <a:pt x="103" y="64"/>
                  </a:cubicBezTo>
                  <a:cubicBezTo>
                    <a:pt x="110" y="64"/>
                    <a:pt x="110" y="64"/>
                    <a:pt x="110" y="64"/>
                  </a:cubicBezTo>
                  <a:cubicBezTo>
                    <a:pt x="111" y="64"/>
                    <a:pt x="112" y="63"/>
                    <a:pt x="112" y="61"/>
                  </a:cubicBezTo>
                  <a:cubicBezTo>
                    <a:pt x="112" y="49"/>
                    <a:pt x="112" y="49"/>
                    <a:pt x="112" y="49"/>
                  </a:cubicBezTo>
                  <a:cubicBezTo>
                    <a:pt x="112" y="48"/>
                    <a:pt x="111" y="47"/>
                    <a:pt x="110" y="47"/>
                  </a:cubicBezTo>
                  <a:close/>
                  <a:moveTo>
                    <a:pt x="56" y="86"/>
                  </a:moveTo>
                  <a:cubicBezTo>
                    <a:pt x="40" y="86"/>
                    <a:pt x="26" y="72"/>
                    <a:pt x="26" y="56"/>
                  </a:cubicBezTo>
                  <a:cubicBezTo>
                    <a:pt x="26" y="39"/>
                    <a:pt x="40" y="26"/>
                    <a:pt x="56" y="26"/>
                  </a:cubicBezTo>
                  <a:cubicBezTo>
                    <a:pt x="73" y="26"/>
                    <a:pt x="86" y="39"/>
                    <a:pt x="86" y="56"/>
                  </a:cubicBezTo>
                  <a:cubicBezTo>
                    <a:pt x="86" y="72"/>
                    <a:pt x="73" y="86"/>
                    <a:pt x="56" y="8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cs typeface="+mn-ea"/>
              </a:endParaRPr>
            </a:p>
          </p:txBody>
        </p:sp>
        <p:sp>
          <p:nvSpPr>
            <p:cNvPr id="74" name="Freeform 141"/>
            <p:cNvSpPr>
              <a:spLocks noEditPoints="1"/>
            </p:cNvSpPr>
            <p:nvPr/>
          </p:nvSpPr>
          <p:spPr bwMode="auto">
            <a:xfrm>
              <a:off x="11317186" y="1145785"/>
              <a:ext cx="111850" cy="113341"/>
            </a:xfrm>
            <a:custGeom>
              <a:avLst/>
              <a:gdLst>
                <a:gd name="T0" fmla="*/ 48 w 52"/>
                <a:gd name="T1" fmla="*/ 23 h 52"/>
                <a:gd name="T2" fmla="*/ 50 w 52"/>
                <a:gd name="T3" fmla="*/ 17 h 52"/>
                <a:gd name="T4" fmla="*/ 48 w 52"/>
                <a:gd name="T5" fmla="*/ 11 h 52"/>
                <a:gd name="T6" fmla="*/ 44 w 52"/>
                <a:gd name="T7" fmla="*/ 12 h 52"/>
                <a:gd name="T8" fmla="*/ 42 w 52"/>
                <a:gd name="T9" fmla="*/ 6 h 52"/>
                <a:gd name="T10" fmla="*/ 38 w 52"/>
                <a:gd name="T11" fmla="*/ 2 h 52"/>
                <a:gd name="T12" fmla="*/ 34 w 52"/>
                <a:gd name="T13" fmla="*/ 5 h 52"/>
                <a:gd name="T14" fmla="*/ 30 w 52"/>
                <a:gd name="T15" fmla="*/ 1 h 52"/>
                <a:gd name="T16" fmla="*/ 24 w 52"/>
                <a:gd name="T17" fmla="*/ 0 h 52"/>
                <a:gd name="T18" fmla="*/ 23 w 52"/>
                <a:gd name="T19" fmla="*/ 4 h 52"/>
                <a:gd name="T20" fmla="*/ 17 w 52"/>
                <a:gd name="T21" fmla="*/ 2 h 52"/>
                <a:gd name="T22" fmla="*/ 11 w 52"/>
                <a:gd name="T23" fmla="*/ 4 h 52"/>
                <a:gd name="T24" fmla="*/ 12 w 52"/>
                <a:gd name="T25" fmla="*/ 8 h 52"/>
                <a:gd name="T26" fmla="*/ 6 w 52"/>
                <a:gd name="T27" fmla="*/ 10 h 52"/>
                <a:gd name="T28" fmla="*/ 2 w 52"/>
                <a:gd name="T29" fmla="*/ 14 h 52"/>
                <a:gd name="T30" fmla="*/ 6 w 52"/>
                <a:gd name="T31" fmla="*/ 18 h 52"/>
                <a:gd name="T32" fmla="*/ 1 w 52"/>
                <a:gd name="T33" fmla="*/ 22 h 52"/>
                <a:gd name="T34" fmla="*/ 0 w 52"/>
                <a:gd name="T35" fmla="*/ 28 h 52"/>
                <a:gd name="T36" fmla="*/ 4 w 52"/>
                <a:gd name="T37" fmla="*/ 29 h 52"/>
                <a:gd name="T38" fmla="*/ 2 w 52"/>
                <a:gd name="T39" fmla="*/ 35 h 52"/>
                <a:gd name="T40" fmla="*/ 4 w 52"/>
                <a:gd name="T41" fmla="*/ 41 h 52"/>
                <a:gd name="T42" fmla="*/ 9 w 52"/>
                <a:gd name="T43" fmla="*/ 40 h 52"/>
                <a:gd name="T44" fmla="*/ 10 w 52"/>
                <a:gd name="T45" fmla="*/ 46 h 52"/>
                <a:gd name="T46" fmla="*/ 15 w 52"/>
                <a:gd name="T47" fmla="*/ 50 h 52"/>
                <a:gd name="T48" fmla="*/ 18 w 52"/>
                <a:gd name="T49" fmla="*/ 47 h 52"/>
                <a:gd name="T50" fmla="*/ 22 w 52"/>
                <a:gd name="T51" fmla="*/ 51 h 52"/>
                <a:gd name="T52" fmla="*/ 28 w 52"/>
                <a:gd name="T53" fmla="*/ 52 h 52"/>
                <a:gd name="T54" fmla="*/ 29 w 52"/>
                <a:gd name="T55" fmla="*/ 48 h 52"/>
                <a:gd name="T56" fmla="*/ 35 w 52"/>
                <a:gd name="T57" fmla="*/ 50 h 52"/>
                <a:gd name="T58" fmla="*/ 41 w 52"/>
                <a:gd name="T59" fmla="*/ 48 h 52"/>
                <a:gd name="T60" fmla="*/ 40 w 52"/>
                <a:gd name="T61" fmla="*/ 43 h 52"/>
                <a:gd name="T62" fmla="*/ 46 w 52"/>
                <a:gd name="T63" fmla="*/ 42 h 52"/>
                <a:gd name="T64" fmla="*/ 50 w 52"/>
                <a:gd name="T65" fmla="*/ 37 h 52"/>
                <a:gd name="T66" fmla="*/ 47 w 52"/>
                <a:gd name="T67" fmla="*/ 34 h 52"/>
                <a:gd name="T68" fmla="*/ 51 w 52"/>
                <a:gd name="T69" fmla="*/ 30 h 52"/>
                <a:gd name="T70" fmla="*/ 52 w 52"/>
                <a:gd name="T71" fmla="*/ 24 h 52"/>
                <a:gd name="T72" fmla="*/ 26 w 52"/>
                <a:gd name="T73" fmla="*/ 40 h 52"/>
                <a:gd name="T74" fmla="*/ 26 w 52"/>
                <a:gd name="T75" fmla="*/ 12 h 52"/>
                <a:gd name="T76" fmla="*/ 26 w 52"/>
                <a:gd name="T77" fmla="*/ 4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2" h="52">
                  <a:moveTo>
                    <a:pt x="51" y="23"/>
                  </a:moveTo>
                  <a:cubicBezTo>
                    <a:pt x="48" y="23"/>
                    <a:pt x="48" y="23"/>
                    <a:pt x="48" y="23"/>
                  </a:cubicBezTo>
                  <a:cubicBezTo>
                    <a:pt x="48" y="21"/>
                    <a:pt x="48" y="20"/>
                    <a:pt x="47" y="18"/>
                  </a:cubicBezTo>
                  <a:cubicBezTo>
                    <a:pt x="50" y="17"/>
                    <a:pt x="50" y="17"/>
                    <a:pt x="50" y="17"/>
                  </a:cubicBezTo>
                  <a:cubicBezTo>
                    <a:pt x="50" y="16"/>
                    <a:pt x="51" y="16"/>
                    <a:pt x="50" y="15"/>
                  </a:cubicBezTo>
                  <a:cubicBezTo>
                    <a:pt x="48" y="11"/>
                    <a:pt x="48" y="11"/>
                    <a:pt x="48" y="11"/>
                  </a:cubicBezTo>
                  <a:cubicBezTo>
                    <a:pt x="48" y="10"/>
                    <a:pt x="47" y="10"/>
                    <a:pt x="46" y="11"/>
                  </a:cubicBezTo>
                  <a:cubicBezTo>
                    <a:pt x="44" y="12"/>
                    <a:pt x="44" y="12"/>
                    <a:pt x="44" y="12"/>
                  </a:cubicBezTo>
                  <a:cubicBezTo>
                    <a:pt x="43" y="11"/>
                    <a:pt x="42" y="10"/>
                    <a:pt x="40" y="9"/>
                  </a:cubicBezTo>
                  <a:cubicBezTo>
                    <a:pt x="42" y="6"/>
                    <a:pt x="42" y="6"/>
                    <a:pt x="42" y="6"/>
                  </a:cubicBezTo>
                  <a:cubicBezTo>
                    <a:pt x="42" y="6"/>
                    <a:pt x="42" y="5"/>
                    <a:pt x="42" y="4"/>
                  </a:cubicBezTo>
                  <a:cubicBezTo>
                    <a:pt x="38" y="2"/>
                    <a:pt x="38" y="2"/>
                    <a:pt x="38" y="2"/>
                  </a:cubicBezTo>
                  <a:cubicBezTo>
                    <a:pt x="37" y="2"/>
                    <a:pt x="36" y="2"/>
                    <a:pt x="36" y="3"/>
                  </a:cubicBezTo>
                  <a:cubicBezTo>
                    <a:pt x="34" y="5"/>
                    <a:pt x="34" y="5"/>
                    <a:pt x="34" y="5"/>
                  </a:cubicBezTo>
                  <a:cubicBezTo>
                    <a:pt x="33" y="5"/>
                    <a:pt x="32" y="4"/>
                    <a:pt x="30" y="4"/>
                  </a:cubicBezTo>
                  <a:cubicBezTo>
                    <a:pt x="30" y="1"/>
                    <a:pt x="30" y="1"/>
                    <a:pt x="30" y="1"/>
                  </a:cubicBezTo>
                  <a:cubicBezTo>
                    <a:pt x="30" y="0"/>
                    <a:pt x="29" y="0"/>
                    <a:pt x="29" y="0"/>
                  </a:cubicBezTo>
                  <a:cubicBezTo>
                    <a:pt x="24" y="0"/>
                    <a:pt x="24" y="0"/>
                    <a:pt x="24" y="0"/>
                  </a:cubicBezTo>
                  <a:cubicBezTo>
                    <a:pt x="24" y="0"/>
                    <a:pt x="23" y="0"/>
                    <a:pt x="23" y="1"/>
                  </a:cubicBezTo>
                  <a:cubicBezTo>
                    <a:pt x="23" y="4"/>
                    <a:pt x="23" y="4"/>
                    <a:pt x="23" y="4"/>
                  </a:cubicBezTo>
                  <a:cubicBezTo>
                    <a:pt x="21" y="4"/>
                    <a:pt x="20" y="5"/>
                    <a:pt x="19" y="5"/>
                  </a:cubicBezTo>
                  <a:cubicBezTo>
                    <a:pt x="17" y="2"/>
                    <a:pt x="17" y="2"/>
                    <a:pt x="17" y="2"/>
                  </a:cubicBezTo>
                  <a:cubicBezTo>
                    <a:pt x="17" y="2"/>
                    <a:pt x="16" y="1"/>
                    <a:pt x="15" y="2"/>
                  </a:cubicBezTo>
                  <a:cubicBezTo>
                    <a:pt x="11" y="4"/>
                    <a:pt x="11" y="4"/>
                    <a:pt x="11" y="4"/>
                  </a:cubicBezTo>
                  <a:cubicBezTo>
                    <a:pt x="11" y="4"/>
                    <a:pt x="11" y="5"/>
                    <a:pt x="11" y="6"/>
                  </a:cubicBezTo>
                  <a:cubicBezTo>
                    <a:pt x="12" y="8"/>
                    <a:pt x="12" y="8"/>
                    <a:pt x="12" y="8"/>
                  </a:cubicBezTo>
                  <a:cubicBezTo>
                    <a:pt x="11" y="9"/>
                    <a:pt x="10" y="10"/>
                    <a:pt x="9" y="12"/>
                  </a:cubicBezTo>
                  <a:cubicBezTo>
                    <a:pt x="6" y="10"/>
                    <a:pt x="6" y="10"/>
                    <a:pt x="6" y="10"/>
                  </a:cubicBezTo>
                  <a:cubicBezTo>
                    <a:pt x="6" y="10"/>
                    <a:pt x="5" y="10"/>
                    <a:pt x="5" y="10"/>
                  </a:cubicBezTo>
                  <a:cubicBezTo>
                    <a:pt x="2" y="14"/>
                    <a:pt x="2" y="14"/>
                    <a:pt x="2" y="14"/>
                  </a:cubicBezTo>
                  <a:cubicBezTo>
                    <a:pt x="2" y="15"/>
                    <a:pt x="2" y="16"/>
                    <a:pt x="3" y="16"/>
                  </a:cubicBezTo>
                  <a:cubicBezTo>
                    <a:pt x="6" y="18"/>
                    <a:pt x="6" y="18"/>
                    <a:pt x="6" y="18"/>
                  </a:cubicBezTo>
                  <a:cubicBezTo>
                    <a:pt x="5" y="19"/>
                    <a:pt x="5" y="21"/>
                    <a:pt x="4" y="22"/>
                  </a:cubicBezTo>
                  <a:cubicBezTo>
                    <a:pt x="1" y="22"/>
                    <a:pt x="1" y="22"/>
                    <a:pt x="1" y="22"/>
                  </a:cubicBezTo>
                  <a:cubicBezTo>
                    <a:pt x="0" y="22"/>
                    <a:pt x="0" y="23"/>
                    <a:pt x="0" y="23"/>
                  </a:cubicBezTo>
                  <a:cubicBezTo>
                    <a:pt x="0" y="28"/>
                    <a:pt x="0" y="28"/>
                    <a:pt x="0" y="28"/>
                  </a:cubicBezTo>
                  <a:cubicBezTo>
                    <a:pt x="0" y="29"/>
                    <a:pt x="0" y="29"/>
                    <a:pt x="1" y="29"/>
                  </a:cubicBezTo>
                  <a:cubicBezTo>
                    <a:pt x="4" y="29"/>
                    <a:pt x="4" y="29"/>
                    <a:pt x="4" y="29"/>
                  </a:cubicBezTo>
                  <a:cubicBezTo>
                    <a:pt x="4" y="31"/>
                    <a:pt x="5" y="32"/>
                    <a:pt x="5" y="34"/>
                  </a:cubicBezTo>
                  <a:cubicBezTo>
                    <a:pt x="2" y="35"/>
                    <a:pt x="2" y="35"/>
                    <a:pt x="2" y="35"/>
                  </a:cubicBezTo>
                  <a:cubicBezTo>
                    <a:pt x="2" y="36"/>
                    <a:pt x="2" y="36"/>
                    <a:pt x="2" y="37"/>
                  </a:cubicBezTo>
                  <a:cubicBezTo>
                    <a:pt x="4" y="41"/>
                    <a:pt x="4" y="41"/>
                    <a:pt x="4" y="41"/>
                  </a:cubicBezTo>
                  <a:cubicBezTo>
                    <a:pt x="5" y="41"/>
                    <a:pt x="5" y="42"/>
                    <a:pt x="6" y="41"/>
                  </a:cubicBezTo>
                  <a:cubicBezTo>
                    <a:pt x="9" y="40"/>
                    <a:pt x="9" y="40"/>
                    <a:pt x="9" y="40"/>
                  </a:cubicBezTo>
                  <a:cubicBezTo>
                    <a:pt x="10" y="41"/>
                    <a:pt x="11" y="42"/>
                    <a:pt x="12" y="43"/>
                  </a:cubicBezTo>
                  <a:cubicBezTo>
                    <a:pt x="10" y="46"/>
                    <a:pt x="10" y="46"/>
                    <a:pt x="10" y="46"/>
                  </a:cubicBezTo>
                  <a:cubicBezTo>
                    <a:pt x="10" y="46"/>
                    <a:pt x="10" y="47"/>
                    <a:pt x="11" y="47"/>
                  </a:cubicBezTo>
                  <a:cubicBezTo>
                    <a:pt x="15" y="50"/>
                    <a:pt x="15" y="50"/>
                    <a:pt x="15" y="50"/>
                  </a:cubicBezTo>
                  <a:cubicBezTo>
                    <a:pt x="15" y="50"/>
                    <a:pt x="16" y="50"/>
                    <a:pt x="16" y="49"/>
                  </a:cubicBezTo>
                  <a:cubicBezTo>
                    <a:pt x="18" y="47"/>
                    <a:pt x="18" y="47"/>
                    <a:pt x="18" y="47"/>
                  </a:cubicBezTo>
                  <a:cubicBezTo>
                    <a:pt x="19" y="47"/>
                    <a:pt x="21" y="48"/>
                    <a:pt x="22" y="48"/>
                  </a:cubicBezTo>
                  <a:cubicBezTo>
                    <a:pt x="22" y="51"/>
                    <a:pt x="22" y="51"/>
                    <a:pt x="22" y="51"/>
                  </a:cubicBezTo>
                  <a:cubicBezTo>
                    <a:pt x="22" y="52"/>
                    <a:pt x="23" y="52"/>
                    <a:pt x="24" y="52"/>
                  </a:cubicBezTo>
                  <a:cubicBezTo>
                    <a:pt x="28" y="52"/>
                    <a:pt x="28" y="52"/>
                    <a:pt x="28" y="52"/>
                  </a:cubicBezTo>
                  <a:cubicBezTo>
                    <a:pt x="29" y="52"/>
                    <a:pt x="29" y="52"/>
                    <a:pt x="29" y="51"/>
                  </a:cubicBezTo>
                  <a:cubicBezTo>
                    <a:pt x="29" y="48"/>
                    <a:pt x="29" y="48"/>
                    <a:pt x="29" y="48"/>
                  </a:cubicBezTo>
                  <a:cubicBezTo>
                    <a:pt x="31" y="48"/>
                    <a:pt x="32" y="47"/>
                    <a:pt x="34" y="47"/>
                  </a:cubicBezTo>
                  <a:cubicBezTo>
                    <a:pt x="35" y="50"/>
                    <a:pt x="35" y="50"/>
                    <a:pt x="35" y="50"/>
                  </a:cubicBezTo>
                  <a:cubicBezTo>
                    <a:pt x="36" y="50"/>
                    <a:pt x="36" y="50"/>
                    <a:pt x="37" y="50"/>
                  </a:cubicBezTo>
                  <a:cubicBezTo>
                    <a:pt x="41" y="48"/>
                    <a:pt x="41" y="48"/>
                    <a:pt x="41" y="48"/>
                  </a:cubicBezTo>
                  <a:cubicBezTo>
                    <a:pt x="42" y="47"/>
                    <a:pt x="42" y="47"/>
                    <a:pt x="41" y="46"/>
                  </a:cubicBezTo>
                  <a:cubicBezTo>
                    <a:pt x="40" y="43"/>
                    <a:pt x="40" y="43"/>
                    <a:pt x="40" y="43"/>
                  </a:cubicBezTo>
                  <a:cubicBezTo>
                    <a:pt x="41" y="42"/>
                    <a:pt x="42" y="41"/>
                    <a:pt x="43" y="40"/>
                  </a:cubicBezTo>
                  <a:cubicBezTo>
                    <a:pt x="46" y="42"/>
                    <a:pt x="46" y="42"/>
                    <a:pt x="46" y="42"/>
                  </a:cubicBezTo>
                  <a:cubicBezTo>
                    <a:pt x="47" y="42"/>
                    <a:pt x="47" y="42"/>
                    <a:pt x="48" y="41"/>
                  </a:cubicBezTo>
                  <a:cubicBezTo>
                    <a:pt x="50" y="37"/>
                    <a:pt x="50" y="37"/>
                    <a:pt x="50" y="37"/>
                  </a:cubicBezTo>
                  <a:cubicBezTo>
                    <a:pt x="50" y="37"/>
                    <a:pt x="50" y="36"/>
                    <a:pt x="50" y="36"/>
                  </a:cubicBezTo>
                  <a:cubicBezTo>
                    <a:pt x="47" y="34"/>
                    <a:pt x="47" y="34"/>
                    <a:pt x="47" y="34"/>
                  </a:cubicBezTo>
                  <a:cubicBezTo>
                    <a:pt x="47" y="33"/>
                    <a:pt x="48" y="31"/>
                    <a:pt x="48" y="30"/>
                  </a:cubicBezTo>
                  <a:cubicBezTo>
                    <a:pt x="51" y="30"/>
                    <a:pt x="51" y="30"/>
                    <a:pt x="51" y="30"/>
                  </a:cubicBezTo>
                  <a:cubicBezTo>
                    <a:pt x="52" y="30"/>
                    <a:pt x="52" y="29"/>
                    <a:pt x="52" y="29"/>
                  </a:cubicBezTo>
                  <a:cubicBezTo>
                    <a:pt x="52" y="24"/>
                    <a:pt x="52" y="24"/>
                    <a:pt x="52" y="24"/>
                  </a:cubicBezTo>
                  <a:cubicBezTo>
                    <a:pt x="52" y="23"/>
                    <a:pt x="52" y="23"/>
                    <a:pt x="51" y="23"/>
                  </a:cubicBezTo>
                  <a:close/>
                  <a:moveTo>
                    <a:pt x="26" y="40"/>
                  </a:moveTo>
                  <a:cubicBezTo>
                    <a:pt x="18" y="40"/>
                    <a:pt x="12" y="34"/>
                    <a:pt x="12" y="26"/>
                  </a:cubicBezTo>
                  <a:cubicBezTo>
                    <a:pt x="12" y="18"/>
                    <a:pt x="18" y="12"/>
                    <a:pt x="26" y="12"/>
                  </a:cubicBezTo>
                  <a:cubicBezTo>
                    <a:pt x="34" y="12"/>
                    <a:pt x="40" y="18"/>
                    <a:pt x="40" y="26"/>
                  </a:cubicBezTo>
                  <a:cubicBezTo>
                    <a:pt x="40" y="34"/>
                    <a:pt x="34" y="40"/>
                    <a:pt x="26" y="4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cs typeface="+mn-ea"/>
              </a:endParaRPr>
            </a:p>
          </p:txBody>
        </p:sp>
      </p:grpSp>
      <p:grpSp>
        <p:nvGrpSpPr>
          <p:cNvPr id="75" name="组合 74"/>
          <p:cNvGrpSpPr/>
          <p:nvPr/>
        </p:nvGrpSpPr>
        <p:grpSpPr>
          <a:xfrm>
            <a:off x="4703495" y="4580053"/>
            <a:ext cx="402605" cy="331075"/>
            <a:chOff x="5108575" y="3992563"/>
            <a:chExt cx="428625" cy="352426"/>
          </a:xfrm>
          <a:solidFill>
            <a:schemeClr val="accent1"/>
          </a:solidFill>
        </p:grpSpPr>
        <p:sp>
          <p:nvSpPr>
            <p:cNvPr id="76" name="Freeform 223"/>
            <p:cNvSpPr/>
            <p:nvPr/>
          </p:nvSpPr>
          <p:spPr bwMode="auto">
            <a:xfrm>
              <a:off x="5108575" y="3998913"/>
              <a:ext cx="201613" cy="106363"/>
            </a:xfrm>
            <a:custGeom>
              <a:avLst/>
              <a:gdLst>
                <a:gd name="T0" fmla="*/ 127 w 127"/>
                <a:gd name="T1" fmla="*/ 30 h 67"/>
                <a:gd name="T2" fmla="*/ 93 w 127"/>
                <a:gd name="T3" fmla="*/ 0 h 67"/>
                <a:gd name="T4" fmla="*/ 0 w 127"/>
                <a:gd name="T5" fmla="*/ 36 h 67"/>
                <a:gd name="T6" fmla="*/ 35 w 127"/>
                <a:gd name="T7" fmla="*/ 67 h 67"/>
                <a:gd name="T8" fmla="*/ 127 w 127"/>
                <a:gd name="T9" fmla="*/ 30 h 67"/>
              </a:gdLst>
              <a:ahLst/>
              <a:cxnLst>
                <a:cxn ang="0">
                  <a:pos x="T0" y="T1"/>
                </a:cxn>
                <a:cxn ang="0">
                  <a:pos x="T2" y="T3"/>
                </a:cxn>
                <a:cxn ang="0">
                  <a:pos x="T4" y="T5"/>
                </a:cxn>
                <a:cxn ang="0">
                  <a:pos x="T6" y="T7"/>
                </a:cxn>
                <a:cxn ang="0">
                  <a:pos x="T8" y="T9"/>
                </a:cxn>
              </a:cxnLst>
              <a:rect l="0" t="0" r="r" b="b"/>
              <a:pathLst>
                <a:path w="127" h="67">
                  <a:moveTo>
                    <a:pt x="127" y="30"/>
                  </a:moveTo>
                  <a:lnTo>
                    <a:pt x="93" y="0"/>
                  </a:lnTo>
                  <a:lnTo>
                    <a:pt x="0" y="36"/>
                  </a:lnTo>
                  <a:lnTo>
                    <a:pt x="35" y="67"/>
                  </a:lnTo>
                  <a:lnTo>
                    <a:pt x="127" y="3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cs typeface="+mn-ea"/>
              </a:endParaRPr>
            </a:p>
          </p:txBody>
        </p:sp>
        <p:sp>
          <p:nvSpPr>
            <p:cNvPr id="77" name="Freeform 224"/>
            <p:cNvSpPr/>
            <p:nvPr/>
          </p:nvSpPr>
          <p:spPr bwMode="auto">
            <a:xfrm>
              <a:off x="5324475" y="4168776"/>
              <a:ext cx="147638" cy="176213"/>
            </a:xfrm>
            <a:custGeom>
              <a:avLst/>
              <a:gdLst>
                <a:gd name="T0" fmla="*/ 0 w 93"/>
                <a:gd name="T1" fmla="*/ 0 h 111"/>
                <a:gd name="T2" fmla="*/ 0 w 93"/>
                <a:gd name="T3" fmla="*/ 111 h 111"/>
                <a:gd name="T4" fmla="*/ 93 w 93"/>
                <a:gd name="T5" fmla="*/ 73 h 111"/>
                <a:gd name="T6" fmla="*/ 93 w 93"/>
                <a:gd name="T7" fmla="*/ 15 h 111"/>
                <a:gd name="T8" fmla="*/ 41 w 93"/>
                <a:gd name="T9" fmla="*/ 37 h 111"/>
                <a:gd name="T10" fmla="*/ 0 w 93"/>
                <a:gd name="T11" fmla="*/ 0 h 111"/>
              </a:gdLst>
              <a:ahLst/>
              <a:cxnLst>
                <a:cxn ang="0">
                  <a:pos x="T0" y="T1"/>
                </a:cxn>
                <a:cxn ang="0">
                  <a:pos x="T2" y="T3"/>
                </a:cxn>
                <a:cxn ang="0">
                  <a:pos x="T4" y="T5"/>
                </a:cxn>
                <a:cxn ang="0">
                  <a:pos x="T6" y="T7"/>
                </a:cxn>
                <a:cxn ang="0">
                  <a:pos x="T8" y="T9"/>
                </a:cxn>
                <a:cxn ang="0">
                  <a:pos x="T10" y="T11"/>
                </a:cxn>
              </a:cxnLst>
              <a:rect l="0" t="0" r="r" b="b"/>
              <a:pathLst>
                <a:path w="93" h="111">
                  <a:moveTo>
                    <a:pt x="0" y="0"/>
                  </a:moveTo>
                  <a:lnTo>
                    <a:pt x="0" y="111"/>
                  </a:lnTo>
                  <a:lnTo>
                    <a:pt x="93" y="73"/>
                  </a:lnTo>
                  <a:lnTo>
                    <a:pt x="93" y="15"/>
                  </a:lnTo>
                  <a:lnTo>
                    <a:pt x="41" y="37"/>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cs typeface="+mn-ea"/>
              </a:endParaRPr>
            </a:p>
          </p:txBody>
        </p:sp>
        <p:sp>
          <p:nvSpPr>
            <p:cNvPr id="78" name="Freeform 225"/>
            <p:cNvSpPr/>
            <p:nvPr/>
          </p:nvSpPr>
          <p:spPr bwMode="auto">
            <a:xfrm>
              <a:off x="5334000" y="4110038"/>
              <a:ext cx="203200" cy="104775"/>
            </a:xfrm>
            <a:custGeom>
              <a:avLst/>
              <a:gdLst>
                <a:gd name="T0" fmla="*/ 0 w 128"/>
                <a:gd name="T1" fmla="*/ 36 h 66"/>
                <a:gd name="T2" fmla="*/ 36 w 128"/>
                <a:gd name="T3" fmla="*/ 66 h 66"/>
                <a:gd name="T4" fmla="*/ 128 w 128"/>
                <a:gd name="T5" fmla="*/ 29 h 66"/>
                <a:gd name="T6" fmla="*/ 93 w 128"/>
                <a:gd name="T7" fmla="*/ 0 h 66"/>
                <a:gd name="T8" fmla="*/ 0 w 128"/>
                <a:gd name="T9" fmla="*/ 36 h 66"/>
              </a:gdLst>
              <a:ahLst/>
              <a:cxnLst>
                <a:cxn ang="0">
                  <a:pos x="T0" y="T1"/>
                </a:cxn>
                <a:cxn ang="0">
                  <a:pos x="T2" y="T3"/>
                </a:cxn>
                <a:cxn ang="0">
                  <a:pos x="T4" y="T5"/>
                </a:cxn>
                <a:cxn ang="0">
                  <a:pos x="T6" y="T7"/>
                </a:cxn>
                <a:cxn ang="0">
                  <a:pos x="T8" y="T9"/>
                </a:cxn>
              </a:cxnLst>
              <a:rect l="0" t="0" r="r" b="b"/>
              <a:pathLst>
                <a:path w="128" h="66">
                  <a:moveTo>
                    <a:pt x="0" y="36"/>
                  </a:moveTo>
                  <a:lnTo>
                    <a:pt x="36" y="66"/>
                  </a:lnTo>
                  <a:lnTo>
                    <a:pt x="128" y="29"/>
                  </a:lnTo>
                  <a:lnTo>
                    <a:pt x="93" y="0"/>
                  </a:lnTo>
                  <a:lnTo>
                    <a:pt x="0" y="3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cs typeface="+mn-ea"/>
              </a:endParaRPr>
            </a:p>
          </p:txBody>
        </p:sp>
        <p:sp>
          <p:nvSpPr>
            <p:cNvPr id="79" name="Freeform 226"/>
            <p:cNvSpPr/>
            <p:nvPr/>
          </p:nvSpPr>
          <p:spPr bwMode="auto">
            <a:xfrm>
              <a:off x="5319713" y="3992563"/>
              <a:ext cx="203200" cy="109538"/>
            </a:xfrm>
            <a:custGeom>
              <a:avLst/>
              <a:gdLst>
                <a:gd name="T0" fmla="*/ 128 w 128"/>
                <a:gd name="T1" fmla="*/ 36 h 69"/>
                <a:gd name="T2" fmla="*/ 35 w 128"/>
                <a:gd name="T3" fmla="*/ 0 h 69"/>
                <a:gd name="T4" fmla="*/ 0 w 128"/>
                <a:gd name="T5" fmla="*/ 32 h 69"/>
                <a:gd name="T6" fmla="*/ 93 w 128"/>
                <a:gd name="T7" fmla="*/ 69 h 69"/>
                <a:gd name="T8" fmla="*/ 128 w 128"/>
                <a:gd name="T9" fmla="*/ 36 h 69"/>
              </a:gdLst>
              <a:ahLst/>
              <a:cxnLst>
                <a:cxn ang="0">
                  <a:pos x="T0" y="T1"/>
                </a:cxn>
                <a:cxn ang="0">
                  <a:pos x="T2" y="T3"/>
                </a:cxn>
                <a:cxn ang="0">
                  <a:pos x="T4" y="T5"/>
                </a:cxn>
                <a:cxn ang="0">
                  <a:pos x="T6" y="T7"/>
                </a:cxn>
                <a:cxn ang="0">
                  <a:pos x="T8" y="T9"/>
                </a:cxn>
              </a:cxnLst>
              <a:rect l="0" t="0" r="r" b="b"/>
              <a:pathLst>
                <a:path w="128" h="69">
                  <a:moveTo>
                    <a:pt x="128" y="36"/>
                  </a:moveTo>
                  <a:lnTo>
                    <a:pt x="35" y="0"/>
                  </a:lnTo>
                  <a:lnTo>
                    <a:pt x="0" y="32"/>
                  </a:lnTo>
                  <a:lnTo>
                    <a:pt x="93" y="69"/>
                  </a:lnTo>
                  <a:lnTo>
                    <a:pt x="128" y="3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cs typeface="+mn-ea"/>
              </a:endParaRPr>
            </a:p>
          </p:txBody>
        </p:sp>
        <p:sp>
          <p:nvSpPr>
            <p:cNvPr id="80" name="Freeform 227"/>
            <p:cNvSpPr/>
            <p:nvPr/>
          </p:nvSpPr>
          <p:spPr bwMode="auto">
            <a:xfrm>
              <a:off x="5165725" y="4181476"/>
              <a:ext cx="147638" cy="163513"/>
            </a:xfrm>
            <a:custGeom>
              <a:avLst/>
              <a:gdLst>
                <a:gd name="T0" fmla="*/ 0 w 93"/>
                <a:gd name="T1" fmla="*/ 11 h 103"/>
                <a:gd name="T2" fmla="*/ 0 w 93"/>
                <a:gd name="T3" fmla="*/ 65 h 103"/>
                <a:gd name="T4" fmla="*/ 93 w 93"/>
                <a:gd name="T5" fmla="*/ 103 h 103"/>
                <a:gd name="T6" fmla="*/ 93 w 93"/>
                <a:gd name="T7" fmla="*/ 0 h 103"/>
                <a:gd name="T8" fmla="*/ 57 w 93"/>
                <a:gd name="T9" fmla="*/ 34 h 103"/>
                <a:gd name="T10" fmla="*/ 0 w 93"/>
                <a:gd name="T11" fmla="*/ 11 h 103"/>
              </a:gdLst>
              <a:ahLst/>
              <a:cxnLst>
                <a:cxn ang="0">
                  <a:pos x="T0" y="T1"/>
                </a:cxn>
                <a:cxn ang="0">
                  <a:pos x="T2" y="T3"/>
                </a:cxn>
                <a:cxn ang="0">
                  <a:pos x="T4" y="T5"/>
                </a:cxn>
                <a:cxn ang="0">
                  <a:pos x="T6" y="T7"/>
                </a:cxn>
                <a:cxn ang="0">
                  <a:pos x="T8" y="T9"/>
                </a:cxn>
                <a:cxn ang="0">
                  <a:pos x="T10" y="T11"/>
                </a:cxn>
              </a:cxnLst>
              <a:rect l="0" t="0" r="r" b="b"/>
              <a:pathLst>
                <a:path w="93" h="103">
                  <a:moveTo>
                    <a:pt x="0" y="11"/>
                  </a:moveTo>
                  <a:lnTo>
                    <a:pt x="0" y="65"/>
                  </a:lnTo>
                  <a:lnTo>
                    <a:pt x="93" y="103"/>
                  </a:lnTo>
                  <a:lnTo>
                    <a:pt x="93" y="0"/>
                  </a:lnTo>
                  <a:lnTo>
                    <a:pt x="57" y="34"/>
                  </a:lnTo>
                  <a:lnTo>
                    <a:pt x="0" y="1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cs typeface="+mn-ea"/>
              </a:endParaRPr>
            </a:p>
          </p:txBody>
        </p:sp>
        <p:sp>
          <p:nvSpPr>
            <p:cNvPr id="81" name="Freeform 228"/>
            <p:cNvSpPr/>
            <p:nvPr/>
          </p:nvSpPr>
          <p:spPr bwMode="auto">
            <a:xfrm>
              <a:off x="5108575" y="4114801"/>
              <a:ext cx="200025" cy="109538"/>
            </a:xfrm>
            <a:custGeom>
              <a:avLst/>
              <a:gdLst>
                <a:gd name="T0" fmla="*/ 126 w 126"/>
                <a:gd name="T1" fmla="*/ 36 h 69"/>
                <a:gd name="T2" fmla="*/ 33 w 126"/>
                <a:gd name="T3" fmla="*/ 0 h 69"/>
                <a:gd name="T4" fmla="*/ 0 w 126"/>
                <a:gd name="T5" fmla="*/ 31 h 69"/>
                <a:gd name="T6" fmla="*/ 91 w 126"/>
                <a:gd name="T7" fmla="*/ 69 h 69"/>
                <a:gd name="T8" fmla="*/ 126 w 126"/>
                <a:gd name="T9" fmla="*/ 36 h 69"/>
              </a:gdLst>
              <a:ahLst/>
              <a:cxnLst>
                <a:cxn ang="0">
                  <a:pos x="T0" y="T1"/>
                </a:cxn>
                <a:cxn ang="0">
                  <a:pos x="T2" y="T3"/>
                </a:cxn>
                <a:cxn ang="0">
                  <a:pos x="T4" y="T5"/>
                </a:cxn>
                <a:cxn ang="0">
                  <a:pos x="T6" y="T7"/>
                </a:cxn>
                <a:cxn ang="0">
                  <a:pos x="T8" y="T9"/>
                </a:cxn>
              </a:cxnLst>
              <a:rect l="0" t="0" r="r" b="b"/>
              <a:pathLst>
                <a:path w="126" h="69">
                  <a:moveTo>
                    <a:pt x="126" y="36"/>
                  </a:moveTo>
                  <a:lnTo>
                    <a:pt x="33" y="0"/>
                  </a:lnTo>
                  <a:lnTo>
                    <a:pt x="0" y="31"/>
                  </a:lnTo>
                  <a:lnTo>
                    <a:pt x="91" y="69"/>
                  </a:lnTo>
                  <a:lnTo>
                    <a:pt x="126" y="3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cs typeface="+mn-ea"/>
              </a:endParaRPr>
            </a:p>
          </p:txBody>
        </p:sp>
      </p:gr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500"/>
                                        <p:tgtEl>
                                          <p:spTgt spid="2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3"/>
                                        </p:tgtEl>
                                        <p:attrNameLst>
                                          <p:attrName>style.visibility</p:attrName>
                                        </p:attrNameLst>
                                      </p:cBhvr>
                                      <p:to>
                                        <p:strVal val="visible"/>
                                      </p:to>
                                    </p:set>
                                    <p:animEffect transition="in" filter="fade">
                                      <p:cBhvr>
                                        <p:cTn id="12" dur="500"/>
                                        <p:tgtEl>
                                          <p:spTgt spid="23"/>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24"/>
                                        </p:tgtEl>
                                        <p:attrNameLst>
                                          <p:attrName>style.visibility</p:attrName>
                                        </p:attrNameLst>
                                      </p:cBhvr>
                                      <p:to>
                                        <p:strVal val="visible"/>
                                      </p:to>
                                    </p:set>
                                    <p:animEffect transition="in" filter="fade">
                                      <p:cBhvr>
                                        <p:cTn id="17" dur="500"/>
                                        <p:tgtEl>
                                          <p:spTgt spid="24"/>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26"/>
                                        </p:tgtEl>
                                        <p:attrNameLst>
                                          <p:attrName>style.visibility</p:attrName>
                                        </p:attrNameLst>
                                      </p:cBhvr>
                                      <p:to>
                                        <p:strVal val="visible"/>
                                      </p:to>
                                    </p:set>
                                    <p:animEffect transition="in" filter="fade">
                                      <p:cBhvr>
                                        <p:cTn id="22" dur="500"/>
                                        <p:tgtEl>
                                          <p:spTgt spid="26"/>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25"/>
                                        </p:tgtEl>
                                        <p:attrNameLst>
                                          <p:attrName>style.visibility</p:attrName>
                                        </p:attrNameLst>
                                      </p:cBhvr>
                                      <p:to>
                                        <p:strVal val="visible"/>
                                      </p:to>
                                    </p:set>
                                    <p:animEffect transition="in" filter="fade">
                                      <p:cBhvr>
                                        <p:cTn id="27" dur="500"/>
                                        <p:tgtEl>
                                          <p:spTgt spid="25"/>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27"/>
                                        </p:tgtEl>
                                        <p:attrNameLst>
                                          <p:attrName>style.visibility</p:attrName>
                                        </p:attrNameLst>
                                      </p:cBhvr>
                                      <p:to>
                                        <p:strVal val="visible"/>
                                      </p:to>
                                    </p:set>
                                    <p:animEffect transition="in" filter="fade">
                                      <p:cBhvr>
                                        <p:cTn id="32" dur="500"/>
                                        <p:tgtEl>
                                          <p:spTgt spid="27"/>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45"/>
                                        </p:tgtEl>
                                        <p:attrNameLst>
                                          <p:attrName>style.visibility</p:attrName>
                                        </p:attrNameLst>
                                      </p:cBhvr>
                                      <p:to>
                                        <p:strVal val="visible"/>
                                      </p:to>
                                    </p:set>
                                    <p:animEffect transition="in" filter="fade">
                                      <p:cBhvr>
                                        <p:cTn id="37" dur="500"/>
                                        <p:tgtEl>
                                          <p:spTgt spid="45"/>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47"/>
                                        </p:tgtEl>
                                        <p:attrNameLst>
                                          <p:attrName>style.visibility</p:attrName>
                                        </p:attrNameLst>
                                      </p:cBhvr>
                                      <p:to>
                                        <p:strVal val="visible"/>
                                      </p:to>
                                    </p:set>
                                    <p:animEffect transition="in" filter="fade">
                                      <p:cBhvr>
                                        <p:cTn id="40" dur="500"/>
                                        <p:tgtEl>
                                          <p:spTgt spid="47"/>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49"/>
                                        </p:tgtEl>
                                        <p:attrNameLst>
                                          <p:attrName>style.visibility</p:attrName>
                                        </p:attrNameLst>
                                      </p:cBhvr>
                                      <p:to>
                                        <p:strVal val="visible"/>
                                      </p:to>
                                    </p:set>
                                    <p:animEffect transition="in" filter="fade">
                                      <p:cBhvr>
                                        <p:cTn id="43" dur="500"/>
                                        <p:tgtEl>
                                          <p:spTgt spid="49"/>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50"/>
                                        </p:tgtEl>
                                        <p:attrNameLst>
                                          <p:attrName>style.visibility</p:attrName>
                                        </p:attrNameLst>
                                      </p:cBhvr>
                                      <p:to>
                                        <p:strVal val="visible"/>
                                      </p:to>
                                    </p:set>
                                    <p:animEffect transition="in" filter="fade">
                                      <p:cBhvr>
                                        <p:cTn id="46" dur="500"/>
                                        <p:tgtEl>
                                          <p:spTgt spid="50"/>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51"/>
                                        </p:tgtEl>
                                        <p:attrNameLst>
                                          <p:attrName>style.visibility</p:attrName>
                                        </p:attrNameLst>
                                      </p:cBhvr>
                                      <p:to>
                                        <p:strVal val="visible"/>
                                      </p:to>
                                    </p:set>
                                    <p:animEffect transition="in" filter="fade">
                                      <p:cBhvr>
                                        <p:cTn id="49" dur="500"/>
                                        <p:tgtEl>
                                          <p:spTgt spid="51"/>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56"/>
                                        </p:tgtEl>
                                        <p:attrNameLst>
                                          <p:attrName>style.visibility</p:attrName>
                                        </p:attrNameLst>
                                      </p:cBhvr>
                                      <p:to>
                                        <p:strVal val="visible"/>
                                      </p:to>
                                    </p:set>
                                    <p:animEffect transition="in" filter="fade">
                                      <p:cBhvr>
                                        <p:cTn id="52" dur="500"/>
                                        <p:tgtEl>
                                          <p:spTgt spid="56"/>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57"/>
                                        </p:tgtEl>
                                        <p:attrNameLst>
                                          <p:attrName>style.visibility</p:attrName>
                                        </p:attrNameLst>
                                      </p:cBhvr>
                                      <p:to>
                                        <p:strVal val="visible"/>
                                      </p:to>
                                    </p:set>
                                    <p:animEffect transition="in" filter="fade">
                                      <p:cBhvr>
                                        <p:cTn id="55" dur="500"/>
                                        <p:tgtEl>
                                          <p:spTgt spid="57"/>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58"/>
                                        </p:tgtEl>
                                        <p:attrNameLst>
                                          <p:attrName>style.visibility</p:attrName>
                                        </p:attrNameLst>
                                      </p:cBhvr>
                                      <p:to>
                                        <p:strVal val="visible"/>
                                      </p:to>
                                    </p:set>
                                    <p:animEffect transition="in" filter="fade">
                                      <p:cBhvr>
                                        <p:cTn id="58" dur="500"/>
                                        <p:tgtEl>
                                          <p:spTgt spid="58"/>
                                        </p:tgtEl>
                                      </p:cBhvr>
                                    </p:animEffect>
                                  </p:childTnLst>
                                </p:cTn>
                              </p:par>
                              <p:par>
                                <p:cTn id="59" presetID="10" presetClass="entr" presetSubtype="0" fill="hold" grpId="0" nodeType="withEffect">
                                  <p:stCondLst>
                                    <p:cond delay="0"/>
                                  </p:stCondLst>
                                  <p:childTnLst>
                                    <p:set>
                                      <p:cBhvr>
                                        <p:cTn id="60" dur="1" fill="hold">
                                          <p:stCondLst>
                                            <p:cond delay="0"/>
                                          </p:stCondLst>
                                        </p:cTn>
                                        <p:tgtEl>
                                          <p:spTgt spid="59"/>
                                        </p:tgtEl>
                                        <p:attrNameLst>
                                          <p:attrName>style.visibility</p:attrName>
                                        </p:attrNameLst>
                                      </p:cBhvr>
                                      <p:to>
                                        <p:strVal val="visible"/>
                                      </p:to>
                                    </p:set>
                                    <p:animEffect transition="in" filter="fade">
                                      <p:cBhvr>
                                        <p:cTn id="61" dur="500"/>
                                        <p:tgtEl>
                                          <p:spTgt spid="59"/>
                                        </p:tgtEl>
                                      </p:cBhvr>
                                    </p:animEffect>
                                  </p:childTnLst>
                                </p:cTn>
                              </p:par>
                            </p:childTnLst>
                          </p:cTn>
                        </p:par>
                      </p:childTnLst>
                    </p:cTn>
                  </p:par>
                  <p:par>
                    <p:cTn id="62" fill="hold">
                      <p:stCondLst>
                        <p:cond delay="indefinite"/>
                      </p:stCondLst>
                      <p:childTnLst>
                        <p:par>
                          <p:cTn id="63" fill="hold">
                            <p:stCondLst>
                              <p:cond delay="0"/>
                            </p:stCondLst>
                            <p:childTnLst>
                              <p:par>
                                <p:cTn id="64" presetID="10" presetClass="entr" presetSubtype="0" fill="hold" grpId="0" nodeType="clickEffect">
                                  <p:stCondLst>
                                    <p:cond delay="0"/>
                                  </p:stCondLst>
                                  <p:childTnLst>
                                    <p:set>
                                      <p:cBhvr>
                                        <p:cTn id="65" dur="1" fill="hold">
                                          <p:stCondLst>
                                            <p:cond delay="0"/>
                                          </p:stCondLst>
                                        </p:cTn>
                                        <p:tgtEl>
                                          <p:spTgt spid="28"/>
                                        </p:tgtEl>
                                        <p:attrNameLst>
                                          <p:attrName>style.visibility</p:attrName>
                                        </p:attrNameLst>
                                      </p:cBhvr>
                                      <p:to>
                                        <p:strVal val="visible"/>
                                      </p:to>
                                    </p:set>
                                    <p:animEffect transition="in" filter="fade">
                                      <p:cBhvr>
                                        <p:cTn id="66" dur="500"/>
                                        <p:tgtEl>
                                          <p:spTgt spid="28"/>
                                        </p:tgtEl>
                                      </p:cBhvr>
                                    </p:animEffect>
                                  </p:childTnLst>
                                </p:cTn>
                              </p:par>
                              <p:par>
                                <p:cTn id="67" presetID="10" presetClass="entr" presetSubtype="0" fill="hold" grpId="0" nodeType="withEffect">
                                  <p:stCondLst>
                                    <p:cond delay="0"/>
                                  </p:stCondLst>
                                  <p:childTnLst>
                                    <p:set>
                                      <p:cBhvr>
                                        <p:cTn id="68" dur="1" fill="hold">
                                          <p:stCondLst>
                                            <p:cond delay="0"/>
                                          </p:stCondLst>
                                        </p:cTn>
                                        <p:tgtEl>
                                          <p:spTgt spid="29"/>
                                        </p:tgtEl>
                                        <p:attrNameLst>
                                          <p:attrName>style.visibility</p:attrName>
                                        </p:attrNameLst>
                                      </p:cBhvr>
                                      <p:to>
                                        <p:strVal val="visible"/>
                                      </p:to>
                                    </p:set>
                                    <p:animEffect transition="in" filter="fade">
                                      <p:cBhvr>
                                        <p:cTn id="69" dur="500"/>
                                        <p:tgtEl>
                                          <p:spTgt spid="29"/>
                                        </p:tgtEl>
                                      </p:cBhvr>
                                    </p:animEffect>
                                  </p:childTnLst>
                                </p:cTn>
                              </p:par>
                              <p:par>
                                <p:cTn id="70" presetID="10" presetClass="entr" presetSubtype="0" fill="hold" grpId="0" nodeType="withEffect">
                                  <p:stCondLst>
                                    <p:cond delay="0"/>
                                  </p:stCondLst>
                                  <p:childTnLst>
                                    <p:set>
                                      <p:cBhvr>
                                        <p:cTn id="71" dur="1" fill="hold">
                                          <p:stCondLst>
                                            <p:cond delay="0"/>
                                          </p:stCondLst>
                                        </p:cTn>
                                        <p:tgtEl>
                                          <p:spTgt spid="30"/>
                                        </p:tgtEl>
                                        <p:attrNameLst>
                                          <p:attrName>style.visibility</p:attrName>
                                        </p:attrNameLst>
                                      </p:cBhvr>
                                      <p:to>
                                        <p:strVal val="visible"/>
                                      </p:to>
                                    </p:set>
                                    <p:animEffect transition="in" filter="fade">
                                      <p:cBhvr>
                                        <p:cTn id="72" dur="500"/>
                                        <p:tgtEl>
                                          <p:spTgt spid="30"/>
                                        </p:tgtEl>
                                      </p:cBhvr>
                                    </p:animEffect>
                                  </p:childTnLst>
                                </p:cTn>
                              </p:par>
                              <p:par>
                                <p:cTn id="73" presetID="10" presetClass="entr" presetSubtype="0" fill="hold" grpId="0" nodeType="withEffect">
                                  <p:stCondLst>
                                    <p:cond delay="0"/>
                                  </p:stCondLst>
                                  <p:childTnLst>
                                    <p:set>
                                      <p:cBhvr>
                                        <p:cTn id="74" dur="1" fill="hold">
                                          <p:stCondLst>
                                            <p:cond delay="0"/>
                                          </p:stCondLst>
                                        </p:cTn>
                                        <p:tgtEl>
                                          <p:spTgt spid="31"/>
                                        </p:tgtEl>
                                        <p:attrNameLst>
                                          <p:attrName>style.visibility</p:attrName>
                                        </p:attrNameLst>
                                      </p:cBhvr>
                                      <p:to>
                                        <p:strVal val="visible"/>
                                      </p:to>
                                    </p:set>
                                    <p:animEffect transition="in" filter="fade">
                                      <p:cBhvr>
                                        <p:cTn id="75" dur="500"/>
                                        <p:tgtEl>
                                          <p:spTgt spid="31"/>
                                        </p:tgtEl>
                                      </p:cBhvr>
                                    </p:animEffect>
                                  </p:childTnLst>
                                </p:cTn>
                              </p:par>
                              <p:par>
                                <p:cTn id="76" presetID="10" presetClass="entr" presetSubtype="0" fill="hold" grpId="0" nodeType="withEffect">
                                  <p:stCondLst>
                                    <p:cond delay="0"/>
                                  </p:stCondLst>
                                  <p:childTnLst>
                                    <p:set>
                                      <p:cBhvr>
                                        <p:cTn id="77" dur="1" fill="hold">
                                          <p:stCondLst>
                                            <p:cond delay="0"/>
                                          </p:stCondLst>
                                        </p:cTn>
                                        <p:tgtEl>
                                          <p:spTgt spid="32"/>
                                        </p:tgtEl>
                                        <p:attrNameLst>
                                          <p:attrName>style.visibility</p:attrName>
                                        </p:attrNameLst>
                                      </p:cBhvr>
                                      <p:to>
                                        <p:strVal val="visible"/>
                                      </p:to>
                                    </p:set>
                                    <p:animEffect transition="in" filter="fade">
                                      <p:cBhvr>
                                        <p:cTn id="78" dur="500"/>
                                        <p:tgtEl>
                                          <p:spTgt spid="32"/>
                                        </p:tgtEl>
                                      </p:cBhvr>
                                    </p:animEffect>
                                  </p:childTnLst>
                                </p:cTn>
                              </p:par>
                              <p:par>
                                <p:cTn id="79" presetID="10" presetClass="entr" presetSubtype="0" fill="hold" grpId="0" nodeType="withEffect">
                                  <p:stCondLst>
                                    <p:cond delay="0"/>
                                  </p:stCondLst>
                                  <p:childTnLst>
                                    <p:set>
                                      <p:cBhvr>
                                        <p:cTn id="80" dur="1" fill="hold">
                                          <p:stCondLst>
                                            <p:cond delay="0"/>
                                          </p:stCondLst>
                                        </p:cTn>
                                        <p:tgtEl>
                                          <p:spTgt spid="33"/>
                                        </p:tgtEl>
                                        <p:attrNameLst>
                                          <p:attrName>style.visibility</p:attrName>
                                        </p:attrNameLst>
                                      </p:cBhvr>
                                      <p:to>
                                        <p:strVal val="visible"/>
                                      </p:to>
                                    </p:set>
                                    <p:animEffect transition="in" filter="fade">
                                      <p:cBhvr>
                                        <p:cTn id="81" dur="500"/>
                                        <p:tgtEl>
                                          <p:spTgt spid="33"/>
                                        </p:tgtEl>
                                      </p:cBhvr>
                                    </p:animEffect>
                                  </p:childTnLst>
                                </p:cTn>
                              </p:par>
                              <p:par>
                                <p:cTn id="82" presetID="10" presetClass="entr" presetSubtype="0" fill="hold" grpId="0" nodeType="withEffect">
                                  <p:stCondLst>
                                    <p:cond delay="0"/>
                                  </p:stCondLst>
                                  <p:childTnLst>
                                    <p:set>
                                      <p:cBhvr>
                                        <p:cTn id="83" dur="1" fill="hold">
                                          <p:stCondLst>
                                            <p:cond delay="0"/>
                                          </p:stCondLst>
                                        </p:cTn>
                                        <p:tgtEl>
                                          <p:spTgt spid="38"/>
                                        </p:tgtEl>
                                        <p:attrNameLst>
                                          <p:attrName>style.visibility</p:attrName>
                                        </p:attrNameLst>
                                      </p:cBhvr>
                                      <p:to>
                                        <p:strVal val="visible"/>
                                      </p:to>
                                    </p:set>
                                    <p:animEffect transition="in" filter="fade">
                                      <p:cBhvr>
                                        <p:cTn id="84" dur="500"/>
                                        <p:tgtEl>
                                          <p:spTgt spid="38"/>
                                        </p:tgtEl>
                                      </p:cBhvr>
                                    </p:animEffect>
                                  </p:childTnLst>
                                </p:cTn>
                              </p:par>
                              <p:par>
                                <p:cTn id="85" presetID="10" presetClass="entr" presetSubtype="0" fill="hold" grpId="0" nodeType="withEffect">
                                  <p:stCondLst>
                                    <p:cond delay="0"/>
                                  </p:stCondLst>
                                  <p:childTnLst>
                                    <p:set>
                                      <p:cBhvr>
                                        <p:cTn id="86" dur="1" fill="hold">
                                          <p:stCondLst>
                                            <p:cond delay="0"/>
                                          </p:stCondLst>
                                        </p:cTn>
                                        <p:tgtEl>
                                          <p:spTgt spid="41"/>
                                        </p:tgtEl>
                                        <p:attrNameLst>
                                          <p:attrName>style.visibility</p:attrName>
                                        </p:attrNameLst>
                                      </p:cBhvr>
                                      <p:to>
                                        <p:strVal val="visible"/>
                                      </p:to>
                                    </p:set>
                                    <p:animEffect transition="in" filter="fade">
                                      <p:cBhvr>
                                        <p:cTn id="87" dur="500"/>
                                        <p:tgtEl>
                                          <p:spTgt spid="41"/>
                                        </p:tgtEl>
                                      </p:cBhvr>
                                    </p:animEffect>
                                  </p:childTnLst>
                                </p:cTn>
                              </p:par>
                              <p:par>
                                <p:cTn id="88" presetID="10" presetClass="entr" presetSubtype="0" fill="hold" grpId="0" nodeType="withEffect">
                                  <p:stCondLst>
                                    <p:cond delay="0"/>
                                  </p:stCondLst>
                                  <p:childTnLst>
                                    <p:set>
                                      <p:cBhvr>
                                        <p:cTn id="89" dur="1" fill="hold">
                                          <p:stCondLst>
                                            <p:cond delay="0"/>
                                          </p:stCondLst>
                                        </p:cTn>
                                        <p:tgtEl>
                                          <p:spTgt spid="43"/>
                                        </p:tgtEl>
                                        <p:attrNameLst>
                                          <p:attrName>style.visibility</p:attrName>
                                        </p:attrNameLst>
                                      </p:cBhvr>
                                      <p:to>
                                        <p:strVal val="visible"/>
                                      </p:to>
                                    </p:set>
                                    <p:animEffect transition="in" filter="fade">
                                      <p:cBhvr>
                                        <p:cTn id="90"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3" grpId="0" animBg="1"/>
      <p:bldP spid="24" grpId="0" animBg="1"/>
      <p:bldP spid="25" grpId="0" animBg="1"/>
      <p:bldP spid="26" grpId="0" animBg="1"/>
      <p:bldP spid="27" grpId="0" animBg="1"/>
      <p:bldP spid="28" grpId="0"/>
      <p:bldP spid="29" grpId="0"/>
      <p:bldP spid="30" grpId="0"/>
      <p:bldP spid="31" grpId="0"/>
      <p:bldP spid="32" grpId="0"/>
      <p:bldP spid="33" grpId="0"/>
      <p:bldP spid="38" grpId="0" animBg="1"/>
      <p:bldP spid="41" grpId="0" animBg="1"/>
      <p:bldP spid="43" grpId="0" animBg="1"/>
      <p:bldP spid="45" grpId="0"/>
      <p:bldP spid="47" grpId="0"/>
      <p:bldP spid="49" grpId="0"/>
      <p:bldP spid="50" grpId="0"/>
      <p:bldP spid="51" grpId="0"/>
      <p:bldP spid="56" grpId="0"/>
      <p:bldP spid="57" grpId="0" animBg="1"/>
      <p:bldP spid="58" grpId="0" animBg="1"/>
      <p:bldP spid="59"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normAutofit fontScale="90000"/>
          </a:bodyPr>
          <a:lstStyle/>
          <a:p>
            <a:r>
              <a:rPr lang="zh-CN" altLang="en-US" dirty="0">
                <a:cs typeface="+mn-ea"/>
              </a:rPr>
              <a:t>单击此处添加标题</a:t>
            </a:r>
            <a:endParaRPr lang="zh-CN" altLang="en-US" dirty="0">
              <a:ea typeface="+mn-ea"/>
              <a:cs typeface="+mn-ea"/>
            </a:endParaRPr>
          </a:p>
        </p:txBody>
      </p:sp>
      <p:grpSp>
        <p:nvGrpSpPr>
          <p:cNvPr id="2" name="Group 1"/>
          <p:cNvGrpSpPr/>
          <p:nvPr/>
        </p:nvGrpSpPr>
        <p:grpSpPr>
          <a:xfrm>
            <a:off x="5208705" y="1749427"/>
            <a:ext cx="887297" cy="3997325"/>
            <a:chOff x="5208587" y="1749425"/>
            <a:chExt cx="887413" cy="3997325"/>
          </a:xfrm>
        </p:grpSpPr>
        <p:sp>
          <p:nvSpPr>
            <p:cNvPr id="22" name="Freeform 31"/>
            <p:cNvSpPr/>
            <p:nvPr/>
          </p:nvSpPr>
          <p:spPr bwMode="auto">
            <a:xfrm>
              <a:off x="5208587" y="2590800"/>
              <a:ext cx="887413" cy="3155950"/>
            </a:xfrm>
            <a:custGeom>
              <a:avLst/>
              <a:gdLst>
                <a:gd name="T0" fmla="*/ 278 w 278"/>
                <a:gd name="T1" fmla="*/ 152 h 991"/>
                <a:gd name="T2" fmla="*/ 278 w 278"/>
                <a:gd name="T3" fmla="*/ 0 h 991"/>
                <a:gd name="T4" fmla="*/ 191 w 278"/>
                <a:gd name="T5" fmla="*/ 0 h 991"/>
                <a:gd name="T6" fmla="*/ 0 w 278"/>
                <a:gd name="T7" fmla="*/ 189 h 991"/>
                <a:gd name="T8" fmla="*/ 0 w 278"/>
                <a:gd name="T9" fmla="*/ 190 h 991"/>
                <a:gd name="T10" fmla="*/ 0 w 278"/>
                <a:gd name="T11" fmla="*/ 454 h 991"/>
                <a:gd name="T12" fmla="*/ 46 w 278"/>
                <a:gd name="T13" fmla="*/ 501 h 991"/>
                <a:gd name="T14" fmla="*/ 93 w 278"/>
                <a:gd name="T15" fmla="*/ 454 h 991"/>
                <a:gd name="T16" fmla="*/ 93 w 278"/>
                <a:gd name="T17" fmla="*/ 401 h 991"/>
                <a:gd name="T18" fmla="*/ 93 w 278"/>
                <a:gd name="T19" fmla="*/ 356 h 991"/>
                <a:gd name="T20" fmla="*/ 93 w 278"/>
                <a:gd name="T21" fmla="*/ 210 h 991"/>
                <a:gd name="T22" fmla="*/ 111 w 278"/>
                <a:gd name="T23" fmla="*/ 191 h 991"/>
                <a:gd name="T24" fmla="*/ 129 w 278"/>
                <a:gd name="T25" fmla="*/ 210 h 991"/>
                <a:gd name="T26" fmla="*/ 129 w 278"/>
                <a:gd name="T27" fmla="*/ 372 h 991"/>
                <a:gd name="T28" fmla="*/ 129 w 278"/>
                <a:gd name="T29" fmla="*/ 401 h 991"/>
                <a:gd name="T30" fmla="*/ 129 w 278"/>
                <a:gd name="T31" fmla="*/ 498 h 991"/>
                <a:gd name="T32" fmla="*/ 129 w 278"/>
                <a:gd name="T33" fmla="*/ 533 h 991"/>
                <a:gd name="T34" fmla="*/ 129 w 278"/>
                <a:gd name="T35" fmla="*/ 932 h 991"/>
                <a:gd name="T36" fmla="*/ 188 w 278"/>
                <a:gd name="T37" fmla="*/ 991 h 991"/>
                <a:gd name="T38" fmla="*/ 247 w 278"/>
                <a:gd name="T39" fmla="*/ 932 h 991"/>
                <a:gd name="T40" fmla="*/ 247 w 278"/>
                <a:gd name="T41" fmla="*/ 533 h 991"/>
                <a:gd name="T42" fmla="*/ 278 w 278"/>
                <a:gd name="T43" fmla="*/ 533 h 991"/>
                <a:gd name="T44" fmla="*/ 278 w 278"/>
                <a:gd name="T45" fmla="*/ 436 h 991"/>
                <a:gd name="T46" fmla="*/ 278 w 278"/>
                <a:gd name="T47" fmla="*/ 152 h 9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78" h="991">
                  <a:moveTo>
                    <a:pt x="278" y="152"/>
                  </a:moveTo>
                  <a:cubicBezTo>
                    <a:pt x="278" y="0"/>
                    <a:pt x="278" y="0"/>
                    <a:pt x="278" y="0"/>
                  </a:cubicBezTo>
                  <a:cubicBezTo>
                    <a:pt x="191" y="0"/>
                    <a:pt x="191" y="0"/>
                    <a:pt x="191" y="0"/>
                  </a:cubicBezTo>
                  <a:cubicBezTo>
                    <a:pt x="86" y="0"/>
                    <a:pt x="1" y="85"/>
                    <a:pt x="0" y="189"/>
                  </a:cubicBezTo>
                  <a:cubicBezTo>
                    <a:pt x="0" y="190"/>
                    <a:pt x="0" y="190"/>
                    <a:pt x="0" y="190"/>
                  </a:cubicBezTo>
                  <a:cubicBezTo>
                    <a:pt x="0" y="454"/>
                    <a:pt x="0" y="454"/>
                    <a:pt x="0" y="454"/>
                  </a:cubicBezTo>
                  <a:cubicBezTo>
                    <a:pt x="0" y="480"/>
                    <a:pt x="21" y="501"/>
                    <a:pt x="46" y="501"/>
                  </a:cubicBezTo>
                  <a:cubicBezTo>
                    <a:pt x="72" y="501"/>
                    <a:pt x="93" y="480"/>
                    <a:pt x="93" y="454"/>
                  </a:cubicBezTo>
                  <a:cubicBezTo>
                    <a:pt x="93" y="401"/>
                    <a:pt x="93" y="401"/>
                    <a:pt x="93" y="401"/>
                  </a:cubicBezTo>
                  <a:cubicBezTo>
                    <a:pt x="93" y="356"/>
                    <a:pt x="93" y="356"/>
                    <a:pt x="93" y="356"/>
                  </a:cubicBezTo>
                  <a:cubicBezTo>
                    <a:pt x="93" y="210"/>
                    <a:pt x="93" y="210"/>
                    <a:pt x="93" y="210"/>
                  </a:cubicBezTo>
                  <a:cubicBezTo>
                    <a:pt x="93" y="200"/>
                    <a:pt x="101" y="191"/>
                    <a:pt x="111" y="191"/>
                  </a:cubicBezTo>
                  <a:cubicBezTo>
                    <a:pt x="121" y="191"/>
                    <a:pt x="129" y="200"/>
                    <a:pt x="129" y="210"/>
                  </a:cubicBezTo>
                  <a:cubicBezTo>
                    <a:pt x="129" y="372"/>
                    <a:pt x="129" y="372"/>
                    <a:pt x="129" y="372"/>
                  </a:cubicBezTo>
                  <a:cubicBezTo>
                    <a:pt x="129" y="401"/>
                    <a:pt x="129" y="401"/>
                    <a:pt x="129" y="401"/>
                  </a:cubicBezTo>
                  <a:cubicBezTo>
                    <a:pt x="129" y="498"/>
                    <a:pt x="129" y="498"/>
                    <a:pt x="129" y="498"/>
                  </a:cubicBezTo>
                  <a:cubicBezTo>
                    <a:pt x="129" y="533"/>
                    <a:pt x="129" y="533"/>
                    <a:pt x="129" y="533"/>
                  </a:cubicBezTo>
                  <a:cubicBezTo>
                    <a:pt x="129" y="932"/>
                    <a:pt x="129" y="932"/>
                    <a:pt x="129" y="932"/>
                  </a:cubicBezTo>
                  <a:cubicBezTo>
                    <a:pt x="129" y="965"/>
                    <a:pt x="156" y="991"/>
                    <a:pt x="188" y="991"/>
                  </a:cubicBezTo>
                  <a:cubicBezTo>
                    <a:pt x="221" y="991"/>
                    <a:pt x="247" y="965"/>
                    <a:pt x="247" y="932"/>
                  </a:cubicBezTo>
                  <a:cubicBezTo>
                    <a:pt x="247" y="533"/>
                    <a:pt x="247" y="533"/>
                    <a:pt x="247" y="533"/>
                  </a:cubicBezTo>
                  <a:cubicBezTo>
                    <a:pt x="278" y="533"/>
                    <a:pt x="278" y="533"/>
                    <a:pt x="278" y="533"/>
                  </a:cubicBezTo>
                  <a:cubicBezTo>
                    <a:pt x="278" y="436"/>
                    <a:pt x="278" y="436"/>
                    <a:pt x="278" y="436"/>
                  </a:cubicBezTo>
                  <a:lnTo>
                    <a:pt x="278" y="152"/>
                  </a:lnTo>
                  <a:close/>
                </a:path>
              </a:pathLst>
            </a:custGeom>
            <a:solidFill>
              <a:schemeClr val="accent6"/>
            </a:solidFill>
            <a:ln>
              <a:noFill/>
            </a:ln>
          </p:spPr>
          <p:txBody>
            <a:bodyPr vert="horz" wrap="square" lIns="91440" tIns="45720" rIns="91440" bIns="45720" numCol="1" anchor="t" anchorCtr="0" compatLnSpc="1"/>
            <a:lstStyle/>
            <a:p>
              <a:endParaRPr lang="en-US">
                <a:solidFill>
                  <a:srgbClr val="118CE7"/>
                </a:solidFill>
                <a:latin typeface="+mn-ea"/>
                <a:cs typeface="+mn-ea"/>
              </a:endParaRPr>
            </a:p>
          </p:txBody>
        </p:sp>
        <p:sp>
          <p:nvSpPr>
            <p:cNvPr id="23" name="Freeform 32"/>
            <p:cNvSpPr/>
            <p:nvPr/>
          </p:nvSpPr>
          <p:spPr bwMode="auto">
            <a:xfrm>
              <a:off x="5738812" y="1749425"/>
              <a:ext cx="357188" cy="712788"/>
            </a:xfrm>
            <a:custGeom>
              <a:avLst/>
              <a:gdLst>
                <a:gd name="T0" fmla="*/ 112 w 112"/>
                <a:gd name="T1" fmla="*/ 224 h 224"/>
                <a:gd name="T2" fmla="*/ 112 w 112"/>
                <a:gd name="T3" fmla="*/ 0 h 224"/>
                <a:gd name="T4" fmla="*/ 0 w 112"/>
                <a:gd name="T5" fmla="*/ 112 h 224"/>
                <a:gd name="T6" fmla="*/ 112 w 112"/>
                <a:gd name="T7" fmla="*/ 224 h 224"/>
              </a:gdLst>
              <a:ahLst/>
              <a:cxnLst>
                <a:cxn ang="0">
                  <a:pos x="T0" y="T1"/>
                </a:cxn>
                <a:cxn ang="0">
                  <a:pos x="T2" y="T3"/>
                </a:cxn>
                <a:cxn ang="0">
                  <a:pos x="T4" y="T5"/>
                </a:cxn>
                <a:cxn ang="0">
                  <a:pos x="T6" y="T7"/>
                </a:cxn>
              </a:cxnLst>
              <a:rect l="0" t="0" r="r" b="b"/>
              <a:pathLst>
                <a:path w="112" h="224">
                  <a:moveTo>
                    <a:pt x="112" y="224"/>
                  </a:moveTo>
                  <a:cubicBezTo>
                    <a:pt x="112" y="0"/>
                    <a:pt x="112" y="0"/>
                    <a:pt x="112" y="0"/>
                  </a:cubicBezTo>
                  <a:cubicBezTo>
                    <a:pt x="50" y="0"/>
                    <a:pt x="0" y="50"/>
                    <a:pt x="0" y="112"/>
                  </a:cubicBezTo>
                  <a:cubicBezTo>
                    <a:pt x="0" y="173"/>
                    <a:pt x="50" y="224"/>
                    <a:pt x="112" y="224"/>
                  </a:cubicBezTo>
                  <a:close/>
                </a:path>
              </a:pathLst>
            </a:custGeom>
            <a:solidFill>
              <a:schemeClr val="accent6"/>
            </a:solidFill>
            <a:ln>
              <a:noFill/>
            </a:ln>
          </p:spPr>
          <p:txBody>
            <a:bodyPr vert="horz" wrap="square" lIns="91440" tIns="45720" rIns="91440" bIns="45720" numCol="1" anchor="t" anchorCtr="0" compatLnSpc="1"/>
            <a:lstStyle/>
            <a:p>
              <a:endParaRPr lang="en-US">
                <a:solidFill>
                  <a:srgbClr val="118CE7"/>
                </a:solidFill>
                <a:latin typeface="+mn-ea"/>
                <a:cs typeface="+mn-ea"/>
              </a:endParaRPr>
            </a:p>
          </p:txBody>
        </p:sp>
      </p:grpSp>
      <p:sp>
        <p:nvSpPr>
          <p:cNvPr id="25" name="Freeform 34"/>
          <p:cNvSpPr/>
          <p:nvPr/>
        </p:nvSpPr>
        <p:spPr bwMode="auto">
          <a:xfrm>
            <a:off x="6194413" y="5224463"/>
            <a:ext cx="377776" cy="522288"/>
          </a:xfrm>
          <a:custGeom>
            <a:avLst/>
            <a:gdLst>
              <a:gd name="T0" fmla="*/ 0 w 118"/>
              <a:gd name="T1" fmla="*/ 105 h 164"/>
              <a:gd name="T2" fmla="*/ 59 w 118"/>
              <a:gd name="T3" fmla="*/ 164 h 164"/>
              <a:gd name="T4" fmla="*/ 118 w 118"/>
              <a:gd name="T5" fmla="*/ 105 h 164"/>
              <a:gd name="T6" fmla="*/ 118 w 118"/>
              <a:gd name="T7" fmla="*/ 0 h 164"/>
              <a:gd name="T8" fmla="*/ 0 w 118"/>
              <a:gd name="T9" fmla="*/ 0 h 164"/>
              <a:gd name="T10" fmla="*/ 0 w 118"/>
              <a:gd name="T11" fmla="*/ 105 h 164"/>
            </a:gdLst>
            <a:ahLst/>
            <a:cxnLst>
              <a:cxn ang="0">
                <a:pos x="T0" y="T1"/>
              </a:cxn>
              <a:cxn ang="0">
                <a:pos x="T2" y="T3"/>
              </a:cxn>
              <a:cxn ang="0">
                <a:pos x="T4" y="T5"/>
              </a:cxn>
              <a:cxn ang="0">
                <a:pos x="T6" y="T7"/>
              </a:cxn>
              <a:cxn ang="0">
                <a:pos x="T8" y="T9"/>
              </a:cxn>
              <a:cxn ang="0">
                <a:pos x="T10" y="T11"/>
              </a:cxn>
            </a:cxnLst>
            <a:rect l="0" t="0" r="r" b="b"/>
            <a:pathLst>
              <a:path w="118" h="164">
                <a:moveTo>
                  <a:pt x="0" y="105"/>
                </a:moveTo>
                <a:cubicBezTo>
                  <a:pt x="0" y="138"/>
                  <a:pt x="26" y="164"/>
                  <a:pt x="59" y="164"/>
                </a:cubicBezTo>
                <a:cubicBezTo>
                  <a:pt x="91" y="164"/>
                  <a:pt x="118" y="138"/>
                  <a:pt x="118" y="105"/>
                </a:cubicBezTo>
                <a:cubicBezTo>
                  <a:pt x="118" y="0"/>
                  <a:pt x="118" y="0"/>
                  <a:pt x="118" y="0"/>
                </a:cubicBezTo>
                <a:cubicBezTo>
                  <a:pt x="0" y="0"/>
                  <a:pt x="0" y="0"/>
                  <a:pt x="0" y="0"/>
                </a:cubicBezTo>
                <a:lnTo>
                  <a:pt x="0" y="105"/>
                </a:lnTo>
                <a:close/>
              </a:path>
            </a:pathLst>
          </a:custGeom>
          <a:solidFill>
            <a:schemeClr val="accent1"/>
          </a:solidFill>
          <a:ln>
            <a:noFill/>
          </a:ln>
        </p:spPr>
        <p:txBody>
          <a:bodyPr vert="horz" wrap="square" lIns="91440" tIns="45720" rIns="91440" bIns="45720" numCol="1" anchor="t" anchorCtr="0" compatLnSpc="1"/>
          <a:lstStyle/>
          <a:p>
            <a:endParaRPr lang="en-US">
              <a:latin typeface="+mn-ea"/>
              <a:cs typeface="+mn-ea"/>
            </a:endParaRPr>
          </a:p>
        </p:txBody>
      </p:sp>
      <p:grpSp>
        <p:nvGrpSpPr>
          <p:cNvPr id="5" name="Group 4"/>
          <p:cNvGrpSpPr/>
          <p:nvPr/>
        </p:nvGrpSpPr>
        <p:grpSpPr>
          <a:xfrm>
            <a:off x="6096002" y="1749427"/>
            <a:ext cx="874599" cy="1325563"/>
            <a:chOff x="6096000" y="1749425"/>
            <a:chExt cx="874713" cy="1325563"/>
          </a:xfrm>
        </p:grpSpPr>
        <p:sp>
          <p:nvSpPr>
            <p:cNvPr id="24" name="Freeform 33"/>
            <p:cNvSpPr/>
            <p:nvPr/>
          </p:nvSpPr>
          <p:spPr bwMode="auto">
            <a:xfrm>
              <a:off x="6096000" y="2590800"/>
              <a:ext cx="874713" cy="484188"/>
            </a:xfrm>
            <a:custGeom>
              <a:avLst/>
              <a:gdLst>
                <a:gd name="T0" fmla="*/ 274 w 274"/>
                <a:gd name="T1" fmla="*/ 152 h 152"/>
                <a:gd name="T2" fmla="*/ 87 w 274"/>
                <a:gd name="T3" fmla="*/ 0 h 152"/>
                <a:gd name="T4" fmla="*/ 0 w 274"/>
                <a:gd name="T5" fmla="*/ 0 h 152"/>
                <a:gd name="T6" fmla="*/ 0 w 274"/>
                <a:gd name="T7" fmla="*/ 152 h 152"/>
                <a:gd name="T8" fmla="*/ 274 w 274"/>
                <a:gd name="T9" fmla="*/ 152 h 152"/>
              </a:gdLst>
              <a:ahLst/>
              <a:cxnLst>
                <a:cxn ang="0">
                  <a:pos x="T0" y="T1"/>
                </a:cxn>
                <a:cxn ang="0">
                  <a:pos x="T2" y="T3"/>
                </a:cxn>
                <a:cxn ang="0">
                  <a:pos x="T4" y="T5"/>
                </a:cxn>
                <a:cxn ang="0">
                  <a:pos x="T6" y="T7"/>
                </a:cxn>
                <a:cxn ang="0">
                  <a:pos x="T8" y="T9"/>
                </a:cxn>
              </a:cxnLst>
              <a:rect l="0" t="0" r="r" b="b"/>
              <a:pathLst>
                <a:path w="274" h="152">
                  <a:moveTo>
                    <a:pt x="274" y="152"/>
                  </a:moveTo>
                  <a:cubicBezTo>
                    <a:pt x="256" y="65"/>
                    <a:pt x="179" y="0"/>
                    <a:pt x="87" y="0"/>
                  </a:cubicBezTo>
                  <a:cubicBezTo>
                    <a:pt x="0" y="0"/>
                    <a:pt x="0" y="0"/>
                    <a:pt x="0" y="0"/>
                  </a:cubicBezTo>
                  <a:cubicBezTo>
                    <a:pt x="0" y="152"/>
                    <a:pt x="0" y="152"/>
                    <a:pt x="0" y="152"/>
                  </a:cubicBezTo>
                  <a:lnTo>
                    <a:pt x="274" y="152"/>
                  </a:lnTo>
                  <a:close/>
                </a:path>
              </a:pathLst>
            </a:custGeom>
            <a:solidFill>
              <a:schemeClr val="accent5"/>
            </a:solidFill>
            <a:ln>
              <a:noFill/>
            </a:ln>
          </p:spPr>
          <p:txBody>
            <a:bodyPr vert="horz" wrap="square" lIns="91440" tIns="45720" rIns="91440" bIns="45720" numCol="1" anchor="t" anchorCtr="0" compatLnSpc="1"/>
            <a:lstStyle/>
            <a:p>
              <a:endParaRPr lang="en-US">
                <a:latin typeface="+mn-ea"/>
                <a:cs typeface="+mn-ea"/>
              </a:endParaRPr>
            </a:p>
          </p:txBody>
        </p:sp>
        <p:sp>
          <p:nvSpPr>
            <p:cNvPr id="26" name="Freeform 35"/>
            <p:cNvSpPr/>
            <p:nvPr/>
          </p:nvSpPr>
          <p:spPr bwMode="auto">
            <a:xfrm>
              <a:off x="6096000" y="1749425"/>
              <a:ext cx="357188" cy="712788"/>
            </a:xfrm>
            <a:custGeom>
              <a:avLst/>
              <a:gdLst>
                <a:gd name="T0" fmla="*/ 112 w 112"/>
                <a:gd name="T1" fmla="*/ 112 h 224"/>
                <a:gd name="T2" fmla="*/ 0 w 112"/>
                <a:gd name="T3" fmla="*/ 0 h 224"/>
                <a:gd name="T4" fmla="*/ 0 w 112"/>
                <a:gd name="T5" fmla="*/ 224 h 224"/>
                <a:gd name="T6" fmla="*/ 112 w 112"/>
                <a:gd name="T7" fmla="*/ 112 h 224"/>
              </a:gdLst>
              <a:ahLst/>
              <a:cxnLst>
                <a:cxn ang="0">
                  <a:pos x="T0" y="T1"/>
                </a:cxn>
                <a:cxn ang="0">
                  <a:pos x="T2" y="T3"/>
                </a:cxn>
                <a:cxn ang="0">
                  <a:pos x="T4" y="T5"/>
                </a:cxn>
                <a:cxn ang="0">
                  <a:pos x="T6" y="T7"/>
                </a:cxn>
              </a:cxnLst>
              <a:rect l="0" t="0" r="r" b="b"/>
              <a:pathLst>
                <a:path w="112" h="224">
                  <a:moveTo>
                    <a:pt x="112" y="112"/>
                  </a:moveTo>
                  <a:cubicBezTo>
                    <a:pt x="112" y="50"/>
                    <a:pt x="62" y="0"/>
                    <a:pt x="0" y="0"/>
                  </a:cubicBezTo>
                  <a:cubicBezTo>
                    <a:pt x="0" y="224"/>
                    <a:pt x="0" y="224"/>
                    <a:pt x="0" y="224"/>
                  </a:cubicBezTo>
                  <a:cubicBezTo>
                    <a:pt x="62" y="224"/>
                    <a:pt x="112" y="173"/>
                    <a:pt x="112" y="112"/>
                  </a:cubicBezTo>
                  <a:close/>
                </a:path>
              </a:pathLst>
            </a:custGeom>
            <a:solidFill>
              <a:schemeClr val="accent5"/>
            </a:solidFill>
            <a:ln>
              <a:noFill/>
            </a:ln>
          </p:spPr>
          <p:txBody>
            <a:bodyPr vert="horz" wrap="square" lIns="91440" tIns="45720" rIns="91440" bIns="45720" numCol="1" anchor="t" anchorCtr="0" compatLnSpc="1"/>
            <a:lstStyle/>
            <a:p>
              <a:endParaRPr lang="en-US">
                <a:latin typeface="+mn-ea"/>
                <a:cs typeface="+mn-ea"/>
              </a:endParaRPr>
            </a:p>
          </p:txBody>
        </p:sp>
      </p:grpSp>
      <p:sp>
        <p:nvSpPr>
          <p:cNvPr id="27" name="Freeform 36"/>
          <p:cNvSpPr/>
          <p:nvPr/>
        </p:nvSpPr>
        <p:spPr bwMode="auto">
          <a:xfrm>
            <a:off x="6096002" y="3074988"/>
            <a:ext cx="887297" cy="903288"/>
          </a:xfrm>
          <a:custGeom>
            <a:avLst/>
            <a:gdLst>
              <a:gd name="T0" fmla="*/ 0 w 278"/>
              <a:gd name="T1" fmla="*/ 284 h 284"/>
              <a:gd name="T2" fmla="*/ 149 w 278"/>
              <a:gd name="T3" fmla="*/ 284 h 284"/>
              <a:gd name="T4" fmla="*/ 149 w 278"/>
              <a:gd name="T5" fmla="*/ 249 h 284"/>
              <a:gd name="T6" fmla="*/ 149 w 278"/>
              <a:gd name="T7" fmla="*/ 220 h 284"/>
              <a:gd name="T8" fmla="*/ 149 w 278"/>
              <a:gd name="T9" fmla="*/ 58 h 284"/>
              <a:gd name="T10" fmla="*/ 167 w 278"/>
              <a:gd name="T11" fmla="*/ 39 h 284"/>
              <a:gd name="T12" fmla="*/ 185 w 278"/>
              <a:gd name="T13" fmla="*/ 58 h 284"/>
              <a:gd name="T14" fmla="*/ 185 w 278"/>
              <a:gd name="T15" fmla="*/ 204 h 284"/>
              <a:gd name="T16" fmla="*/ 185 w 278"/>
              <a:gd name="T17" fmla="*/ 249 h 284"/>
              <a:gd name="T18" fmla="*/ 185 w 278"/>
              <a:gd name="T19" fmla="*/ 284 h 284"/>
              <a:gd name="T20" fmla="*/ 278 w 278"/>
              <a:gd name="T21" fmla="*/ 284 h 284"/>
              <a:gd name="T22" fmla="*/ 278 w 278"/>
              <a:gd name="T23" fmla="*/ 38 h 284"/>
              <a:gd name="T24" fmla="*/ 278 w 278"/>
              <a:gd name="T25" fmla="*/ 37 h 284"/>
              <a:gd name="T26" fmla="*/ 274 w 278"/>
              <a:gd name="T27" fmla="*/ 0 h 284"/>
              <a:gd name="T28" fmla="*/ 0 w 278"/>
              <a:gd name="T29" fmla="*/ 0 h 284"/>
              <a:gd name="T30" fmla="*/ 0 w 278"/>
              <a:gd name="T31"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78" h="284">
                <a:moveTo>
                  <a:pt x="0" y="284"/>
                </a:moveTo>
                <a:cubicBezTo>
                  <a:pt x="149" y="284"/>
                  <a:pt x="149" y="284"/>
                  <a:pt x="149" y="284"/>
                </a:cubicBezTo>
                <a:cubicBezTo>
                  <a:pt x="149" y="249"/>
                  <a:pt x="149" y="249"/>
                  <a:pt x="149" y="249"/>
                </a:cubicBezTo>
                <a:cubicBezTo>
                  <a:pt x="149" y="220"/>
                  <a:pt x="149" y="220"/>
                  <a:pt x="149" y="220"/>
                </a:cubicBezTo>
                <a:cubicBezTo>
                  <a:pt x="149" y="58"/>
                  <a:pt x="149" y="58"/>
                  <a:pt x="149" y="58"/>
                </a:cubicBezTo>
                <a:cubicBezTo>
                  <a:pt x="149" y="48"/>
                  <a:pt x="157" y="39"/>
                  <a:pt x="167" y="39"/>
                </a:cubicBezTo>
                <a:cubicBezTo>
                  <a:pt x="177" y="39"/>
                  <a:pt x="185" y="48"/>
                  <a:pt x="185" y="58"/>
                </a:cubicBezTo>
                <a:cubicBezTo>
                  <a:pt x="185" y="204"/>
                  <a:pt x="185" y="204"/>
                  <a:pt x="185" y="204"/>
                </a:cubicBezTo>
                <a:cubicBezTo>
                  <a:pt x="185" y="249"/>
                  <a:pt x="185" y="249"/>
                  <a:pt x="185" y="249"/>
                </a:cubicBezTo>
                <a:cubicBezTo>
                  <a:pt x="185" y="284"/>
                  <a:pt x="185" y="284"/>
                  <a:pt x="185" y="284"/>
                </a:cubicBezTo>
                <a:cubicBezTo>
                  <a:pt x="278" y="284"/>
                  <a:pt x="278" y="284"/>
                  <a:pt x="278" y="284"/>
                </a:cubicBezTo>
                <a:cubicBezTo>
                  <a:pt x="278" y="38"/>
                  <a:pt x="278" y="38"/>
                  <a:pt x="278" y="38"/>
                </a:cubicBezTo>
                <a:cubicBezTo>
                  <a:pt x="278" y="38"/>
                  <a:pt x="278" y="38"/>
                  <a:pt x="278" y="37"/>
                </a:cubicBezTo>
                <a:cubicBezTo>
                  <a:pt x="278" y="25"/>
                  <a:pt x="277" y="12"/>
                  <a:pt x="274" y="0"/>
                </a:cubicBezTo>
                <a:cubicBezTo>
                  <a:pt x="0" y="0"/>
                  <a:pt x="0" y="0"/>
                  <a:pt x="0" y="0"/>
                </a:cubicBezTo>
                <a:lnTo>
                  <a:pt x="0" y="284"/>
                </a:lnTo>
                <a:close/>
              </a:path>
            </a:pathLst>
          </a:custGeom>
          <a:solidFill>
            <a:schemeClr val="accent4"/>
          </a:solidFill>
          <a:ln>
            <a:noFill/>
          </a:ln>
        </p:spPr>
        <p:txBody>
          <a:bodyPr vert="horz" wrap="square" lIns="91440" tIns="45720" rIns="91440" bIns="45720" numCol="1" anchor="t" anchorCtr="0" compatLnSpc="1"/>
          <a:lstStyle/>
          <a:p>
            <a:endParaRPr lang="en-US">
              <a:latin typeface="+mn-ea"/>
              <a:cs typeface="+mn-ea"/>
            </a:endParaRPr>
          </a:p>
        </p:txBody>
      </p:sp>
      <p:grpSp>
        <p:nvGrpSpPr>
          <p:cNvPr id="3" name="Group 2"/>
          <p:cNvGrpSpPr/>
          <p:nvPr/>
        </p:nvGrpSpPr>
        <p:grpSpPr>
          <a:xfrm>
            <a:off x="6096002" y="3978275"/>
            <a:ext cx="887297" cy="1246188"/>
            <a:chOff x="6096000" y="3978275"/>
            <a:chExt cx="887413" cy="1246188"/>
          </a:xfrm>
        </p:grpSpPr>
        <p:sp>
          <p:nvSpPr>
            <p:cNvPr id="28" name="Freeform 37"/>
            <p:cNvSpPr/>
            <p:nvPr/>
          </p:nvSpPr>
          <p:spPr bwMode="auto">
            <a:xfrm>
              <a:off x="6096000" y="3978275"/>
              <a:ext cx="476250" cy="1246188"/>
            </a:xfrm>
            <a:custGeom>
              <a:avLst/>
              <a:gdLst>
                <a:gd name="T0" fmla="*/ 300 w 300"/>
                <a:gd name="T1" fmla="*/ 125 h 785"/>
                <a:gd name="T2" fmla="*/ 300 w 300"/>
                <a:gd name="T3" fmla="*/ 0 h 785"/>
                <a:gd name="T4" fmla="*/ 0 w 300"/>
                <a:gd name="T5" fmla="*/ 0 h 785"/>
                <a:gd name="T6" fmla="*/ 0 w 300"/>
                <a:gd name="T7" fmla="*/ 195 h 785"/>
                <a:gd name="T8" fmla="*/ 62 w 300"/>
                <a:gd name="T9" fmla="*/ 195 h 785"/>
                <a:gd name="T10" fmla="*/ 62 w 300"/>
                <a:gd name="T11" fmla="*/ 785 h 785"/>
                <a:gd name="T12" fmla="*/ 300 w 300"/>
                <a:gd name="T13" fmla="*/ 785 h 785"/>
                <a:gd name="T14" fmla="*/ 300 w 300"/>
                <a:gd name="T15" fmla="*/ 195 h 785"/>
                <a:gd name="T16" fmla="*/ 300 w 300"/>
                <a:gd name="T17" fmla="*/ 125 h 7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0" h="785">
                  <a:moveTo>
                    <a:pt x="300" y="125"/>
                  </a:moveTo>
                  <a:lnTo>
                    <a:pt x="300" y="0"/>
                  </a:lnTo>
                  <a:lnTo>
                    <a:pt x="0" y="0"/>
                  </a:lnTo>
                  <a:lnTo>
                    <a:pt x="0" y="195"/>
                  </a:lnTo>
                  <a:lnTo>
                    <a:pt x="62" y="195"/>
                  </a:lnTo>
                  <a:lnTo>
                    <a:pt x="62" y="785"/>
                  </a:lnTo>
                  <a:lnTo>
                    <a:pt x="300" y="785"/>
                  </a:lnTo>
                  <a:lnTo>
                    <a:pt x="300" y="195"/>
                  </a:lnTo>
                  <a:lnTo>
                    <a:pt x="300" y="125"/>
                  </a:lnTo>
                  <a:close/>
                </a:path>
              </a:pathLst>
            </a:custGeom>
            <a:solidFill>
              <a:schemeClr val="accent2"/>
            </a:solidFill>
            <a:ln>
              <a:noFill/>
            </a:ln>
          </p:spPr>
          <p:txBody>
            <a:bodyPr vert="horz" wrap="square" lIns="91440" tIns="45720" rIns="91440" bIns="45720" numCol="1" anchor="t" anchorCtr="0" compatLnSpc="1"/>
            <a:lstStyle/>
            <a:p>
              <a:endParaRPr lang="en-US">
                <a:latin typeface="+mn-ea"/>
                <a:cs typeface="+mn-ea"/>
              </a:endParaRPr>
            </a:p>
          </p:txBody>
        </p:sp>
        <p:sp>
          <p:nvSpPr>
            <p:cNvPr id="29" name="Freeform 38"/>
            <p:cNvSpPr/>
            <p:nvPr/>
          </p:nvSpPr>
          <p:spPr bwMode="auto">
            <a:xfrm>
              <a:off x="6686550" y="3978275"/>
              <a:ext cx="296863" cy="207963"/>
            </a:xfrm>
            <a:custGeom>
              <a:avLst/>
              <a:gdLst>
                <a:gd name="T0" fmla="*/ 0 w 93"/>
                <a:gd name="T1" fmla="*/ 18 h 65"/>
                <a:gd name="T2" fmla="*/ 47 w 93"/>
                <a:gd name="T3" fmla="*/ 65 h 65"/>
                <a:gd name="T4" fmla="*/ 93 w 93"/>
                <a:gd name="T5" fmla="*/ 18 h 65"/>
                <a:gd name="T6" fmla="*/ 93 w 93"/>
                <a:gd name="T7" fmla="*/ 0 h 65"/>
                <a:gd name="T8" fmla="*/ 0 w 93"/>
                <a:gd name="T9" fmla="*/ 0 h 65"/>
                <a:gd name="T10" fmla="*/ 0 w 93"/>
                <a:gd name="T11" fmla="*/ 18 h 65"/>
              </a:gdLst>
              <a:ahLst/>
              <a:cxnLst>
                <a:cxn ang="0">
                  <a:pos x="T0" y="T1"/>
                </a:cxn>
                <a:cxn ang="0">
                  <a:pos x="T2" y="T3"/>
                </a:cxn>
                <a:cxn ang="0">
                  <a:pos x="T4" y="T5"/>
                </a:cxn>
                <a:cxn ang="0">
                  <a:pos x="T6" y="T7"/>
                </a:cxn>
                <a:cxn ang="0">
                  <a:pos x="T8" y="T9"/>
                </a:cxn>
                <a:cxn ang="0">
                  <a:pos x="T10" y="T11"/>
                </a:cxn>
              </a:cxnLst>
              <a:rect l="0" t="0" r="r" b="b"/>
              <a:pathLst>
                <a:path w="93" h="65">
                  <a:moveTo>
                    <a:pt x="0" y="18"/>
                  </a:moveTo>
                  <a:cubicBezTo>
                    <a:pt x="0" y="44"/>
                    <a:pt x="21" y="65"/>
                    <a:pt x="47" y="65"/>
                  </a:cubicBezTo>
                  <a:cubicBezTo>
                    <a:pt x="72" y="65"/>
                    <a:pt x="93" y="44"/>
                    <a:pt x="93" y="18"/>
                  </a:cubicBezTo>
                  <a:cubicBezTo>
                    <a:pt x="93" y="0"/>
                    <a:pt x="93" y="0"/>
                    <a:pt x="93" y="0"/>
                  </a:cubicBezTo>
                  <a:cubicBezTo>
                    <a:pt x="0" y="0"/>
                    <a:pt x="0" y="0"/>
                    <a:pt x="0" y="0"/>
                  </a:cubicBezTo>
                  <a:lnTo>
                    <a:pt x="0" y="18"/>
                  </a:lnTo>
                  <a:close/>
                </a:path>
              </a:pathLst>
            </a:custGeom>
            <a:solidFill>
              <a:schemeClr val="accent2"/>
            </a:solidFill>
            <a:ln>
              <a:noFill/>
            </a:ln>
          </p:spPr>
          <p:txBody>
            <a:bodyPr vert="horz" wrap="square" lIns="91440" tIns="45720" rIns="91440" bIns="45720" numCol="1" anchor="t" anchorCtr="0" compatLnSpc="1"/>
            <a:lstStyle/>
            <a:p>
              <a:endParaRPr lang="en-US">
                <a:latin typeface="+mn-ea"/>
                <a:cs typeface="+mn-ea"/>
              </a:endParaRPr>
            </a:p>
          </p:txBody>
        </p:sp>
      </p:grpSp>
      <p:sp>
        <p:nvSpPr>
          <p:cNvPr id="30" name="TextBox 29"/>
          <p:cNvSpPr txBox="1"/>
          <p:nvPr/>
        </p:nvSpPr>
        <p:spPr>
          <a:xfrm>
            <a:off x="9010637" y="2954958"/>
            <a:ext cx="1933826" cy="184666"/>
          </a:xfrm>
          <a:prstGeom prst="rect">
            <a:avLst/>
          </a:prstGeom>
          <a:noFill/>
        </p:spPr>
        <p:txBody>
          <a:bodyPr wrap="square" lIns="0" tIns="0" rIns="0" bIns="0" rtlCol="0" anchor="ctr">
            <a:spAutoFit/>
          </a:bodyPr>
          <a:lstStyle/>
          <a:p>
            <a:r>
              <a:rPr lang="zh-CN" altLang="en-US" sz="1200" dirty="0">
                <a:solidFill>
                  <a:schemeClr val="accent5"/>
                </a:solidFill>
                <a:latin typeface="+mn-ea"/>
                <a:cs typeface="+mn-ea"/>
              </a:rPr>
              <a:t>员工界面</a:t>
            </a:r>
            <a:endParaRPr lang="en-AU" sz="1200" dirty="0">
              <a:solidFill>
                <a:schemeClr val="accent5"/>
              </a:solidFill>
              <a:latin typeface="+mn-ea"/>
              <a:cs typeface="+mn-ea"/>
            </a:endParaRPr>
          </a:p>
        </p:txBody>
      </p:sp>
      <p:sp>
        <p:nvSpPr>
          <p:cNvPr id="31" name="Text Placeholder 32"/>
          <p:cNvSpPr txBox="1"/>
          <p:nvPr/>
        </p:nvSpPr>
        <p:spPr>
          <a:xfrm>
            <a:off x="9010637" y="3217566"/>
            <a:ext cx="1933826" cy="586628"/>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30000"/>
              </a:lnSpc>
              <a:spcBef>
                <a:spcPts val="0"/>
              </a:spcBef>
              <a:buNone/>
            </a:pPr>
            <a:r>
              <a:rPr lang="zh-CN" altLang="en-US" sz="900" dirty="0">
                <a:solidFill>
                  <a:srgbClr val="7F7F7F"/>
                </a:solidFill>
                <a:latin typeface="+mn-ea"/>
                <a:cs typeface="+mn-ea"/>
              </a:rPr>
              <a:t>此处添加详细文本描述，建议与标题相关并符合整体语言风格</a:t>
            </a:r>
            <a:endParaRPr lang="en-US" sz="900" dirty="0">
              <a:solidFill>
                <a:srgbClr val="7F7F7F"/>
              </a:solidFill>
              <a:latin typeface="+mn-ea"/>
              <a:cs typeface="+mn-ea"/>
            </a:endParaRPr>
          </a:p>
        </p:txBody>
      </p:sp>
      <p:sp>
        <p:nvSpPr>
          <p:cNvPr id="32" name="TextBox 31"/>
          <p:cNvSpPr txBox="1"/>
          <p:nvPr/>
        </p:nvSpPr>
        <p:spPr>
          <a:xfrm>
            <a:off x="9010637" y="3952204"/>
            <a:ext cx="1933826" cy="184666"/>
          </a:xfrm>
          <a:prstGeom prst="rect">
            <a:avLst/>
          </a:prstGeom>
          <a:noFill/>
        </p:spPr>
        <p:txBody>
          <a:bodyPr wrap="square" lIns="0" tIns="0" rIns="0" bIns="0" rtlCol="0" anchor="ctr">
            <a:spAutoFit/>
          </a:bodyPr>
          <a:lstStyle/>
          <a:p>
            <a:r>
              <a:rPr lang="zh-CN" altLang="en-US" sz="1200" dirty="0">
                <a:solidFill>
                  <a:schemeClr val="accent5"/>
                </a:solidFill>
                <a:latin typeface="+mn-ea"/>
                <a:cs typeface="+mn-ea"/>
              </a:rPr>
              <a:t>系统保护</a:t>
            </a:r>
            <a:endParaRPr lang="en-AU" sz="1200" dirty="0">
              <a:solidFill>
                <a:schemeClr val="accent5"/>
              </a:solidFill>
              <a:latin typeface="+mn-ea"/>
              <a:cs typeface="+mn-ea"/>
            </a:endParaRPr>
          </a:p>
        </p:txBody>
      </p:sp>
      <p:sp>
        <p:nvSpPr>
          <p:cNvPr id="33" name="Text Placeholder 32"/>
          <p:cNvSpPr txBox="1"/>
          <p:nvPr/>
        </p:nvSpPr>
        <p:spPr>
          <a:xfrm>
            <a:off x="9010637" y="4214812"/>
            <a:ext cx="1933826" cy="586628"/>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30000"/>
              </a:lnSpc>
              <a:spcBef>
                <a:spcPts val="0"/>
              </a:spcBef>
              <a:buNone/>
            </a:pPr>
            <a:r>
              <a:rPr lang="zh-CN" altLang="en-US" sz="900" dirty="0">
                <a:solidFill>
                  <a:srgbClr val="7F7F7F"/>
                </a:solidFill>
                <a:latin typeface="+mn-ea"/>
                <a:cs typeface="+mn-ea"/>
              </a:rPr>
              <a:t>此处添加详细文本描述，建议与标题相关并符合整体语言风格</a:t>
            </a:r>
            <a:endParaRPr lang="en-US" sz="900" dirty="0">
              <a:solidFill>
                <a:srgbClr val="7F7F7F"/>
              </a:solidFill>
              <a:latin typeface="+mn-ea"/>
              <a:cs typeface="+mn-ea"/>
            </a:endParaRPr>
          </a:p>
        </p:txBody>
      </p:sp>
      <p:sp>
        <p:nvSpPr>
          <p:cNvPr id="38" name="TextBox 37"/>
          <p:cNvSpPr txBox="1"/>
          <p:nvPr/>
        </p:nvSpPr>
        <p:spPr>
          <a:xfrm>
            <a:off x="9010637" y="4904729"/>
            <a:ext cx="1933826" cy="184666"/>
          </a:xfrm>
          <a:prstGeom prst="rect">
            <a:avLst/>
          </a:prstGeom>
          <a:noFill/>
        </p:spPr>
        <p:txBody>
          <a:bodyPr wrap="square" lIns="0" tIns="0" rIns="0" bIns="0" rtlCol="0" anchor="ctr">
            <a:spAutoFit/>
          </a:bodyPr>
          <a:lstStyle/>
          <a:p>
            <a:r>
              <a:rPr lang="zh-CN" altLang="en-US" sz="1200" dirty="0">
                <a:solidFill>
                  <a:schemeClr val="accent5"/>
                </a:solidFill>
                <a:latin typeface="+mn-ea"/>
                <a:cs typeface="+mn-ea"/>
              </a:rPr>
              <a:t>数据分析</a:t>
            </a:r>
            <a:endParaRPr lang="en-AU" sz="1200" dirty="0">
              <a:solidFill>
                <a:schemeClr val="accent5"/>
              </a:solidFill>
              <a:latin typeface="+mn-ea"/>
              <a:cs typeface="+mn-ea"/>
            </a:endParaRPr>
          </a:p>
        </p:txBody>
      </p:sp>
      <p:sp>
        <p:nvSpPr>
          <p:cNvPr id="41" name="Text Placeholder 32"/>
          <p:cNvSpPr txBox="1"/>
          <p:nvPr/>
        </p:nvSpPr>
        <p:spPr>
          <a:xfrm>
            <a:off x="9010637" y="5167337"/>
            <a:ext cx="1933826" cy="586628"/>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30000"/>
              </a:lnSpc>
              <a:spcBef>
                <a:spcPts val="0"/>
              </a:spcBef>
              <a:buNone/>
            </a:pPr>
            <a:r>
              <a:rPr lang="zh-CN" altLang="en-US" sz="900" dirty="0">
                <a:solidFill>
                  <a:srgbClr val="7F7F7F"/>
                </a:solidFill>
                <a:latin typeface="+mn-ea"/>
                <a:cs typeface="+mn-ea"/>
              </a:rPr>
              <a:t>此处添加详细文本描述，建议与标题相关并符合整体语言风格</a:t>
            </a:r>
            <a:endParaRPr lang="en-US" sz="900" dirty="0">
              <a:solidFill>
                <a:srgbClr val="7F7F7F"/>
              </a:solidFill>
              <a:latin typeface="+mn-ea"/>
              <a:cs typeface="+mn-ea"/>
            </a:endParaRPr>
          </a:p>
        </p:txBody>
      </p:sp>
      <p:sp>
        <p:nvSpPr>
          <p:cNvPr id="43" name="Rounded Rectangle 42"/>
          <p:cNvSpPr/>
          <p:nvPr/>
        </p:nvSpPr>
        <p:spPr>
          <a:xfrm>
            <a:off x="8089768" y="2932447"/>
            <a:ext cx="683783" cy="683872"/>
          </a:xfrm>
          <a:prstGeom prst="roundRect">
            <a:avLst>
              <a:gd name="adj"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405" dirty="0">
                <a:solidFill>
                  <a:schemeClr val="bg1"/>
                </a:solidFill>
                <a:latin typeface="+mn-ea"/>
                <a:cs typeface="+mn-ea"/>
              </a:rPr>
              <a:t>22%</a:t>
            </a:r>
            <a:endParaRPr lang="en-US" sz="1405" dirty="0">
              <a:solidFill>
                <a:schemeClr val="bg1"/>
              </a:solidFill>
              <a:latin typeface="+mn-ea"/>
              <a:cs typeface="+mn-ea"/>
            </a:endParaRPr>
          </a:p>
        </p:txBody>
      </p:sp>
      <p:sp>
        <p:nvSpPr>
          <p:cNvPr id="45" name="Rounded Rectangle 44"/>
          <p:cNvSpPr/>
          <p:nvPr/>
        </p:nvSpPr>
        <p:spPr>
          <a:xfrm>
            <a:off x="8089768" y="3929692"/>
            <a:ext cx="683783" cy="683872"/>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AU" sz="1405" dirty="0">
                <a:solidFill>
                  <a:schemeClr val="bg1"/>
                </a:solidFill>
                <a:latin typeface="+mn-ea"/>
                <a:cs typeface="+mn-ea"/>
              </a:rPr>
              <a:t>35%</a:t>
            </a:r>
            <a:endParaRPr lang="en-AU" sz="1405" dirty="0">
              <a:solidFill>
                <a:schemeClr val="bg1"/>
              </a:solidFill>
              <a:latin typeface="+mn-ea"/>
              <a:cs typeface="+mn-ea"/>
            </a:endParaRPr>
          </a:p>
        </p:txBody>
      </p:sp>
      <p:sp>
        <p:nvSpPr>
          <p:cNvPr id="47" name="Rounded Rectangle 46"/>
          <p:cNvSpPr/>
          <p:nvPr/>
        </p:nvSpPr>
        <p:spPr>
          <a:xfrm>
            <a:off x="8089768" y="4882218"/>
            <a:ext cx="683783" cy="683872"/>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AU" sz="1405" dirty="0">
                <a:solidFill>
                  <a:schemeClr val="bg1"/>
                </a:solidFill>
                <a:latin typeface="+mn-ea"/>
                <a:cs typeface="+mn-ea"/>
              </a:rPr>
              <a:t>11%</a:t>
            </a:r>
            <a:endParaRPr lang="en-AU" sz="1405" dirty="0">
              <a:solidFill>
                <a:schemeClr val="bg1"/>
              </a:solidFill>
              <a:latin typeface="+mn-ea"/>
              <a:cs typeface="+mn-ea"/>
            </a:endParaRPr>
          </a:p>
        </p:txBody>
      </p:sp>
      <p:sp>
        <p:nvSpPr>
          <p:cNvPr id="49" name="TextBox 48"/>
          <p:cNvSpPr txBox="1"/>
          <p:nvPr/>
        </p:nvSpPr>
        <p:spPr>
          <a:xfrm>
            <a:off x="9010637" y="1952123"/>
            <a:ext cx="1933826" cy="184666"/>
          </a:xfrm>
          <a:prstGeom prst="rect">
            <a:avLst/>
          </a:prstGeom>
          <a:noFill/>
        </p:spPr>
        <p:txBody>
          <a:bodyPr wrap="square" lIns="0" tIns="0" rIns="0" bIns="0" rtlCol="0" anchor="ctr">
            <a:spAutoFit/>
          </a:bodyPr>
          <a:lstStyle/>
          <a:p>
            <a:r>
              <a:rPr lang="zh-CN" altLang="en-US" sz="1200" dirty="0">
                <a:solidFill>
                  <a:schemeClr val="accent5"/>
                </a:solidFill>
                <a:latin typeface="+mn-ea"/>
                <a:cs typeface="+mn-ea"/>
              </a:rPr>
              <a:t>市场策略</a:t>
            </a:r>
            <a:endParaRPr lang="en-AU" sz="1200" dirty="0">
              <a:solidFill>
                <a:schemeClr val="accent5"/>
              </a:solidFill>
              <a:latin typeface="+mn-ea"/>
              <a:cs typeface="+mn-ea"/>
            </a:endParaRPr>
          </a:p>
        </p:txBody>
      </p:sp>
      <p:sp>
        <p:nvSpPr>
          <p:cNvPr id="50" name="Text Placeholder 32"/>
          <p:cNvSpPr txBox="1"/>
          <p:nvPr/>
        </p:nvSpPr>
        <p:spPr>
          <a:xfrm>
            <a:off x="9010637" y="2214731"/>
            <a:ext cx="1933826" cy="586628"/>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30000"/>
              </a:lnSpc>
              <a:spcBef>
                <a:spcPts val="0"/>
              </a:spcBef>
              <a:buNone/>
            </a:pPr>
            <a:r>
              <a:rPr lang="zh-CN" altLang="en-US" sz="900" dirty="0">
                <a:solidFill>
                  <a:srgbClr val="7F7F7F"/>
                </a:solidFill>
                <a:latin typeface="+mn-ea"/>
                <a:cs typeface="+mn-ea"/>
              </a:rPr>
              <a:t>此处添加详细文本描述，建议与标题相关并符合整体语言风格</a:t>
            </a:r>
            <a:endParaRPr lang="en-US" sz="900" dirty="0">
              <a:solidFill>
                <a:srgbClr val="7F7F7F"/>
              </a:solidFill>
              <a:latin typeface="+mn-ea"/>
              <a:cs typeface="+mn-ea"/>
            </a:endParaRPr>
          </a:p>
        </p:txBody>
      </p:sp>
      <p:sp>
        <p:nvSpPr>
          <p:cNvPr id="51" name="Rounded Rectangle 50"/>
          <p:cNvSpPr/>
          <p:nvPr/>
        </p:nvSpPr>
        <p:spPr>
          <a:xfrm>
            <a:off x="8089768" y="1929613"/>
            <a:ext cx="683783" cy="683872"/>
          </a:xfrm>
          <a:prstGeom prst="roundRect">
            <a:avLst>
              <a:gd name="adj" fmla="val 50000"/>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AU" sz="1405" dirty="0">
                <a:solidFill>
                  <a:schemeClr val="bg1"/>
                </a:solidFill>
                <a:latin typeface="+mn-ea"/>
                <a:cs typeface="+mn-ea"/>
              </a:rPr>
              <a:t>27%</a:t>
            </a:r>
            <a:endParaRPr lang="en-AU" sz="1405" dirty="0">
              <a:solidFill>
                <a:schemeClr val="bg1"/>
              </a:solidFill>
              <a:latin typeface="+mn-ea"/>
              <a:cs typeface="+mn-ea"/>
            </a:endParaRPr>
          </a:p>
        </p:txBody>
      </p:sp>
      <p:sp>
        <p:nvSpPr>
          <p:cNvPr id="56" name="TextBox 55"/>
          <p:cNvSpPr txBox="1"/>
          <p:nvPr/>
        </p:nvSpPr>
        <p:spPr>
          <a:xfrm>
            <a:off x="2525549" y="2160206"/>
            <a:ext cx="1933826" cy="215444"/>
          </a:xfrm>
          <a:prstGeom prst="rect">
            <a:avLst/>
          </a:prstGeom>
          <a:noFill/>
        </p:spPr>
        <p:txBody>
          <a:bodyPr wrap="square" lIns="0" tIns="0" rIns="0" bIns="0" rtlCol="0" anchor="ctr">
            <a:spAutoFit/>
          </a:bodyPr>
          <a:lstStyle/>
          <a:p>
            <a:r>
              <a:rPr lang="zh-CN" altLang="en-US" sz="1400" dirty="0">
                <a:solidFill>
                  <a:schemeClr val="accent6"/>
                </a:solidFill>
                <a:latin typeface="+mn-ea"/>
                <a:cs typeface="+mn-ea"/>
              </a:rPr>
              <a:t>市场策略</a:t>
            </a:r>
            <a:endParaRPr lang="en-AU" sz="1400" dirty="0">
              <a:solidFill>
                <a:schemeClr val="accent6"/>
              </a:solidFill>
              <a:latin typeface="+mn-ea"/>
              <a:cs typeface="+mn-ea"/>
            </a:endParaRPr>
          </a:p>
        </p:txBody>
      </p:sp>
      <p:sp>
        <p:nvSpPr>
          <p:cNvPr id="57" name="Text Placeholder 32"/>
          <p:cNvSpPr txBox="1"/>
          <p:nvPr/>
        </p:nvSpPr>
        <p:spPr>
          <a:xfrm>
            <a:off x="1604679" y="2801361"/>
            <a:ext cx="2854696" cy="1335511"/>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30000"/>
              </a:lnSpc>
              <a:spcBef>
                <a:spcPts val="0"/>
              </a:spcBef>
              <a:buNone/>
            </a:pPr>
            <a:r>
              <a:rPr lang="zh-CN" altLang="en-US" sz="900" dirty="0">
                <a:solidFill>
                  <a:srgbClr val="7F7F7F"/>
                </a:solidFill>
                <a:latin typeface="+mn-ea"/>
                <a:cs typeface="+mn-ea"/>
              </a:rPr>
              <a:t>此处添加详细文本描述，建议与标题相关并符合整体语言风格，语言描述尽量简洁生动。尽量将每页幻灯片的字数控制在</a:t>
            </a:r>
            <a:r>
              <a:rPr lang="en-US" altLang="zh-CN" sz="900" dirty="0">
                <a:solidFill>
                  <a:srgbClr val="7F7F7F"/>
                </a:solidFill>
                <a:latin typeface="+mn-ea"/>
                <a:cs typeface="+mn-ea"/>
              </a:rPr>
              <a:t>200</a:t>
            </a:r>
            <a:r>
              <a:rPr lang="zh-CN" altLang="en-US" sz="900" dirty="0">
                <a:solidFill>
                  <a:srgbClr val="7F7F7F"/>
                </a:solidFill>
                <a:latin typeface="+mn-ea"/>
                <a:cs typeface="+mn-ea"/>
              </a:rPr>
              <a:t>字以内，据统计每页幻灯片的最好控制在</a:t>
            </a:r>
            <a:r>
              <a:rPr lang="en-US" altLang="zh-CN" sz="900" dirty="0">
                <a:solidFill>
                  <a:srgbClr val="7F7F7F"/>
                </a:solidFill>
                <a:latin typeface="+mn-ea"/>
                <a:cs typeface="+mn-ea"/>
              </a:rPr>
              <a:t>5</a:t>
            </a:r>
            <a:r>
              <a:rPr lang="zh-CN" altLang="en-US" sz="900" dirty="0">
                <a:solidFill>
                  <a:srgbClr val="7F7F7F"/>
                </a:solidFill>
                <a:latin typeface="+mn-ea"/>
                <a:cs typeface="+mn-ea"/>
              </a:rPr>
              <a:t>分钟之内。此处添加详细文本描述，建议与标题相关并符合整体语言风格，语言描述尽量简洁生动。尽量将每页幻灯片的字数控制在</a:t>
            </a:r>
            <a:r>
              <a:rPr lang="en-US" altLang="zh-CN" sz="900" dirty="0">
                <a:solidFill>
                  <a:srgbClr val="7F7F7F"/>
                </a:solidFill>
                <a:latin typeface="+mn-ea"/>
                <a:cs typeface="+mn-ea"/>
              </a:rPr>
              <a:t>200</a:t>
            </a:r>
            <a:r>
              <a:rPr lang="zh-CN" altLang="en-US" sz="900" dirty="0">
                <a:solidFill>
                  <a:srgbClr val="7F7F7F"/>
                </a:solidFill>
                <a:latin typeface="+mn-ea"/>
                <a:cs typeface="+mn-ea"/>
              </a:rPr>
              <a:t>字以内，据统计每页幻灯片的最好控制在</a:t>
            </a:r>
            <a:r>
              <a:rPr lang="en-US" altLang="zh-CN" sz="900" dirty="0">
                <a:solidFill>
                  <a:srgbClr val="7F7F7F"/>
                </a:solidFill>
                <a:latin typeface="+mn-ea"/>
                <a:cs typeface="+mn-ea"/>
              </a:rPr>
              <a:t>5</a:t>
            </a:r>
            <a:r>
              <a:rPr lang="zh-CN" altLang="en-US" sz="900" dirty="0">
                <a:solidFill>
                  <a:srgbClr val="7F7F7F"/>
                </a:solidFill>
                <a:latin typeface="+mn-ea"/>
                <a:cs typeface="+mn-ea"/>
              </a:rPr>
              <a:t>分钟之内。</a:t>
            </a:r>
            <a:endParaRPr lang="zh-CN" altLang="en-US" sz="900" dirty="0">
              <a:solidFill>
                <a:srgbClr val="7F7F7F"/>
              </a:solidFill>
              <a:latin typeface="+mn-ea"/>
              <a:cs typeface="+mn-ea"/>
            </a:endParaRPr>
          </a:p>
        </p:txBody>
      </p:sp>
      <p:sp>
        <p:nvSpPr>
          <p:cNvPr id="58" name="Rounded Rectangle 57"/>
          <p:cNvSpPr/>
          <p:nvPr/>
        </p:nvSpPr>
        <p:spPr>
          <a:xfrm>
            <a:off x="1604680" y="1929613"/>
            <a:ext cx="683783" cy="683872"/>
          </a:xfrm>
          <a:prstGeom prst="roundRect">
            <a:avLst>
              <a:gd name="adj" fmla="val 50000"/>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AU" sz="1405" dirty="0">
                <a:solidFill>
                  <a:schemeClr val="bg1"/>
                </a:solidFill>
                <a:latin typeface="+mn-ea"/>
                <a:cs typeface="+mn-ea"/>
              </a:rPr>
              <a:t>50%</a:t>
            </a:r>
            <a:endParaRPr lang="en-AU" sz="1405" dirty="0">
              <a:solidFill>
                <a:schemeClr val="bg1"/>
              </a:solidFill>
              <a:latin typeface="+mn-ea"/>
              <a:cs typeface="+mn-ea"/>
            </a:endParaRPr>
          </a:p>
        </p:txBody>
      </p:sp>
      <p:sp>
        <p:nvSpPr>
          <p:cNvPr id="59" name="Rounded Rectangle 58"/>
          <p:cNvSpPr/>
          <p:nvPr/>
        </p:nvSpPr>
        <p:spPr>
          <a:xfrm>
            <a:off x="1579230" y="4287948"/>
            <a:ext cx="2880146" cy="1278142"/>
          </a:xfrm>
          <a:prstGeom prst="roundRect">
            <a:avLst>
              <a:gd name="adj" fmla="val 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rIns="180000" rtlCol="0" anchor="ctr"/>
          <a:lstStyle/>
          <a:p>
            <a:pPr>
              <a:lnSpc>
                <a:spcPct val="130000"/>
              </a:lnSpc>
            </a:pPr>
            <a:r>
              <a:rPr lang="zh-CN" altLang="en-US" sz="900" dirty="0">
                <a:solidFill>
                  <a:srgbClr val="7F7F7F"/>
                </a:solidFill>
                <a:latin typeface="+mn-ea"/>
                <a:cs typeface="+mn-ea"/>
              </a:rPr>
              <a:t>此处添加详细文本描述，建议与标题相关并符合整体语言风格，语言描述尽量简洁生动。尽量将每页幻灯片的字数控制在</a:t>
            </a:r>
            <a:r>
              <a:rPr lang="en-US" altLang="zh-CN" sz="900" dirty="0">
                <a:solidFill>
                  <a:srgbClr val="7F7F7F"/>
                </a:solidFill>
                <a:latin typeface="+mn-ea"/>
                <a:cs typeface="+mn-ea"/>
              </a:rPr>
              <a:t>200</a:t>
            </a:r>
            <a:r>
              <a:rPr lang="zh-CN" altLang="en-US" sz="900" dirty="0">
                <a:solidFill>
                  <a:srgbClr val="7F7F7F"/>
                </a:solidFill>
                <a:latin typeface="+mn-ea"/>
                <a:cs typeface="+mn-ea"/>
              </a:rPr>
              <a:t>字以内，据统计每页幻灯片的最好控制在</a:t>
            </a:r>
            <a:r>
              <a:rPr lang="en-US" altLang="zh-CN" sz="900" dirty="0">
                <a:solidFill>
                  <a:srgbClr val="7F7F7F"/>
                </a:solidFill>
                <a:latin typeface="+mn-ea"/>
                <a:cs typeface="+mn-ea"/>
              </a:rPr>
              <a:t>5</a:t>
            </a:r>
            <a:r>
              <a:rPr lang="zh-CN" altLang="en-US" sz="900" dirty="0">
                <a:solidFill>
                  <a:srgbClr val="7F7F7F"/>
                </a:solidFill>
                <a:latin typeface="+mn-ea"/>
                <a:cs typeface="+mn-ea"/>
              </a:rPr>
              <a:t>分钟之内。</a:t>
            </a:r>
            <a:endParaRPr lang="en-US" sz="900" dirty="0">
              <a:solidFill>
                <a:srgbClr val="7F7F7F"/>
              </a:solidFill>
              <a:latin typeface="+mn-ea"/>
              <a:cs typeface="+mn-ea"/>
            </a:endParaRPr>
          </a:p>
        </p:txBody>
      </p:sp>
      <p:cxnSp>
        <p:nvCxnSpPr>
          <p:cNvPr id="60" name="Straight Arrow Connector 59"/>
          <p:cNvCxnSpPr/>
          <p:nvPr/>
        </p:nvCxnSpPr>
        <p:spPr>
          <a:xfrm flipH="1">
            <a:off x="6970599" y="2214731"/>
            <a:ext cx="940110" cy="0"/>
          </a:xfrm>
          <a:prstGeom prst="straightConnector1">
            <a:avLst/>
          </a:prstGeom>
          <a:ln w="12700">
            <a:solidFill>
              <a:schemeClr val="bg1">
                <a:lumMod val="75000"/>
              </a:schemeClr>
            </a:solidFill>
            <a:headEnd type="triangle"/>
            <a:tailEnd type="none"/>
          </a:ln>
        </p:spPr>
        <p:style>
          <a:lnRef idx="1">
            <a:schemeClr val="accent1"/>
          </a:lnRef>
          <a:fillRef idx="0">
            <a:schemeClr val="accent1"/>
          </a:fillRef>
          <a:effectRef idx="0">
            <a:schemeClr val="accent1"/>
          </a:effectRef>
          <a:fontRef idx="minor">
            <a:schemeClr val="tx1"/>
          </a:fontRef>
        </p:style>
      </p:cxnSp>
      <p:cxnSp>
        <p:nvCxnSpPr>
          <p:cNvPr id="61" name="Straight Arrow Connector 60"/>
          <p:cNvCxnSpPr/>
          <p:nvPr/>
        </p:nvCxnSpPr>
        <p:spPr>
          <a:xfrm flipH="1">
            <a:off x="7301189" y="3284844"/>
            <a:ext cx="609521" cy="0"/>
          </a:xfrm>
          <a:prstGeom prst="straightConnector1">
            <a:avLst/>
          </a:prstGeom>
          <a:ln w="12700">
            <a:solidFill>
              <a:schemeClr val="bg1">
                <a:lumMod val="75000"/>
              </a:schemeClr>
            </a:solidFill>
            <a:headEnd type="triangle"/>
            <a:tailEnd type="none"/>
          </a:ln>
        </p:spPr>
        <p:style>
          <a:lnRef idx="1">
            <a:schemeClr val="accent1"/>
          </a:lnRef>
          <a:fillRef idx="0">
            <a:schemeClr val="accent1"/>
          </a:fillRef>
          <a:effectRef idx="0">
            <a:schemeClr val="accent1"/>
          </a:effectRef>
          <a:fontRef idx="minor">
            <a:schemeClr val="tx1"/>
          </a:fontRef>
        </p:style>
      </p:cxnSp>
      <p:cxnSp>
        <p:nvCxnSpPr>
          <p:cNvPr id="62" name="Straight Arrow Connector 61"/>
          <p:cNvCxnSpPr/>
          <p:nvPr/>
        </p:nvCxnSpPr>
        <p:spPr>
          <a:xfrm flipH="1">
            <a:off x="7176515" y="4261554"/>
            <a:ext cx="734194" cy="0"/>
          </a:xfrm>
          <a:prstGeom prst="straightConnector1">
            <a:avLst/>
          </a:prstGeom>
          <a:ln w="12700">
            <a:solidFill>
              <a:schemeClr val="bg1">
                <a:lumMod val="75000"/>
              </a:schemeClr>
            </a:solidFill>
            <a:headEnd type="triangle"/>
            <a:tailEnd type="none"/>
          </a:ln>
        </p:spPr>
        <p:style>
          <a:lnRef idx="1">
            <a:schemeClr val="accent1"/>
          </a:lnRef>
          <a:fillRef idx="0">
            <a:schemeClr val="accent1"/>
          </a:fillRef>
          <a:effectRef idx="0">
            <a:schemeClr val="accent1"/>
          </a:effectRef>
          <a:fontRef idx="minor">
            <a:schemeClr val="tx1"/>
          </a:fontRef>
        </p:style>
      </p:cxnSp>
      <p:cxnSp>
        <p:nvCxnSpPr>
          <p:cNvPr id="63" name="Straight Arrow Connector 62"/>
          <p:cNvCxnSpPr/>
          <p:nvPr/>
        </p:nvCxnSpPr>
        <p:spPr>
          <a:xfrm flipH="1">
            <a:off x="6970599" y="5224463"/>
            <a:ext cx="940110" cy="0"/>
          </a:xfrm>
          <a:prstGeom prst="straightConnector1">
            <a:avLst/>
          </a:prstGeom>
          <a:ln w="12700">
            <a:solidFill>
              <a:schemeClr val="bg1">
                <a:lumMod val="75000"/>
              </a:schemeClr>
            </a:solidFill>
            <a:headEnd type="triangle"/>
            <a:tailEnd type="none"/>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6"/>
                                        </p:tgtEl>
                                        <p:attrNameLst>
                                          <p:attrName>style.visibility</p:attrName>
                                        </p:attrNameLst>
                                      </p:cBhvr>
                                      <p:to>
                                        <p:strVal val="visible"/>
                                      </p:to>
                                    </p:set>
                                    <p:animEffect transition="in" filter="fade">
                                      <p:cBhvr>
                                        <p:cTn id="7" dur="500"/>
                                        <p:tgtEl>
                                          <p:spTgt spid="5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8"/>
                                        </p:tgtEl>
                                        <p:attrNameLst>
                                          <p:attrName>style.visibility</p:attrName>
                                        </p:attrNameLst>
                                      </p:cBhvr>
                                      <p:to>
                                        <p:strVal val="visible"/>
                                      </p:to>
                                    </p:set>
                                    <p:animEffect transition="in" filter="fade">
                                      <p:cBhvr>
                                        <p:cTn id="10" dur="500"/>
                                        <p:tgtEl>
                                          <p:spTgt spid="58"/>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57"/>
                                        </p:tgtEl>
                                        <p:attrNameLst>
                                          <p:attrName>style.visibility</p:attrName>
                                        </p:attrNameLst>
                                      </p:cBhvr>
                                      <p:to>
                                        <p:strVal val="visible"/>
                                      </p:to>
                                    </p:set>
                                    <p:animEffect transition="in" filter="fade">
                                      <p:cBhvr>
                                        <p:cTn id="15" dur="500"/>
                                        <p:tgtEl>
                                          <p:spTgt spid="57"/>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59"/>
                                        </p:tgtEl>
                                        <p:attrNameLst>
                                          <p:attrName>style.visibility</p:attrName>
                                        </p:attrNameLst>
                                      </p:cBhvr>
                                      <p:to>
                                        <p:strVal val="visible"/>
                                      </p:to>
                                    </p:set>
                                    <p:animEffect transition="in" filter="fade">
                                      <p:cBhvr>
                                        <p:cTn id="20" dur="500"/>
                                        <p:tgtEl>
                                          <p:spTgt spid="59"/>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4" fill="hold" nodeType="clickEffect">
                                  <p:stCondLst>
                                    <p:cond delay="0"/>
                                  </p:stCondLst>
                                  <p:childTnLst>
                                    <p:set>
                                      <p:cBhvr>
                                        <p:cTn id="24" dur="1" fill="hold">
                                          <p:stCondLst>
                                            <p:cond delay="0"/>
                                          </p:stCondLst>
                                        </p:cTn>
                                        <p:tgtEl>
                                          <p:spTgt spid="2"/>
                                        </p:tgtEl>
                                        <p:attrNameLst>
                                          <p:attrName>style.visibility</p:attrName>
                                        </p:attrNameLst>
                                      </p:cBhvr>
                                      <p:to>
                                        <p:strVal val="visible"/>
                                      </p:to>
                                    </p:set>
                                    <p:animEffect transition="in" filter="wipe(down)">
                                      <p:cBhvr>
                                        <p:cTn id="25" dur="500"/>
                                        <p:tgtEl>
                                          <p:spTgt spid="2"/>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4" fill="hold" grpId="0" nodeType="clickEffect">
                                  <p:stCondLst>
                                    <p:cond delay="0"/>
                                  </p:stCondLst>
                                  <p:childTnLst>
                                    <p:set>
                                      <p:cBhvr>
                                        <p:cTn id="29" dur="1" fill="hold">
                                          <p:stCondLst>
                                            <p:cond delay="0"/>
                                          </p:stCondLst>
                                        </p:cTn>
                                        <p:tgtEl>
                                          <p:spTgt spid="25"/>
                                        </p:tgtEl>
                                        <p:attrNameLst>
                                          <p:attrName>style.visibility</p:attrName>
                                        </p:attrNameLst>
                                      </p:cBhvr>
                                      <p:to>
                                        <p:strVal val="visible"/>
                                      </p:to>
                                    </p:set>
                                    <p:animEffect transition="in" filter="wipe(down)">
                                      <p:cBhvr>
                                        <p:cTn id="30" dur="500"/>
                                        <p:tgtEl>
                                          <p:spTgt spid="25"/>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grpId="0" nodeType="clickEffect">
                                  <p:stCondLst>
                                    <p:cond delay="0"/>
                                  </p:stCondLst>
                                  <p:childTnLst>
                                    <p:set>
                                      <p:cBhvr>
                                        <p:cTn id="34" dur="1" fill="hold">
                                          <p:stCondLst>
                                            <p:cond delay="0"/>
                                          </p:stCondLst>
                                        </p:cTn>
                                        <p:tgtEl>
                                          <p:spTgt spid="41"/>
                                        </p:tgtEl>
                                        <p:attrNameLst>
                                          <p:attrName>style.visibility</p:attrName>
                                        </p:attrNameLst>
                                      </p:cBhvr>
                                      <p:to>
                                        <p:strVal val="visible"/>
                                      </p:to>
                                    </p:set>
                                    <p:animEffect transition="in" filter="fade">
                                      <p:cBhvr>
                                        <p:cTn id="35" dur="500"/>
                                        <p:tgtEl>
                                          <p:spTgt spid="41"/>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38"/>
                                        </p:tgtEl>
                                        <p:attrNameLst>
                                          <p:attrName>style.visibility</p:attrName>
                                        </p:attrNameLst>
                                      </p:cBhvr>
                                      <p:to>
                                        <p:strVal val="visible"/>
                                      </p:to>
                                    </p:set>
                                    <p:animEffect transition="in" filter="fade">
                                      <p:cBhvr>
                                        <p:cTn id="38" dur="500"/>
                                        <p:tgtEl>
                                          <p:spTgt spid="38"/>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47"/>
                                        </p:tgtEl>
                                        <p:attrNameLst>
                                          <p:attrName>style.visibility</p:attrName>
                                        </p:attrNameLst>
                                      </p:cBhvr>
                                      <p:to>
                                        <p:strVal val="visible"/>
                                      </p:to>
                                    </p:set>
                                    <p:animEffect transition="in" filter="fade">
                                      <p:cBhvr>
                                        <p:cTn id="41" dur="500"/>
                                        <p:tgtEl>
                                          <p:spTgt spid="47"/>
                                        </p:tgtEl>
                                      </p:cBhvr>
                                    </p:animEffect>
                                  </p:childTnLst>
                                </p:cTn>
                              </p:par>
                              <p:par>
                                <p:cTn id="42" presetID="10" presetClass="entr" presetSubtype="0" fill="hold" nodeType="withEffect">
                                  <p:stCondLst>
                                    <p:cond delay="0"/>
                                  </p:stCondLst>
                                  <p:childTnLst>
                                    <p:set>
                                      <p:cBhvr>
                                        <p:cTn id="43" dur="1" fill="hold">
                                          <p:stCondLst>
                                            <p:cond delay="0"/>
                                          </p:stCondLst>
                                        </p:cTn>
                                        <p:tgtEl>
                                          <p:spTgt spid="63"/>
                                        </p:tgtEl>
                                        <p:attrNameLst>
                                          <p:attrName>style.visibility</p:attrName>
                                        </p:attrNameLst>
                                      </p:cBhvr>
                                      <p:to>
                                        <p:strVal val="visible"/>
                                      </p:to>
                                    </p:set>
                                    <p:animEffect transition="in" filter="fade">
                                      <p:cBhvr>
                                        <p:cTn id="44" dur="500"/>
                                        <p:tgtEl>
                                          <p:spTgt spid="63"/>
                                        </p:tgtEl>
                                      </p:cBhvr>
                                    </p:animEffect>
                                  </p:childTnLst>
                                </p:cTn>
                              </p:par>
                            </p:childTnLst>
                          </p:cTn>
                        </p:par>
                      </p:childTnLst>
                    </p:cTn>
                  </p:par>
                  <p:par>
                    <p:cTn id="45" fill="hold">
                      <p:stCondLst>
                        <p:cond delay="indefinite"/>
                      </p:stCondLst>
                      <p:childTnLst>
                        <p:par>
                          <p:cTn id="46" fill="hold">
                            <p:stCondLst>
                              <p:cond delay="0"/>
                            </p:stCondLst>
                            <p:childTnLst>
                              <p:par>
                                <p:cTn id="47" presetID="22" presetClass="entr" presetSubtype="4" fill="hold" nodeType="clickEffect">
                                  <p:stCondLst>
                                    <p:cond delay="0"/>
                                  </p:stCondLst>
                                  <p:childTnLst>
                                    <p:set>
                                      <p:cBhvr>
                                        <p:cTn id="48" dur="1" fill="hold">
                                          <p:stCondLst>
                                            <p:cond delay="0"/>
                                          </p:stCondLst>
                                        </p:cTn>
                                        <p:tgtEl>
                                          <p:spTgt spid="3"/>
                                        </p:tgtEl>
                                        <p:attrNameLst>
                                          <p:attrName>style.visibility</p:attrName>
                                        </p:attrNameLst>
                                      </p:cBhvr>
                                      <p:to>
                                        <p:strVal val="visible"/>
                                      </p:to>
                                    </p:set>
                                    <p:animEffect transition="in" filter="wipe(down)">
                                      <p:cBhvr>
                                        <p:cTn id="49" dur="500"/>
                                        <p:tgtEl>
                                          <p:spTgt spid="3"/>
                                        </p:tgtEl>
                                      </p:cBhvr>
                                    </p:animEffect>
                                  </p:childTnLst>
                                </p:cTn>
                              </p:par>
                            </p:childTnLst>
                          </p:cTn>
                        </p:par>
                      </p:childTnLst>
                    </p:cTn>
                  </p:par>
                  <p:par>
                    <p:cTn id="50" fill="hold">
                      <p:stCondLst>
                        <p:cond delay="indefinite"/>
                      </p:stCondLst>
                      <p:childTnLst>
                        <p:par>
                          <p:cTn id="51" fill="hold">
                            <p:stCondLst>
                              <p:cond delay="0"/>
                            </p:stCondLst>
                            <p:childTnLst>
                              <p:par>
                                <p:cTn id="52" presetID="10" presetClass="entr" presetSubtype="0" fill="hold" nodeType="clickEffect">
                                  <p:stCondLst>
                                    <p:cond delay="0"/>
                                  </p:stCondLst>
                                  <p:childTnLst>
                                    <p:set>
                                      <p:cBhvr>
                                        <p:cTn id="53" dur="1" fill="hold">
                                          <p:stCondLst>
                                            <p:cond delay="0"/>
                                          </p:stCondLst>
                                        </p:cTn>
                                        <p:tgtEl>
                                          <p:spTgt spid="62"/>
                                        </p:tgtEl>
                                        <p:attrNameLst>
                                          <p:attrName>style.visibility</p:attrName>
                                        </p:attrNameLst>
                                      </p:cBhvr>
                                      <p:to>
                                        <p:strVal val="visible"/>
                                      </p:to>
                                    </p:set>
                                    <p:animEffect transition="in" filter="fade">
                                      <p:cBhvr>
                                        <p:cTn id="54" dur="500"/>
                                        <p:tgtEl>
                                          <p:spTgt spid="62"/>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45"/>
                                        </p:tgtEl>
                                        <p:attrNameLst>
                                          <p:attrName>style.visibility</p:attrName>
                                        </p:attrNameLst>
                                      </p:cBhvr>
                                      <p:to>
                                        <p:strVal val="visible"/>
                                      </p:to>
                                    </p:set>
                                    <p:animEffect transition="in" filter="fade">
                                      <p:cBhvr>
                                        <p:cTn id="57" dur="500"/>
                                        <p:tgtEl>
                                          <p:spTgt spid="45"/>
                                        </p:tgtEl>
                                      </p:cBhvr>
                                    </p:animEffect>
                                  </p:childTnLst>
                                </p:cTn>
                              </p:par>
                              <p:par>
                                <p:cTn id="58" presetID="10" presetClass="entr" presetSubtype="0" fill="hold" grpId="0" nodeType="withEffect">
                                  <p:stCondLst>
                                    <p:cond delay="0"/>
                                  </p:stCondLst>
                                  <p:childTnLst>
                                    <p:set>
                                      <p:cBhvr>
                                        <p:cTn id="59" dur="1" fill="hold">
                                          <p:stCondLst>
                                            <p:cond delay="0"/>
                                          </p:stCondLst>
                                        </p:cTn>
                                        <p:tgtEl>
                                          <p:spTgt spid="33"/>
                                        </p:tgtEl>
                                        <p:attrNameLst>
                                          <p:attrName>style.visibility</p:attrName>
                                        </p:attrNameLst>
                                      </p:cBhvr>
                                      <p:to>
                                        <p:strVal val="visible"/>
                                      </p:to>
                                    </p:set>
                                    <p:animEffect transition="in" filter="fade">
                                      <p:cBhvr>
                                        <p:cTn id="60" dur="500"/>
                                        <p:tgtEl>
                                          <p:spTgt spid="33"/>
                                        </p:tgtEl>
                                      </p:cBhvr>
                                    </p:animEffect>
                                  </p:childTnLst>
                                </p:cTn>
                              </p:par>
                              <p:par>
                                <p:cTn id="61" presetID="10" presetClass="entr" presetSubtype="0" fill="hold" grpId="0" nodeType="withEffect">
                                  <p:stCondLst>
                                    <p:cond delay="0"/>
                                  </p:stCondLst>
                                  <p:childTnLst>
                                    <p:set>
                                      <p:cBhvr>
                                        <p:cTn id="62" dur="1" fill="hold">
                                          <p:stCondLst>
                                            <p:cond delay="0"/>
                                          </p:stCondLst>
                                        </p:cTn>
                                        <p:tgtEl>
                                          <p:spTgt spid="32"/>
                                        </p:tgtEl>
                                        <p:attrNameLst>
                                          <p:attrName>style.visibility</p:attrName>
                                        </p:attrNameLst>
                                      </p:cBhvr>
                                      <p:to>
                                        <p:strVal val="visible"/>
                                      </p:to>
                                    </p:set>
                                    <p:animEffect transition="in" filter="fade">
                                      <p:cBhvr>
                                        <p:cTn id="63" dur="500"/>
                                        <p:tgtEl>
                                          <p:spTgt spid="32"/>
                                        </p:tgtEl>
                                      </p:cBhvr>
                                    </p:animEffect>
                                  </p:childTnLst>
                                </p:cTn>
                              </p:par>
                            </p:childTnLst>
                          </p:cTn>
                        </p:par>
                      </p:childTnLst>
                    </p:cTn>
                  </p:par>
                  <p:par>
                    <p:cTn id="64" fill="hold">
                      <p:stCondLst>
                        <p:cond delay="indefinite"/>
                      </p:stCondLst>
                      <p:childTnLst>
                        <p:par>
                          <p:cTn id="65" fill="hold">
                            <p:stCondLst>
                              <p:cond delay="0"/>
                            </p:stCondLst>
                            <p:childTnLst>
                              <p:par>
                                <p:cTn id="66" presetID="22" presetClass="entr" presetSubtype="4" fill="hold" grpId="0" nodeType="clickEffect">
                                  <p:stCondLst>
                                    <p:cond delay="0"/>
                                  </p:stCondLst>
                                  <p:childTnLst>
                                    <p:set>
                                      <p:cBhvr>
                                        <p:cTn id="67" dur="1" fill="hold">
                                          <p:stCondLst>
                                            <p:cond delay="0"/>
                                          </p:stCondLst>
                                        </p:cTn>
                                        <p:tgtEl>
                                          <p:spTgt spid="27"/>
                                        </p:tgtEl>
                                        <p:attrNameLst>
                                          <p:attrName>style.visibility</p:attrName>
                                        </p:attrNameLst>
                                      </p:cBhvr>
                                      <p:to>
                                        <p:strVal val="visible"/>
                                      </p:to>
                                    </p:set>
                                    <p:animEffect transition="in" filter="wipe(down)">
                                      <p:cBhvr>
                                        <p:cTn id="68" dur="500"/>
                                        <p:tgtEl>
                                          <p:spTgt spid="27"/>
                                        </p:tgtEl>
                                      </p:cBhvr>
                                    </p:animEffect>
                                  </p:childTnLst>
                                </p:cTn>
                              </p:par>
                            </p:childTnLst>
                          </p:cTn>
                        </p:par>
                      </p:childTnLst>
                    </p:cTn>
                  </p:par>
                  <p:par>
                    <p:cTn id="69" fill="hold">
                      <p:stCondLst>
                        <p:cond delay="indefinite"/>
                      </p:stCondLst>
                      <p:childTnLst>
                        <p:par>
                          <p:cTn id="70" fill="hold">
                            <p:stCondLst>
                              <p:cond delay="0"/>
                            </p:stCondLst>
                            <p:childTnLst>
                              <p:par>
                                <p:cTn id="71" presetID="10" presetClass="entr" presetSubtype="0" fill="hold" nodeType="clickEffect">
                                  <p:stCondLst>
                                    <p:cond delay="0"/>
                                  </p:stCondLst>
                                  <p:childTnLst>
                                    <p:set>
                                      <p:cBhvr>
                                        <p:cTn id="72" dur="1" fill="hold">
                                          <p:stCondLst>
                                            <p:cond delay="0"/>
                                          </p:stCondLst>
                                        </p:cTn>
                                        <p:tgtEl>
                                          <p:spTgt spid="61"/>
                                        </p:tgtEl>
                                        <p:attrNameLst>
                                          <p:attrName>style.visibility</p:attrName>
                                        </p:attrNameLst>
                                      </p:cBhvr>
                                      <p:to>
                                        <p:strVal val="visible"/>
                                      </p:to>
                                    </p:set>
                                    <p:animEffect transition="in" filter="fade">
                                      <p:cBhvr>
                                        <p:cTn id="73" dur="500"/>
                                        <p:tgtEl>
                                          <p:spTgt spid="61"/>
                                        </p:tgtEl>
                                      </p:cBhvr>
                                    </p:animEffect>
                                  </p:childTnLst>
                                </p:cTn>
                              </p:par>
                              <p:par>
                                <p:cTn id="74" presetID="10" presetClass="entr" presetSubtype="0" fill="hold" grpId="0" nodeType="withEffect">
                                  <p:stCondLst>
                                    <p:cond delay="0"/>
                                  </p:stCondLst>
                                  <p:childTnLst>
                                    <p:set>
                                      <p:cBhvr>
                                        <p:cTn id="75" dur="1" fill="hold">
                                          <p:stCondLst>
                                            <p:cond delay="0"/>
                                          </p:stCondLst>
                                        </p:cTn>
                                        <p:tgtEl>
                                          <p:spTgt spid="43"/>
                                        </p:tgtEl>
                                        <p:attrNameLst>
                                          <p:attrName>style.visibility</p:attrName>
                                        </p:attrNameLst>
                                      </p:cBhvr>
                                      <p:to>
                                        <p:strVal val="visible"/>
                                      </p:to>
                                    </p:set>
                                    <p:animEffect transition="in" filter="fade">
                                      <p:cBhvr>
                                        <p:cTn id="76" dur="500"/>
                                        <p:tgtEl>
                                          <p:spTgt spid="43"/>
                                        </p:tgtEl>
                                      </p:cBhvr>
                                    </p:animEffect>
                                  </p:childTnLst>
                                </p:cTn>
                              </p:par>
                              <p:par>
                                <p:cTn id="77" presetID="10" presetClass="entr" presetSubtype="0" fill="hold" grpId="0" nodeType="withEffect">
                                  <p:stCondLst>
                                    <p:cond delay="0"/>
                                  </p:stCondLst>
                                  <p:childTnLst>
                                    <p:set>
                                      <p:cBhvr>
                                        <p:cTn id="78" dur="1" fill="hold">
                                          <p:stCondLst>
                                            <p:cond delay="0"/>
                                          </p:stCondLst>
                                        </p:cTn>
                                        <p:tgtEl>
                                          <p:spTgt spid="31"/>
                                        </p:tgtEl>
                                        <p:attrNameLst>
                                          <p:attrName>style.visibility</p:attrName>
                                        </p:attrNameLst>
                                      </p:cBhvr>
                                      <p:to>
                                        <p:strVal val="visible"/>
                                      </p:to>
                                    </p:set>
                                    <p:animEffect transition="in" filter="fade">
                                      <p:cBhvr>
                                        <p:cTn id="79" dur="500"/>
                                        <p:tgtEl>
                                          <p:spTgt spid="31"/>
                                        </p:tgtEl>
                                      </p:cBhvr>
                                    </p:animEffect>
                                  </p:childTnLst>
                                </p:cTn>
                              </p:par>
                              <p:par>
                                <p:cTn id="80" presetID="10" presetClass="entr" presetSubtype="0" fill="hold" grpId="0" nodeType="withEffect">
                                  <p:stCondLst>
                                    <p:cond delay="0"/>
                                  </p:stCondLst>
                                  <p:childTnLst>
                                    <p:set>
                                      <p:cBhvr>
                                        <p:cTn id="81" dur="1" fill="hold">
                                          <p:stCondLst>
                                            <p:cond delay="0"/>
                                          </p:stCondLst>
                                        </p:cTn>
                                        <p:tgtEl>
                                          <p:spTgt spid="30"/>
                                        </p:tgtEl>
                                        <p:attrNameLst>
                                          <p:attrName>style.visibility</p:attrName>
                                        </p:attrNameLst>
                                      </p:cBhvr>
                                      <p:to>
                                        <p:strVal val="visible"/>
                                      </p:to>
                                    </p:set>
                                    <p:animEffect transition="in" filter="fade">
                                      <p:cBhvr>
                                        <p:cTn id="82" dur="500"/>
                                        <p:tgtEl>
                                          <p:spTgt spid="30"/>
                                        </p:tgtEl>
                                      </p:cBhvr>
                                    </p:animEffect>
                                  </p:childTnLst>
                                </p:cTn>
                              </p:par>
                            </p:childTnLst>
                          </p:cTn>
                        </p:par>
                      </p:childTnLst>
                    </p:cTn>
                  </p:par>
                  <p:par>
                    <p:cTn id="83" fill="hold">
                      <p:stCondLst>
                        <p:cond delay="indefinite"/>
                      </p:stCondLst>
                      <p:childTnLst>
                        <p:par>
                          <p:cTn id="84" fill="hold">
                            <p:stCondLst>
                              <p:cond delay="0"/>
                            </p:stCondLst>
                            <p:childTnLst>
                              <p:par>
                                <p:cTn id="85" presetID="22" presetClass="entr" presetSubtype="4" fill="hold" nodeType="clickEffect">
                                  <p:stCondLst>
                                    <p:cond delay="0"/>
                                  </p:stCondLst>
                                  <p:childTnLst>
                                    <p:set>
                                      <p:cBhvr>
                                        <p:cTn id="86" dur="1" fill="hold">
                                          <p:stCondLst>
                                            <p:cond delay="0"/>
                                          </p:stCondLst>
                                        </p:cTn>
                                        <p:tgtEl>
                                          <p:spTgt spid="5"/>
                                        </p:tgtEl>
                                        <p:attrNameLst>
                                          <p:attrName>style.visibility</p:attrName>
                                        </p:attrNameLst>
                                      </p:cBhvr>
                                      <p:to>
                                        <p:strVal val="visible"/>
                                      </p:to>
                                    </p:set>
                                    <p:animEffect transition="in" filter="wipe(down)">
                                      <p:cBhvr>
                                        <p:cTn id="87" dur="500"/>
                                        <p:tgtEl>
                                          <p:spTgt spid="5"/>
                                        </p:tgtEl>
                                      </p:cBhvr>
                                    </p:animEffect>
                                  </p:childTnLst>
                                </p:cTn>
                              </p:par>
                            </p:childTnLst>
                          </p:cTn>
                        </p:par>
                      </p:childTnLst>
                    </p:cTn>
                  </p:par>
                  <p:par>
                    <p:cTn id="88" fill="hold">
                      <p:stCondLst>
                        <p:cond delay="indefinite"/>
                      </p:stCondLst>
                      <p:childTnLst>
                        <p:par>
                          <p:cTn id="89" fill="hold">
                            <p:stCondLst>
                              <p:cond delay="0"/>
                            </p:stCondLst>
                            <p:childTnLst>
                              <p:par>
                                <p:cTn id="90" presetID="10" presetClass="entr" presetSubtype="0" fill="hold" nodeType="clickEffect">
                                  <p:stCondLst>
                                    <p:cond delay="0"/>
                                  </p:stCondLst>
                                  <p:childTnLst>
                                    <p:set>
                                      <p:cBhvr>
                                        <p:cTn id="91" dur="1" fill="hold">
                                          <p:stCondLst>
                                            <p:cond delay="0"/>
                                          </p:stCondLst>
                                        </p:cTn>
                                        <p:tgtEl>
                                          <p:spTgt spid="60"/>
                                        </p:tgtEl>
                                        <p:attrNameLst>
                                          <p:attrName>style.visibility</p:attrName>
                                        </p:attrNameLst>
                                      </p:cBhvr>
                                      <p:to>
                                        <p:strVal val="visible"/>
                                      </p:to>
                                    </p:set>
                                    <p:animEffect transition="in" filter="fade">
                                      <p:cBhvr>
                                        <p:cTn id="92" dur="500"/>
                                        <p:tgtEl>
                                          <p:spTgt spid="60"/>
                                        </p:tgtEl>
                                      </p:cBhvr>
                                    </p:animEffect>
                                  </p:childTnLst>
                                </p:cTn>
                              </p:par>
                              <p:par>
                                <p:cTn id="93" presetID="10" presetClass="entr" presetSubtype="0" fill="hold" grpId="0" nodeType="withEffect">
                                  <p:stCondLst>
                                    <p:cond delay="0"/>
                                  </p:stCondLst>
                                  <p:childTnLst>
                                    <p:set>
                                      <p:cBhvr>
                                        <p:cTn id="94" dur="1" fill="hold">
                                          <p:stCondLst>
                                            <p:cond delay="0"/>
                                          </p:stCondLst>
                                        </p:cTn>
                                        <p:tgtEl>
                                          <p:spTgt spid="51"/>
                                        </p:tgtEl>
                                        <p:attrNameLst>
                                          <p:attrName>style.visibility</p:attrName>
                                        </p:attrNameLst>
                                      </p:cBhvr>
                                      <p:to>
                                        <p:strVal val="visible"/>
                                      </p:to>
                                    </p:set>
                                    <p:animEffect transition="in" filter="fade">
                                      <p:cBhvr>
                                        <p:cTn id="95" dur="500"/>
                                        <p:tgtEl>
                                          <p:spTgt spid="51"/>
                                        </p:tgtEl>
                                      </p:cBhvr>
                                    </p:animEffect>
                                  </p:childTnLst>
                                </p:cTn>
                              </p:par>
                              <p:par>
                                <p:cTn id="96" presetID="10" presetClass="entr" presetSubtype="0" fill="hold" grpId="0" nodeType="withEffect">
                                  <p:stCondLst>
                                    <p:cond delay="0"/>
                                  </p:stCondLst>
                                  <p:childTnLst>
                                    <p:set>
                                      <p:cBhvr>
                                        <p:cTn id="97" dur="1" fill="hold">
                                          <p:stCondLst>
                                            <p:cond delay="0"/>
                                          </p:stCondLst>
                                        </p:cTn>
                                        <p:tgtEl>
                                          <p:spTgt spid="50"/>
                                        </p:tgtEl>
                                        <p:attrNameLst>
                                          <p:attrName>style.visibility</p:attrName>
                                        </p:attrNameLst>
                                      </p:cBhvr>
                                      <p:to>
                                        <p:strVal val="visible"/>
                                      </p:to>
                                    </p:set>
                                    <p:animEffect transition="in" filter="fade">
                                      <p:cBhvr>
                                        <p:cTn id="98" dur="500"/>
                                        <p:tgtEl>
                                          <p:spTgt spid="50"/>
                                        </p:tgtEl>
                                      </p:cBhvr>
                                    </p:animEffect>
                                  </p:childTnLst>
                                </p:cTn>
                              </p:par>
                              <p:par>
                                <p:cTn id="99" presetID="10" presetClass="entr" presetSubtype="0" fill="hold" grpId="0" nodeType="withEffect">
                                  <p:stCondLst>
                                    <p:cond delay="0"/>
                                  </p:stCondLst>
                                  <p:childTnLst>
                                    <p:set>
                                      <p:cBhvr>
                                        <p:cTn id="100" dur="1" fill="hold">
                                          <p:stCondLst>
                                            <p:cond delay="0"/>
                                          </p:stCondLst>
                                        </p:cTn>
                                        <p:tgtEl>
                                          <p:spTgt spid="49"/>
                                        </p:tgtEl>
                                        <p:attrNameLst>
                                          <p:attrName>style.visibility</p:attrName>
                                        </p:attrNameLst>
                                      </p:cBhvr>
                                      <p:to>
                                        <p:strVal val="visible"/>
                                      </p:to>
                                    </p:set>
                                    <p:animEffect transition="in" filter="fade">
                                      <p:cBhvr>
                                        <p:cTn id="101"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7" grpId="0" animBg="1"/>
      <p:bldP spid="30" grpId="0"/>
      <p:bldP spid="31" grpId="0"/>
      <p:bldP spid="32" grpId="0"/>
      <p:bldP spid="33" grpId="0"/>
      <p:bldP spid="38" grpId="0"/>
      <p:bldP spid="41" grpId="0"/>
      <p:bldP spid="43" grpId="0" animBg="1"/>
      <p:bldP spid="45" grpId="0" animBg="1"/>
      <p:bldP spid="47" grpId="0" animBg="1"/>
      <p:bldP spid="49" grpId="0"/>
      <p:bldP spid="50" grpId="0"/>
      <p:bldP spid="51" grpId="0" animBg="1"/>
      <p:bldP spid="56" grpId="0"/>
      <p:bldP spid="57" grpId="0"/>
      <p:bldP spid="58" grpId="0" animBg="1"/>
      <p:bldP spid="59"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normAutofit fontScale="90000"/>
          </a:bodyPr>
          <a:lstStyle/>
          <a:p>
            <a:r>
              <a:rPr lang="zh-CN" altLang="en-US" dirty="0">
                <a:cs typeface="+mn-ea"/>
              </a:rPr>
              <a:t>单击此处添加标题</a:t>
            </a:r>
            <a:endParaRPr lang="zh-CN" altLang="en-US" dirty="0">
              <a:ea typeface="+mn-ea"/>
              <a:cs typeface="+mn-ea"/>
            </a:endParaRPr>
          </a:p>
        </p:txBody>
      </p:sp>
      <p:grpSp>
        <p:nvGrpSpPr>
          <p:cNvPr id="2" name="Group 1"/>
          <p:cNvGrpSpPr/>
          <p:nvPr/>
        </p:nvGrpSpPr>
        <p:grpSpPr>
          <a:xfrm>
            <a:off x="3212453" y="2449974"/>
            <a:ext cx="5770929" cy="2641840"/>
            <a:chOff x="3212076" y="2449974"/>
            <a:chExt cx="5771680" cy="2641840"/>
          </a:xfrm>
        </p:grpSpPr>
        <p:sp>
          <p:nvSpPr>
            <p:cNvPr id="85" name="Freeform 5"/>
            <p:cNvSpPr/>
            <p:nvPr/>
          </p:nvSpPr>
          <p:spPr bwMode="auto">
            <a:xfrm>
              <a:off x="7360072" y="2683754"/>
              <a:ext cx="1623684" cy="1549589"/>
            </a:xfrm>
            <a:custGeom>
              <a:avLst/>
              <a:gdLst>
                <a:gd name="T0" fmla="*/ 1271 w 1271"/>
                <a:gd name="T1" fmla="*/ 1213 h 1213"/>
                <a:gd name="T2" fmla="*/ 811 w 1271"/>
                <a:gd name="T3" fmla="*/ 1213 h 1213"/>
                <a:gd name="T4" fmla="*/ 0 w 1271"/>
                <a:gd name="T5" fmla="*/ 0 h 1213"/>
                <a:gd name="T6" fmla="*/ 459 w 1271"/>
                <a:gd name="T7" fmla="*/ 0 h 1213"/>
                <a:gd name="T8" fmla="*/ 1271 w 1271"/>
                <a:gd name="T9" fmla="*/ 1213 h 1213"/>
              </a:gdLst>
              <a:ahLst/>
              <a:cxnLst>
                <a:cxn ang="0">
                  <a:pos x="T0" y="T1"/>
                </a:cxn>
                <a:cxn ang="0">
                  <a:pos x="T2" y="T3"/>
                </a:cxn>
                <a:cxn ang="0">
                  <a:pos x="T4" y="T5"/>
                </a:cxn>
                <a:cxn ang="0">
                  <a:pos x="T6" y="T7"/>
                </a:cxn>
                <a:cxn ang="0">
                  <a:pos x="T8" y="T9"/>
                </a:cxn>
              </a:cxnLst>
              <a:rect l="0" t="0" r="r" b="b"/>
              <a:pathLst>
                <a:path w="1271" h="1213">
                  <a:moveTo>
                    <a:pt x="1271" y="1213"/>
                  </a:moveTo>
                  <a:lnTo>
                    <a:pt x="811" y="1213"/>
                  </a:lnTo>
                  <a:lnTo>
                    <a:pt x="0" y="0"/>
                  </a:lnTo>
                  <a:lnTo>
                    <a:pt x="459" y="0"/>
                  </a:lnTo>
                  <a:lnTo>
                    <a:pt x="1271" y="1213"/>
                  </a:lnTo>
                  <a:close/>
                </a:path>
              </a:pathLst>
            </a:custGeom>
            <a:solidFill>
              <a:schemeClr val="bg2"/>
            </a:solidFill>
            <a:ln>
              <a:noFill/>
            </a:ln>
          </p:spPr>
          <p:txBody>
            <a:bodyPr vert="horz" wrap="square" lIns="91440" tIns="45720" rIns="91440" bIns="45720" numCol="1" anchor="t" anchorCtr="0" compatLnSpc="1"/>
            <a:lstStyle/>
            <a:p>
              <a:endParaRPr lang="en-US">
                <a:latin typeface="+mn-ea"/>
                <a:cs typeface="+mn-ea"/>
              </a:endParaRPr>
            </a:p>
          </p:txBody>
        </p:sp>
        <p:sp>
          <p:nvSpPr>
            <p:cNvPr id="88" name="Freeform 6"/>
            <p:cNvSpPr/>
            <p:nvPr/>
          </p:nvSpPr>
          <p:spPr bwMode="auto">
            <a:xfrm>
              <a:off x="6324031" y="2449974"/>
              <a:ext cx="1622407" cy="2408059"/>
            </a:xfrm>
            <a:custGeom>
              <a:avLst/>
              <a:gdLst>
                <a:gd name="T0" fmla="*/ 1270 w 1270"/>
                <a:gd name="T1" fmla="*/ 1885 h 1885"/>
                <a:gd name="T2" fmla="*/ 811 w 1270"/>
                <a:gd name="T3" fmla="*/ 1885 h 1885"/>
                <a:gd name="T4" fmla="*/ 0 w 1270"/>
                <a:gd name="T5" fmla="*/ 0 h 1885"/>
                <a:gd name="T6" fmla="*/ 459 w 1270"/>
                <a:gd name="T7" fmla="*/ 0 h 1885"/>
                <a:gd name="T8" fmla="*/ 1270 w 1270"/>
                <a:gd name="T9" fmla="*/ 1885 h 1885"/>
              </a:gdLst>
              <a:ahLst/>
              <a:cxnLst>
                <a:cxn ang="0">
                  <a:pos x="T0" y="T1"/>
                </a:cxn>
                <a:cxn ang="0">
                  <a:pos x="T2" y="T3"/>
                </a:cxn>
                <a:cxn ang="0">
                  <a:pos x="T4" y="T5"/>
                </a:cxn>
                <a:cxn ang="0">
                  <a:pos x="T6" y="T7"/>
                </a:cxn>
                <a:cxn ang="0">
                  <a:pos x="T8" y="T9"/>
                </a:cxn>
              </a:cxnLst>
              <a:rect l="0" t="0" r="r" b="b"/>
              <a:pathLst>
                <a:path w="1270" h="1885">
                  <a:moveTo>
                    <a:pt x="1270" y="1885"/>
                  </a:moveTo>
                  <a:lnTo>
                    <a:pt x="811" y="1885"/>
                  </a:lnTo>
                  <a:lnTo>
                    <a:pt x="0" y="0"/>
                  </a:lnTo>
                  <a:lnTo>
                    <a:pt x="459" y="0"/>
                  </a:lnTo>
                  <a:lnTo>
                    <a:pt x="1270" y="1885"/>
                  </a:lnTo>
                  <a:close/>
                </a:path>
              </a:pathLst>
            </a:custGeom>
            <a:solidFill>
              <a:schemeClr val="bg2"/>
            </a:solidFill>
            <a:ln>
              <a:noFill/>
            </a:ln>
          </p:spPr>
          <p:txBody>
            <a:bodyPr vert="horz" wrap="square" lIns="91440" tIns="45720" rIns="91440" bIns="45720" numCol="1" anchor="t" anchorCtr="0" compatLnSpc="1"/>
            <a:lstStyle/>
            <a:p>
              <a:endParaRPr lang="en-US">
                <a:latin typeface="+mn-ea"/>
                <a:cs typeface="+mn-ea"/>
              </a:endParaRPr>
            </a:p>
          </p:txBody>
        </p:sp>
        <p:sp>
          <p:nvSpPr>
            <p:cNvPr id="91" name="Freeform 7"/>
            <p:cNvSpPr/>
            <p:nvPr/>
          </p:nvSpPr>
          <p:spPr bwMode="auto">
            <a:xfrm>
              <a:off x="5285435" y="2917534"/>
              <a:ext cx="1624962" cy="2174280"/>
            </a:xfrm>
            <a:custGeom>
              <a:avLst/>
              <a:gdLst>
                <a:gd name="T0" fmla="*/ 459 w 1272"/>
                <a:gd name="T1" fmla="*/ 0 h 1702"/>
                <a:gd name="T2" fmla="*/ 1272 w 1272"/>
                <a:gd name="T3" fmla="*/ 1702 h 1702"/>
                <a:gd name="T4" fmla="*/ 813 w 1272"/>
                <a:gd name="T5" fmla="*/ 1702 h 1702"/>
                <a:gd name="T6" fmla="*/ 0 w 1272"/>
                <a:gd name="T7" fmla="*/ 0 h 1702"/>
                <a:gd name="T8" fmla="*/ 459 w 1272"/>
                <a:gd name="T9" fmla="*/ 0 h 1702"/>
              </a:gdLst>
              <a:ahLst/>
              <a:cxnLst>
                <a:cxn ang="0">
                  <a:pos x="T0" y="T1"/>
                </a:cxn>
                <a:cxn ang="0">
                  <a:pos x="T2" y="T3"/>
                </a:cxn>
                <a:cxn ang="0">
                  <a:pos x="T4" y="T5"/>
                </a:cxn>
                <a:cxn ang="0">
                  <a:pos x="T6" y="T7"/>
                </a:cxn>
                <a:cxn ang="0">
                  <a:pos x="T8" y="T9"/>
                </a:cxn>
              </a:cxnLst>
              <a:rect l="0" t="0" r="r" b="b"/>
              <a:pathLst>
                <a:path w="1272" h="1702">
                  <a:moveTo>
                    <a:pt x="459" y="0"/>
                  </a:moveTo>
                  <a:lnTo>
                    <a:pt x="1272" y="1702"/>
                  </a:lnTo>
                  <a:lnTo>
                    <a:pt x="813" y="1702"/>
                  </a:lnTo>
                  <a:lnTo>
                    <a:pt x="0" y="0"/>
                  </a:lnTo>
                  <a:lnTo>
                    <a:pt x="459" y="0"/>
                  </a:lnTo>
                  <a:close/>
                </a:path>
              </a:pathLst>
            </a:custGeom>
            <a:solidFill>
              <a:schemeClr val="bg2"/>
            </a:solidFill>
            <a:ln>
              <a:noFill/>
            </a:ln>
          </p:spPr>
          <p:txBody>
            <a:bodyPr vert="horz" wrap="square" lIns="91440" tIns="45720" rIns="91440" bIns="45720" numCol="1" anchor="t" anchorCtr="0" compatLnSpc="1"/>
            <a:lstStyle/>
            <a:p>
              <a:endParaRPr lang="en-US">
                <a:latin typeface="+mn-ea"/>
                <a:cs typeface="+mn-ea"/>
              </a:endParaRPr>
            </a:p>
          </p:txBody>
        </p:sp>
        <p:sp>
          <p:nvSpPr>
            <p:cNvPr id="94" name="Freeform 8"/>
            <p:cNvSpPr/>
            <p:nvPr/>
          </p:nvSpPr>
          <p:spPr bwMode="auto">
            <a:xfrm>
              <a:off x="4249394" y="2683754"/>
              <a:ext cx="1622407" cy="1940500"/>
            </a:xfrm>
            <a:custGeom>
              <a:avLst/>
              <a:gdLst>
                <a:gd name="T0" fmla="*/ 459 w 1270"/>
                <a:gd name="T1" fmla="*/ 0 h 1519"/>
                <a:gd name="T2" fmla="*/ 1270 w 1270"/>
                <a:gd name="T3" fmla="*/ 1519 h 1519"/>
                <a:gd name="T4" fmla="*/ 811 w 1270"/>
                <a:gd name="T5" fmla="*/ 1519 h 1519"/>
                <a:gd name="T6" fmla="*/ 0 w 1270"/>
                <a:gd name="T7" fmla="*/ 0 h 1519"/>
                <a:gd name="T8" fmla="*/ 459 w 1270"/>
                <a:gd name="T9" fmla="*/ 0 h 1519"/>
              </a:gdLst>
              <a:ahLst/>
              <a:cxnLst>
                <a:cxn ang="0">
                  <a:pos x="T0" y="T1"/>
                </a:cxn>
                <a:cxn ang="0">
                  <a:pos x="T2" y="T3"/>
                </a:cxn>
                <a:cxn ang="0">
                  <a:pos x="T4" y="T5"/>
                </a:cxn>
                <a:cxn ang="0">
                  <a:pos x="T6" y="T7"/>
                </a:cxn>
                <a:cxn ang="0">
                  <a:pos x="T8" y="T9"/>
                </a:cxn>
              </a:cxnLst>
              <a:rect l="0" t="0" r="r" b="b"/>
              <a:pathLst>
                <a:path w="1270" h="1519">
                  <a:moveTo>
                    <a:pt x="459" y="0"/>
                  </a:moveTo>
                  <a:lnTo>
                    <a:pt x="1270" y="1519"/>
                  </a:lnTo>
                  <a:lnTo>
                    <a:pt x="811" y="1519"/>
                  </a:lnTo>
                  <a:lnTo>
                    <a:pt x="0" y="0"/>
                  </a:lnTo>
                  <a:lnTo>
                    <a:pt x="459" y="0"/>
                  </a:lnTo>
                  <a:close/>
                </a:path>
              </a:pathLst>
            </a:custGeom>
            <a:solidFill>
              <a:schemeClr val="bg2"/>
            </a:solidFill>
            <a:ln>
              <a:noFill/>
            </a:ln>
          </p:spPr>
          <p:txBody>
            <a:bodyPr vert="horz" wrap="square" lIns="91440" tIns="45720" rIns="91440" bIns="45720" numCol="1" anchor="t" anchorCtr="0" compatLnSpc="1"/>
            <a:lstStyle/>
            <a:p>
              <a:endParaRPr lang="en-US">
                <a:latin typeface="+mn-ea"/>
                <a:cs typeface="+mn-ea"/>
              </a:endParaRPr>
            </a:p>
          </p:txBody>
        </p:sp>
        <p:sp>
          <p:nvSpPr>
            <p:cNvPr id="97" name="Freeform 9"/>
            <p:cNvSpPr/>
            <p:nvPr/>
          </p:nvSpPr>
          <p:spPr bwMode="auto">
            <a:xfrm>
              <a:off x="3212076" y="3130873"/>
              <a:ext cx="1623684" cy="1727160"/>
            </a:xfrm>
            <a:custGeom>
              <a:avLst/>
              <a:gdLst>
                <a:gd name="T0" fmla="*/ 459 w 1271"/>
                <a:gd name="T1" fmla="*/ 0 h 1352"/>
                <a:gd name="T2" fmla="*/ 1271 w 1271"/>
                <a:gd name="T3" fmla="*/ 1352 h 1352"/>
                <a:gd name="T4" fmla="*/ 812 w 1271"/>
                <a:gd name="T5" fmla="*/ 1352 h 1352"/>
                <a:gd name="T6" fmla="*/ 0 w 1271"/>
                <a:gd name="T7" fmla="*/ 0 h 1352"/>
                <a:gd name="T8" fmla="*/ 459 w 1271"/>
                <a:gd name="T9" fmla="*/ 0 h 1352"/>
              </a:gdLst>
              <a:ahLst/>
              <a:cxnLst>
                <a:cxn ang="0">
                  <a:pos x="T0" y="T1"/>
                </a:cxn>
                <a:cxn ang="0">
                  <a:pos x="T2" y="T3"/>
                </a:cxn>
                <a:cxn ang="0">
                  <a:pos x="T4" y="T5"/>
                </a:cxn>
                <a:cxn ang="0">
                  <a:pos x="T6" y="T7"/>
                </a:cxn>
                <a:cxn ang="0">
                  <a:pos x="T8" y="T9"/>
                </a:cxn>
              </a:cxnLst>
              <a:rect l="0" t="0" r="r" b="b"/>
              <a:pathLst>
                <a:path w="1271" h="1352">
                  <a:moveTo>
                    <a:pt x="459" y="0"/>
                  </a:moveTo>
                  <a:lnTo>
                    <a:pt x="1271" y="1352"/>
                  </a:lnTo>
                  <a:lnTo>
                    <a:pt x="812" y="1352"/>
                  </a:lnTo>
                  <a:lnTo>
                    <a:pt x="0" y="0"/>
                  </a:lnTo>
                  <a:lnTo>
                    <a:pt x="459" y="0"/>
                  </a:lnTo>
                  <a:close/>
                </a:path>
              </a:pathLst>
            </a:custGeom>
            <a:solidFill>
              <a:schemeClr val="bg2"/>
            </a:solidFill>
            <a:ln>
              <a:noFill/>
            </a:ln>
          </p:spPr>
          <p:txBody>
            <a:bodyPr vert="horz" wrap="square" lIns="91440" tIns="45720" rIns="91440" bIns="45720" numCol="1" anchor="t" anchorCtr="0" compatLnSpc="1"/>
            <a:lstStyle/>
            <a:p>
              <a:endParaRPr lang="en-US">
                <a:latin typeface="+mn-ea"/>
                <a:cs typeface="+mn-ea"/>
              </a:endParaRPr>
            </a:p>
          </p:txBody>
        </p:sp>
      </p:grpSp>
      <p:sp>
        <p:nvSpPr>
          <p:cNvPr id="124" name="Rounded Rectangle 123"/>
          <p:cNvSpPr/>
          <p:nvPr/>
        </p:nvSpPr>
        <p:spPr>
          <a:xfrm rot="5400000">
            <a:off x="2586447" y="3480947"/>
            <a:ext cx="1833192" cy="588845"/>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latin typeface="+mn-ea"/>
                <a:cs typeface="+mn-ea"/>
              </a:rPr>
              <a:t>商业</a:t>
            </a:r>
            <a:endParaRPr lang="en-US" sz="1600" dirty="0">
              <a:latin typeface="+mn-ea"/>
              <a:cs typeface="+mn-ea"/>
            </a:endParaRPr>
          </a:p>
        </p:txBody>
      </p:sp>
      <p:sp>
        <p:nvSpPr>
          <p:cNvPr id="125" name="Rounded Rectangle 124"/>
          <p:cNvSpPr/>
          <p:nvPr/>
        </p:nvSpPr>
        <p:spPr>
          <a:xfrm rot="5400000">
            <a:off x="3152238" y="3480948"/>
            <a:ext cx="2768315" cy="588845"/>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n-ea"/>
                <a:cs typeface="+mn-ea"/>
              </a:rPr>
              <a:t>创意创意</a:t>
            </a:r>
            <a:endParaRPr lang="en-US" dirty="0">
              <a:latin typeface="+mn-ea"/>
              <a:cs typeface="+mn-ea"/>
            </a:endParaRPr>
          </a:p>
        </p:txBody>
      </p:sp>
      <p:sp>
        <p:nvSpPr>
          <p:cNvPr id="126" name="Rounded Rectangle 125"/>
          <p:cNvSpPr/>
          <p:nvPr/>
        </p:nvSpPr>
        <p:spPr>
          <a:xfrm rot="5400000">
            <a:off x="4430115" y="3480948"/>
            <a:ext cx="2300754" cy="588845"/>
          </a:xfrm>
          <a:prstGeom prst="roundRect">
            <a:avLst>
              <a:gd name="adj" fmla="val 5000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n-ea"/>
                <a:cs typeface="+mn-ea"/>
              </a:rPr>
              <a:t>销售目标</a:t>
            </a:r>
            <a:endParaRPr lang="en-US" dirty="0">
              <a:latin typeface="+mn-ea"/>
              <a:cs typeface="+mn-ea"/>
            </a:endParaRPr>
          </a:p>
        </p:txBody>
      </p:sp>
      <p:sp>
        <p:nvSpPr>
          <p:cNvPr id="127" name="Rounded Rectangle 126"/>
          <p:cNvSpPr/>
          <p:nvPr/>
        </p:nvSpPr>
        <p:spPr>
          <a:xfrm rot="5400000">
            <a:off x="4990269" y="3480949"/>
            <a:ext cx="3238428" cy="588845"/>
          </a:xfrm>
          <a:prstGeom prst="roundRect">
            <a:avLst>
              <a:gd name="adj" fmla="val 50000"/>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n-ea"/>
                <a:cs typeface="+mn-ea"/>
              </a:rPr>
              <a:t>桌面应用</a:t>
            </a:r>
            <a:endParaRPr lang="en-US" dirty="0">
              <a:latin typeface="+mn-ea"/>
              <a:cs typeface="+mn-ea"/>
            </a:endParaRPr>
          </a:p>
        </p:txBody>
      </p:sp>
      <p:sp>
        <p:nvSpPr>
          <p:cNvPr id="128" name="Rounded Rectangle 127"/>
          <p:cNvSpPr/>
          <p:nvPr/>
        </p:nvSpPr>
        <p:spPr>
          <a:xfrm rot="5400000">
            <a:off x="6275883" y="3480949"/>
            <a:ext cx="2768317" cy="588845"/>
          </a:xfrm>
          <a:prstGeom prst="roundRect">
            <a:avLst>
              <a:gd name="adj"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n-ea"/>
                <a:cs typeface="+mn-ea"/>
              </a:rPr>
              <a:t>社交媒体</a:t>
            </a:r>
            <a:endParaRPr lang="en-US" dirty="0">
              <a:latin typeface="+mn-ea"/>
              <a:cs typeface="+mn-ea"/>
            </a:endParaRPr>
          </a:p>
        </p:txBody>
      </p:sp>
      <p:sp>
        <p:nvSpPr>
          <p:cNvPr id="129" name="Rounded Rectangle 128"/>
          <p:cNvSpPr/>
          <p:nvPr/>
        </p:nvSpPr>
        <p:spPr>
          <a:xfrm rot="5400000">
            <a:off x="7928890" y="3480948"/>
            <a:ext cx="1518934" cy="588845"/>
          </a:xfrm>
          <a:prstGeom prst="roundRect">
            <a:avLst>
              <a:gd name="adj" fmla="val 50000"/>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n-ea"/>
                <a:cs typeface="+mn-ea"/>
              </a:rPr>
              <a:t>产品发布</a:t>
            </a:r>
            <a:endParaRPr lang="en-US" dirty="0">
              <a:latin typeface="+mn-ea"/>
              <a:cs typeface="+mn-ea"/>
            </a:endParaRPr>
          </a:p>
        </p:txBody>
      </p:sp>
      <p:sp>
        <p:nvSpPr>
          <p:cNvPr id="131" name="Text Placeholder 32"/>
          <p:cNvSpPr txBox="1"/>
          <p:nvPr/>
        </p:nvSpPr>
        <p:spPr>
          <a:xfrm>
            <a:off x="9202403" y="1528036"/>
            <a:ext cx="1852881" cy="518709"/>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30000"/>
              </a:lnSpc>
              <a:spcBef>
                <a:spcPts val="0"/>
              </a:spcBef>
              <a:buNone/>
            </a:pPr>
            <a:r>
              <a:rPr lang="zh-CN" altLang="en-US" sz="900" dirty="0">
                <a:solidFill>
                  <a:srgbClr val="7F7F7F"/>
                </a:solidFill>
                <a:latin typeface="+mn-ea"/>
                <a:cs typeface="+mn-ea"/>
              </a:rPr>
              <a:t>此处添加详细文本描述，建议与标题相关并符合整体语言风格，语言描述尽量简洁生动。</a:t>
            </a:r>
            <a:endParaRPr lang="en-US" sz="900" dirty="0">
              <a:solidFill>
                <a:srgbClr val="7F7F7F"/>
              </a:solidFill>
              <a:latin typeface="+mn-ea"/>
              <a:cs typeface="+mn-ea"/>
            </a:endParaRPr>
          </a:p>
        </p:txBody>
      </p:sp>
      <p:sp>
        <p:nvSpPr>
          <p:cNvPr id="132" name="Rounded Rectangle 131"/>
          <p:cNvSpPr/>
          <p:nvPr/>
        </p:nvSpPr>
        <p:spPr>
          <a:xfrm>
            <a:off x="8388149" y="1516266"/>
            <a:ext cx="604616" cy="604695"/>
          </a:xfrm>
          <a:prstGeom prst="roundRect">
            <a:avLst>
              <a:gd name="adj" fmla="val 16554"/>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AU" sz="1600" dirty="0">
                <a:solidFill>
                  <a:srgbClr val="FFFFFF"/>
                </a:solidFill>
                <a:latin typeface="+mn-ea"/>
                <a:cs typeface="+mn-ea"/>
              </a:rPr>
              <a:t>2</a:t>
            </a:r>
            <a:endParaRPr lang="en-AU" sz="1600" dirty="0">
              <a:solidFill>
                <a:srgbClr val="FFFFFF"/>
              </a:solidFill>
              <a:latin typeface="+mn-ea"/>
              <a:cs typeface="+mn-ea"/>
            </a:endParaRPr>
          </a:p>
        </p:txBody>
      </p:sp>
      <p:sp>
        <p:nvSpPr>
          <p:cNvPr id="133" name="Text Placeholder 32"/>
          <p:cNvSpPr txBox="1"/>
          <p:nvPr/>
        </p:nvSpPr>
        <p:spPr>
          <a:xfrm>
            <a:off x="9230430" y="5337460"/>
            <a:ext cx="1852881" cy="518709"/>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30000"/>
              </a:lnSpc>
              <a:spcBef>
                <a:spcPts val="0"/>
              </a:spcBef>
              <a:buNone/>
            </a:pPr>
            <a:r>
              <a:rPr lang="zh-CN" altLang="en-US" sz="900" dirty="0">
                <a:solidFill>
                  <a:srgbClr val="7F7F7F"/>
                </a:solidFill>
                <a:latin typeface="+mn-ea"/>
                <a:cs typeface="+mn-ea"/>
              </a:rPr>
              <a:t>此处添加详细文本描述，建议与标题相关并符合整体语言风格，语言描述尽量简洁生动。</a:t>
            </a:r>
            <a:endParaRPr lang="en-US" sz="900" dirty="0">
              <a:solidFill>
                <a:srgbClr val="7F7F7F"/>
              </a:solidFill>
              <a:latin typeface="+mn-ea"/>
              <a:cs typeface="+mn-ea"/>
            </a:endParaRPr>
          </a:p>
        </p:txBody>
      </p:sp>
      <p:sp>
        <p:nvSpPr>
          <p:cNvPr id="134" name="Rounded Rectangle 133"/>
          <p:cNvSpPr/>
          <p:nvPr/>
        </p:nvSpPr>
        <p:spPr>
          <a:xfrm>
            <a:off x="8416176" y="5325691"/>
            <a:ext cx="604616" cy="604695"/>
          </a:xfrm>
          <a:prstGeom prst="roundRect">
            <a:avLst>
              <a:gd name="adj" fmla="val 16554"/>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AU" sz="1600" dirty="0">
                <a:solidFill>
                  <a:schemeClr val="bg1"/>
                </a:solidFill>
                <a:latin typeface="+mn-ea"/>
                <a:cs typeface="+mn-ea"/>
              </a:rPr>
              <a:t>4</a:t>
            </a:r>
            <a:endParaRPr lang="en-US" sz="1600" dirty="0">
              <a:solidFill>
                <a:schemeClr val="bg1"/>
              </a:solidFill>
              <a:latin typeface="+mn-ea"/>
              <a:cs typeface="+mn-ea"/>
            </a:endParaRPr>
          </a:p>
        </p:txBody>
      </p:sp>
      <p:sp>
        <p:nvSpPr>
          <p:cNvPr id="135" name="Arc 134"/>
          <p:cNvSpPr/>
          <p:nvPr/>
        </p:nvSpPr>
        <p:spPr>
          <a:xfrm rot="14978043" flipH="1">
            <a:off x="6748202" y="4097649"/>
            <a:ext cx="1779194" cy="1778962"/>
          </a:xfrm>
          <a:prstGeom prst="arc">
            <a:avLst>
              <a:gd name="adj1" fmla="val 17014246"/>
              <a:gd name="adj2" fmla="val 745915"/>
            </a:avLst>
          </a:prstGeom>
          <a:ln w="12700">
            <a:solidFill>
              <a:schemeClr val="bg1">
                <a:lumMod val="75000"/>
              </a:schemeClr>
            </a:solidFill>
            <a:tailEnd type="triangl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id-ID" sz="1405">
              <a:latin typeface="+mn-ea"/>
              <a:cs typeface="+mn-ea"/>
            </a:endParaRPr>
          </a:p>
        </p:txBody>
      </p:sp>
      <p:sp>
        <p:nvSpPr>
          <p:cNvPr id="136" name="Arc 135"/>
          <p:cNvSpPr/>
          <p:nvPr/>
        </p:nvSpPr>
        <p:spPr>
          <a:xfrm rot="6621957" flipH="1" flipV="1">
            <a:off x="7504936" y="1739860"/>
            <a:ext cx="1779194" cy="1778962"/>
          </a:xfrm>
          <a:prstGeom prst="arc">
            <a:avLst>
              <a:gd name="adj1" fmla="val 17014246"/>
              <a:gd name="adj2" fmla="val 19242592"/>
            </a:avLst>
          </a:prstGeom>
          <a:ln w="12700">
            <a:solidFill>
              <a:schemeClr val="bg1">
                <a:lumMod val="75000"/>
              </a:schemeClr>
            </a:solidFill>
            <a:tailEnd type="triangl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id-ID" sz="1405">
              <a:latin typeface="+mn-ea"/>
              <a:cs typeface="+mn-ea"/>
            </a:endParaRPr>
          </a:p>
        </p:txBody>
      </p:sp>
      <p:sp>
        <p:nvSpPr>
          <p:cNvPr id="137" name="Text Placeholder 32"/>
          <p:cNvSpPr txBox="1"/>
          <p:nvPr/>
        </p:nvSpPr>
        <p:spPr>
          <a:xfrm flipH="1">
            <a:off x="1056133" y="1528036"/>
            <a:ext cx="1852881" cy="518709"/>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lnSpc>
                <a:spcPct val="130000"/>
              </a:lnSpc>
              <a:spcBef>
                <a:spcPts val="0"/>
              </a:spcBef>
              <a:buNone/>
            </a:pPr>
            <a:r>
              <a:rPr lang="zh-CN" altLang="en-US" sz="900" dirty="0">
                <a:solidFill>
                  <a:srgbClr val="7F7F7F"/>
                </a:solidFill>
                <a:latin typeface="+mn-ea"/>
                <a:cs typeface="+mn-ea"/>
              </a:rPr>
              <a:t>此处添加详细文本描述，建议与标题相关并符合整体语言风格，语言描述尽量简洁生动。</a:t>
            </a:r>
            <a:endParaRPr lang="en-US" sz="900" dirty="0">
              <a:solidFill>
                <a:srgbClr val="7F7F7F"/>
              </a:solidFill>
              <a:latin typeface="+mn-ea"/>
              <a:cs typeface="+mn-ea"/>
            </a:endParaRPr>
          </a:p>
        </p:txBody>
      </p:sp>
      <p:sp>
        <p:nvSpPr>
          <p:cNvPr id="138" name="Rounded Rectangle 137"/>
          <p:cNvSpPr/>
          <p:nvPr/>
        </p:nvSpPr>
        <p:spPr>
          <a:xfrm flipH="1">
            <a:off x="3118651" y="1516266"/>
            <a:ext cx="604616" cy="604695"/>
          </a:xfrm>
          <a:prstGeom prst="roundRect">
            <a:avLst>
              <a:gd name="adj" fmla="val 16554"/>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lvl="0" algn="ctr"/>
            <a:r>
              <a:rPr lang="en-AU" sz="1600" dirty="0">
                <a:solidFill>
                  <a:srgbClr val="FFFFFF"/>
                </a:solidFill>
                <a:latin typeface="+mn-ea"/>
                <a:cs typeface="+mn-ea"/>
              </a:rPr>
              <a:t>1</a:t>
            </a:r>
            <a:endParaRPr lang="en-US" sz="1600" dirty="0">
              <a:latin typeface="+mn-ea"/>
              <a:cs typeface="+mn-ea"/>
            </a:endParaRPr>
          </a:p>
        </p:txBody>
      </p:sp>
      <p:sp>
        <p:nvSpPr>
          <p:cNvPr id="139" name="Text Placeholder 32"/>
          <p:cNvSpPr txBox="1"/>
          <p:nvPr/>
        </p:nvSpPr>
        <p:spPr>
          <a:xfrm flipH="1">
            <a:off x="1028105" y="5337460"/>
            <a:ext cx="1852881" cy="518709"/>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lnSpc>
                <a:spcPct val="130000"/>
              </a:lnSpc>
              <a:spcBef>
                <a:spcPts val="0"/>
              </a:spcBef>
              <a:buNone/>
            </a:pPr>
            <a:r>
              <a:rPr lang="zh-CN" altLang="en-US" sz="900" dirty="0">
                <a:solidFill>
                  <a:srgbClr val="7F7F7F"/>
                </a:solidFill>
                <a:latin typeface="+mn-ea"/>
                <a:cs typeface="+mn-ea"/>
              </a:rPr>
              <a:t>此处添加详细文本描述，建议与标题相关并符合整体语言风格，语言描述尽量简洁生动。</a:t>
            </a:r>
            <a:endParaRPr lang="en-US" sz="900" dirty="0">
              <a:solidFill>
                <a:srgbClr val="7F7F7F"/>
              </a:solidFill>
              <a:latin typeface="+mn-ea"/>
              <a:cs typeface="+mn-ea"/>
            </a:endParaRPr>
          </a:p>
        </p:txBody>
      </p:sp>
      <p:sp>
        <p:nvSpPr>
          <p:cNvPr id="140" name="Rounded Rectangle 139"/>
          <p:cNvSpPr/>
          <p:nvPr/>
        </p:nvSpPr>
        <p:spPr>
          <a:xfrm flipH="1">
            <a:off x="3090623" y="5325691"/>
            <a:ext cx="604616" cy="604695"/>
          </a:xfrm>
          <a:prstGeom prst="roundRect">
            <a:avLst>
              <a:gd name="adj" fmla="val 16554"/>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AU" sz="1600" dirty="0">
                <a:solidFill>
                  <a:schemeClr val="bg1"/>
                </a:solidFill>
                <a:latin typeface="+mn-ea"/>
                <a:cs typeface="+mn-ea"/>
              </a:rPr>
              <a:t>3</a:t>
            </a:r>
            <a:endParaRPr lang="en-US" sz="1600" dirty="0">
              <a:solidFill>
                <a:schemeClr val="bg1"/>
              </a:solidFill>
              <a:latin typeface="+mn-ea"/>
              <a:cs typeface="+mn-ea"/>
            </a:endParaRPr>
          </a:p>
        </p:txBody>
      </p:sp>
      <p:sp>
        <p:nvSpPr>
          <p:cNvPr id="141" name="Arc 140"/>
          <p:cNvSpPr/>
          <p:nvPr/>
        </p:nvSpPr>
        <p:spPr>
          <a:xfrm rot="6621957">
            <a:off x="3531672" y="3787698"/>
            <a:ext cx="2034170" cy="2033905"/>
          </a:xfrm>
          <a:prstGeom prst="arc">
            <a:avLst>
              <a:gd name="adj1" fmla="val 16087243"/>
              <a:gd name="adj2" fmla="val 745915"/>
            </a:avLst>
          </a:prstGeom>
          <a:ln w="12700">
            <a:solidFill>
              <a:schemeClr val="bg1">
                <a:lumMod val="75000"/>
              </a:schemeClr>
            </a:solidFill>
            <a:tailEnd type="triangl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id-ID" sz="1405">
              <a:latin typeface="+mn-ea"/>
              <a:cs typeface="+mn-ea"/>
            </a:endParaRPr>
          </a:p>
        </p:txBody>
      </p:sp>
      <p:sp>
        <p:nvSpPr>
          <p:cNvPr id="142" name="Arc 141"/>
          <p:cNvSpPr/>
          <p:nvPr/>
        </p:nvSpPr>
        <p:spPr>
          <a:xfrm rot="14978043" flipV="1">
            <a:off x="2827284" y="1739860"/>
            <a:ext cx="1779194" cy="1778962"/>
          </a:xfrm>
          <a:prstGeom prst="arc">
            <a:avLst>
              <a:gd name="adj1" fmla="val 17014246"/>
              <a:gd name="adj2" fmla="val 19242592"/>
            </a:avLst>
          </a:prstGeom>
          <a:ln w="12700">
            <a:solidFill>
              <a:schemeClr val="bg1">
                <a:lumMod val="75000"/>
              </a:schemeClr>
            </a:solidFill>
            <a:tailEnd type="triangl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id-ID" sz="1405">
              <a:latin typeface="+mn-ea"/>
              <a:cs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24"/>
                                        </p:tgtEl>
                                        <p:attrNameLst>
                                          <p:attrName>style.visibility</p:attrName>
                                        </p:attrNameLst>
                                      </p:cBhvr>
                                      <p:to>
                                        <p:strVal val="visible"/>
                                      </p:to>
                                    </p:set>
                                    <p:animEffect transition="in" filter="wipe(down)">
                                      <p:cBhvr>
                                        <p:cTn id="7" dur="500"/>
                                        <p:tgtEl>
                                          <p:spTgt spid="12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25"/>
                                        </p:tgtEl>
                                        <p:attrNameLst>
                                          <p:attrName>style.visibility</p:attrName>
                                        </p:attrNameLst>
                                      </p:cBhvr>
                                      <p:to>
                                        <p:strVal val="visible"/>
                                      </p:to>
                                    </p:set>
                                    <p:animEffect transition="in" filter="wipe(down)">
                                      <p:cBhvr>
                                        <p:cTn id="12" dur="500"/>
                                        <p:tgtEl>
                                          <p:spTgt spid="12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126"/>
                                        </p:tgtEl>
                                        <p:attrNameLst>
                                          <p:attrName>style.visibility</p:attrName>
                                        </p:attrNameLst>
                                      </p:cBhvr>
                                      <p:to>
                                        <p:strVal val="visible"/>
                                      </p:to>
                                    </p:set>
                                    <p:animEffect transition="in" filter="wipe(down)">
                                      <p:cBhvr>
                                        <p:cTn id="17" dur="500"/>
                                        <p:tgtEl>
                                          <p:spTgt spid="126"/>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127"/>
                                        </p:tgtEl>
                                        <p:attrNameLst>
                                          <p:attrName>style.visibility</p:attrName>
                                        </p:attrNameLst>
                                      </p:cBhvr>
                                      <p:to>
                                        <p:strVal val="visible"/>
                                      </p:to>
                                    </p:set>
                                    <p:animEffect transition="in" filter="wipe(down)">
                                      <p:cBhvr>
                                        <p:cTn id="22" dur="500"/>
                                        <p:tgtEl>
                                          <p:spTgt spid="127"/>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128"/>
                                        </p:tgtEl>
                                        <p:attrNameLst>
                                          <p:attrName>style.visibility</p:attrName>
                                        </p:attrNameLst>
                                      </p:cBhvr>
                                      <p:to>
                                        <p:strVal val="visible"/>
                                      </p:to>
                                    </p:set>
                                    <p:animEffect transition="in" filter="wipe(down)">
                                      <p:cBhvr>
                                        <p:cTn id="27" dur="500"/>
                                        <p:tgtEl>
                                          <p:spTgt spid="128"/>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129"/>
                                        </p:tgtEl>
                                        <p:attrNameLst>
                                          <p:attrName>style.visibility</p:attrName>
                                        </p:attrNameLst>
                                      </p:cBhvr>
                                      <p:to>
                                        <p:strVal val="visible"/>
                                      </p:to>
                                    </p:set>
                                    <p:animEffect transition="in" filter="wipe(down)">
                                      <p:cBhvr>
                                        <p:cTn id="32" dur="500"/>
                                        <p:tgtEl>
                                          <p:spTgt spid="129"/>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2"/>
                                        </p:tgtEl>
                                        <p:attrNameLst>
                                          <p:attrName>style.visibility</p:attrName>
                                        </p:attrNameLst>
                                      </p:cBhvr>
                                      <p:to>
                                        <p:strVal val="visible"/>
                                      </p:to>
                                    </p:set>
                                    <p:animEffect transition="in" filter="fade">
                                      <p:cBhvr>
                                        <p:cTn id="37" dur="500"/>
                                        <p:tgtEl>
                                          <p:spTgt spid="2"/>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137"/>
                                        </p:tgtEl>
                                        <p:attrNameLst>
                                          <p:attrName>style.visibility</p:attrName>
                                        </p:attrNameLst>
                                      </p:cBhvr>
                                      <p:to>
                                        <p:strVal val="visible"/>
                                      </p:to>
                                    </p:set>
                                    <p:animEffect transition="in" filter="fade">
                                      <p:cBhvr>
                                        <p:cTn id="42" dur="500"/>
                                        <p:tgtEl>
                                          <p:spTgt spid="137"/>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138"/>
                                        </p:tgtEl>
                                        <p:attrNameLst>
                                          <p:attrName>style.visibility</p:attrName>
                                        </p:attrNameLst>
                                      </p:cBhvr>
                                      <p:to>
                                        <p:strVal val="visible"/>
                                      </p:to>
                                    </p:set>
                                    <p:animEffect transition="in" filter="fade">
                                      <p:cBhvr>
                                        <p:cTn id="45" dur="500"/>
                                        <p:tgtEl>
                                          <p:spTgt spid="138"/>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142"/>
                                        </p:tgtEl>
                                        <p:attrNameLst>
                                          <p:attrName>style.visibility</p:attrName>
                                        </p:attrNameLst>
                                      </p:cBhvr>
                                      <p:to>
                                        <p:strVal val="visible"/>
                                      </p:to>
                                    </p:set>
                                    <p:animEffect transition="in" filter="fade">
                                      <p:cBhvr>
                                        <p:cTn id="48" dur="500"/>
                                        <p:tgtEl>
                                          <p:spTgt spid="142"/>
                                        </p:tgtEl>
                                      </p:cBhvr>
                                    </p:animEffect>
                                  </p:childTnLst>
                                </p:cTn>
                              </p:par>
                            </p:childTnLst>
                          </p:cTn>
                        </p:par>
                      </p:childTnLst>
                    </p:cTn>
                  </p:par>
                  <p:par>
                    <p:cTn id="49" fill="hold">
                      <p:stCondLst>
                        <p:cond delay="indefinite"/>
                      </p:stCondLst>
                      <p:childTnLst>
                        <p:par>
                          <p:cTn id="50" fill="hold">
                            <p:stCondLst>
                              <p:cond delay="0"/>
                            </p:stCondLst>
                            <p:childTnLst>
                              <p:par>
                                <p:cTn id="51" presetID="10" presetClass="entr" presetSubtype="0" fill="hold" grpId="0" nodeType="clickEffect">
                                  <p:stCondLst>
                                    <p:cond delay="0"/>
                                  </p:stCondLst>
                                  <p:childTnLst>
                                    <p:set>
                                      <p:cBhvr>
                                        <p:cTn id="52" dur="1" fill="hold">
                                          <p:stCondLst>
                                            <p:cond delay="0"/>
                                          </p:stCondLst>
                                        </p:cTn>
                                        <p:tgtEl>
                                          <p:spTgt spid="141"/>
                                        </p:tgtEl>
                                        <p:attrNameLst>
                                          <p:attrName>style.visibility</p:attrName>
                                        </p:attrNameLst>
                                      </p:cBhvr>
                                      <p:to>
                                        <p:strVal val="visible"/>
                                      </p:to>
                                    </p:set>
                                    <p:animEffect transition="in" filter="fade">
                                      <p:cBhvr>
                                        <p:cTn id="53" dur="500"/>
                                        <p:tgtEl>
                                          <p:spTgt spid="141"/>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140"/>
                                        </p:tgtEl>
                                        <p:attrNameLst>
                                          <p:attrName>style.visibility</p:attrName>
                                        </p:attrNameLst>
                                      </p:cBhvr>
                                      <p:to>
                                        <p:strVal val="visible"/>
                                      </p:to>
                                    </p:set>
                                    <p:animEffect transition="in" filter="fade">
                                      <p:cBhvr>
                                        <p:cTn id="56" dur="500"/>
                                        <p:tgtEl>
                                          <p:spTgt spid="140"/>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139"/>
                                        </p:tgtEl>
                                        <p:attrNameLst>
                                          <p:attrName>style.visibility</p:attrName>
                                        </p:attrNameLst>
                                      </p:cBhvr>
                                      <p:to>
                                        <p:strVal val="visible"/>
                                      </p:to>
                                    </p:set>
                                    <p:animEffect transition="in" filter="fade">
                                      <p:cBhvr>
                                        <p:cTn id="59" dur="500"/>
                                        <p:tgtEl>
                                          <p:spTgt spid="139"/>
                                        </p:tgtEl>
                                      </p:cBhvr>
                                    </p:animEffect>
                                  </p:childTnLst>
                                </p:cTn>
                              </p:par>
                            </p:childTnLst>
                          </p:cTn>
                        </p:par>
                      </p:childTnLst>
                    </p:cTn>
                  </p:par>
                  <p:par>
                    <p:cTn id="60" fill="hold">
                      <p:stCondLst>
                        <p:cond delay="indefinite"/>
                      </p:stCondLst>
                      <p:childTnLst>
                        <p:par>
                          <p:cTn id="61" fill="hold">
                            <p:stCondLst>
                              <p:cond delay="0"/>
                            </p:stCondLst>
                            <p:childTnLst>
                              <p:par>
                                <p:cTn id="62" presetID="10" presetClass="entr" presetSubtype="0" fill="hold" grpId="0" nodeType="clickEffect">
                                  <p:stCondLst>
                                    <p:cond delay="0"/>
                                  </p:stCondLst>
                                  <p:childTnLst>
                                    <p:set>
                                      <p:cBhvr>
                                        <p:cTn id="63" dur="1" fill="hold">
                                          <p:stCondLst>
                                            <p:cond delay="0"/>
                                          </p:stCondLst>
                                        </p:cTn>
                                        <p:tgtEl>
                                          <p:spTgt spid="136"/>
                                        </p:tgtEl>
                                        <p:attrNameLst>
                                          <p:attrName>style.visibility</p:attrName>
                                        </p:attrNameLst>
                                      </p:cBhvr>
                                      <p:to>
                                        <p:strVal val="visible"/>
                                      </p:to>
                                    </p:set>
                                    <p:animEffect transition="in" filter="fade">
                                      <p:cBhvr>
                                        <p:cTn id="64" dur="500"/>
                                        <p:tgtEl>
                                          <p:spTgt spid="136"/>
                                        </p:tgtEl>
                                      </p:cBhvr>
                                    </p:animEffect>
                                  </p:childTnLst>
                                </p:cTn>
                              </p:par>
                              <p:par>
                                <p:cTn id="65" presetID="10" presetClass="entr" presetSubtype="0" fill="hold" grpId="0" nodeType="withEffect">
                                  <p:stCondLst>
                                    <p:cond delay="0"/>
                                  </p:stCondLst>
                                  <p:childTnLst>
                                    <p:set>
                                      <p:cBhvr>
                                        <p:cTn id="66" dur="1" fill="hold">
                                          <p:stCondLst>
                                            <p:cond delay="0"/>
                                          </p:stCondLst>
                                        </p:cTn>
                                        <p:tgtEl>
                                          <p:spTgt spid="132"/>
                                        </p:tgtEl>
                                        <p:attrNameLst>
                                          <p:attrName>style.visibility</p:attrName>
                                        </p:attrNameLst>
                                      </p:cBhvr>
                                      <p:to>
                                        <p:strVal val="visible"/>
                                      </p:to>
                                    </p:set>
                                    <p:animEffect transition="in" filter="fade">
                                      <p:cBhvr>
                                        <p:cTn id="67" dur="500"/>
                                        <p:tgtEl>
                                          <p:spTgt spid="132"/>
                                        </p:tgtEl>
                                      </p:cBhvr>
                                    </p:animEffect>
                                  </p:childTnLst>
                                </p:cTn>
                              </p:par>
                              <p:par>
                                <p:cTn id="68" presetID="10" presetClass="entr" presetSubtype="0" fill="hold" grpId="0" nodeType="withEffect">
                                  <p:stCondLst>
                                    <p:cond delay="0"/>
                                  </p:stCondLst>
                                  <p:childTnLst>
                                    <p:set>
                                      <p:cBhvr>
                                        <p:cTn id="69" dur="1" fill="hold">
                                          <p:stCondLst>
                                            <p:cond delay="0"/>
                                          </p:stCondLst>
                                        </p:cTn>
                                        <p:tgtEl>
                                          <p:spTgt spid="131"/>
                                        </p:tgtEl>
                                        <p:attrNameLst>
                                          <p:attrName>style.visibility</p:attrName>
                                        </p:attrNameLst>
                                      </p:cBhvr>
                                      <p:to>
                                        <p:strVal val="visible"/>
                                      </p:to>
                                    </p:set>
                                    <p:animEffect transition="in" filter="fade">
                                      <p:cBhvr>
                                        <p:cTn id="70" dur="500"/>
                                        <p:tgtEl>
                                          <p:spTgt spid="131"/>
                                        </p:tgtEl>
                                      </p:cBhvr>
                                    </p:animEffect>
                                  </p:childTnLst>
                                </p:cTn>
                              </p:par>
                            </p:childTnLst>
                          </p:cTn>
                        </p:par>
                      </p:childTnLst>
                    </p:cTn>
                  </p:par>
                  <p:par>
                    <p:cTn id="71" fill="hold">
                      <p:stCondLst>
                        <p:cond delay="indefinite"/>
                      </p:stCondLst>
                      <p:childTnLst>
                        <p:par>
                          <p:cTn id="72" fill="hold">
                            <p:stCondLst>
                              <p:cond delay="0"/>
                            </p:stCondLst>
                            <p:childTnLst>
                              <p:par>
                                <p:cTn id="73" presetID="10" presetClass="entr" presetSubtype="0" fill="hold" grpId="0" nodeType="clickEffect">
                                  <p:stCondLst>
                                    <p:cond delay="0"/>
                                  </p:stCondLst>
                                  <p:childTnLst>
                                    <p:set>
                                      <p:cBhvr>
                                        <p:cTn id="74" dur="1" fill="hold">
                                          <p:stCondLst>
                                            <p:cond delay="0"/>
                                          </p:stCondLst>
                                        </p:cTn>
                                        <p:tgtEl>
                                          <p:spTgt spid="135"/>
                                        </p:tgtEl>
                                        <p:attrNameLst>
                                          <p:attrName>style.visibility</p:attrName>
                                        </p:attrNameLst>
                                      </p:cBhvr>
                                      <p:to>
                                        <p:strVal val="visible"/>
                                      </p:to>
                                    </p:set>
                                    <p:animEffect transition="in" filter="fade">
                                      <p:cBhvr>
                                        <p:cTn id="75" dur="500"/>
                                        <p:tgtEl>
                                          <p:spTgt spid="135"/>
                                        </p:tgtEl>
                                      </p:cBhvr>
                                    </p:animEffect>
                                  </p:childTnLst>
                                </p:cTn>
                              </p:par>
                              <p:par>
                                <p:cTn id="76" presetID="10" presetClass="entr" presetSubtype="0" fill="hold" grpId="0" nodeType="withEffect">
                                  <p:stCondLst>
                                    <p:cond delay="0"/>
                                  </p:stCondLst>
                                  <p:childTnLst>
                                    <p:set>
                                      <p:cBhvr>
                                        <p:cTn id="77" dur="1" fill="hold">
                                          <p:stCondLst>
                                            <p:cond delay="0"/>
                                          </p:stCondLst>
                                        </p:cTn>
                                        <p:tgtEl>
                                          <p:spTgt spid="134"/>
                                        </p:tgtEl>
                                        <p:attrNameLst>
                                          <p:attrName>style.visibility</p:attrName>
                                        </p:attrNameLst>
                                      </p:cBhvr>
                                      <p:to>
                                        <p:strVal val="visible"/>
                                      </p:to>
                                    </p:set>
                                    <p:animEffect transition="in" filter="fade">
                                      <p:cBhvr>
                                        <p:cTn id="78" dur="500"/>
                                        <p:tgtEl>
                                          <p:spTgt spid="134"/>
                                        </p:tgtEl>
                                      </p:cBhvr>
                                    </p:animEffect>
                                  </p:childTnLst>
                                </p:cTn>
                              </p:par>
                              <p:par>
                                <p:cTn id="79" presetID="10" presetClass="entr" presetSubtype="0" fill="hold" grpId="0" nodeType="withEffect">
                                  <p:stCondLst>
                                    <p:cond delay="0"/>
                                  </p:stCondLst>
                                  <p:childTnLst>
                                    <p:set>
                                      <p:cBhvr>
                                        <p:cTn id="80" dur="1" fill="hold">
                                          <p:stCondLst>
                                            <p:cond delay="0"/>
                                          </p:stCondLst>
                                        </p:cTn>
                                        <p:tgtEl>
                                          <p:spTgt spid="133"/>
                                        </p:tgtEl>
                                        <p:attrNameLst>
                                          <p:attrName>style.visibility</p:attrName>
                                        </p:attrNameLst>
                                      </p:cBhvr>
                                      <p:to>
                                        <p:strVal val="visible"/>
                                      </p:to>
                                    </p:set>
                                    <p:animEffect transition="in" filter="fade">
                                      <p:cBhvr>
                                        <p:cTn id="81" dur="500"/>
                                        <p:tgtEl>
                                          <p:spTgt spid="1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4" grpId="0" animBg="1"/>
      <p:bldP spid="125" grpId="0" animBg="1"/>
      <p:bldP spid="126" grpId="0" animBg="1"/>
      <p:bldP spid="127" grpId="0" animBg="1"/>
      <p:bldP spid="128" grpId="0" animBg="1"/>
      <p:bldP spid="129" grpId="0" animBg="1"/>
      <p:bldP spid="131" grpId="0"/>
      <p:bldP spid="132" grpId="0" animBg="1"/>
      <p:bldP spid="133" grpId="0"/>
      <p:bldP spid="134" grpId="0" animBg="1"/>
      <p:bldP spid="135" grpId="0" animBg="1"/>
      <p:bldP spid="136" grpId="0" animBg="1"/>
      <p:bldP spid="137" grpId="0"/>
      <p:bldP spid="138" grpId="0" animBg="1"/>
      <p:bldP spid="139" grpId="0"/>
      <p:bldP spid="140" grpId="0" animBg="1"/>
      <p:bldP spid="141" grpId="0" animBg="1"/>
      <p:bldP spid="142" grpId="0" animBg="1"/>
    </p:bldLst>
  </p:timing>
</p:sld>
</file>

<file path=ppt/tags/tag1.xml><?xml version="1.0" encoding="utf-8"?>
<p:tagLst xmlns:p="http://schemas.openxmlformats.org/presentationml/2006/main">
  <p:tag name="PA" val="v3.0.1"/>
</p:tagLst>
</file>

<file path=ppt/tags/tag10.xml><?xml version="1.0" encoding="utf-8"?>
<p:tagLst xmlns:p="http://schemas.openxmlformats.org/presentationml/2006/main">
  <p:tag name="GENSWF_ADVANCE_TIME" val="0.00"/>
  <p:tag name="ISPRING_SLIDE_INDENT_LEVEL" val="0"/>
  <p:tag name="ISPRING_CUSTOM_TIMING_USED" val="0"/>
</p:tagLst>
</file>

<file path=ppt/tags/tag11.xml><?xml version="1.0" encoding="utf-8"?>
<p:tagLst xmlns:p="http://schemas.openxmlformats.org/presentationml/2006/main">
  <p:tag name="GENSWF_ADVANCE_TIME" val="0.00"/>
  <p:tag name="ISPRING_SLIDE_INDENT_LEVEL" val="0"/>
  <p:tag name="ISPRING_CUSTOM_TIMING_USED" val="0"/>
</p:tagLst>
</file>

<file path=ppt/tags/tag12.xml><?xml version="1.0" encoding="utf-8"?>
<p:tagLst xmlns:p="http://schemas.openxmlformats.org/presentationml/2006/main">
  <p:tag name="GENSWF_ADVANCE_TIME" val="0.00"/>
  <p:tag name="ISPRING_SLIDE_INDENT_LEVEL" val="0"/>
  <p:tag name="ISPRING_CUSTOM_TIMING_USED" val="0"/>
</p:tagLst>
</file>

<file path=ppt/tags/tag2.xml><?xml version="1.0" encoding="utf-8"?>
<p:tagLst xmlns:p="http://schemas.openxmlformats.org/presentationml/2006/main">
  <p:tag name="PA" val="v3.0.1"/>
</p:tagLst>
</file>

<file path=ppt/tags/tag3.xml><?xml version="1.0" encoding="utf-8"?>
<p:tagLst xmlns:p="http://schemas.openxmlformats.org/presentationml/2006/main">
  <p:tag name="PA" val="v3.0.1"/>
</p:tagLst>
</file>

<file path=ppt/tags/tag4.xml><?xml version="1.0" encoding="utf-8"?>
<p:tagLst xmlns:p="http://schemas.openxmlformats.org/presentationml/2006/main">
  <p:tag name="PA" val="v3.0.1"/>
</p:tagLst>
</file>

<file path=ppt/tags/tag5.xml><?xml version="1.0" encoding="utf-8"?>
<p:tagLst xmlns:p="http://schemas.openxmlformats.org/presentationml/2006/main">
  <p:tag name="PA" val="v3.0.1"/>
</p:tagLst>
</file>

<file path=ppt/tags/tag6.xml><?xml version="1.0" encoding="utf-8"?>
<p:tagLst xmlns:p="http://schemas.openxmlformats.org/presentationml/2006/main">
  <p:tag name="GENSWF_ADVANCE_TIME" val="0.00"/>
  <p:tag name="ISPRING_SLIDE_INDENT_LEVEL" val="0"/>
  <p:tag name="ISPRING_CUSTOM_TIMING_USED" val="0"/>
</p:tagLst>
</file>

<file path=ppt/tags/tag7.xml><?xml version="1.0" encoding="utf-8"?>
<p:tagLst xmlns:p="http://schemas.openxmlformats.org/presentationml/2006/main">
  <p:tag name="GENSWF_ADVANCE_TIME" val="0.00"/>
  <p:tag name="ISPRING_SLIDE_INDENT_LEVEL" val="0"/>
  <p:tag name="ISPRING_CUSTOM_TIMING_USED" val="0"/>
</p:tagLst>
</file>

<file path=ppt/tags/tag8.xml><?xml version="1.0" encoding="utf-8"?>
<p:tagLst xmlns:p="http://schemas.openxmlformats.org/presentationml/2006/main">
  <p:tag name="GENSWF_ADVANCE_TIME" val="0.00"/>
  <p:tag name="ISPRING_SLIDE_INDENT_LEVEL" val="0"/>
  <p:tag name="ISPRING_CUSTOM_TIMING_USED" val="0"/>
</p:tagLst>
</file>

<file path=ppt/tags/tag9.xml><?xml version="1.0" encoding="utf-8"?>
<p:tagLst xmlns:p="http://schemas.openxmlformats.org/presentationml/2006/main">
  <p:tag name="GENSWF_ADVANCE_TIME" val="0.00"/>
  <p:tag name="ISPRING_SLIDE_INDENT_LEVEL" val="0"/>
  <p:tag name="ISPRING_CUSTOM_TIMING_USED" val="0"/>
</p:tagLst>
</file>

<file path=ppt/theme/theme1.xml><?xml version="1.0" encoding="utf-8"?>
<a:theme xmlns:a="http://schemas.openxmlformats.org/drawingml/2006/main" name="Office 主题">
  <a:themeElements>
    <a:clrScheme name="自定义 2174">
      <a:dk1>
        <a:sysClr val="windowText" lastClr="000000"/>
      </a:dk1>
      <a:lt1>
        <a:sysClr val="window" lastClr="FFFFFF"/>
      </a:lt1>
      <a:dk2>
        <a:srgbClr val="5B9DC5"/>
      </a:dk2>
      <a:lt2>
        <a:srgbClr val="F69694"/>
      </a:lt2>
      <a:accent1>
        <a:srgbClr val="F69694"/>
      </a:accent1>
      <a:accent2>
        <a:srgbClr val="5B9DC5"/>
      </a:accent2>
      <a:accent3>
        <a:srgbClr val="F69694"/>
      </a:accent3>
      <a:accent4>
        <a:srgbClr val="5B9DC5"/>
      </a:accent4>
      <a:accent5>
        <a:srgbClr val="F69694"/>
      </a:accent5>
      <a:accent6>
        <a:srgbClr val="5B9DC5"/>
      </a:accent6>
      <a:hlink>
        <a:srgbClr val="0563C1"/>
      </a:hlink>
      <a:folHlink>
        <a:srgbClr val="954F72"/>
      </a:folHlink>
    </a:clrScheme>
    <a:fontScheme name="自定义 1">
      <a:majorFont>
        <a:latin typeface="Arial Black"/>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8092</Words>
  <Application>WPS 演示</Application>
  <PresentationFormat>宽屏</PresentationFormat>
  <Paragraphs>618</Paragraphs>
  <Slides>30</Slides>
  <Notes>22</Notes>
  <HiddenSlides>0</HiddenSlides>
  <MMClips>1</MMClips>
  <ScaleCrop>false</ScaleCrop>
  <HeadingPairs>
    <vt:vector size="6" baseType="variant">
      <vt:variant>
        <vt:lpstr>已用的字体</vt:lpstr>
      </vt:variant>
      <vt:variant>
        <vt:i4>18</vt:i4>
      </vt:variant>
      <vt:variant>
        <vt:lpstr>主题</vt:lpstr>
      </vt:variant>
      <vt:variant>
        <vt:i4>1</vt:i4>
      </vt:variant>
      <vt:variant>
        <vt:lpstr>幻灯片标题</vt:lpstr>
      </vt:variant>
      <vt:variant>
        <vt:i4>30</vt:i4>
      </vt:variant>
    </vt:vector>
  </HeadingPairs>
  <TitlesOfParts>
    <vt:vector size="49" baseType="lpstr">
      <vt:lpstr>Arial</vt:lpstr>
      <vt:lpstr>宋体</vt:lpstr>
      <vt:lpstr>Wingdings</vt:lpstr>
      <vt:lpstr>Agency FB</vt:lpstr>
      <vt:lpstr>微软雅黑</vt:lpstr>
      <vt:lpstr>Verdana</vt:lpstr>
      <vt:lpstr>Calibri</vt:lpstr>
      <vt:lpstr>Lato</vt:lpstr>
      <vt:lpstr>Clear Sans Light</vt:lpstr>
      <vt:lpstr>Roboto Light</vt:lpstr>
      <vt:lpstr>Helvetica Light</vt:lpstr>
      <vt:lpstr>Kontrapunkt Bob Bold</vt:lpstr>
      <vt:lpstr>Neris Thin</vt:lpstr>
      <vt:lpstr>Segoe Print</vt:lpstr>
      <vt:lpstr>Arial Unicode MS</vt:lpstr>
      <vt:lpstr>Arial Black</vt:lpstr>
      <vt:lpstr>Impact MT Std</vt:lpstr>
      <vt:lpstr>Impact</vt:lpstr>
      <vt:lpstr>Office 主题</vt:lpstr>
      <vt:lpstr>PowerPoint 演示文稿</vt:lpstr>
      <vt:lpstr>PowerPoint 演示文稿</vt:lpstr>
      <vt:lpstr>PowerPoint 演示文稿</vt:lpstr>
      <vt:lpstr>单击此处添加标题</vt:lpstr>
      <vt:lpstr>单击此处添加标题</vt:lpstr>
      <vt:lpstr>单击此处添加标题</vt:lpstr>
      <vt:lpstr>单击此处添加标题</vt:lpstr>
      <vt:lpstr>单击此处添加标题</vt:lpstr>
      <vt:lpstr>单击此处添加标题</vt:lpstr>
      <vt:lpstr>PowerPoint 演示文稿</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PowerPoint 演示文稿</vt:lpstr>
      <vt:lpstr>单击此处添加标题</vt:lpstr>
      <vt:lpstr>单击此处添加标题</vt:lpstr>
      <vt:lpstr>单击此处添加标题</vt:lpstr>
      <vt:lpstr>单击此处添加标题</vt:lpstr>
      <vt:lpstr>单击此处添加标题</vt:lpstr>
      <vt:lpstr>PowerPoint 演示文稿</vt:lpstr>
      <vt:lpstr>单击此处添加标题</vt:lpstr>
      <vt:lpstr>单击此处添加标题</vt:lpstr>
      <vt:lpstr>单击此处添加标题</vt:lpstr>
      <vt:lpstr>单击此处添加标题</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MICHAEL</dc:creator>
  <cp:lastModifiedBy>李慧民</cp:lastModifiedBy>
  <cp:revision>23</cp:revision>
  <dcterms:created xsi:type="dcterms:W3CDTF">2015-05-05T08:02:00Z</dcterms:created>
  <dcterms:modified xsi:type="dcterms:W3CDTF">2018-01-08T04:30:10Z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2052-10.1.0.7106</vt:lpwstr>
  </property>
</Properties>
</file>