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59" r:id="rId3"/>
    <p:sldId id="267" r:id="rId4"/>
    <p:sldId id="276" r:id="rId5"/>
    <p:sldId id="277" r:id="rId6"/>
    <p:sldId id="278" r:id="rId7"/>
    <p:sldId id="279" r:id="rId8"/>
    <p:sldId id="303" r:id="rId9"/>
    <p:sldId id="280" r:id="rId10"/>
    <p:sldId id="272" r:id="rId11"/>
    <p:sldId id="289" r:id="rId12"/>
    <p:sldId id="273" r:id="rId13"/>
    <p:sldId id="281" r:id="rId14"/>
    <p:sldId id="304" r:id="rId15"/>
    <p:sldId id="288" r:id="rId16"/>
    <p:sldId id="286" r:id="rId17"/>
    <p:sldId id="287" r:id="rId18"/>
    <p:sldId id="274" r:id="rId19"/>
    <p:sldId id="305" r:id="rId20"/>
    <p:sldId id="282" r:id="rId21"/>
    <p:sldId id="285" r:id="rId22"/>
    <p:sldId id="275" r:id="rId23"/>
    <p:sldId id="283" r:id="rId24"/>
    <p:sldId id="306" r:id="rId25"/>
    <p:sldId id="30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719E"/>
    <a:srgbClr val="F5A8C3"/>
    <a:srgbClr val="F7BE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41" d="100"/>
          <a:sy n="41" d="100"/>
        </p:scale>
        <p:origin x="1818" y="6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2019/1/18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BED1"/>
        </a:solidFill>
        <a:effectLst/>
      </p:bgPr>
    </p:bg>
    <p:spTree>
      <p:nvGrpSpPr>
        <p:cNvPr id="1" name=""/>
        <p:cNvGrpSpPr/>
        <p:nvPr/>
      </p:nvGrpSpPr>
      <p:grpSpPr>
        <a:xfrm>
          <a:off x="0" y="0"/>
          <a:ext cx="0" cy="0"/>
          <a:chOff x="0" y="0"/>
          <a:chExt cx="0" cy="0"/>
        </a:xfrm>
      </p:grpSpPr>
      <p:sp>
        <p:nvSpPr>
          <p:cNvPr id="7" name="矩形 6"/>
          <p:cNvSpPr/>
          <p:nvPr userDrawn="1"/>
        </p:nvSpPr>
        <p:spPr>
          <a:xfrm>
            <a:off x="5715" y="679450"/>
            <a:ext cx="12213590" cy="5589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22"/>
          <p:cNvPicPr>
            <a:picLocks noChangeAspect="1"/>
          </p:cNvPicPr>
          <p:nvPr userDrawn="1"/>
        </p:nvPicPr>
        <p:blipFill>
          <a:blip r:embed="rId13"/>
          <a:srcRect r="75262" b="76414"/>
          <a:stretch>
            <a:fillRect/>
          </a:stretch>
        </p:blipFill>
        <p:spPr>
          <a:xfrm>
            <a:off x="5715" y="-12700"/>
            <a:ext cx="1291590" cy="692785"/>
          </a:xfrm>
          <a:prstGeom prst="rect">
            <a:avLst/>
          </a:prstGeom>
        </p:spPr>
      </p:pic>
      <p:pic>
        <p:nvPicPr>
          <p:cNvPr id="9" name="图片 8" descr="222"/>
          <p:cNvPicPr>
            <a:picLocks noChangeAspect="1"/>
          </p:cNvPicPr>
          <p:nvPr userDrawn="1"/>
        </p:nvPicPr>
        <p:blipFill>
          <a:blip r:embed="rId13"/>
          <a:srcRect l="76430" b="73035"/>
          <a:stretch>
            <a:fillRect/>
          </a:stretch>
        </p:blipFill>
        <p:spPr>
          <a:xfrm>
            <a:off x="11294745" y="82550"/>
            <a:ext cx="925195" cy="596900"/>
          </a:xfrm>
          <a:prstGeom prst="rect">
            <a:avLst/>
          </a:prstGeom>
        </p:spPr>
      </p:pic>
      <p:pic>
        <p:nvPicPr>
          <p:cNvPr id="10" name="图片 9" descr="222"/>
          <p:cNvPicPr>
            <a:picLocks noChangeAspect="1"/>
          </p:cNvPicPr>
          <p:nvPr userDrawn="1"/>
        </p:nvPicPr>
        <p:blipFill>
          <a:blip r:embed="rId13"/>
          <a:srcRect t="80711" r="85275" b="2463"/>
          <a:stretch>
            <a:fillRect/>
          </a:stretch>
        </p:blipFill>
        <p:spPr>
          <a:xfrm>
            <a:off x="5715" y="6089015"/>
            <a:ext cx="1160780" cy="746125"/>
          </a:xfrm>
          <a:prstGeom prst="rect">
            <a:avLst/>
          </a:prstGeom>
        </p:spPr>
      </p:pic>
      <p:pic>
        <p:nvPicPr>
          <p:cNvPr id="11" name="图片 10" descr="222"/>
          <p:cNvPicPr>
            <a:picLocks noChangeAspect="1"/>
          </p:cNvPicPr>
          <p:nvPr userDrawn="1"/>
        </p:nvPicPr>
        <p:blipFill>
          <a:blip r:embed="rId13"/>
          <a:srcRect l="88017" t="84690" b="303"/>
          <a:stretch>
            <a:fillRect/>
          </a:stretch>
        </p:blipFill>
        <p:spPr>
          <a:xfrm>
            <a:off x="11077575" y="6169660"/>
            <a:ext cx="942975" cy="66548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未标题-1"/>
          <p:cNvPicPr>
            <a:picLocks noChangeAspect="1"/>
          </p:cNvPicPr>
          <p:nvPr/>
        </p:nvPicPr>
        <p:blipFill>
          <a:blip r:embed="rId4"/>
          <a:stretch>
            <a:fillRect/>
          </a:stretch>
        </p:blipFill>
        <p:spPr>
          <a:xfrm>
            <a:off x="5715" y="9525"/>
            <a:ext cx="12221210" cy="6874510"/>
          </a:xfrm>
          <a:prstGeom prst="rect">
            <a:avLst/>
          </a:prstGeom>
          <a:effectLst>
            <a:outerShdw blurRad="50800" dist="50800" dir="5400000" sx="5000" sy="5000" algn="ctr" rotWithShape="0">
              <a:srgbClr val="000000">
                <a:alpha val="43000"/>
              </a:srgbClr>
            </a:outerShdw>
          </a:effectLst>
        </p:spPr>
      </p:pic>
      <p:pic>
        <p:nvPicPr>
          <p:cNvPr id="6" name="图片 5" descr="未标题-1"/>
          <p:cNvPicPr>
            <a:picLocks noChangeAspect="1"/>
          </p:cNvPicPr>
          <p:nvPr/>
        </p:nvPicPr>
        <p:blipFill>
          <a:blip r:embed="rId5"/>
          <a:srcRect/>
          <a:stretch>
            <a:fillRect/>
          </a:stretch>
        </p:blipFill>
        <p:spPr>
          <a:xfrm>
            <a:off x="3444240" y="97155"/>
            <a:ext cx="5303520" cy="4829810"/>
          </a:xfrm>
          <a:prstGeom prst="rect">
            <a:avLst/>
          </a:prstGeom>
        </p:spPr>
      </p:pic>
      <p:sp>
        <p:nvSpPr>
          <p:cNvPr id="11" name="文本框 10"/>
          <p:cNvSpPr txBox="1"/>
          <p:nvPr/>
        </p:nvSpPr>
        <p:spPr>
          <a:xfrm>
            <a:off x="2862263" y="5355590"/>
            <a:ext cx="6467475" cy="922020"/>
          </a:xfrm>
          <a:prstGeom prst="rect">
            <a:avLst/>
          </a:prstGeom>
          <a:noFill/>
        </p:spPr>
        <p:txBody>
          <a:bodyPr wrap="square" rtlCol="0">
            <a:spAutoFit/>
          </a:bodyPr>
          <a:lstStyle/>
          <a:p>
            <a:pPr algn="ctr"/>
            <a:r>
              <a:rPr lang="zh-CN" altLang="en-US" sz="5400" b="1">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女神节促销方案模板</a:t>
            </a:r>
          </a:p>
        </p:txBody>
      </p:sp>
      <p:grpSp>
        <p:nvGrpSpPr>
          <p:cNvPr id="4" name="组合 3"/>
          <p:cNvGrpSpPr/>
          <p:nvPr/>
        </p:nvGrpSpPr>
        <p:grpSpPr>
          <a:xfrm>
            <a:off x="2435860" y="4751705"/>
            <a:ext cx="7320280" cy="1804035"/>
            <a:chOff x="3836" y="7483"/>
            <a:chExt cx="11528" cy="2841"/>
          </a:xfrm>
        </p:grpSpPr>
        <p:sp>
          <p:nvSpPr>
            <p:cNvPr id="2" name="矩形 1"/>
            <p:cNvSpPr/>
            <p:nvPr/>
          </p:nvSpPr>
          <p:spPr>
            <a:xfrm>
              <a:off x="3836" y="7956"/>
              <a:ext cx="11528" cy="2171"/>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222" y="7483"/>
              <a:ext cx="4756" cy="828"/>
              <a:chOff x="7222" y="7483"/>
              <a:chExt cx="4756" cy="828"/>
            </a:xfrm>
          </p:grpSpPr>
          <p:sp>
            <p:nvSpPr>
              <p:cNvPr id="3" name="上凸带形 2"/>
              <p:cNvSpPr/>
              <p:nvPr/>
            </p:nvSpPr>
            <p:spPr>
              <a:xfrm>
                <a:off x="7222" y="7483"/>
                <a:ext cx="4756" cy="828"/>
              </a:xfrm>
              <a:prstGeom prst="ribbon2">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347" y="7498"/>
                <a:ext cx="2506" cy="580"/>
              </a:xfrm>
              <a:prstGeom prst="rect">
                <a:avLst/>
              </a:prstGeom>
              <a:noFill/>
            </p:spPr>
            <p:txBody>
              <a:bodyPr wrap="square" rtlCol="0">
                <a:spAutoFit/>
              </a:bodyPr>
              <a:lstStyle/>
              <a:p>
                <a:r>
                  <a:rPr lang="zh-CN" altLang="en-US">
                    <a:solidFill>
                      <a:srgbClr val="EF719E"/>
                    </a:solidFill>
                    <a:effectLst/>
                    <a:latin typeface="小单纯体" panose="02010601030101010101" charset="-122"/>
                    <a:ea typeface="小单纯体" panose="02010601030101010101" charset="-122"/>
                  </a:rPr>
                  <a:t>Goddess festival</a:t>
                </a:r>
              </a:p>
            </p:txBody>
          </p:sp>
        </p:grpSp>
        <p:grpSp>
          <p:nvGrpSpPr>
            <p:cNvPr id="14" name="组合 13"/>
            <p:cNvGrpSpPr/>
            <p:nvPr/>
          </p:nvGrpSpPr>
          <p:grpSpPr>
            <a:xfrm>
              <a:off x="7883" y="9842"/>
              <a:ext cx="3435" cy="483"/>
              <a:chOff x="7883" y="10051"/>
              <a:chExt cx="3435" cy="483"/>
            </a:xfrm>
          </p:grpSpPr>
          <p:sp>
            <p:nvSpPr>
              <p:cNvPr id="7" name="矩形 6"/>
              <p:cNvSpPr/>
              <p:nvPr/>
            </p:nvSpPr>
            <p:spPr>
              <a:xfrm>
                <a:off x="7883" y="10127"/>
                <a:ext cx="3435" cy="38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883" y="10051"/>
                <a:ext cx="3434" cy="483"/>
              </a:xfrm>
              <a:prstGeom prst="rect">
                <a:avLst/>
              </a:prstGeom>
              <a:noFill/>
            </p:spPr>
            <p:txBody>
              <a:bodyPr wrap="square" rtlCol="0">
                <a:spAutoFit/>
              </a:bodyPr>
              <a:lstStyle/>
              <a:p>
                <a:pPr algn="ctr"/>
                <a:r>
                  <a:rPr lang="zh-CN" altLang="en-US" sz="1400">
                    <a:solidFill>
                      <a:srgbClr val="EF719E"/>
                    </a:solidFill>
                    <a:effectLst/>
                    <a:latin typeface="小单纯体" panose="02010601030101010101" charset="-122"/>
                    <a:ea typeface="小单纯体" panose="02010601030101010101" charset="-122"/>
                  </a:rPr>
                  <a:t>汇报人：包图网</a:t>
                </a:r>
              </a:p>
            </p:txBody>
          </p:sp>
        </p:grpSp>
      </p:grpSp>
      <p:pic>
        <p:nvPicPr>
          <p:cNvPr id="8" name="5c2e70c9d5c47">
            <a:hlinkClick r:id="" action="ppaction://media"/>
            <a:extLst>
              <a:ext uri="{FF2B5EF4-FFF2-40B4-BE49-F238E27FC236}">
                <a16:creationId xmlns:a16="http://schemas.microsoft.com/office/drawing/2014/main" id="{CBA02FCA-24C7-4344-AE8E-BCDC15E0149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11430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3" presetClass="entr" presetSubtype="5" fill="hold" nodeType="afterEffect">
                                  <p:stCondLst>
                                    <p:cond delay="0"/>
                                  </p:stCondLst>
                                  <p:childTnLst>
                                    <p:set>
                                      <p:cBhvr>
                                        <p:cTn id="9" dur="1000" fill="hold">
                                          <p:stCondLst>
                                            <p:cond delay="0"/>
                                          </p:stCondLst>
                                        </p:cTn>
                                        <p:tgtEl>
                                          <p:spTgt spid="6"/>
                                        </p:tgtEl>
                                        <p:attrNameLst>
                                          <p:attrName>style.visibility</p:attrName>
                                        </p:attrNameLst>
                                      </p:cBhvr>
                                      <p:to>
                                        <p:strVal val="visible"/>
                                      </p:to>
                                    </p:set>
                                    <p:animEffect transition="in" filter="blinds(vertical)">
                                      <p:cBhvr>
                                        <p:cTn id="10" dur="1000"/>
                                        <p:tgtEl>
                                          <p:spTgt spid="6"/>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000"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000"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fltVal val="0"/>
                                          </p:val>
                                        </p:tav>
                                        <p:tav tm="100000">
                                          <p:val>
                                            <p:strVal val="#ppt_w"/>
                                          </p:val>
                                        </p:tav>
                                      </p:tavLst>
                                    </p:anim>
                                    <p:anim calcmode="lin" valueType="num">
                                      <p:cBhvr>
                                        <p:cTn id="19" dur="1000" fill="hold"/>
                                        <p:tgtEl>
                                          <p:spTgt spid="11"/>
                                        </p:tgtEl>
                                        <p:attrNameLst>
                                          <p:attrName>ppt_h</p:attrName>
                                        </p:attrNameLst>
                                      </p:cBhvr>
                                      <p:tavLst>
                                        <p:tav tm="0">
                                          <p:val>
                                            <p:fltVal val="0"/>
                                          </p:val>
                                        </p:tav>
                                        <p:tav tm="100000">
                                          <p:val>
                                            <p:strVal val="#ppt_h"/>
                                          </p:val>
                                        </p:tav>
                                      </p:tavLst>
                                    </p:anim>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8"/>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28"/>
          <p:cNvSpPr>
            <a:spLocks noEditPoints="1"/>
          </p:cNvSpPr>
          <p:nvPr/>
        </p:nvSpPr>
        <p:spPr bwMode="auto">
          <a:xfrm flipH="1">
            <a:off x="1623060" y="2538730"/>
            <a:ext cx="2620645" cy="1617980"/>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pic>
        <p:nvPicPr>
          <p:cNvPr id="29" name="图片 28" descr="未标题-1"/>
          <p:cNvPicPr>
            <a:picLocks noChangeAspect="1"/>
          </p:cNvPicPr>
          <p:nvPr/>
        </p:nvPicPr>
        <p:blipFill>
          <a:blip r:embed="rId2"/>
          <a:srcRect l="24928" t="13899" r="64024" b="13223"/>
          <a:stretch>
            <a:fillRect/>
          </a:stretch>
        </p:blipFill>
        <p:spPr>
          <a:xfrm>
            <a:off x="376555" y="1377950"/>
            <a:ext cx="1246505" cy="4634230"/>
          </a:xfrm>
          <a:prstGeom prst="rect">
            <a:avLst/>
          </a:prstGeom>
        </p:spPr>
      </p:pic>
      <p:grpSp>
        <p:nvGrpSpPr>
          <p:cNvPr id="26" name="组合 25"/>
          <p:cNvGrpSpPr/>
          <p:nvPr/>
        </p:nvGrpSpPr>
        <p:grpSpPr>
          <a:xfrm>
            <a:off x="4874260" y="1696085"/>
            <a:ext cx="5999480" cy="3997960"/>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28" name="Text Box 21"/>
            <p:cNvSpPr txBox="1">
              <a:spLocks noChangeArrowheads="1"/>
            </p:cNvSpPr>
            <p:nvPr/>
          </p:nvSpPr>
          <p:spPr bwMode="auto">
            <a:xfrm>
              <a:off x="3898056" y="5674855"/>
              <a:ext cx="4418547" cy="257734"/>
            </a:xfrm>
            <a:prstGeom prst="rect">
              <a:avLst/>
            </a:prstGeom>
            <a:noFill/>
            <a:ln w="9525">
              <a:noFill/>
              <a:miter lim="800000"/>
            </a:ln>
            <a:effectLst/>
          </p:spPr>
          <p:txBody>
            <a:bodyPr wrap="square" lIns="93890" tIns="46945" rIns="93890" bIns="46945">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请在这里输入您的主要叙述内容请在这里输入您的主要叙述内容请在这里输入您的主要叙述内容请在这里输入您的主要叙述内容请在这里输入您的主要叙述内容</a:t>
              </a:r>
              <a:endParaRPr lang="zh-CN" altLang="en-US" sz="1200" kern="0" dirty="0">
                <a:solidFill>
                  <a:srgbClr val="392F2F"/>
                </a:solidFill>
                <a:latin typeface="小单纯体" panose="02010601030101010101" charset="-122"/>
                <a:ea typeface="小单纯体" panose="02010601030101010101" charset="-122"/>
              </a:endParaRPr>
            </a:p>
          </p:txBody>
        </p:sp>
      </p:grpSp>
      <p:sp>
        <p:nvSpPr>
          <p:cNvPr id="4" name="Text Box 21"/>
          <p:cNvSpPr txBox="1">
            <a:spLocks noChangeArrowheads="1"/>
          </p:cNvSpPr>
          <p:nvPr/>
        </p:nvSpPr>
        <p:spPr bwMode="auto">
          <a:xfrm>
            <a:off x="1623060" y="2928620"/>
            <a:ext cx="2469515" cy="523240"/>
          </a:xfrm>
          <a:prstGeom prst="rect">
            <a:avLst/>
          </a:prstGeom>
          <a:noFill/>
          <a:ln w="9525">
            <a:noFill/>
            <a:miter lim="800000"/>
          </a:ln>
          <a:effectLst/>
        </p:spPr>
        <p:txBody>
          <a:bodyPr wrap="square" lIns="93890" tIns="46945" rIns="93890" bIns="46945">
            <a:spAutoFit/>
          </a:bodyPr>
          <a:lstStyle/>
          <a:p>
            <a:pPr algn="ctr">
              <a:defRPr/>
            </a:pPr>
            <a:r>
              <a:rPr lang="zh-CN" altLang="en-US" sz="2800" kern="0" dirty="0">
                <a:solidFill>
                  <a:srgbClr val="392F2F"/>
                </a:solidFill>
                <a:latin typeface="小单纯体" panose="02010601030101010101" charset="-122"/>
                <a:ea typeface="小单纯体" panose="02010601030101010101" charset="-122"/>
              </a:rPr>
              <a:t>主要活动步骤</a:t>
            </a:r>
          </a:p>
        </p:txBody>
      </p:sp>
      <p:sp>
        <p:nvSpPr>
          <p:cNvPr id="5" name="Text Box 21"/>
          <p:cNvSpPr txBox="1">
            <a:spLocks noChangeArrowheads="1"/>
          </p:cNvSpPr>
          <p:nvPr/>
        </p:nvSpPr>
        <p:spPr bwMode="auto">
          <a:xfrm>
            <a:off x="5574030" y="3233422"/>
            <a:ext cx="4599940" cy="923292"/>
          </a:xfrm>
          <a:prstGeom prst="rect">
            <a:avLst/>
          </a:prstGeom>
          <a:noFill/>
          <a:ln w="9525">
            <a:noFill/>
            <a:miter lim="800000"/>
          </a:ln>
          <a:effectLst/>
        </p:spPr>
        <p:txBody>
          <a:bodyPr wrap="square" lIns="93890" tIns="46945" rIns="93890" bIns="46945">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请在这里输入您的主要叙述内容请在这里输入您的主要叙述内容请在这里输入您的主要叙述内容请在这里输入您的主要叙述内容请在这里输入您的主要叙述内容</a:t>
            </a:r>
            <a:endParaRPr lang="zh-CN" altLang="en-US" sz="1200" kern="0" dirty="0">
              <a:solidFill>
                <a:srgbClr val="392F2F"/>
              </a:solidFill>
              <a:latin typeface="小单纯体" panose="02010601030101010101" charset="-122"/>
              <a:ea typeface="小单纯体" panose="02010601030101010101" charset="-122"/>
            </a:endParaRPr>
          </a:p>
        </p:txBody>
      </p:sp>
      <p:sp>
        <p:nvSpPr>
          <p:cNvPr id="6" name="Text Box 21"/>
          <p:cNvSpPr txBox="1">
            <a:spLocks noChangeArrowheads="1"/>
          </p:cNvSpPr>
          <p:nvPr/>
        </p:nvSpPr>
        <p:spPr bwMode="auto">
          <a:xfrm>
            <a:off x="5676265" y="4375787"/>
            <a:ext cx="4599940" cy="923292"/>
          </a:xfrm>
          <a:prstGeom prst="rect">
            <a:avLst/>
          </a:prstGeom>
          <a:noFill/>
          <a:ln w="9525">
            <a:noFill/>
            <a:miter lim="800000"/>
          </a:ln>
          <a:effectLst/>
        </p:spPr>
        <p:txBody>
          <a:bodyPr wrap="square" lIns="93890" tIns="46945" rIns="93890" bIns="46945">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请在这里输入您的主要叙述内容请在这里输入您的主要叙述内容请在这里输入您的主要叙述内容请在这里输入您的主要叙述内容请在这里输入您的主要叙述内容</a:t>
            </a:r>
            <a:endParaRPr lang="zh-CN" altLang="en-US" sz="1200" kern="0" dirty="0">
              <a:solidFill>
                <a:srgbClr val="392F2F"/>
              </a:solidFill>
              <a:latin typeface="小单纯体" panose="02010601030101010101" charset="-122"/>
              <a:ea typeface="小单纯体" panose="02010601030101010101" charset="-122"/>
            </a:endParaRPr>
          </a:p>
        </p:txBody>
      </p:sp>
      <p:grpSp>
        <p:nvGrpSpPr>
          <p:cNvPr id="2" name="组合 1"/>
          <p:cNvGrpSpPr/>
          <p:nvPr/>
        </p:nvGrpSpPr>
        <p:grpSpPr>
          <a:xfrm>
            <a:off x="149225" y="751205"/>
            <a:ext cx="2326640" cy="431800"/>
            <a:chOff x="235" y="1183"/>
            <a:chExt cx="3664" cy="680"/>
          </a:xfrm>
        </p:grpSpPr>
        <p:sp>
          <p:nvSpPr>
            <p:cNvPr id="3"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活动具体流程</a:t>
              </a:r>
              <a:endParaRPr lang="en-US" altLang="zh-CN" b="1">
                <a:solidFill>
                  <a:srgbClr val="EF719E"/>
                </a:solidFill>
                <a:effectLst/>
                <a:latin typeface="小单纯体" panose="02010601030101010101" charset="-122"/>
                <a:ea typeface="小单纯体" panose="02010601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7" presetClass="entr" presetSubtype="4" fill="hold" nodeType="afterEffect">
                                  <p:stCondLst>
                                    <p:cond delay="0"/>
                                  </p:stCondLst>
                                  <p:childTnLst>
                                    <p:set>
                                      <p:cBhvr>
                                        <p:cTn id="10" dur="1000" fill="hold">
                                          <p:stCondLst>
                                            <p:cond delay="0"/>
                                          </p:stCondLst>
                                        </p:cTn>
                                        <p:tgtEl>
                                          <p:spTgt spid="29"/>
                                        </p:tgtEl>
                                        <p:attrNameLst>
                                          <p:attrName>style.visibility</p:attrName>
                                        </p:attrNameLst>
                                      </p:cBhvr>
                                      <p:to>
                                        <p:strVal val="visible"/>
                                      </p:to>
                                    </p:set>
                                    <p:anim calcmode="lin" valueType="num">
                                      <p:cBhvr additive="base">
                                        <p:cTn id="11" dur="1000" fill="hold"/>
                                        <p:tgtEl>
                                          <p:spTgt spid="29"/>
                                        </p:tgtEl>
                                        <p:attrNameLst>
                                          <p:attrName>ppt_x</p:attrName>
                                        </p:attrNameLst>
                                      </p:cBhvr>
                                      <p:tavLst>
                                        <p:tav tm="0">
                                          <p:val>
                                            <p:strVal val="#ppt_x"/>
                                          </p:val>
                                        </p:tav>
                                        <p:tav tm="100000">
                                          <p:val>
                                            <p:strVal val="#ppt_x"/>
                                          </p:val>
                                        </p:tav>
                                      </p:tavLst>
                                    </p:anim>
                                    <p:anim calcmode="lin" valueType="num">
                                      <p:cBhvr additive="base">
                                        <p:cTn id="12" dur="100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decel="36000" fill="hold" grpId="0" nodeType="after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6" presetClass="entr" presetSubtype="37"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outVertical)">
                                      <p:cBhvr>
                                        <p:cTn id="21" dur="500"/>
                                        <p:tgtEl>
                                          <p:spTgt spid="26"/>
                                        </p:tgtEl>
                                      </p:cBhvr>
                                    </p:animEffect>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000"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ppt_x"/>
                                          </p:val>
                                        </p:tav>
                                        <p:tav tm="100000">
                                          <p:val>
                                            <p:strVal val="#ppt_x"/>
                                          </p:val>
                                        </p:tav>
                                      </p:tavLst>
                                    </p:anim>
                                    <p:anim calcmode="lin" valueType="num">
                                      <p:cBhvr additive="base">
                                        <p:cTn id="26" dur="10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4" fill="hold" grpId="0" nodeType="afterEffect">
                                  <p:stCondLst>
                                    <p:cond delay="0"/>
                                  </p:stCondLst>
                                  <p:childTnLst>
                                    <p:set>
                                      <p:cBhvr>
                                        <p:cTn id="29" dur="1000"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ppt_x"/>
                                          </p:val>
                                        </p:tav>
                                        <p:tav tm="100000">
                                          <p:val>
                                            <p:strVal val="#ppt_x"/>
                                          </p:val>
                                        </p:tav>
                                      </p:tavLst>
                                    </p:anim>
                                    <p:anim calcmode="lin" valueType="num">
                                      <p:cBhvr additive="base">
                                        <p:cTn id="31" dur="10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5500"/>
                            </p:stCondLst>
                            <p:childTnLst>
                              <p:par>
                                <p:cTn id="33" presetID="2" presetClass="entr" presetSubtype="4" fill="hold" grpId="0" nodeType="afterEffect">
                                  <p:stCondLst>
                                    <p:cond delay="0"/>
                                  </p:stCondLst>
                                  <p:childTnLst>
                                    <p:set>
                                      <p:cBhvr>
                                        <p:cTn id="34" dur="1000" fill="hold">
                                          <p:stCondLst>
                                            <p:cond delay="0"/>
                                          </p:stCondLst>
                                        </p:cTn>
                                        <p:tgtEl>
                                          <p:spTgt spid="6"/>
                                        </p:tgtEl>
                                        <p:attrNameLst>
                                          <p:attrName>style.visibility</p:attrName>
                                        </p:attrNameLst>
                                      </p:cBhvr>
                                      <p:to>
                                        <p:strVal val="visible"/>
                                      </p:to>
                                    </p:set>
                                    <p:anim calcmode="lin" valueType="num">
                                      <p:cBhvr additive="base">
                                        <p:cTn id="35" dur="1000" fill="hold"/>
                                        <p:tgtEl>
                                          <p:spTgt spid="6"/>
                                        </p:tgtEl>
                                        <p:attrNameLst>
                                          <p:attrName>ppt_x</p:attrName>
                                        </p:attrNameLst>
                                      </p:cBhvr>
                                      <p:tavLst>
                                        <p:tav tm="0">
                                          <p:val>
                                            <p:strVal val="#ppt_x"/>
                                          </p:val>
                                        </p:tav>
                                        <p:tav tm="100000">
                                          <p:val>
                                            <p:strVal val="#ppt_x"/>
                                          </p:val>
                                        </p:tav>
                                      </p:tavLst>
                                    </p:anim>
                                    <p:anim calcmode="lin" valueType="num">
                                      <p:cBhvr additive="base">
                                        <p:cTn id="36"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5400000">
            <a:off x="2010416" y="380900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F7BED1"/>
          </a:solidFill>
          <a:ln w="22225" cap="rnd">
            <a:solidFill>
              <a:srgbClr val="F5A8C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1"/>
          <p:cNvSpPr/>
          <p:nvPr/>
        </p:nvSpPr>
        <p:spPr>
          <a:xfrm rot="5400000">
            <a:off x="6473831" y="380900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F7BED1"/>
          </a:solidFill>
          <a:ln w="22225" cap="rnd">
            <a:solidFill>
              <a:srgbClr val="F5A8C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hape 232"/>
          <p:cNvSpPr/>
          <p:nvPr/>
        </p:nvSpPr>
        <p:spPr>
          <a:xfrm>
            <a:off x="1791970" y="2074545"/>
            <a:ext cx="678815" cy="80010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 name="Shape 232"/>
          <p:cNvSpPr/>
          <p:nvPr/>
        </p:nvSpPr>
        <p:spPr>
          <a:xfrm>
            <a:off x="4964430" y="1232535"/>
            <a:ext cx="1393190" cy="164211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5" name="Shape 232"/>
          <p:cNvSpPr/>
          <p:nvPr/>
        </p:nvSpPr>
        <p:spPr>
          <a:xfrm>
            <a:off x="9601835" y="1887855"/>
            <a:ext cx="678815" cy="80010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0" name="TextBox 4"/>
          <p:cNvSpPr txBox="1"/>
          <p:nvPr/>
        </p:nvSpPr>
        <p:spPr>
          <a:xfrm>
            <a:off x="906145" y="4196715"/>
            <a:ext cx="2386965" cy="83058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48" name="组合 47"/>
          <p:cNvGrpSpPr/>
          <p:nvPr/>
        </p:nvGrpSpPr>
        <p:grpSpPr>
          <a:xfrm>
            <a:off x="9234170" y="3089910"/>
            <a:ext cx="1477010" cy="678180"/>
            <a:chOff x="2053" y="5845"/>
            <a:chExt cx="2326" cy="1068"/>
          </a:xfrm>
        </p:grpSpPr>
        <p:sp>
          <p:nvSpPr>
            <p:cNvPr id="34" name="Freeform 128"/>
            <p:cNvSpPr>
              <a:spLocks noEditPoints="1"/>
            </p:cNvSpPr>
            <p:nvPr/>
          </p:nvSpPr>
          <p:spPr bwMode="auto">
            <a:xfrm flipH="1">
              <a:off x="2127" y="5845"/>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42" name="Text Box 21"/>
            <p:cNvSpPr txBox="1">
              <a:spLocks noChangeArrowheads="1"/>
            </p:cNvSpPr>
            <p:nvPr/>
          </p:nvSpPr>
          <p:spPr bwMode="auto">
            <a:xfrm>
              <a:off x="2053" y="5899"/>
              <a:ext cx="2227"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活动概述</a:t>
              </a:r>
            </a:p>
          </p:txBody>
        </p:sp>
      </p:grpSp>
      <p:grpSp>
        <p:nvGrpSpPr>
          <p:cNvPr id="7" name="组合 6"/>
          <p:cNvGrpSpPr/>
          <p:nvPr/>
        </p:nvGrpSpPr>
        <p:grpSpPr>
          <a:xfrm>
            <a:off x="1519555" y="3455035"/>
            <a:ext cx="1477010" cy="678180"/>
            <a:chOff x="2053" y="5845"/>
            <a:chExt cx="2326" cy="1068"/>
          </a:xfrm>
        </p:grpSpPr>
        <p:sp>
          <p:nvSpPr>
            <p:cNvPr id="8" name="Freeform 128"/>
            <p:cNvSpPr>
              <a:spLocks noEditPoints="1"/>
            </p:cNvSpPr>
            <p:nvPr/>
          </p:nvSpPr>
          <p:spPr bwMode="auto">
            <a:xfrm flipH="1">
              <a:off x="2127" y="5845"/>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9" name="Text Box 21"/>
            <p:cNvSpPr txBox="1">
              <a:spLocks noChangeArrowheads="1"/>
            </p:cNvSpPr>
            <p:nvPr/>
          </p:nvSpPr>
          <p:spPr bwMode="auto">
            <a:xfrm>
              <a:off x="2053" y="5899"/>
              <a:ext cx="2227"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活动概述</a:t>
              </a:r>
            </a:p>
          </p:txBody>
        </p:sp>
      </p:grpSp>
      <p:sp>
        <p:nvSpPr>
          <p:cNvPr id="10" name="TextBox 4"/>
          <p:cNvSpPr txBox="1"/>
          <p:nvPr/>
        </p:nvSpPr>
        <p:spPr>
          <a:xfrm>
            <a:off x="8803005" y="3950970"/>
            <a:ext cx="2386965" cy="83058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11" name="组合 10"/>
          <p:cNvGrpSpPr/>
          <p:nvPr/>
        </p:nvGrpSpPr>
        <p:grpSpPr>
          <a:xfrm>
            <a:off x="5037455" y="3089910"/>
            <a:ext cx="1477010" cy="678180"/>
            <a:chOff x="2053" y="5845"/>
            <a:chExt cx="2326" cy="1068"/>
          </a:xfrm>
        </p:grpSpPr>
        <p:sp>
          <p:nvSpPr>
            <p:cNvPr id="12" name="Freeform 128"/>
            <p:cNvSpPr>
              <a:spLocks noEditPoints="1"/>
            </p:cNvSpPr>
            <p:nvPr/>
          </p:nvSpPr>
          <p:spPr bwMode="auto">
            <a:xfrm flipH="1">
              <a:off x="2127" y="5845"/>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13" name="Text Box 21"/>
            <p:cNvSpPr txBox="1">
              <a:spLocks noChangeArrowheads="1"/>
            </p:cNvSpPr>
            <p:nvPr/>
          </p:nvSpPr>
          <p:spPr bwMode="auto">
            <a:xfrm>
              <a:off x="2053" y="5899"/>
              <a:ext cx="2227"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活动概述</a:t>
              </a:r>
            </a:p>
          </p:txBody>
        </p:sp>
      </p:grpSp>
      <p:sp>
        <p:nvSpPr>
          <p:cNvPr id="14" name="TextBox 4"/>
          <p:cNvSpPr txBox="1"/>
          <p:nvPr/>
        </p:nvSpPr>
        <p:spPr>
          <a:xfrm>
            <a:off x="4606290" y="4133215"/>
            <a:ext cx="2386965" cy="1661795"/>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6" name="组合 5"/>
          <p:cNvGrpSpPr/>
          <p:nvPr/>
        </p:nvGrpSpPr>
        <p:grpSpPr>
          <a:xfrm>
            <a:off x="149225" y="751205"/>
            <a:ext cx="2326640" cy="431800"/>
            <a:chOff x="235" y="1183"/>
            <a:chExt cx="3664" cy="680"/>
          </a:xfrm>
        </p:grpSpPr>
        <p:sp>
          <p:nvSpPr>
            <p:cNvPr id="28"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活动具体流程</a:t>
              </a:r>
              <a:endParaRPr lang="en-US" altLang="zh-CN" b="1">
                <a:solidFill>
                  <a:srgbClr val="EF719E"/>
                </a:solidFill>
                <a:effectLst/>
                <a:latin typeface="小单纯体" panose="02010601030101010101" charset="-122"/>
                <a:ea typeface="小单纯体" panose="02010601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6"/>
                                        </p:tgtEl>
                                        <p:attrNameLst>
                                          <p:attrName>style.visibility</p:attrName>
                                        </p:attrNameLst>
                                      </p:cBhvr>
                                      <p:to>
                                        <p:strVal val="visible"/>
                                      </p:to>
                                    </p:set>
                                    <p:animEffect transition="in" filter="blinds(vertical)">
                                      <p:cBhvr>
                                        <p:cTn id="7" dur="500"/>
                                        <p:tgtEl>
                                          <p:spTgt spid="6"/>
                                        </p:tgtEl>
                                      </p:cBhvr>
                                    </p:animEffect>
                                  </p:childTnLst>
                                </p:cTn>
                              </p:par>
                            </p:childTnLst>
                          </p:cTn>
                        </p:par>
                        <p:par>
                          <p:cTn id="8" fill="hold">
                            <p:stCondLst>
                              <p:cond delay="500"/>
                            </p:stCondLst>
                            <p:childTnLst>
                              <p:par>
                                <p:cTn id="9" presetID="8" presetClass="entr" presetSubtype="32" fill="hold" grpId="0" nodeType="afterEffect">
                                  <p:stCondLst>
                                    <p:cond delay="0"/>
                                  </p:stCondLst>
                                  <p:childTnLst>
                                    <p:set>
                                      <p:cBhvr>
                                        <p:cTn id="10" dur="1000" fill="hold">
                                          <p:stCondLst>
                                            <p:cond delay="0"/>
                                          </p:stCondLst>
                                        </p:cTn>
                                        <p:tgtEl>
                                          <p:spTgt spid="3"/>
                                        </p:tgtEl>
                                        <p:attrNameLst>
                                          <p:attrName>style.visibility</p:attrName>
                                        </p:attrNameLst>
                                      </p:cBhvr>
                                      <p:to>
                                        <p:strVal val="visible"/>
                                      </p:to>
                                    </p:set>
                                    <p:animEffect transition="in" filter="diamond(out)">
                                      <p:cBhvr>
                                        <p:cTn id="11" dur="1000"/>
                                        <p:tgtEl>
                                          <p:spTgt spid="3"/>
                                        </p:tgtEl>
                                      </p:cBhvr>
                                    </p:animEffect>
                                  </p:childTnLst>
                                </p:cTn>
                              </p:par>
                            </p:childTnLst>
                          </p:cTn>
                        </p:par>
                        <p:par>
                          <p:cTn id="12" fill="hold">
                            <p:stCondLst>
                              <p:cond delay="1500"/>
                            </p:stCondLst>
                            <p:childTnLst>
                              <p:par>
                                <p:cTn id="13" presetID="8" presetClass="entr" presetSubtype="32" fill="hold" grpId="0" nodeType="afterEffect">
                                  <p:stCondLst>
                                    <p:cond delay="0"/>
                                  </p:stCondLst>
                                  <p:childTnLst>
                                    <p:set>
                                      <p:cBhvr>
                                        <p:cTn id="14" dur="1000" fill="hold">
                                          <p:stCondLst>
                                            <p:cond delay="0"/>
                                          </p:stCondLst>
                                        </p:cTn>
                                        <p:tgtEl>
                                          <p:spTgt spid="4"/>
                                        </p:tgtEl>
                                        <p:attrNameLst>
                                          <p:attrName>style.visibility</p:attrName>
                                        </p:attrNameLst>
                                      </p:cBhvr>
                                      <p:to>
                                        <p:strVal val="visible"/>
                                      </p:to>
                                    </p:set>
                                    <p:animEffect transition="in" filter="diamond(out)">
                                      <p:cBhvr>
                                        <p:cTn id="15" dur="1000"/>
                                        <p:tgtEl>
                                          <p:spTgt spid="4"/>
                                        </p:tgtEl>
                                      </p:cBhvr>
                                    </p:animEffect>
                                  </p:childTnLst>
                                </p:cTn>
                              </p:par>
                            </p:childTnLst>
                          </p:cTn>
                        </p:par>
                        <p:par>
                          <p:cTn id="16" fill="hold">
                            <p:stCondLst>
                              <p:cond delay="2500"/>
                            </p:stCondLst>
                            <p:childTnLst>
                              <p:par>
                                <p:cTn id="17" presetID="8" presetClass="entr" presetSubtype="32" fill="hold" grpId="0" nodeType="afterEffect">
                                  <p:stCondLst>
                                    <p:cond delay="0"/>
                                  </p:stCondLst>
                                  <p:childTnLst>
                                    <p:set>
                                      <p:cBhvr>
                                        <p:cTn id="18" dur="1000" fill="hold">
                                          <p:stCondLst>
                                            <p:cond delay="0"/>
                                          </p:stCondLst>
                                        </p:cTn>
                                        <p:tgtEl>
                                          <p:spTgt spid="5"/>
                                        </p:tgtEl>
                                        <p:attrNameLst>
                                          <p:attrName>style.visibility</p:attrName>
                                        </p:attrNameLst>
                                      </p:cBhvr>
                                      <p:to>
                                        <p:strVal val="visible"/>
                                      </p:to>
                                    </p:set>
                                    <p:animEffect transition="in" filter="diamond(out)">
                                      <p:cBhvr>
                                        <p:cTn id="19" dur="1000"/>
                                        <p:tgtEl>
                                          <p:spTgt spid="5"/>
                                        </p:tgtEl>
                                      </p:cBhvr>
                                    </p:animEffect>
                                  </p:childTnLst>
                                </p:cTn>
                              </p:par>
                            </p:childTnLst>
                          </p:cTn>
                        </p:par>
                        <p:par>
                          <p:cTn id="20" fill="hold">
                            <p:stCondLst>
                              <p:cond delay="3500"/>
                            </p:stCondLst>
                            <p:childTnLst>
                              <p:par>
                                <p:cTn id="21" presetID="22" presetClass="entr" presetSubtype="4" fill="hold" grpId="0" nodeType="afterEffect">
                                  <p:stCondLst>
                                    <p:cond delay="0"/>
                                  </p:stCondLst>
                                  <p:childTnLst>
                                    <p:set>
                                      <p:cBhvr>
                                        <p:cTn id="22" dur="1000" fill="hold">
                                          <p:stCondLst>
                                            <p:cond delay="0"/>
                                          </p:stCondLst>
                                        </p:cTn>
                                        <p:tgtEl>
                                          <p:spTgt spid="17"/>
                                        </p:tgtEl>
                                        <p:attrNameLst>
                                          <p:attrName>style.visibility</p:attrName>
                                        </p:attrNameLst>
                                      </p:cBhvr>
                                      <p:to>
                                        <p:strVal val="visible"/>
                                      </p:to>
                                    </p:set>
                                    <p:animEffect transition="in" filter="wipe(down)">
                                      <p:cBhvr>
                                        <p:cTn id="23" dur="1000"/>
                                        <p:tgtEl>
                                          <p:spTgt spid="17"/>
                                        </p:tgtEl>
                                      </p:cBhvr>
                                    </p:animEffect>
                                  </p:childTnLst>
                                </p:cTn>
                              </p:par>
                            </p:childTnLst>
                          </p:cTn>
                        </p:par>
                        <p:par>
                          <p:cTn id="24" fill="hold">
                            <p:stCondLst>
                              <p:cond delay="4500"/>
                            </p:stCondLst>
                            <p:childTnLst>
                              <p:par>
                                <p:cTn id="25" presetID="22" presetClass="entr" presetSubtype="4" fill="hold" grpId="0" nodeType="after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wipe(down)">
                                      <p:cBhvr>
                                        <p:cTn id="27" dur="1000"/>
                                        <p:tgtEl>
                                          <p:spTgt spid="2"/>
                                        </p:tgtEl>
                                      </p:cBhvr>
                                    </p:animEffect>
                                  </p:childTnLst>
                                </p:cTn>
                              </p:par>
                            </p:childTnLst>
                          </p:cTn>
                        </p:par>
                        <p:par>
                          <p:cTn id="28" fill="hold">
                            <p:stCondLst>
                              <p:cond delay="5500"/>
                            </p:stCondLst>
                            <p:childTnLst>
                              <p:par>
                                <p:cTn id="29" presetID="2" presetClass="entr" presetSubtype="4" fill="hold" nodeType="afterEffect">
                                  <p:stCondLst>
                                    <p:cond delay="0"/>
                                  </p:stCondLst>
                                  <p:childTnLst>
                                    <p:set>
                                      <p:cBhvr>
                                        <p:cTn id="30" dur="1000" fill="hold">
                                          <p:stCondLst>
                                            <p:cond delay="0"/>
                                          </p:stCondLst>
                                        </p:cTn>
                                        <p:tgtEl>
                                          <p:spTgt spid="7"/>
                                        </p:tgtEl>
                                        <p:attrNameLst>
                                          <p:attrName>style.visibility</p:attrName>
                                        </p:attrNameLst>
                                      </p:cBhvr>
                                      <p:to>
                                        <p:strVal val="visible"/>
                                      </p:to>
                                    </p:set>
                                    <p:anim calcmode="lin" valueType="num">
                                      <p:cBhvr additive="base">
                                        <p:cTn id="31" dur="1000" fill="hold"/>
                                        <p:tgtEl>
                                          <p:spTgt spid="7"/>
                                        </p:tgtEl>
                                        <p:attrNameLst>
                                          <p:attrName>ppt_x</p:attrName>
                                        </p:attrNameLst>
                                      </p:cBhvr>
                                      <p:tavLst>
                                        <p:tav tm="0">
                                          <p:val>
                                            <p:strVal val="#ppt_x"/>
                                          </p:val>
                                        </p:tav>
                                        <p:tav tm="100000">
                                          <p:val>
                                            <p:strVal val="#ppt_x"/>
                                          </p:val>
                                        </p:tav>
                                      </p:tavLst>
                                    </p:anim>
                                    <p:anim calcmode="lin" valueType="num">
                                      <p:cBhvr additive="base">
                                        <p:cTn id="32" dur="10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6500"/>
                            </p:stCondLst>
                            <p:childTnLst>
                              <p:par>
                                <p:cTn id="34" presetID="2" presetClass="entr" presetSubtype="4" fill="hold" grpId="0" nodeType="afterEffect">
                                  <p:stCondLst>
                                    <p:cond delay="0"/>
                                  </p:stCondLst>
                                  <p:childTnLst>
                                    <p:set>
                                      <p:cBhvr>
                                        <p:cTn id="35" dur="1000" fill="hold">
                                          <p:stCondLst>
                                            <p:cond delay="0"/>
                                          </p:stCondLst>
                                        </p:cTn>
                                        <p:tgtEl>
                                          <p:spTgt spid="40"/>
                                        </p:tgtEl>
                                        <p:attrNameLst>
                                          <p:attrName>style.visibility</p:attrName>
                                        </p:attrNameLst>
                                      </p:cBhvr>
                                      <p:to>
                                        <p:strVal val="visible"/>
                                      </p:to>
                                    </p:set>
                                    <p:anim calcmode="lin" valueType="num">
                                      <p:cBhvr additive="base">
                                        <p:cTn id="36" dur="1000" fill="hold"/>
                                        <p:tgtEl>
                                          <p:spTgt spid="40"/>
                                        </p:tgtEl>
                                        <p:attrNameLst>
                                          <p:attrName>ppt_x</p:attrName>
                                        </p:attrNameLst>
                                      </p:cBhvr>
                                      <p:tavLst>
                                        <p:tav tm="0">
                                          <p:val>
                                            <p:strVal val="#ppt_x"/>
                                          </p:val>
                                        </p:tav>
                                        <p:tav tm="100000">
                                          <p:val>
                                            <p:strVal val="#ppt_x"/>
                                          </p:val>
                                        </p:tav>
                                      </p:tavLst>
                                    </p:anim>
                                    <p:anim calcmode="lin" valueType="num">
                                      <p:cBhvr additive="base">
                                        <p:cTn id="37" dur="1000" fill="hold"/>
                                        <p:tgtEl>
                                          <p:spTgt spid="40"/>
                                        </p:tgtEl>
                                        <p:attrNameLst>
                                          <p:attrName>ppt_y</p:attrName>
                                        </p:attrNameLst>
                                      </p:cBhvr>
                                      <p:tavLst>
                                        <p:tav tm="0">
                                          <p:val>
                                            <p:strVal val="1+#ppt_h/2"/>
                                          </p:val>
                                        </p:tav>
                                        <p:tav tm="100000">
                                          <p:val>
                                            <p:strVal val="#ppt_y"/>
                                          </p:val>
                                        </p:tav>
                                      </p:tavLst>
                                    </p:anim>
                                  </p:childTnLst>
                                </p:cTn>
                              </p:par>
                            </p:childTnLst>
                          </p:cTn>
                        </p:par>
                        <p:par>
                          <p:cTn id="38" fill="hold">
                            <p:stCondLst>
                              <p:cond delay="7500"/>
                            </p:stCondLst>
                            <p:childTnLst>
                              <p:par>
                                <p:cTn id="39" presetID="2" presetClass="entr" presetSubtype="4" fill="hold" nodeType="afterEffect">
                                  <p:stCondLst>
                                    <p:cond delay="0"/>
                                  </p:stCondLst>
                                  <p:childTnLst>
                                    <p:set>
                                      <p:cBhvr>
                                        <p:cTn id="40" dur="1000" fill="hold">
                                          <p:stCondLst>
                                            <p:cond delay="0"/>
                                          </p:stCondLst>
                                        </p:cTn>
                                        <p:tgtEl>
                                          <p:spTgt spid="11"/>
                                        </p:tgtEl>
                                        <p:attrNameLst>
                                          <p:attrName>style.visibility</p:attrName>
                                        </p:attrNameLst>
                                      </p:cBhvr>
                                      <p:to>
                                        <p:strVal val="visible"/>
                                      </p:to>
                                    </p:set>
                                    <p:anim calcmode="lin" valueType="num">
                                      <p:cBhvr additive="base">
                                        <p:cTn id="41" dur="1000" fill="hold"/>
                                        <p:tgtEl>
                                          <p:spTgt spid="11"/>
                                        </p:tgtEl>
                                        <p:attrNameLst>
                                          <p:attrName>ppt_x</p:attrName>
                                        </p:attrNameLst>
                                      </p:cBhvr>
                                      <p:tavLst>
                                        <p:tav tm="0">
                                          <p:val>
                                            <p:strVal val="#ppt_x"/>
                                          </p:val>
                                        </p:tav>
                                        <p:tav tm="100000">
                                          <p:val>
                                            <p:strVal val="#ppt_x"/>
                                          </p:val>
                                        </p:tav>
                                      </p:tavLst>
                                    </p:anim>
                                    <p:anim calcmode="lin" valueType="num">
                                      <p:cBhvr additive="base">
                                        <p:cTn id="42" dur="1000" fill="hold"/>
                                        <p:tgtEl>
                                          <p:spTgt spid="11"/>
                                        </p:tgtEl>
                                        <p:attrNameLst>
                                          <p:attrName>ppt_y</p:attrName>
                                        </p:attrNameLst>
                                      </p:cBhvr>
                                      <p:tavLst>
                                        <p:tav tm="0">
                                          <p:val>
                                            <p:strVal val="1+#ppt_h/2"/>
                                          </p:val>
                                        </p:tav>
                                        <p:tav tm="100000">
                                          <p:val>
                                            <p:strVal val="#ppt_y"/>
                                          </p:val>
                                        </p:tav>
                                      </p:tavLst>
                                    </p:anim>
                                  </p:childTnLst>
                                </p:cTn>
                              </p:par>
                            </p:childTnLst>
                          </p:cTn>
                        </p:par>
                        <p:par>
                          <p:cTn id="43" fill="hold">
                            <p:stCondLst>
                              <p:cond delay="8500"/>
                            </p:stCondLst>
                            <p:childTnLst>
                              <p:par>
                                <p:cTn id="44" presetID="2" presetClass="entr" presetSubtype="4" fill="hold" grpId="0" nodeType="afterEffect">
                                  <p:stCondLst>
                                    <p:cond delay="0"/>
                                  </p:stCondLst>
                                  <p:childTnLst>
                                    <p:set>
                                      <p:cBhvr>
                                        <p:cTn id="45" dur="1000" fill="hold">
                                          <p:stCondLst>
                                            <p:cond delay="0"/>
                                          </p:stCondLst>
                                        </p:cTn>
                                        <p:tgtEl>
                                          <p:spTgt spid="14"/>
                                        </p:tgtEl>
                                        <p:attrNameLst>
                                          <p:attrName>style.visibility</p:attrName>
                                        </p:attrNameLst>
                                      </p:cBhvr>
                                      <p:to>
                                        <p:strVal val="visible"/>
                                      </p:to>
                                    </p:set>
                                    <p:anim calcmode="lin" valueType="num">
                                      <p:cBhvr additive="base">
                                        <p:cTn id="46" dur="1000" fill="hold"/>
                                        <p:tgtEl>
                                          <p:spTgt spid="14"/>
                                        </p:tgtEl>
                                        <p:attrNameLst>
                                          <p:attrName>ppt_x</p:attrName>
                                        </p:attrNameLst>
                                      </p:cBhvr>
                                      <p:tavLst>
                                        <p:tav tm="0">
                                          <p:val>
                                            <p:strVal val="#ppt_x"/>
                                          </p:val>
                                        </p:tav>
                                        <p:tav tm="100000">
                                          <p:val>
                                            <p:strVal val="#ppt_x"/>
                                          </p:val>
                                        </p:tav>
                                      </p:tavLst>
                                    </p:anim>
                                    <p:anim calcmode="lin" valueType="num">
                                      <p:cBhvr additive="base">
                                        <p:cTn id="47" dur="1000" fill="hold"/>
                                        <p:tgtEl>
                                          <p:spTgt spid="14"/>
                                        </p:tgtEl>
                                        <p:attrNameLst>
                                          <p:attrName>ppt_y</p:attrName>
                                        </p:attrNameLst>
                                      </p:cBhvr>
                                      <p:tavLst>
                                        <p:tav tm="0">
                                          <p:val>
                                            <p:strVal val="1+#ppt_h/2"/>
                                          </p:val>
                                        </p:tav>
                                        <p:tav tm="100000">
                                          <p:val>
                                            <p:strVal val="#ppt_y"/>
                                          </p:val>
                                        </p:tav>
                                      </p:tavLst>
                                    </p:anim>
                                  </p:childTnLst>
                                </p:cTn>
                              </p:par>
                            </p:childTnLst>
                          </p:cTn>
                        </p:par>
                        <p:par>
                          <p:cTn id="48" fill="hold">
                            <p:stCondLst>
                              <p:cond delay="9500"/>
                            </p:stCondLst>
                            <p:childTnLst>
                              <p:par>
                                <p:cTn id="49" presetID="2" presetClass="entr" presetSubtype="4" fill="hold" nodeType="afterEffect">
                                  <p:stCondLst>
                                    <p:cond delay="0"/>
                                  </p:stCondLst>
                                  <p:childTnLst>
                                    <p:set>
                                      <p:cBhvr>
                                        <p:cTn id="50" dur="1000" fill="hold">
                                          <p:stCondLst>
                                            <p:cond delay="0"/>
                                          </p:stCondLst>
                                        </p:cTn>
                                        <p:tgtEl>
                                          <p:spTgt spid="48"/>
                                        </p:tgtEl>
                                        <p:attrNameLst>
                                          <p:attrName>style.visibility</p:attrName>
                                        </p:attrNameLst>
                                      </p:cBhvr>
                                      <p:to>
                                        <p:strVal val="visible"/>
                                      </p:to>
                                    </p:set>
                                    <p:anim calcmode="lin" valueType="num">
                                      <p:cBhvr additive="base">
                                        <p:cTn id="51" dur="1000" fill="hold"/>
                                        <p:tgtEl>
                                          <p:spTgt spid="48"/>
                                        </p:tgtEl>
                                        <p:attrNameLst>
                                          <p:attrName>ppt_x</p:attrName>
                                        </p:attrNameLst>
                                      </p:cBhvr>
                                      <p:tavLst>
                                        <p:tav tm="0">
                                          <p:val>
                                            <p:strVal val="#ppt_x"/>
                                          </p:val>
                                        </p:tav>
                                        <p:tav tm="100000">
                                          <p:val>
                                            <p:strVal val="#ppt_x"/>
                                          </p:val>
                                        </p:tav>
                                      </p:tavLst>
                                    </p:anim>
                                    <p:anim calcmode="lin" valueType="num">
                                      <p:cBhvr additive="base">
                                        <p:cTn id="52" dur="1000" fill="hold"/>
                                        <p:tgtEl>
                                          <p:spTgt spid="48"/>
                                        </p:tgtEl>
                                        <p:attrNameLst>
                                          <p:attrName>ppt_y</p:attrName>
                                        </p:attrNameLst>
                                      </p:cBhvr>
                                      <p:tavLst>
                                        <p:tav tm="0">
                                          <p:val>
                                            <p:strVal val="1+#ppt_h/2"/>
                                          </p:val>
                                        </p:tav>
                                        <p:tav tm="100000">
                                          <p:val>
                                            <p:strVal val="#ppt_y"/>
                                          </p:val>
                                        </p:tav>
                                      </p:tavLst>
                                    </p:anim>
                                  </p:childTnLst>
                                </p:cTn>
                              </p:par>
                            </p:childTnLst>
                          </p:cTn>
                        </p:par>
                        <p:par>
                          <p:cTn id="53" fill="hold">
                            <p:stCondLst>
                              <p:cond delay="10500"/>
                            </p:stCondLst>
                            <p:childTnLst>
                              <p:par>
                                <p:cTn id="54" presetID="2" presetClass="entr" presetSubtype="4" fill="hold" grpId="0" nodeType="afterEffect">
                                  <p:stCondLst>
                                    <p:cond delay="0"/>
                                  </p:stCondLst>
                                  <p:childTnLst>
                                    <p:set>
                                      <p:cBhvr>
                                        <p:cTn id="55" dur="1000" fill="hold">
                                          <p:stCondLst>
                                            <p:cond delay="0"/>
                                          </p:stCondLst>
                                        </p:cTn>
                                        <p:tgtEl>
                                          <p:spTgt spid="10"/>
                                        </p:tgtEl>
                                        <p:attrNameLst>
                                          <p:attrName>style.visibility</p:attrName>
                                        </p:attrNameLst>
                                      </p:cBhvr>
                                      <p:to>
                                        <p:strVal val="visible"/>
                                      </p:to>
                                    </p:set>
                                    <p:anim calcmode="lin" valueType="num">
                                      <p:cBhvr additive="base">
                                        <p:cTn id="56" dur="1000" fill="hold"/>
                                        <p:tgtEl>
                                          <p:spTgt spid="10"/>
                                        </p:tgtEl>
                                        <p:attrNameLst>
                                          <p:attrName>ppt_x</p:attrName>
                                        </p:attrNameLst>
                                      </p:cBhvr>
                                      <p:tavLst>
                                        <p:tav tm="0">
                                          <p:val>
                                            <p:strVal val="#ppt_x"/>
                                          </p:val>
                                        </p:tav>
                                        <p:tav tm="100000">
                                          <p:val>
                                            <p:strVal val="#ppt_x"/>
                                          </p:val>
                                        </p:tav>
                                      </p:tavLst>
                                    </p:anim>
                                    <p:anim calcmode="lin" valueType="num">
                                      <p:cBhvr additive="base">
                                        <p:cTn id="57"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animBg="1"/>
      <p:bldP spid="3" grpId="0" animBg="1"/>
      <p:bldP spid="4" grpId="0" animBg="1"/>
      <p:bldP spid="5" grpId="0" animBg="1"/>
      <p:bldP spid="40" grpId="0"/>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4973845" y="4560143"/>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F5A8C3"/>
          </a:solidFill>
          <a:ln>
            <a:noFill/>
          </a:ln>
        </p:spPr>
        <p:txBody>
          <a:bodyPr vert="horz" wrap="square" lIns="91440" tIns="45720" rIns="91440" bIns="45720" numCol="1" anchor="t" anchorCtr="0" compatLnSpc="1"/>
          <a:lstStyle/>
          <a:p>
            <a:endParaRPr lang="zh-CN" altLang="en-US"/>
          </a:p>
        </p:txBody>
      </p:sp>
      <p:pic>
        <p:nvPicPr>
          <p:cNvPr id="8" name="图片 7" descr="58ddcd47ceeea"/>
          <p:cNvPicPr>
            <a:picLocks noChangeAspect="1"/>
          </p:cNvPicPr>
          <p:nvPr/>
        </p:nvPicPr>
        <p:blipFill>
          <a:blip r:embed="rId2"/>
          <a:srcRect/>
          <a:stretch>
            <a:fillRect/>
          </a:stretch>
        </p:blipFill>
        <p:spPr>
          <a:xfrm>
            <a:off x="4917440" y="971550"/>
            <a:ext cx="1831340" cy="4417060"/>
          </a:xfrm>
          <a:prstGeom prst="rect">
            <a:avLst/>
          </a:prstGeom>
        </p:spPr>
      </p:pic>
      <p:grpSp>
        <p:nvGrpSpPr>
          <p:cNvPr id="26" name="组合 25"/>
          <p:cNvGrpSpPr/>
          <p:nvPr/>
        </p:nvGrpSpPr>
        <p:grpSpPr>
          <a:xfrm>
            <a:off x="1001395" y="1959610"/>
            <a:ext cx="2915285" cy="777821"/>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28" name="Text Box 21"/>
            <p:cNvSpPr txBox="1">
              <a:spLocks noChangeArrowheads="1"/>
            </p:cNvSpPr>
            <p:nvPr/>
          </p:nvSpPr>
          <p:spPr bwMode="auto">
            <a:xfrm>
              <a:off x="3856022" y="5723599"/>
              <a:ext cx="4653248" cy="750745"/>
            </a:xfrm>
            <a:prstGeom prst="rect">
              <a:avLst/>
            </a:prstGeom>
            <a:noFill/>
            <a:ln w="9525">
              <a:noFill/>
              <a:miter lim="800000"/>
            </a:ln>
            <a:effectLst/>
          </p:spPr>
          <p:txBody>
            <a:bodyPr wrap="square" lIns="93890" tIns="46945" rIns="93890" bIns="46945">
              <a:spAutoFit/>
            </a:bodyPr>
            <a:lstStyle/>
            <a:p>
              <a:pPr algn="ctr">
                <a:defRPr/>
              </a:pPr>
              <a:r>
                <a:rPr lang="en-US" altLang="zh-CN" sz="2800" kern="0" dirty="0">
                  <a:solidFill>
                    <a:srgbClr val="392F2F"/>
                  </a:solidFill>
                  <a:latin typeface="小单纯体" panose="02010601030101010101" charset="-122"/>
                  <a:ea typeface="小单纯体" panose="02010601030101010101" charset="-122"/>
                </a:rPr>
                <a:t>78%</a:t>
              </a:r>
              <a:r>
                <a:rPr lang="zh-CN" altLang="en-US" sz="2800" kern="0" dirty="0">
                  <a:solidFill>
                    <a:srgbClr val="392F2F"/>
                  </a:solidFill>
                  <a:latin typeface="小单纯体" panose="02010601030101010101" charset="-122"/>
                  <a:ea typeface="小单纯体" panose="02010601030101010101" charset="-122"/>
                </a:rPr>
                <a:t>一类产品</a:t>
              </a:r>
            </a:p>
          </p:txBody>
        </p:sp>
      </p:grpSp>
      <p:sp>
        <p:nvSpPr>
          <p:cNvPr id="16" name="TextBox 4"/>
          <p:cNvSpPr txBox="1"/>
          <p:nvPr/>
        </p:nvSpPr>
        <p:spPr>
          <a:xfrm>
            <a:off x="1164590" y="2912110"/>
            <a:ext cx="2588260" cy="1384935"/>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3" name="TextBox 4"/>
          <p:cNvSpPr txBox="1"/>
          <p:nvPr/>
        </p:nvSpPr>
        <p:spPr>
          <a:xfrm>
            <a:off x="1203325" y="4641850"/>
            <a:ext cx="2588260" cy="553720"/>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5" name="组合 4"/>
          <p:cNvGrpSpPr/>
          <p:nvPr/>
        </p:nvGrpSpPr>
        <p:grpSpPr>
          <a:xfrm>
            <a:off x="7810500" y="4998085"/>
            <a:ext cx="2915285" cy="777821"/>
            <a:chOff x="3225881" y="5541379"/>
            <a:chExt cx="5762898" cy="1116018"/>
          </a:xfrm>
        </p:grpSpPr>
        <p:sp>
          <p:nvSpPr>
            <p:cNvPr id="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9" name="Text Box 21"/>
            <p:cNvSpPr txBox="1">
              <a:spLocks noChangeArrowheads="1"/>
            </p:cNvSpPr>
            <p:nvPr/>
          </p:nvSpPr>
          <p:spPr bwMode="auto">
            <a:xfrm>
              <a:off x="3856022" y="5723599"/>
              <a:ext cx="4653248" cy="750745"/>
            </a:xfrm>
            <a:prstGeom prst="rect">
              <a:avLst/>
            </a:prstGeom>
            <a:noFill/>
            <a:ln w="9525">
              <a:noFill/>
              <a:miter lim="800000"/>
            </a:ln>
            <a:effectLst/>
          </p:spPr>
          <p:txBody>
            <a:bodyPr wrap="square" lIns="93890" tIns="46945" rIns="93890" bIns="46945">
              <a:spAutoFit/>
            </a:bodyPr>
            <a:lstStyle/>
            <a:p>
              <a:pPr algn="ctr">
                <a:defRPr/>
              </a:pPr>
              <a:r>
                <a:rPr lang="en-US" altLang="zh-CN" sz="2800" kern="0" dirty="0">
                  <a:solidFill>
                    <a:srgbClr val="392F2F"/>
                  </a:solidFill>
                  <a:latin typeface="小单纯体" panose="02010601030101010101" charset="-122"/>
                  <a:ea typeface="小单纯体" panose="02010601030101010101" charset="-122"/>
                </a:rPr>
                <a:t>28%</a:t>
              </a:r>
              <a:r>
                <a:rPr lang="zh-CN" altLang="en-US" sz="2800" kern="0" dirty="0">
                  <a:solidFill>
                    <a:srgbClr val="392F2F"/>
                  </a:solidFill>
                  <a:latin typeface="小单纯体" panose="02010601030101010101" charset="-122"/>
                  <a:ea typeface="小单纯体" panose="02010601030101010101" charset="-122"/>
                </a:rPr>
                <a:t>二类产品</a:t>
              </a:r>
            </a:p>
          </p:txBody>
        </p:sp>
      </p:grpSp>
      <p:sp>
        <p:nvSpPr>
          <p:cNvPr id="10" name="TextBox 4"/>
          <p:cNvSpPr txBox="1"/>
          <p:nvPr/>
        </p:nvSpPr>
        <p:spPr>
          <a:xfrm>
            <a:off x="7934960" y="2487930"/>
            <a:ext cx="2588260" cy="1384935"/>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12" name="TextBox 4"/>
          <p:cNvSpPr txBox="1"/>
          <p:nvPr/>
        </p:nvSpPr>
        <p:spPr>
          <a:xfrm>
            <a:off x="7973695" y="4217670"/>
            <a:ext cx="2588260" cy="553720"/>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2" name="组合 1"/>
          <p:cNvGrpSpPr/>
          <p:nvPr/>
        </p:nvGrpSpPr>
        <p:grpSpPr>
          <a:xfrm>
            <a:off x="149225" y="751205"/>
            <a:ext cx="2326640" cy="431800"/>
            <a:chOff x="235" y="1183"/>
            <a:chExt cx="3664" cy="680"/>
          </a:xfrm>
        </p:grpSpPr>
        <p:sp>
          <p:nvSpPr>
            <p:cNvPr id="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活动具体流程</a:t>
              </a:r>
              <a:endParaRPr lang="en-US" altLang="zh-CN" b="1">
                <a:solidFill>
                  <a:srgbClr val="EF719E"/>
                </a:solidFill>
                <a:effectLst/>
                <a:latin typeface="小单纯体" panose="02010601030101010101" charset="-122"/>
                <a:ea typeface="小单纯体" panose="02010601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2000" fill="hold">
                                          <p:stCondLst>
                                            <p:cond delay="0"/>
                                          </p:stCondLst>
                                        </p:cTn>
                                        <p:tgtEl>
                                          <p:spTgt spid="6"/>
                                        </p:tgtEl>
                                        <p:attrNameLst>
                                          <p:attrName>style.visibility</p:attrName>
                                        </p:attrNameLst>
                                      </p:cBhvr>
                                      <p:to>
                                        <p:strVal val="visible"/>
                                      </p:to>
                                    </p:set>
                                    <p:animEffect transition="in" filter="dissolve">
                                      <p:cBhvr>
                                        <p:cTn id="11" dur="2000"/>
                                        <p:tgtEl>
                                          <p:spTgt spid="6"/>
                                        </p:tgtEl>
                                      </p:cBhvr>
                                    </p:animEffect>
                                  </p:childTnLst>
                                </p:cTn>
                              </p:par>
                            </p:childTnLst>
                          </p:cTn>
                        </p:par>
                        <p:par>
                          <p:cTn id="12" fill="hold">
                            <p:stCondLst>
                              <p:cond delay="2500"/>
                            </p:stCondLst>
                            <p:childTnLst>
                              <p:par>
                                <p:cTn id="13" presetID="7" presetClass="entr" presetSubtype="4" fill="hold" nodeType="afterEffect">
                                  <p:stCondLst>
                                    <p:cond delay="0"/>
                                  </p:stCondLst>
                                  <p:childTnLst>
                                    <p:set>
                                      <p:cBhvr>
                                        <p:cTn id="14" dur="1000"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3500"/>
                            </p:stCondLst>
                            <p:childTnLst>
                              <p:par>
                                <p:cTn id="18" presetID="16" presetClass="entr" presetSubtype="37"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outVertical)">
                                      <p:cBhvr>
                                        <p:cTn id="20" dur="500"/>
                                        <p:tgtEl>
                                          <p:spTgt spid="26"/>
                                        </p:tgtEl>
                                      </p:cBhvr>
                                    </p:animEffect>
                                  </p:childTnLst>
                                </p:cTn>
                              </p:par>
                            </p:childTnLst>
                          </p:cTn>
                        </p:par>
                        <p:par>
                          <p:cTn id="21" fill="hold">
                            <p:stCondLst>
                              <p:cond delay="4000"/>
                            </p:stCondLst>
                            <p:childTnLst>
                              <p:par>
                                <p:cTn id="22" presetID="16" presetClass="entr" presetSubtype="37"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4500"/>
                            </p:stCondLst>
                            <p:childTnLst>
                              <p:par>
                                <p:cTn id="26" presetID="8" presetClass="entr" presetSubtype="32" fill="hold" grpId="0" nodeType="afterEffect">
                                  <p:stCondLst>
                                    <p:cond delay="0"/>
                                  </p:stCondLst>
                                  <p:childTnLst>
                                    <p:set>
                                      <p:cBhvr>
                                        <p:cTn id="27" dur="1000" fill="hold">
                                          <p:stCondLst>
                                            <p:cond delay="0"/>
                                          </p:stCondLst>
                                        </p:cTn>
                                        <p:tgtEl>
                                          <p:spTgt spid="16"/>
                                        </p:tgtEl>
                                        <p:attrNameLst>
                                          <p:attrName>style.visibility</p:attrName>
                                        </p:attrNameLst>
                                      </p:cBhvr>
                                      <p:to>
                                        <p:strVal val="visible"/>
                                      </p:to>
                                    </p:set>
                                    <p:animEffect transition="in" filter="diamond(out)">
                                      <p:cBhvr>
                                        <p:cTn id="28" dur="1000"/>
                                        <p:tgtEl>
                                          <p:spTgt spid="16"/>
                                        </p:tgtEl>
                                      </p:cBhvr>
                                    </p:animEffect>
                                  </p:childTnLst>
                                </p:cTn>
                              </p:par>
                            </p:childTnLst>
                          </p:cTn>
                        </p:par>
                        <p:par>
                          <p:cTn id="29" fill="hold">
                            <p:stCondLst>
                              <p:cond delay="5500"/>
                            </p:stCondLst>
                            <p:childTnLst>
                              <p:par>
                                <p:cTn id="30" presetID="8" presetClass="entr" presetSubtype="32" fill="hold" grpId="0" nodeType="afterEffect">
                                  <p:stCondLst>
                                    <p:cond delay="0"/>
                                  </p:stCondLst>
                                  <p:childTnLst>
                                    <p:set>
                                      <p:cBhvr>
                                        <p:cTn id="31" dur="1000" fill="hold">
                                          <p:stCondLst>
                                            <p:cond delay="0"/>
                                          </p:stCondLst>
                                        </p:cTn>
                                        <p:tgtEl>
                                          <p:spTgt spid="3"/>
                                        </p:tgtEl>
                                        <p:attrNameLst>
                                          <p:attrName>style.visibility</p:attrName>
                                        </p:attrNameLst>
                                      </p:cBhvr>
                                      <p:to>
                                        <p:strVal val="visible"/>
                                      </p:to>
                                    </p:set>
                                    <p:animEffect transition="in" filter="diamond(out)">
                                      <p:cBhvr>
                                        <p:cTn id="32" dur="1000"/>
                                        <p:tgtEl>
                                          <p:spTgt spid="3"/>
                                        </p:tgtEl>
                                      </p:cBhvr>
                                    </p:animEffect>
                                  </p:childTnLst>
                                </p:cTn>
                              </p:par>
                            </p:childTnLst>
                          </p:cTn>
                        </p:par>
                        <p:par>
                          <p:cTn id="33" fill="hold">
                            <p:stCondLst>
                              <p:cond delay="6500"/>
                            </p:stCondLst>
                            <p:childTnLst>
                              <p:par>
                                <p:cTn id="34" presetID="8" presetClass="entr" presetSubtype="32" fill="hold" grpId="0" nodeType="afterEffect">
                                  <p:stCondLst>
                                    <p:cond delay="0"/>
                                  </p:stCondLst>
                                  <p:childTnLst>
                                    <p:set>
                                      <p:cBhvr>
                                        <p:cTn id="35" dur="1000" fill="hold">
                                          <p:stCondLst>
                                            <p:cond delay="0"/>
                                          </p:stCondLst>
                                        </p:cTn>
                                        <p:tgtEl>
                                          <p:spTgt spid="10"/>
                                        </p:tgtEl>
                                        <p:attrNameLst>
                                          <p:attrName>style.visibility</p:attrName>
                                        </p:attrNameLst>
                                      </p:cBhvr>
                                      <p:to>
                                        <p:strVal val="visible"/>
                                      </p:to>
                                    </p:set>
                                    <p:animEffect transition="in" filter="diamond(out)">
                                      <p:cBhvr>
                                        <p:cTn id="36" dur="1000"/>
                                        <p:tgtEl>
                                          <p:spTgt spid="10"/>
                                        </p:tgtEl>
                                      </p:cBhvr>
                                    </p:animEffect>
                                  </p:childTnLst>
                                </p:cTn>
                              </p:par>
                            </p:childTnLst>
                          </p:cTn>
                        </p:par>
                        <p:par>
                          <p:cTn id="37" fill="hold">
                            <p:stCondLst>
                              <p:cond delay="7500"/>
                            </p:stCondLst>
                            <p:childTnLst>
                              <p:par>
                                <p:cTn id="38" presetID="8" presetClass="entr" presetSubtype="32" fill="hold" grpId="0" nodeType="afterEffect">
                                  <p:stCondLst>
                                    <p:cond delay="0"/>
                                  </p:stCondLst>
                                  <p:childTnLst>
                                    <p:set>
                                      <p:cBhvr>
                                        <p:cTn id="39" dur="1000" fill="hold">
                                          <p:stCondLst>
                                            <p:cond delay="0"/>
                                          </p:stCondLst>
                                        </p:cTn>
                                        <p:tgtEl>
                                          <p:spTgt spid="12"/>
                                        </p:tgtEl>
                                        <p:attrNameLst>
                                          <p:attrName>style.visibility</p:attrName>
                                        </p:attrNameLst>
                                      </p:cBhvr>
                                      <p:to>
                                        <p:strVal val="visible"/>
                                      </p:to>
                                    </p:set>
                                    <p:animEffect transition="in" filter="diamond(out)">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6" grpId="0"/>
      <p:bldP spid="3"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414895" y="2078355"/>
            <a:ext cx="3348355" cy="3277870"/>
            <a:chOff x="6873" y="3247"/>
            <a:chExt cx="5454" cy="5338"/>
          </a:xfrm>
        </p:grpSpPr>
        <p:sp>
          <p:nvSpPr>
            <p:cNvPr id="18" name="Shape 51"/>
            <p:cNvSpPr/>
            <p:nvPr/>
          </p:nvSpPr>
          <p:spPr>
            <a:xfrm rot="473564">
              <a:off x="6873" y="3247"/>
              <a:ext cx="5455" cy="5339"/>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3" name="Shape 51"/>
            <p:cNvSpPr/>
            <p:nvPr/>
          </p:nvSpPr>
          <p:spPr>
            <a:xfrm rot="473564">
              <a:off x="7183" y="3551"/>
              <a:ext cx="4833" cy="4730"/>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pic>
        <p:nvPicPr>
          <p:cNvPr id="5" name="图片 4" descr="5b88d715262bd"/>
          <p:cNvPicPr>
            <a:picLocks noChangeAspect="1"/>
          </p:cNvPicPr>
          <p:nvPr/>
        </p:nvPicPr>
        <p:blipFill>
          <a:blip r:embed="rId2"/>
          <a:stretch>
            <a:fillRect/>
          </a:stretch>
        </p:blipFill>
        <p:spPr>
          <a:xfrm>
            <a:off x="7419975" y="1863725"/>
            <a:ext cx="3877310" cy="3877310"/>
          </a:xfrm>
          <a:prstGeom prst="rect">
            <a:avLst/>
          </a:prstGeom>
        </p:spPr>
      </p:pic>
      <p:grpSp>
        <p:nvGrpSpPr>
          <p:cNvPr id="7" name="组合 6"/>
          <p:cNvGrpSpPr/>
          <p:nvPr/>
        </p:nvGrpSpPr>
        <p:grpSpPr>
          <a:xfrm>
            <a:off x="1717675" y="1975485"/>
            <a:ext cx="5058410" cy="1465580"/>
            <a:chOff x="2705" y="3111"/>
            <a:chExt cx="7966" cy="2308"/>
          </a:xfrm>
        </p:grpSpPr>
        <p:grpSp>
          <p:nvGrpSpPr>
            <p:cNvPr id="6" name="组合 5"/>
            <p:cNvGrpSpPr/>
            <p:nvPr/>
          </p:nvGrpSpPr>
          <p:grpSpPr>
            <a:xfrm>
              <a:off x="2705" y="3179"/>
              <a:ext cx="7966" cy="2241"/>
              <a:chOff x="9337" y="3136"/>
              <a:chExt cx="7966" cy="2241"/>
            </a:xfrm>
          </p:grpSpPr>
          <p:sp>
            <p:nvSpPr>
              <p:cNvPr id="11" name="Freeform 100"/>
              <p:cNvSpPr>
                <a:spLocks noEditPoints="1"/>
              </p:cNvSpPr>
              <p:nvPr/>
            </p:nvSpPr>
            <p:spPr bwMode="auto">
              <a:xfrm flipV="1">
                <a:off x="9337" y="3136"/>
                <a:ext cx="558" cy="65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6" name="TextBox 4"/>
              <p:cNvSpPr txBox="1"/>
              <p:nvPr/>
            </p:nvSpPr>
            <p:spPr>
              <a:xfrm>
                <a:off x="9895" y="4069"/>
                <a:ext cx="7408"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sp>
          <p:nvSpPr>
            <p:cNvPr id="28" name="Text Box 21"/>
            <p:cNvSpPr txBox="1">
              <a:spLocks noChangeArrowheads="1"/>
            </p:cNvSpPr>
            <p:nvPr/>
          </p:nvSpPr>
          <p:spPr bwMode="auto">
            <a:xfrm>
              <a:off x="3263" y="3111"/>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grpSp>
      <p:grpSp>
        <p:nvGrpSpPr>
          <p:cNvPr id="8" name="组合 7"/>
          <p:cNvGrpSpPr/>
          <p:nvPr/>
        </p:nvGrpSpPr>
        <p:grpSpPr>
          <a:xfrm>
            <a:off x="1717675" y="4017645"/>
            <a:ext cx="5058410" cy="1465580"/>
            <a:chOff x="2705" y="3111"/>
            <a:chExt cx="7966" cy="2308"/>
          </a:xfrm>
        </p:grpSpPr>
        <p:grpSp>
          <p:nvGrpSpPr>
            <p:cNvPr id="9" name="组合 8"/>
            <p:cNvGrpSpPr/>
            <p:nvPr/>
          </p:nvGrpSpPr>
          <p:grpSpPr>
            <a:xfrm>
              <a:off x="2705" y="3179"/>
              <a:ext cx="7966" cy="2241"/>
              <a:chOff x="9337" y="3136"/>
              <a:chExt cx="7966" cy="2241"/>
            </a:xfrm>
          </p:grpSpPr>
          <p:sp>
            <p:nvSpPr>
              <p:cNvPr id="10" name="Freeform 100"/>
              <p:cNvSpPr>
                <a:spLocks noEditPoints="1"/>
              </p:cNvSpPr>
              <p:nvPr/>
            </p:nvSpPr>
            <p:spPr bwMode="auto">
              <a:xfrm flipV="1">
                <a:off x="9337" y="3136"/>
                <a:ext cx="558" cy="65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2" name="TextBox 4"/>
              <p:cNvSpPr txBox="1"/>
              <p:nvPr/>
            </p:nvSpPr>
            <p:spPr>
              <a:xfrm>
                <a:off x="9895" y="4069"/>
                <a:ext cx="7408"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sp>
          <p:nvSpPr>
            <p:cNvPr id="13" name="Text Box 21"/>
            <p:cNvSpPr txBox="1">
              <a:spLocks noChangeArrowheads="1"/>
            </p:cNvSpPr>
            <p:nvPr/>
          </p:nvSpPr>
          <p:spPr bwMode="auto">
            <a:xfrm>
              <a:off x="3263" y="3111"/>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grpSp>
      <p:grpSp>
        <p:nvGrpSpPr>
          <p:cNvPr id="2" name="组合 1"/>
          <p:cNvGrpSpPr/>
          <p:nvPr/>
        </p:nvGrpSpPr>
        <p:grpSpPr>
          <a:xfrm>
            <a:off x="149225" y="751205"/>
            <a:ext cx="2326640" cy="431800"/>
            <a:chOff x="235" y="1183"/>
            <a:chExt cx="3664" cy="680"/>
          </a:xfrm>
        </p:grpSpPr>
        <p:sp>
          <p:nvSpPr>
            <p:cNvPr id="1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活动具体流程</a:t>
              </a:r>
              <a:endParaRPr lang="en-US" altLang="zh-CN" b="1">
                <a:solidFill>
                  <a:srgbClr val="EF719E"/>
                </a:solidFill>
                <a:effectLst/>
                <a:latin typeface="小单纯体" panose="02010601030101010101" charset="-122"/>
                <a:ea typeface="小单纯体" panose="02010601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000"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Effect transition="in" filter="fade">
                                      <p:cBhvr>
                                        <p:cTn id="13" dur="1000"/>
                                        <p:tgtEl>
                                          <p:spTgt spid="4"/>
                                        </p:tgtEl>
                                      </p:cBhvr>
                                    </p:animEffect>
                                  </p:childTnLst>
                                </p:cTn>
                              </p:par>
                            </p:childTnLst>
                          </p:cTn>
                        </p:par>
                        <p:par>
                          <p:cTn id="14" fill="hold">
                            <p:stCondLst>
                              <p:cond delay="1500"/>
                            </p:stCondLst>
                            <p:childTnLst>
                              <p:par>
                                <p:cTn id="15" presetID="21"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par>
                          <p:cTn id="18" fill="hold">
                            <p:stCondLst>
                              <p:cond delay="3500"/>
                            </p:stCondLst>
                            <p:childTnLst>
                              <p:par>
                                <p:cTn id="19" presetID="53" presetClass="entr" presetSubtype="16" fill="hold" nodeType="afterEffect">
                                  <p:stCondLst>
                                    <p:cond delay="0"/>
                                  </p:stCondLst>
                                  <p:childTnLst>
                                    <p:set>
                                      <p:cBhvr>
                                        <p:cTn id="20" dur="1000"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Effect transition="in" filter="fade">
                                      <p:cBhvr>
                                        <p:cTn id="23" dur="1000"/>
                                        <p:tgtEl>
                                          <p:spTgt spid="7"/>
                                        </p:tgtEl>
                                      </p:cBhvr>
                                    </p:animEffect>
                                  </p:childTnLst>
                                </p:cTn>
                              </p:par>
                            </p:childTnLst>
                          </p:cTn>
                        </p:par>
                        <p:par>
                          <p:cTn id="24" fill="hold">
                            <p:stCondLst>
                              <p:cond delay="4500"/>
                            </p:stCondLst>
                            <p:childTnLst>
                              <p:par>
                                <p:cTn id="25" presetID="53" presetClass="entr" presetSubtype="16" fill="hold" nodeType="afterEffect">
                                  <p:stCondLst>
                                    <p:cond delay="0"/>
                                  </p:stCondLst>
                                  <p:childTnLst>
                                    <p:set>
                                      <p:cBhvr>
                                        <p:cTn id="26" dur="1000"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40" y="-27305"/>
            <a:ext cx="12273280" cy="6912610"/>
          </a:xfrm>
          <a:prstGeom prst="rect">
            <a:avLst/>
          </a:prstGeom>
          <a:solidFill>
            <a:srgbClr val="F7B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0" y="3126105"/>
            <a:ext cx="12273280" cy="3759200"/>
          </a:xfrm>
          <a:prstGeom prst="rect">
            <a:avLst/>
          </a:prstGeom>
          <a:solidFill>
            <a:schemeClr val="bg1"/>
          </a:solidFill>
          <a:ln w="762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816225" y="4683125"/>
            <a:ext cx="3132455" cy="645160"/>
          </a:xfrm>
          <a:prstGeom prst="rect">
            <a:avLst/>
          </a:prstGeom>
          <a:noFill/>
        </p:spPr>
        <p:txBody>
          <a:bodyPr wrap="square" rtlCol="0">
            <a:spAutoFit/>
          </a:bodyPr>
          <a:lstStyle/>
          <a:p>
            <a:r>
              <a:rPr lang="zh-CN" altLang="en-US" sz="3600" b="1">
                <a:solidFill>
                  <a:srgbClr val="EF719E"/>
                </a:solidFill>
                <a:effectLst/>
                <a:latin typeface="小单纯体" panose="02010601030101010101" charset="-122"/>
                <a:ea typeface="小单纯体" panose="02010601030101010101" charset="-122"/>
              </a:rPr>
              <a:t>活动亮点体现</a:t>
            </a:r>
          </a:p>
        </p:txBody>
      </p:sp>
      <p:pic>
        <p:nvPicPr>
          <p:cNvPr id="3" name="图片 2" descr="5c1ccecfe119a"/>
          <p:cNvPicPr>
            <a:picLocks noChangeAspect="1"/>
          </p:cNvPicPr>
          <p:nvPr/>
        </p:nvPicPr>
        <p:blipFill>
          <a:blip r:embed="rId2"/>
          <a:srcRect l="15423" t="12150" r="13275" b="12735"/>
          <a:stretch>
            <a:fillRect/>
          </a:stretch>
        </p:blipFill>
        <p:spPr>
          <a:xfrm>
            <a:off x="1441450" y="4380230"/>
            <a:ext cx="1374775" cy="1022985"/>
          </a:xfrm>
          <a:prstGeom prst="rect">
            <a:avLst/>
          </a:prstGeom>
        </p:spPr>
      </p:pic>
      <p:grpSp>
        <p:nvGrpSpPr>
          <p:cNvPr id="4" name="组合 3"/>
          <p:cNvGrpSpPr/>
          <p:nvPr/>
        </p:nvGrpSpPr>
        <p:grpSpPr>
          <a:xfrm>
            <a:off x="315595" y="3242945"/>
            <a:ext cx="11560810" cy="3290570"/>
            <a:chOff x="497" y="5107"/>
            <a:chExt cx="18206" cy="5182"/>
          </a:xfrm>
        </p:grpSpPr>
        <p:sp>
          <p:nvSpPr>
            <p:cNvPr id="15" name="矩形 14"/>
            <p:cNvSpPr/>
            <p:nvPr/>
          </p:nvSpPr>
          <p:spPr>
            <a:xfrm>
              <a:off x="497" y="5693"/>
              <a:ext cx="18206" cy="4596"/>
            </a:xfrm>
            <a:prstGeom prst="rect">
              <a:avLst/>
            </a:prstGeom>
            <a:noFill/>
            <a:ln w="53975">
              <a:solidFill>
                <a:srgbClr val="F7BED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435" y="5107"/>
              <a:ext cx="3440" cy="1210"/>
              <a:chOff x="7222" y="7374"/>
              <a:chExt cx="4756" cy="1017"/>
            </a:xfrm>
            <a:solidFill>
              <a:srgbClr val="F7BED1"/>
            </a:solidFill>
          </p:grpSpPr>
          <p:sp>
            <p:nvSpPr>
              <p:cNvPr id="8" name="上凸带形 7"/>
              <p:cNvSpPr/>
              <p:nvPr/>
            </p:nvSpPr>
            <p:spPr>
              <a:xfrm>
                <a:off x="7222" y="7483"/>
                <a:ext cx="4756" cy="828"/>
              </a:xfrm>
              <a:prstGeom prst="ribbon2">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30" y="7374"/>
                <a:ext cx="2939" cy="101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algn="ctr"/>
                <a:r>
                  <a:rPr lang="en-US" altLang="zh-CN" sz="4400" b="1">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03</a:t>
                </a:r>
              </a:p>
            </p:txBody>
          </p:sp>
        </p:grpSp>
      </p:grpSp>
      <p:pic>
        <p:nvPicPr>
          <p:cNvPr id="16" name="图片 15" descr="222"/>
          <p:cNvPicPr>
            <a:picLocks noChangeAspect="1"/>
          </p:cNvPicPr>
          <p:nvPr userDrawn="1"/>
        </p:nvPicPr>
        <p:blipFill>
          <a:blip r:embed="rId3"/>
          <a:srcRect r="75262" b="76414"/>
          <a:stretch>
            <a:fillRect/>
          </a:stretch>
        </p:blipFill>
        <p:spPr>
          <a:xfrm flipH="1">
            <a:off x="10682605" y="-30480"/>
            <a:ext cx="1550035" cy="831850"/>
          </a:xfrm>
          <a:prstGeom prst="rect">
            <a:avLst/>
          </a:prstGeom>
        </p:spPr>
      </p:pic>
      <p:pic>
        <p:nvPicPr>
          <p:cNvPr id="17" name="图片 16" descr="222"/>
          <p:cNvPicPr>
            <a:picLocks noChangeAspect="1"/>
          </p:cNvPicPr>
          <p:nvPr userDrawn="1"/>
        </p:nvPicPr>
        <p:blipFill>
          <a:blip r:embed="rId3"/>
          <a:srcRect l="76430" b="73035"/>
          <a:stretch>
            <a:fillRect/>
          </a:stretch>
        </p:blipFill>
        <p:spPr>
          <a:xfrm flipH="1">
            <a:off x="-40640" y="132715"/>
            <a:ext cx="2408555" cy="1553845"/>
          </a:xfrm>
          <a:prstGeom prst="rect">
            <a:avLst/>
          </a:prstGeom>
        </p:spPr>
      </p:pic>
      <p:pic>
        <p:nvPicPr>
          <p:cNvPr id="19" name="图片 18" descr="222"/>
          <p:cNvPicPr>
            <a:picLocks noChangeAspect="1"/>
          </p:cNvPicPr>
          <p:nvPr userDrawn="1"/>
        </p:nvPicPr>
        <p:blipFill>
          <a:blip r:embed="rId3"/>
          <a:srcRect t="80711" r="85275" b="2463"/>
          <a:stretch>
            <a:fillRect/>
          </a:stretch>
        </p:blipFill>
        <p:spPr>
          <a:xfrm>
            <a:off x="1713230" y="2366010"/>
            <a:ext cx="654685" cy="421005"/>
          </a:xfrm>
          <a:prstGeom prst="rect">
            <a:avLst/>
          </a:prstGeom>
        </p:spPr>
      </p:pic>
      <p:pic>
        <p:nvPicPr>
          <p:cNvPr id="20" name="图片 19" descr="222"/>
          <p:cNvPicPr>
            <a:picLocks noChangeAspect="1"/>
          </p:cNvPicPr>
          <p:nvPr userDrawn="1"/>
        </p:nvPicPr>
        <p:blipFill>
          <a:blip r:embed="rId3"/>
          <a:srcRect l="88017" t="84690" b="303"/>
          <a:stretch>
            <a:fillRect/>
          </a:stretch>
        </p:blipFill>
        <p:spPr>
          <a:xfrm>
            <a:off x="5687695" y="1357630"/>
            <a:ext cx="1581150" cy="1115695"/>
          </a:xfrm>
          <a:prstGeom prst="rect">
            <a:avLst/>
          </a:prstGeom>
        </p:spPr>
      </p:pic>
      <p:pic>
        <p:nvPicPr>
          <p:cNvPr id="21" name="图片 20" descr="222"/>
          <p:cNvPicPr>
            <a:picLocks noChangeAspect="1"/>
          </p:cNvPicPr>
          <p:nvPr userDrawn="1"/>
        </p:nvPicPr>
        <p:blipFill>
          <a:blip r:embed="rId3"/>
          <a:srcRect l="88017" t="84690" b="303"/>
          <a:stretch>
            <a:fillRect/>
          </a:stretch>
        </p:blipFill>
        <p:spPr>
          <a:xfrm>
            <a:off x="2129790" y="1336675"/>
            <a:ext cx="779780" cy="550545"/>
          </a:xfrm>
          <a:prstGeom prst="rect">
            <a:avLst/>
          </a:prstGeom>
        </p:spPr>
      </p:pic>
      <p:pic>
        <p:nvPicPr>
          <p:cNvPr id="9" name="图片 8" descr="58ddcd47cef91"/>
          <p:cNvPicPr>
            <a:picLocks noChangeAspect="1"/>
          </p:cNvPicPr>
          <p:nvPr/>
        </p:nvPicPr>
        <p:blipFill>
          <a:blip r:embed="rId4"/>
          <a:srcRect l="1023" t="11790" r="3865" b="2851"/>
          <a:stretch>
            <a:fillRect/>
          </a:stretch>
        </p:blipFill>
        <p:spPr>
          <a:xfrm>
            <a:off x="6981825" y="267970"/>
            <a:ext cx="5011420" cy="674116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7" presetClass="entr" presetSubtype="4" fill="hold" nodeType="afterEffect">
                                  <p:stCondLst>
                                    <p:cond delay="0"/>
                                  </p:stCondLst>
                                  <p:childTnLst>
                                    <p:set>
                                      <p:cBhvr>
                                        <p:cTn id="10" dur="1000"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childTnLst>
                          </p:cTn>
                        </p:par>
                        <p:par>
                          <p:cTn id="18" fill="hold">
                            <p:stCondLst>
                              <p:cond delay="2500"/>
                            </p:stCondLst>
                            <p:childTnLst>
                              <p:par>
                                <p:cTn id="19" presetID="1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ppt_y</p:attrName>
                                        </p:attrNameLst>
                                      </p:cBhvr>
                                      <p:tavLst>
                                        <p:tav tm="0">
                                          <p:val>
                                            <p:strVal val="#ppt_y+#ppt_h*1.125000"/>
                                          </p:val>
                                        </p:tav>
                                        <p:tav tm="100000">
                                          <p:val>
                                            <p:strVal val="#ppt_y"/>
                                          </p:val>
                                        </p:tav>
                                      </p:tavLst>
                                    </p:anim>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c1ccecfe119a"/>
          <p:cNvPicPr>
            <a:picLocks noChangeAspect="1"/>
          </p:cNvPicPr>
          <p:nvPr/>
        </p:nvPicPr>
        <p:blipFill>
          <a:blip r:embed="rId2"/>
          <a:srcRect l="15423" t="12150" r="13275" b="12735"/>
          <a:stretch>
            <a:fillRect/>
          </a:stretch>
        </p:blipFill>
        <p:spPr>
          <a:xfrm>
            <a:off x="4425315" y="2759075"/>
            <a:ext cx="3342005" cy="2486660"/>
          </a:xfrm>
          <a:prstGeom prst="rect">
            <a:avLst/>
          </a:prstGeom>
        </p:spPr>
      </p:pic>
      <p:grpSp>
        <p:nvGrpSpPr>
          <p:cNvPr id="2" name="组合 1"/>
          <p:cNvGrpSpPr/>
          <p:nvPr/>
        </p:nvGrpSpPr>
        <p:grpSpPr>
          <a:xfrm>
            <a:off x="4309428" y="2287905"/>
            <a:ext cx="3494405" cy="3283585"/>
            <a:chOff x="6281" y="3466"/>
            <a:chExt cx="6322" cy="5940"/>
          </a:xfrm>
        </p:grpSpPr>
        <p:sp>
          <p:nvSpPr>
            <p:cNvPr id="30" name="椭圆 31"/>
            <p:cNvSpPr/>
            <p:nvPr/>
          </p:nvSpPr>
          <p:spPr>
            <a:xfrm rot="16200000">
              <a:off x="6543" y="3497"/>
              <a:ext cx="5940" cy="58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F5A8C3"/>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solidFill>
                  <a:srgbClr val="EF719E"/>
                </a:solidFill>
                <a:latin typeface="义启紫水晶体" panose="02000500000000000000" charset="-128"/>
                <a:ea typeface="义启紫水晶体" panose="02000500000000000000" charset="-128"/>
              </a:endParaRPr>
            </a:p>
          </p:txBody>
        </p:sp>
        <p:sp>
          <p:nvSpPr>
            <p:cNvPr id="31" name="任意多边形 30"/>
            <p:cNvSpPr/>
            <p:nvPr/>
          </p:nvSpPr>
          <p:spPr>
            <a:xfrm flipH="1">
              <a:off x="6281" y="7449"/>
              <a:ext cx="1065" cy="11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F5A8C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EF719E"/>
                  </a:solidFill>
                  <a:latin typeface="义启紫水晶体" panose="02000500000000000000" charset="-128"/>
                  <a:ea typeface="义启紫水晶体" panose="02000500000000000000" charset="-128"/>
                </a:rPr>
                <a:t>2</a:t>
              </a:r>
            </a:p>
          </p:txBody>
        </p:sp>
        <p:sp>
          <p:nvSpPr>
            <p:cNvPr id="32" name="任意多边形 31"/>
            <p:cNvSpPr/>
            <p:nvPr/>
          </p:nvSpPr>
          <p:spPr>
            <a:xfrm flipH="1">
              <a:off x="6281" y="4318"/>
              <a:ext cx="1065" cy="11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F5A8C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EF719E"/>
                  </a:solidFill>
                  <a:latin typeface="义启紫水晶体" panose="02000500000000000000" charset="-128"/>
                  <a:ea typeface="义启紫水晶体" panose="02000500000000000000" charset="-128"/>
                </a:rPr>
                <a:t>1</a:t>
              </a:r>
            </a:p>
          </p:txBody>
        </p:sp>
        <p:sp>
          <p:nvSpPr>
            <p:cNvPr id="33" name="任意多边形 32"/>
            <p:cNvSpPr/>
            <p:nvPr/>
          </p:nvSpPr>
          <p:spPr>
            <a:xfrm flipH="1">
              <a:off x="11539" y="7449"/>
              <a:ext cx="1065" cy="11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F5A8C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EF719E"/>
                  </a:solidFill>
                  <a:latin typeface="义启紫水晶体" panose="02000500000000000000" charset="-128"/>
                  <a:ea typeface="义启紫水晶体" panose="02000500000000000000" charset="-128"/>
                </a:rPr>
                <a:t>4</a:t>
              </a:r>
            </a:p>
          </p:txBody>
        </p:sp>
        <p:sp>
          <p:nvSpPr>
            <p:cNvPr id="34" name="任意多边形 33"/>
            <p:cNvSpPr/>
            <p:nvPr/>
          </p:nvSpPr>
          <p:spPr>
            <a:xfrm flipH="1">
              <a:off x="11539" y="4318"/>
              <a:ext cx="1065" cy="11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F5A8C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EF719E"/>
                  </a:solidFill>
                  <a:latin typeface="义启紫水晶体" panose="02000500000000000000" charset="-128"/>
                  <a:ea typeface="义启紫水晶体" panose="02000500000000000000" charset="-128"/>
                </a:rPr>
                <a:t>3</a:t>
              </a:r>
            </a:p>
          </p:txBody>
        </p:sp>
      </p:grpSp>
      <p:sp>
        <p:nvSpPr>
          <p:cNvPr id="28" name="Text Box 21"/>
          <p:cNvSpPr txBox="1">
            <a:spLocks noChangeArrowheads="1"/>
          </p:cNvSpPr>
          <p:nvPr/>
        </p:nvSpPr>
        <p:spPr bwMode="auto">
          <a:xfrm>
            <a:off x="7804150" y="1913255"/>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2" name="TextBox 4"/>
          <p:cNvSpPr txBox="1"/>
          <p:nvPr/>
        </p:nvSpPr>
        <p:spPr>
          <a:xfrm>
            <a:off x="7929880" y="2475865"/>
            <a:ext cx="2995295" cy="830580"/>
          </a:xfrm>
          <a:prstGeom prst="rect">
            <a:avLst/>
          </a:prstGeom>
          <a:noFill/>
        </p:spPr>
        <p:txBody>
          <a:bodyPr wrap="square" lIns="0" tIns="0" rIns="0" bIns="0" rtlCol="0">
            <a:spAutoFit/>
          </a:bodyPr>
          <a:lstStyle/>
          <a:p>
            <a:pPr algn="l">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4" name="Text Box 21"/>
          <p:cNvSpPr txBox="1">
            <a:spLocks noChangeArrowheads="1"/>
          </p:cNvSpPr>
          <p:nvPr/>
        </p:nvSpPr>
        <p:spPr bwMode="auto">
          <a:xfrm>
            <a:off x="7929880" y="4358640"/>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5" name="TextBox 4"/>
          <p:cNvSpPr txBox="1"/>
          <p:nvPr/>
        </p:nvSpPr>
        <p:spPr>
          <a:xfrm>
            <a:off x="8055610" y="4921250"/>
            <a:ext cx="2995295" cy="830580"/>
          </a:xfrm>
          <a:prstGeom prst="rect">
            <a:avLst/>
          </a:prstGeom>
          <a:noFill/>
        </p:spPr>
        <p:txBody>
          <a:bodyPr wrap="square" lIns="0" tIns="0" rIns="0" bIns="0" rtlCol="0">
            <a:spAutoFit/>
          </a:bodyPr>
          <a:lstStyle/>
          <a:p>
            <a:pPr algn="l">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6" name="Text Box 21"/>
          <p:cNvSpPr txBox="1">
            <a:spLocks noChangeArrowheads="1"/>
          </p:cNvSpPr>
          <p:nvPr/>
        </p:nvSpPr>
        <p:spPr bwMode="auto">
          <a:xfrm>
            <a:off x="2180590" y="1913255"/>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7" name="TextBox 4"/>
          <p:cNvSpPr txBox="1"/>
          <p:nvPr/>
        </p:nvSpPr>
        <p:spPr>
          <a:xfrm>
            <a:off x="1164590" y="2475865"/>
            <a:ext cx="2995295" cy="830580"/>
          </a:xfrm>
          <a:prstGeom prst="rect">
            <a:avLst/>
          </a:prstGeom>
          <a:noFill/>
        </p:spPr>
        <p:txBody>
          <a:bodyPr wrap="square" lIns="0" tIns="0" rIns="0" bIns="0" rtlCol="0">
            <a:spAutoFit/>
          </a:bodyPr>
          <a:lstStyle/>
          <a:p>
            <a:pPr algn="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8" name="Text Box 21"/>
          <p:cNvSpPr txBox="1">
            <a:spLocks noChangeArrowheads="1"/>
          </p:cNvSpPr>
          <p:nvPr/>
        </p:nvSpPr>
        <p:spPr bwMode="auto">
          <a:xfrm>
            <a:off x="2180590" y="4358640"/>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9" name="TextBox 4"/>
          <p:cNvSpPr txBox="1"/>
          <p:nvPr/>
        </p:nvSpPr>
        <p:spPr>
          <a:xfrm>
            <a:off x="1164590" y="4921250"/>
            <a:ext cx="2995295" cy="830580"/>
          </a:xfrm>
          <a:prstGeom prst="rect">
            <a:avLst/>
          </a:prstGeom>
          <a:noFill/>
        </p:spPr>
        <p:txBody>
          <a:bodyPr wrap="square" lIns="0" tIns="0" rIns="0" bIns="0" rtlCol="0">
            <a:spAutoFit/>
          </a:bodyPr>
          <a:lstStyle/>
          <a:p>
            <a:pPr algn="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10" name="组合 9"/>
          <p:cNvGrpSpPr/>
          <p:nvPr/>
        </p:nvGrpSpPr>
        <p:grpSpPr>
          <a:xfrm>
            <a:off x="149225" y="751205"/>
            <a:ext cx="2326640" cy="431800"/>
            <a:chOff x="235" y="1183"/>
            <a:chExt cx="3664" cy="680"/>
          </a:xfrm>
        </p:grpSpPr>
        <p:sp>
          <p:nvSpPr>
            <p:cNvPr id="1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a:t>
              </a:r>
              <a:r>
                <a:rPr lang="en-US" b="1">
                  <a:solidFill>
                    <a:srgbClr val="EF719E"/>
                  </a:solidFill>
                  <a:effectLst/>
                  <a:latin typeface="小单纯体" panose="02010601030101010101" charset="-122"/>
                  <a:ea typeface="小单纯体" panose="02010601030101010101" charset="-122"/>
                </a:rPr>
                <a:t>l</a:t>
              </a:r>
              <a:r>
                <a:rPr lang="zh-CN" altLang="en-US" b="1">
                  <a:solidFill>
                    <a:srgbClr val="EF719E"/>
                  </a:solidFill>
                  <a:effectLst/>
                  <a:latin typeface="小单纯体" panose="02010601030101010101" charset="-122"/>
                  <a:ea typeface="小单纯体" panose="02010601030101010101" charset="-122"/>
                </a:rPr>
                <a:t>亮点体现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000" fill="hold">
                                          <p:stCondLst>
                                            <p:cond delay="0"/>
                                          </p:stCondLst>
                                        </p:cTn>
                                        <p:tgtEl>
                                          <p:spTgt spid="2"/>
                                        </p:tgtEl>
                                        <p:attrNameLst>
                                          <p:attrName>style.visibility</p:attrName>
                                        </p:attrNameLst>
                                      </p:cBhvr>
                                      <p:to>
                                        <p:strVal val="visible"/>
                                      </p:to>
                                    </p:set>
                                    <p:animEffect transition="in" filter="wipe(up)">
                                      <p:cBhvr>
                                        <p:cTn id="11" dur="1000"/>
                                        <p:tgtEl>
                                          <p:spTgt spid="2"/>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500"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500"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500"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500"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anim calcmode="lin" valueType="num">
                                      <p:cBhvr>
                                        <p:cTn id="40" dur="500" fill="hold"/>
                                        <p:tgtEl>
                                          <p:spTgt spid="9"/>
                                        </p:tgtEl>
                                        <p:attrNameLst>
                                          <p:attrName>ppt_x</p:attrName>
                                        </p:attrNameLst>
                                      </p:cBhvr>
                                      <p:tavLst>
                                        <p:tav tm="0">
                                          <p:val>
                                            <p:strVal val="#ppt_x"/>
                                          </p:val>
                                        </p:tav>
                                        <p:tav tm="100000">
                                          <p:val>
                                            <p:strVal val="#ppt_x"/>
                                          </p:val>
                                        </p:tav>
                                      </p:tavLst>
                                    </p:anim>
                                    <p:anim calcmode="lin" valueType="num">
                                      <p:cBhvr>
                                        <p:cTn id="41" dur="5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500"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anim calcmode="lin" valueType="num">
                                      <p:cBhvr>
                                        <p:cTn id="46" dur="500" fill="hold"/>
                                        <p:tgtEl>
                                          <p:spTgt spid="28"/>
                                        </p:tgtEl>
                                        <p:attrNameLst>
                                          <p:attrName>ppt_x</p:attrName>
                                        </p:attrNameLst>
                                      </p:cBhvr>
                                      <p:tavLst>
                                        <p:tav tm="0">
                                          <p:val>
                                            <p:strVal val="#ppt_x"/>
                                          </p:val>
                                        </p:tav>
                                        <p:tav tm="100000">
                                          <p:val>
                                            <p:strVal val="#ppt_x"/>
                                          </p:val>
                                        </p:tav>
                                      </p:tavLst>
                                    </p:anim>
                                    <p:anim calcmode="lin" valueType="num">
                                      <p:cBhvr>
                                        <p:cTn id="47" dur="500" fill="hold"/>
                                        <p:tgtEl>
                                          <p:spTgt spid="28"/>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500"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anim calcmode="lin" valueType="num">
                                      <p:cBhvr>
                                        <p:cTn id="52" dur="500" fill="hold"/>
                                        <p:tgtEl>
                                          <p:spTgt spid="22"/>
                                        </p:tgtEl>
                                        <p:attrNameLst>
                                          <p:attrName>ppt_x</p:attrName>
                                        </p:attrNameLst>
                                      </p:cBhvr>
                                      <p:tavLst>
                                        <p:tav tm="0">
                                          <p:val>
                                            <p:strVal val="#ppt_x"/>
                                          </p:val>
                                        </p:tav>
                                        <p:tav tm="100000">
                                          <p:val>
                                            <p:strVal val="#ppt_x"/>
                                          </p:val>
                                        </p:tav>
                                      </p:tavLst>
                                    </p:anim>
                                    <p:anim calcmode="lin" valueType="num">
                                      <p:cBhvr>
                                        <p:cTn id="53" dur="5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500"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500" fill="hold">
                                          <p:stCondLst>
                                            <p:cond delay="0"/>
                                          </p:stCondLst>
                                        </p:cTn>
                                        <p:tgtEl>
                                          <p:spTgt spid="5"/>
                                        </p:tgtEl>
                                        <p:attrNameLst>
                                          <p:attrName>style.visibility</p:attrName>
                                        </p:attrNameLst>
                                      </p:cBhvr>
                                      <p:to>
                                        <p:strVal val="visible"/>
                                      </p:to>
                                    </p:set>
                                    <p:animEffect transition="in" filter="fade">
                                      <p:cBhvr>
                                        <p:cTn id="63" dur="500"/>
                                        <p:tgtEl>
                                          <p:spTgt spid="5"/>
                                        </p:tgtEl>
                                      </p:cBhvr>
                                    </p:animEffect>
                                    <p:anim calcmode="lin" valueType="num">
                                      <p:cBhvr>
                                        <p:cTn id="64" dur="500" fill="hold"/>
                                        <p:tgtEl>
                                          <p:spTgt spid="5"/>
                                        </p:tgtEl>
                                        <p:attrNameLst>
                                          <p:attrName>ppt_x</p:attrName>
                                        </p:attrNameLst>
                                      </p:cBhvr>
                                      <p:tavLst>
                                        <p:tav tm="0">
                                          <p:val>
                                            <p:strVal val="#ppt_x"/>
                                          </p:val>
                                        </p:tav>
                                        <p:tav tm="100000">
                                          <p:val>
                                            <p:strVal val="#ppt_x"/>
                                          </p:val>
                                        </p:tav>
                                      </p:tavLst>
                                    </p:anim>
                                    <p:anim calcmode="lin" valueType="num">
                                      <p:cBhvr>
                                        <p:cTn id="6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2" grpId="0"/>
      <p:bldP spid="4" grpId="0" animBg="1"/>
      <p:bldP spid="5" grpId="0"/>
      <p:bldP spid="6" grpId="0" animBg="1"/>
      <p:bldP spid="7" grpId="0"/>
      <p:bldP spid="8"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21"/>
          <p:cNvSpPr txBox="1">
            <a:spLocks noChangeArrowheads="1"/>
          </p:cNvSpPr>
          <p:nvPr/>
        </p:nvSpPr>
        <p:spPr bwMode="auto">
          <a:xfrm>
            <a:off x="1076960" y="3575050"/>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33" name="TextBox 4"/>
          <p:cNvSpPr txBox="1"/>
          <p:nvPr/>
        </p:nvSpPr>
        <p:spPr>
          <a:xfrm>
            <a:off x="903605" y="4180205"/>
            <a:ext cx="2309495" cy="110744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34" name="Text Box 21"/>
          <p:cNvSpPr txBox="1">
            <a:spLocks noChangeArrowheads="1"/>
          </p:cNvSpPr>
          <p:nvPr/>
        </p:nvSpPr>
        <p:spPr bwMode="auto">
          <a:xfrm>
            <a:off x="4824095" y="3575050"/>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35" name="TextBox 4"/>
          <p:cNvSpPr txBox="1"/>
          <p:nvPr/>
        </p:nvSpPr>
        <p:spPr>
          <a:xfrm>
            <a:off x="4650740" y="4180205"/>
            <a:ext cx="2309495" cy="110744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36" name="Text Box 21"/>
          <p:cNvSpPr txBox="1">
            <a:spLocks noChangeArrowheads="1"/>
          </p:cNvSpPr>
          <p:nvPr/>
        </p:nvSpPr>
        <p:spPr bwMode="auto">
          <a:xfrm>
            <a:off x="9013825" y="3489325"/>
            <a:ext cx="2128520" cy="461645"/>
          </a:xfrm>
          <a:prstGeom prst="rect">
            <a:avLst/>
          </a:prstGeom>
          <a:noFill/>
          <a:ln w="9525">
            <a:noFill/>
            <a:miter lim="800000"/>
          </a:ln>
          <a:effectLst/>
        </p:spPr>
        <p:txBody>
          <a:bodyPr wrap="square" lIns="93890" tIns="46945" rIns="93890" bIns="46945">
            <a:spAutoFit/>
          </a:bodyPr>
          <a:lstStyle/>
          <a:p>
            <a:pPr algn="l">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37" name="TextBox 4"/>
          <p:cNvSpPr txBox="1"/>
          <p:nvPr/>
        </p:nvSpPr>
        <p:spPr>
          <a:xfrm>
            <a:off x="8840470" y="4094480"/>
            <a:ext cx="2309495" cy="110744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41" name="组合 40"/>
          <p:cNvGrpSpPr/>
          <p:nvPr/>
        </p:nvGrpSpPr>
        <p:grpSpPr>
          <a:xfrm>
            <a:off x="1318260" y="1645285"/>
            <a:ext cx="9525000" cy="1684020"/>
            <a:chOff x="2076" y="2591"/>
            <a:chExt cx="15000" cy="2652"/>
          </a:xfrm>
        </p:grpSpPr>
        <p:sp>
          <p:nvSpPr>
            <p:cNvPr id="7" name="Freeform 5"/>
            <p:cNvSpPr>
              <a:spLocks noEditPoints="1"/>
            </p:cNvSpPr>
            <p:nvPr/>
          </p:nvSpPr>
          <p:spPr bwMode="auto">
            <a:xfrm rot="169628">
              <a:off x="2076" y="2591"/>
              <a:ext cx="2561" cy="2653"/>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F7BED1"/>
            </a:solidFill>
            <a:ln>
              <a:noFill/>
            </a:ln>
          </p:spPr>
          <p:txBody>
            <a:bodyPr vert="horz" wrap="square" lIns="91440" tIns="45720" rIns="91440" bIns="45720" numCol="1" anchor="t" anchorCtr="0" compatLnSpc="1"/>
            <a:lstStyle/>
            <a:p>
              <a:endParaRPr lang="zh-CN" altLang="en-US"/>
            </a:p>
          </p:txBody>
        </p:sp>
        <p:sp>
          <p:nvSpPr>
            <p:cNvPr id="10" name="Freeform 5"/>
            <p:cNvSpPr>
              <a:spLocks noEditPoints="1"/>
            </p:cNvSpPr>
            <p:nvPr/>
          </p:nvSpPr>
          <p:spPr bwMode="auto">
            <a:xfrm rot="169628">
              <a:off x="8296" y="2591"/>
              <a:ext cx="2561" cy="2653"/>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F7BED1"/>
            </a:solidFill>
            <a:ln>
              <a:noFill/>
            </a:ln>
          </p:spPr>
          <p:txBody>
            <a:bodyPr vert="horz" wrap="square" lIns="91440" tIns="45720" rIns="91440" bIns="45720" numCol="1" anchor="t" anchorCtr="0" compatLnSpc="1"/>
            <a:lstStyle/>
            <a:p>
              <a:endParaRPr lang="zh-CN" altLang="en-US"/>
            </a:p>
          </p:txBody>
        </p:sp>
        <p:sp>
          <p:nvSpPr>
            <p:cNvPr id="13" name="Freeform 5"/>
            <p:cNvSpPr>
              <a:spLocks noEditPoints="1"/>
            </p:cNvSpPr>
            <p:nvPr/>
          </p:nvSpPr>
          <p:spPr bwMode="auto">
            <a:xfrm rot="169628">
              <a:off x="14516" y="2591"/>
              <a:ext cx="2561" cy="2653"/>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F7BED1"/>
            </a:solidFill>
            <a:ln>
              <a:noFill/>
            </a:ln>
          </p:spPr>
          <p:txBody>
            <a:bodyPr vert="horz" wrap="square" lIns="91440" tIns="45720" rIns="91440" bIns="45720" numCol="1" anchor="t" anchorCtr="0" compatLnSpc="1"/>
            <a:lstStyle/>
            <a:p>
              <a:endParaRPr lang="zh-CN" altLang="en-US"/>
            </a:p>
          </p:txBody>
        </p:sp>
        <p:pic>
          <p:nvPicPr>
            <p:cNvPr id="38" name="图片 37" descr="5b641967a6d06"/>
            <p:cNvPicPr>
              <a:picLocks noChangeAspect="1"/>
            </p:cNvPicPr>
            <p:nvPr/>
          </p:nvPicPr>
          <p:blipFill>
            <a:blip r:embed="rId2"/>
            <a:srcRect/>
            <a:stretch>
              <a:fillRect/>
            </a:stretch>
          </p:blipFill>
          <p:spPr>
            <a:xfrm>
              <a:off x="2522" y="2996"/>
              <a:ext cx="1438" cy="1842"/>
            </a:xfrm>
            <a:prstGeom prst="rect">
              <a:avLst/>
            </a:prstGeom>
          </p:spPr>
        </p:pic>
        <p:pic>
          <p:nvPicPr>
            <p:cNvPr id="39" name="图片 38" descr="5b641967a6d06"/>
            <p:cNvPicPr>
              <a:picLocks noChangeAspect="1"/>
            </p:cNvPicPr>
            <p:nvPr/>
          </p:nvPicPr>
          <p:blipFill>
            <a:blip r:embed="rId2"/>
            <a:srcRect/>
            <a:stretch>
              <a:fillRect/>
            </a:stretch>
          </p:blipFill>
          <p:spPr>
            <a:xfrm>
              <a:off x="8857" y="2996"/>
              <a:ext cx="1438" cy="1842"/>
            </a:xfrm>
            <a:prstGeom prst="rect">
              <a:avLst/>
            </a:prstGeom>
          </p:spPr>
        </p:pic>
        <p:pic>
          <p:nvPicPr>
            <p:cNvPr id="40" name="图片 39" descr="5b641967a6d06"/>
            <p:cNvPicPr>
              <a:picLocks noChangeAspect="1"/>
            </p:cNvPicPr>
            <p:nvPr/>
          </p:nvPicPr>
          <p:blipFill>
            <a:blip r:embed="rId2"/>
            <a:srcRect/>
            <a:stretch>
              <a:fillRect/>
            </a:stretch>
          </p:blipFill>
          <p:spPr>
            <a:xfrm>
              <a:off x="15152" y="2996"/>
              <a:ext cx="1438" cy="1842"/>
            </a:xfrm>
            <a:prstGeom prst="rect">
              <a:avLst/>
            </a:prstGeom>
          </p:spPr>
        </p:pic>
      </p:grpSp>
      <p:grpSp>
        <p:nvGrpSpPr>
          <p:cNvPr id="2" name="组合 1"/>
          <p:cNvGrpSpPr/>
          <p:nvPr/>
        </p:nvGrpSpPr>
        <p:grpSpPr>
          <a:xfrm>
            <a:off x="149225" y="751205"/>
            <a:ext cx="2326640" cy="431800"/>
            <a:chOff x="235" y="1183"/>
            <a:chExt cx="3664" cy="680"/>
          </a:xfrm>
        </p:grpSpPr>
        <p:sp>
          <p:nvSpPr>
            <p:cNvPr id="1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3" name="文本框 2"/>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a:t>
              </a:r>
              <a:r>
                <a:rPr lang="en-US" b="1">
                  <a:solidFill>
                    <a:srgbClr val="EF719E"/>
                  </a:solidFill>
                  <a:effectLst/>
                  <a:latin typeface="小单纯体" panose="02010601030101010101" charset="-122"/>
                  <a:ea typeface="小单纯体" panose="02010601030101010101" charset="-122"/>
                </a:rPr>
                <a:t>l</a:t>
              </a:r>
              <a:r>
                <a:rPr lang="zh-CN" altLang="en-US" b="1">
                  <a:solidFill>
                    <a:srgbClr val="EF719E"/>
                  </a:solidFill>
                  <a:effectLst/>
                  <a:latin typeface="小单纯体" panose="02010601030101010101" charset="-122"/>
                  <a:ea typeface="小单纯体" panose="02010601030101010101" charset="-122"/>
                </a:rPr>
                <a:t>亮点体现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000" fill="hold">
                                          <p:stCondLst>
                                            <p:cond delay="0"/>
                                          </p:stCondLst>
                                        </p:cTn>
                                        <p:tgtEl>
                                          <p:spTgt spid="41"/>
                                        </p:tgtEl>
                                        <p:attrNameLst>
                                          <p:attrName>style.visibility</p:attrName>
                                        </p:attrNameLst>
                                      </p:cBhvr>
                                      <p:to>
                                        <p:strVal val="visible"/>
                                      </p:to>
                                    </p:set>
                                    <p:animEffect transition="in" filter="barn(outVertical)">
                                      <p:cBhvr>
                                        <p:cTn id="11" dur="1000"/>
                                        <p:tgtEl>
                                          <p:spTgt spid="41"/>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childTnLst>
                          </p:cTn>
                        </p:par>
                        <p:par>
                          <p:cTn id="36" fill="hold">
                            <p:stCondLst>
                              <p:cond delay="5500"/>
                            </p:stCondLst>
                            <p:childTnLst>
                              <p:par>
                                <p:cTn id="37" presetID="42"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childTnLst>
                          </p:cTn>
                        </p:par>
                        <p:par>
                          <p:cTn id="42" fill="hold">
                            <p:stCondLst>
                              <p:cond delay="6500"/>
                            </p:stCondLst>
                            <p:childTnLst>
                              <p:par>
                                <p:cTn id="43" presetID="42"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animBg="1"/>
      <p:bldP spid="35" grpId="0"/>
      <p:bldP spid="36"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410450" y="1610995"/>
            <a:ext cx="3801110" cy="3598545"/>
            <a:chOff x="11670" y="2537"/>
            <a:chExt cx="5986" cy="5667"/>
          </a:xfrm>
        </p:grpSpPr>
        <p:pic>
          <p:nvPicPr>
            <p:cNvPr id="11" name="图片 10" descr="58ddcd47cef91"/>
            <p:cNvPicPr>
              <a:picLocks noChangeAspect="1"/>
            </p:cNvPicPr>
            <p:nvPr/>
          </p:nvPicPr>
          <p:blipFill>
            <a:blip r:embed="rId2"/>
            <a:srcRect l="1023" t="11790" r="3865" b="2851"/>
            <a:stretch>
              <a:fillRect/>
            </a:stretch>
          </p:blipFill>
          <p:spPr>
            <a:xfrm flipH="1">
              <a:off x="12946" y="2537"/>
              <a:ext cx="3965" cy="5335"/>
            </a:xfrm>
            <a:prstGeom prst="rect">
              <a:avLst/>
            </a:prstGeom>
            <a:effectLst>
              <a:outerShdw blurRad="50800" dist="38100" dir="2700000" algn="tl" rotWithShape="0">
                <a:prstClr val="black">
                  <a:alpha val="40000"/>
                </a:prstClr>
              </a:outerShdw>
            </a:effectLst>
          </p:spPr>
        </p:pic>
        <p:grpSp>
          <p:nvGrpSpPr>
            <p:cNvPr id="10" name="组合 9"/>
            <p:cNvGrpSpPr/>
            <p:nvPr/>
          </p:nvGrpSpPr>
          <p:grpSpPr>
            <a:xfrm>
              <a:off x="11670" y="2730"/>
              <a:ext cx="5986" cy="5474"/>
              <a:chOff x="11670" y="2730"/>
              <a:chExt cx="5986" cy="5474"/>
            </a:xfrm>
          </p:grpSpPr>
          <p:sp>
            <p:nvSpPr>
              <p:cNvPr id="18" name="Shape 51"/>
              <p:cNvSpPr/>
              <p:nvPr/>
            </p:nvSpPr>
            <p:spPr>
              <a:xfrm rot="473564">
                <a:off x="12202" y="2730"/>
                <a:ext cx="5455" cy="5339"/>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 name="Shape 51"/>
              <p:cNvSpPr/>
              <p:nvPr/>
            </p:nvSpPr>
            <p:spPr>
              <a:xfrm rot="473564">
                <a:off x="12609" y="2963"/>
                <a:ext cx="1013" cy="99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 name="Shape 51"/>
              <p:cNvSpPr/>
              <p:nvPr/>
            </p:nvSpPr>
            <p:spPr>
              <a:xfrm rot="473564">
                <a:off x="11684" y="5157"/>
                <a:ext cx="1013" cy="99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 name="Shape 51"/>
              <p:cNvSpPr/>
              <p:nvPr/>
            </p:nvSpPr>
            <p:spPr>
              <a:xfrm rot="473564">
                <a:off x="13286" y="7212"/>
                <a:ext cx="1013" cy="99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文本框 7"/>
              <p:cNvSpPr txBox="1"/>
              <p:nvPr/>
            </p:nvSpPr>
            <p:spPr>
              <a:xfrm>
                <a:off x="12576" y="3048"/>
                <a:ext cx="1091" cy="821"/>
              </a:xfrm>
              <a:prstGeom prst="rect">
                <a:avLst/>
              </a:prstGeom>
              <a:noFill/>
            </p:spPr>
            <p:txBody>
              <a:bodyPr wrap="square" rtlCol="0">
                <a:spAutoFit/>
              </a:bodyPr>
              <a:lstStyle/>
              <a:p>
                <a:pPr algn="ctr"/>
                <a:r>
                  <a:rPr lang="en-US" altLang="zh-CN" sz="2800">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01</a:t>
                </a:r>
              </a:p>
            </p:txBody>
          </p:sp>
          <p:sp>
            <p:nvSpPr>
              <p:cNvPr id="6" name="文本框 5"/>
              <p:cNvSpPr txBox="1"/>
              <p:nvPr/>
            </p:nvSpPr>
            <p:spPr>
              <a:xfrm>
                <a:off x="11670" y="5243"/>
                <a:ext cx="1091" cy="822"/>
              </a:xfrm>
              <a:prstGeom prst="rect">
                <a:avLst/>
              </a:prstGeom>
              <a:noFill/>
            </p:spPr>
            <p:txBody>
              <a:bodyPr wrap="square" rtlCol="0">
                <a:spAutoFit/>
              </a:bodyPr>
              <a:lstStyle/>
              <a:p>
                <a:pPr algn="ctr"/>
                <a:r>
                  <a:rPr lang="en-US" altLang="zh-CN" sz="2800">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02</a:t>
                </a:r>
              </a:p>
            </p:txBody>
          </p:sp>
          <p:sp>
            <p:nvSpPr>
              <p:cNvPr id="9" name="文本框 8"/>
              <p:cNvSpPr txBox="1"/>
              <p:nvPr/>
            </p:nvSpPr>
            <p:spPr>
              <a:xfrm>
                <a:off x="13272" y="7297"/>
                <a:ext cx="1091" cy="822"/>
              </a:xfrm>
              <a:prstGeom prst="rect">
                <a:avLst/>
              </a:prstGeom>
              <a:noFill/>
            </p:spPr>
            <p:txBody>
              <a:bodyPr wrap="square" rtlCol="0">
                <a:spAutoFit/>
              </a:bodyPr>
              <a:lstStyle/>
              <a:p>
                <a:pPr algn="ctr"/>
                <a:r>
                  <a:rPr lang="en-US" altLang="zh-CN" sz="2800">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03</a:t>
                </a:r>
              </a:p>
            </p:txBody>
          </p:sp>
        </p:grpSp>
      </p:grpSp>
      <p:grpSp>
        <p:nvGrpSpPr>
          <p:cNvPr id="13" name="组合 12"/>
          <p:cNvGrpSpPr/>
          <p:nvPr/>
        </p:nvGrpSpPr>
        <p:grpSpPr>
          <a:xfrm>
            <a:off x="1779270" y="2511425"/>
            <a:ext cx="4734560" cy="830580"/>
            <a:chOff x="9393" y="4069"/>
            <a:chExt cx="7456" cy="1308"/>
          </a:xfrm>
        </p:grpSpPr>
        <p:sp>
          <p:nvSpPr>
            <p:cNvPr id="14" name="Freeform 100"/>
            <p:cNvSpPr>
              <a:spLocks noEditPoints="1"/>
            </p:cNvSpPr>
            <p:nvPr/>
          </p:nvSpPr>
          <p:spPr bwMode="auto">
            <a:xfrm flipV="1">
              <a:off x="9393" y="4069"/>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6" name="TextBox 4"/>
            <p:cNvSpPr txBox="1"/>
            <p:nvPr/>
          </p:nvSpPr>
          <p:spPr>
            <a:xfrm>
              <a:off x="9895" y="4069"/>
              <a:ext cx="6955"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15" name="组合 14"/>
          <p:cNvGrpSpPr/>
          <p:nvPr/>
        </p:nvGrpSpPr>
        <p:grpSpPr>
          <a:xfrm>
            <a:off x="1734820" y="3559175"/>
            <a:ext cx="4734560" cy="830580"/>
            <a:chOff x="9393" y="4069"/>
            <a:chExt cx="7456" cy="1308"/>
          </a:xfrm>
        </p:grpSpPr>
        <p:sp>
          <p:nvSpPr>
            <p:cNvPr id="17" name="Freeform 100"/>
            <p:cNvSpPr>
              <a:spLocks noEditPoints="1"/>
            </p:cNvSpPr>
            <p:nvPr/>
          </p:nvSpPr>
          <p:spPr bwMode="auto">
            <a:xfrm flipV="1">
              <a:off x="9393" y="4069"/>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9" name="TextBox 4"/>
            <p:cNvSpPr txBox="1"/>
            <p:nvPr/>
          </p:nvSpPr>
          <p:spPr>
            <a:xfrm>
              <a:off x="9895" y="4069"/>
              <a:ext cx="6955"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20" name="组合 19"/>
          <p:cNvGrpSpPr/>
          <p:nvPr/>
        </p:nvGrpSpPr>
        <p:grpSpPr>
          <a:xfrm>
            <a:off x="1779905" y="4606925"/>
            <a:ext cx="4734560" cy="830580"/>
            <a:chOff x="9393" y="4069"/>
            <a:chExt cx="7456" cy="1308"/>
          </a:xfrm>
        </p:grpSpPr>
        <p:sp>
          <p:nvSpPr>
            <p:cNvPr id="21" name="Freeform 100"/>
            <p:cNvSpPr>
              <a:spLocks noEditPoints="1"/>
            </p:cNvSpPr>
            <p:nvPr/>
          </p:nvSpPr>
          <p:spPr bwMode="auto">
            <a:xfrm flipV="1">
              <a:off x="9393" y="4069"/>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22" name="TextBox 4"/>
            <p:cNvSpPr txBox="1"/>
            <p:nvPr/>
          </p:nvSpPr>
          <p:spPr>
            <a:xfrm>
              <a:off x="9895" y="4069"/>
              <a:ext cx="6955"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24" name="组合 23"/>
          <p:cNvGrpSpPr/>
          <p:nvPr/>
        </p:nvGrpSpPr>
        <p:grpSpPr>
          <a:xfrm>
            <a:off x="1881505" y="1511935"/>
            <a:ext cx="3321685" cy="815340"/>
            <a:chOff x="2053" y="5845"/>
            <a:chExt cx="2327" cy="1068"/>
          </a:xfrm>
        </p:grpSpPr>
        <p:sp>
          <p:nvSpPr>
            <p:cNvPr id="25" name="Freeform 128"/>
            <p:cNvSpPr>
              <a:spLocks noEditPoints="1"/>
            </p:cNvSpPr>
            <p:nvPr/>
          </p:nvSpPr>
          <p:spPr bwMode="auto">
            <a:xfrm flipH="1">
              <a:off x="2127" y="5845"/>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26" name="Text Box 21"/>
            <p:cNvSpPr txBox="1">
              <a:spLocks noChangeArrowheads="1"/>
            </p:cNvSpPr>
            <p:nvPr/>
          </p:nvSpPr>
          <p:spPr bwMode="auto">
            <a:xfrm>
              <a:off x="2053" y="5899"/>
              <a:ext cx="2227" cy="60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具体活动概述</a:t>
              </a:r>
            </a:p>
          </p:txBody>
        </p:sp>
      </p:grpSp>
      <p:grpSp>
        <p:nvGrpSpPr>
          <p:cNvPr id="3" name="组合 2"/>
          <p:cNvGrpSpPr/>
          <p:nvPr/>
        </p:nvGrpSpPr>
        <p:grpSpPr>
          <a:xfrm>
            <a:off x="149225" y="751205"/>
            <a:ext cx="2326640" cy="431800"/>
            <a:chOff x="235" y="1183"/>
            <a:chExt cx="3664" cy="680"/>
          </a:xfrm>
        </p:grpSpPr>
        <p:sp>
          <p:nvSpPr>
            <p:cNvPr id="7"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a:t>
              </a:r>
              <a:r>
                <a:rPr lang="en-US" b="1">
                  <a:solidFill>
                    <a:srgbClr val="EF719E"/>
                  </a:solidFill>
                  <a:effectLst/>
                  <a:latin typeface="小单纯体" panose="02010601030101010101" charset="-122"/>
                  <a:ea typeface="小单纯体" panose="02010601030101010101" charset="-122"/>
                </a:rPr>
                <a:t>l</a:t>
              </a:r>
              <a:r>
                <a:rPr lang="zh-CN" altLang="en-US" b="1">
                  <a:solidFill>
                    <a:srgbClr val="EF719E"/>
                  </a:solidFill>
                  <a:effectLst/>
                  <a:latin typeface="小单纯体" panose="02010601030101010101" charset="-122"/>
                  <a:ea typeface="小单纯体" panose="02010601030101010101" charset="-122"/>
                </a:rPr>
                <a:t>亮点体现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vertic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000"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000" fill="hold">
                                          <p:stCondLst>
                                            <p:cond delay="0"/>
                                          </p:stCondLst>
                                        </p:cTn>
                                        <p:tgtEl>
                                          <p:spTgt spid="24"/>
                                        </p:tgtEl>
                                        <p:attrNameLst>
                                          <p:attrName>style.visibility</p:attrName>
                                        </p:attrNameLst>
                                      </p:cBhvr>
                                      <p:to>
                                        <p:strVal val="visible"/>
                                      </p:to>
                                    </p:set>
                                    <p:anim calcmode="lin" valueType="num">
                                      <p:cBhvr>
                                        <p:cTn id="15" dur="1000" fill="hold"/>
                                        <p:tgtEl>
                                          <p:spTgt spid="24"/>
                                        </p:tgtEl>
                                        <p:attrNameLst>
                                          <p:attrName>ppt_w</p:attrName>
                                        </p:attrNameLst>
                                      </p:cBhvr>
                                      <p:tavLst>
                                        <p:tav tm="0">
                                          <p:val>
                                            <p:fltVal val="0"/>
                                          </p:val>
                                        </p:tav>
                                        <p:tav tm="100000">
                                          <p:val>
                                            <p:strVal val="#ppt_w"/>
                                          </p:val>
                                        </p:tav>
                                      </p:tavLst>
                                    </p:anim>
                                    <p:anim calcmode="lin" valueType="num">
                                      <p:cBhvr>
                                        <p:cTn id="16" dur="1000" fill="hold"/>
                                        <p:tgtEl>
                                          <p:spTgt spid="24"/>
                                        </p:tgtEl>
                                        <p:attrNameLst>
                                          <p:attrName>ppt_h</p:attrName>
                                        </p:attrNameLst>
                                      </p:cBhvr>
                                      <p:tavLst>
                                        <p:tav tm="0">
                                          <p:val>
                                            <p:fltVal val="0"/>
                                          </p:val>
                                        </p:tav>
                                        <p:tav tm="100000">
                                          <p:val>
                                            <p:strVal val="#ppt_h"/>
                                          </p:val>
                                        </p:tav>
                                      </p:tavLst>
                                    </p:anim>
                                    <p:animEffect transition="in" filter="fade">
                                      <p:cBhvr>
                                        <p:cTn id="17" dur="1000"/>
                                        <p:tgtEl>
                                          <p:spTgt spid="24"/>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2"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56105" y="1769745"/>
            <a:ext cx="1174750" cy="1149350"/>
            <a:chOff x="1910" y="2548"/>
            <a:chExt cx="1850" cy="1810"/>
          </a:xfrm>
        </p:grpSpPr>
        <p:sp>
          <p:nvSpPr>
            <p:cNvPr id="3" name="Shape 51"/>
            <p:cNvSpPr/>
            <p:nvPr/>
          </p:nvSpPr>
          <p:spPr>
            <a:xfrm rot="1073564">
              <a:off x="1910" y="25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10" name="组合 109"/>
            <p:cNvGrpSpPr/>
            <p:nvPr/>
          </p:nvGrpSpPr>
          <p:grpSpPr>
            <a:xfrm>
              <a:off x="2330" y="2884"/>
              <a:ext cx="1026" cy="1027"/>
              <a:chOff x="8976" y="4977"/>
              <a:chExt cx="751" cy="752"/>
            </a:xfrm>
            <a:solidFill>
              <a:srgbClr val="F5A8C3"/>
            </a:solidFill>
          </p:grpSpPr>
          <p:sp>
            <p:nvSpPr>
              <p:cNvPr id="193" name="Freeform 198"/>
              <p:cNvSpPr/>
              <p:nvPr/>
            </p:nvSpPr>
            <p:spPr bwMode="auto">
              <a:xfrm>
                <a:off x="8976" y="5075"/>
                <a:ext cx="654" cy="654"/>
              </a:xfrm>
              <a:custGeom>
                <a:avLst/>
                <a:gdLst>
                  <a:gd name="T0" fmla="*/ 160 w 160"/>
                  <a:gd name="T1" fmla="*/ 80 h 160"/>
                  <a:gd name="T2" fmla="*/ 80 w 160"/>
                  <a:gd name="T3" fmla="*/ 160 h 160"/>
                  <a:gd name="T4" fmla="*/ 0 w 160"/>
                  <a:gd name="T5" fmla="*/ 80 h 160"/>
                  <a:gd name="T6" fmla="*/ 80 w 160"/>
                  <a:gd name="T7" fmla="*/ 0 h 160"/>
                </a:gdLst>
                <a:ahLst/>
                <a:cxnLst>
                  <a:cxn ang="0">
                    <a:pos x="T0" y="T1"/>
                  </a:cxn>
                  <a:cxn ang="0">
                    <a:pos x="T2" y="T3"/>
                  </a:cxn>
                  <a:cxn ang="0">
                    <a:pos x="T4" y="T5"/>
                  </a:cxn>
                  <a:cxn ang="0">
                    <a:pos x="T6" y="T7"/>
                  </a:cxn>
                </a:cxnLst>
                <a:rect l="0" t="0" r="r" b="b"/>
                <a:pathLst>
                  <a:path w="160" h="160">
                    <a:moveTo>
                      <a:pt x="160" y="80"/>
                    </a:moveTo>
                    <a:cubicBezTo>
                      <a:pt x="160" y="124"/>
                      <a:pt x="124" y="160"/>
                      <a:pt x="80" y="160"/>
                    </a:cubicBezTo>
                    <a:cubicBezTo>
                      <a:pt x="36" y="160"/>
                      <a:pt x="0" y="124"/>
                      <a:pt x="0" y="80"/>
                    </a:cubicBezTo>
                    <a:cubicBezTo>
                      <a:pt x="0" y="36"/>
                      <a:pt x="36" y="0"/>
                      <a:pt x="80" y="0"/>
                    </a:cubicBezTo>
                  </a:path>
                </a:pathLst>
              </a:cu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194" name="Oval 199"/>
              <p:cNvSpPr>
                <a:spLocks noChangeArrowheads="1"/>
              </p:cNvSpPr>
              <p:nvPr/>
            </p:nvSpPr>
            <p:spPr bwMode="auto">
              <a:xfrm>
                <a:off x="9221" y="5320"/>
                <a:ext cx="164" cy="164"/>
              </a:xfrm>
              <a:prstGeom prst="ellips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195" name="Line 200"/>
              <p:cNvSpPr>
                <a:spLocks noChangeShapeType="1"/>
              </p:cNvSpPr>
              <p:nvPr/>
            </p:nvSpPr>
            <p:spPr bwMode="auto">
              <a:xfrm flipH="1" flipV="1">
                <a:off x="9367" y="5467"/>
                <a:ext cx="167" cy="164"/>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196" name="Line 201"/>
              <p:cNvSpPr>
                <a:spLocks noChangeShapeType="1"/>
              </p:cNvSpPr>
              <p:nvPr/>
            </p:nvSpPr>
            <p:spPr bwMode="auto">
              <a:xfrm>
                <a:off x="9391" y="5401"/>
                <a:ext cx="238" cy="0"/>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197" name="Line 202"/>
              <p:cNvSpPr>
                <a:spLocks noChangeShapeType="1"/>
              </p:cNvSpPr>
              <p:nvPr/>
            </p:nvSpPr>
            <p:spPr bwMode="auto">
              <a:xfrm flipV="1">
                <a:off x="9302" y="5075"/>
                <a:ext cx="0" cy="236"/>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198" name="Freeform 203"/>
              <p:cNvSpPr/>
              <p:nvPr/>
            </p:nvSpPr>
            <p:spPr bwMode="auto">
              <a:xfrm>
                <a:off x="9367" y="4977"/>
                <a:ext cx="361" cy="361"/>
              </a:xfrm>
              <a:custGeom>
                <a:avLst/>
                <a:gdLst>
                  <a:gd name="T0" fmla="*/ 88 w 88"/>
                  <a:gd name="T1" fmla="*/ 88 h 88"/>
                  <a:gd name="T2" fmla="*/ 0 w 88"/>
                  <a:gd name="T3" fmla="*/ 0 h 88"/>
                  <a:gd name="T4" fmla="*/ 0 w 88"/>
                  <a:gd name="T5" fmla="*/ 0 h 88"/>
                  <a:gd name="T6" fmla="*/ 0 w 88"/>
                  <a:gd name="T7" fmla="*/ 69 h 88"/>
                  <a:gd name="T8" fmla="*/ 19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cubicBezTo>
                      <a:pt x="88" y="39"/>
                      <a:pt x="49" y="0"/>
                      <a:pt x="0" y="0"/>
                    </a:cubicBezTo>
                    <a:cubicBezTo>
                      <a:pt x="0" y="0"/>
                      <a:pt x="0" y="0"/>
                      <a:pt x="0" y="0"/>
                    </a:cubicBezTo>
                    <a:cubicBezTo>
                      <a:pt x="0" y="69"/>
                      <a:pt x="0" y="69"/>
                      <a:pt x="0" y="69"/>
                    </a:cubicBezTo>
                    <a:cubicBezTo>
                      <a:pt x="11" y="69"/>
                      <a:pt x="19" y="77"/>
                      <a:pt x="19" y="88"/>
                    </a:cubicBezTo>
                    <a:lnTo>
                      <a:pt x="88" y="88"/>
                    </a:lnTo>
                    <a:close/>
                  </a:path>
                </a:pathLst>
              </a:cu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grpSp>
      </p:grpSp>
      <p:grpSp>
        <p:nvGrpSpPr>
          <p:cNvPr id="8" name="组合 7"/>
          <p:cNvGrpSpPr/>
          <p:nvPr/>
        </p:nvGrpSpPr>
        <p:grpSpPr>
          <a:xfrm>
            <a:off x="4192270" y="1769745"/>
            <a:ext cx="1174750" cy="1149350"/>
            <a:chOff x="5504" y="2548"/>
            <a:chExt cx="1850" cy="1810"/>
          </a:xfrm>
        </p:grpSpPr>
        <p:sp>
          <p:nvSpPr>
            <p:cNvPr id="4" name="Shape 51"/>
            <p:cNvSpPr/>
            <p:nvPr/>
          </p:nvSpPr>
          <p:spPr>
            <a:xfrm rot="1073564">
              <a:off x="5504" y="25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256" name="组合 255"/>
            <p:cNvGrpSpPr/>
            <p:nvPr/>
          </p:nvGrpSpPr>
          <p:grpSpPr>
            <a:xfrm>
              <a:off x="6051" y="3090"/>
              <a:ext cx="758" cy="749"/>
              <a:chOff x="16698" y="1143"/>
              <a:chExt cx="758" cy="749"/>
            </a:xfrm>
            <a:solidFill>
              <a:srgbClr val="F5A8C3"/>
            </a:solidFill>
          </p:grpSpPr>
          <p:sp>
            <p:nvSpPr>
              <p:cNvPr id="277" name="Freeform 283"/>
              <p:cNvSpPr/>
              <p:nvPr/>
            </p:nvSpPr>
            <p:spPr bwMode="auto">
              <a:xfrm>
                <a:off x="16698" y="1274"/>
                <a:ext cx="758" cy="228"/>
              </a:xfrm>
              <a:custGeom>
                <a:avLst/>
                <a:gdLst>
                  <a:gd name="T0" fmla="*/ 0 w 441"/>
                  <a:gd name="T1" fmla="*/ 133 h 133"/>
                  <a:gd name="T2" fmla="*/ 0 w 441"/>
                  <a:gd name="T3" fmla="*/ 0 h 133"/>
                  <a:gd name="T4" fmla="*/ 441 w 441"/>
                  <a:gd name="T5" fmla="*/ 0 h 133"/>
                  <a:gd name="T6" fmla="*/ 441 w 441"/>
                  <a:gd name="T7" fmla="*/ 133 h 133"/>
                </a:gdLst>
                <a:ahLst/>
                <a:cxnLst>
                  <a:cxn ang="0">
                    <a:pos x="T0" y="T1"/>
                  </a:cxn>
                  <a:cxn ang="0">
                    <a:pos x="T2" y="T3"/>
                  </a:cxn>
                  <a:cxn ang="0">
                    <a:pos x="T4" y="T5"/>
                  </a:cxn>
                  <a:cxn ang="0">
                    <a:pos x="T6" y="T7"/>
                  </a:cxn>
                </a:cxnLst>
                <a:rect l="0" t="0" r="r" b="b"/>
                <a:pathLst>
                  <a:path w="441" h="133">
                    <a:moveTo>
                      <a:pt x="0" y="133"/>
                    </a:moveTo>
                    <a:lnTo>
                      <a:pt x="0" y="0"/>
                    </a:lnTo>
                    <a:lnTo>
                      <a:pt x="441" y="0"/>
                    </a:lnTo>
                    <a:lnTo>
                      <a:pt x="441" y="133"/>
                    </a:lnTo>
                  </a:path>
                </a:pathLst>
              </a:cu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78" name="Freeform 284"/>
              <p:cNvSpPr/>
              <p:nvPr/>
            </p:nvSpPr>
            <p:spPr bwMode="auto">
              <a:xfrm>
                <a:off x="16763" y="1502"/>
                <a:ext cx="627" cy="390"/>
              </a:xfrm>
              <a:custGeom>
                <a:avLst/>
                <a:gdLst>
                  <a:gd name="T0" fmla="*/ 365 w 365"/>
                  <a:gd name="T1" fmla="*/ 0 h 227"/>
                  <a:gd name="T2" fmla="*/ 365 w 365"/>
                  <a:gd name="T3" fmla="*/ 227 h 227"/>
                  <a:gd name="T4" fmla="*/ 0 w 365"/>
                  <a:gd name="T5" fmla="*/ 227 h 227"/>
                  <a:gd name="T6" fmla="*/ 0 w 365"/>
                  <a:gd name="T7" fmla="*/ 0 h 227"/>
                </a:gdLst>
                <a:ahLst/>
                <a:cxnLst>
                  <a:cxn ang="0">
                    <a:pos x="T0" y="T1"/>
                  </a:cxn>
                  <a:cxn ang="0">
                    <a:pos x="T2" y="T3"/>
                  </a:cxn>
                  <a:cxn ang="0">
                    <a:pos x="T4" y="T5"/>
                  </a:cxn>
                  <a:cxn ang="0">
                    <a:pos x="T6" y="T7"/>
                  </a:cxn>
                </a:cxnLst>
                <a:rect l="0" t="0" r="r" b="b"/>
                <a:pathLst>
                  <a:path w="365" h="227">
                    <a:moveTo>
                      <a:pt x="365" y="0"/>
                    </a:moveTo>
                    <a:lnTo>
                      <a:pt x="365" y="227"/>
                    </a:lnTo>
                    <a:lnTo>
                      <a:pt x="0" y="227"/>
                    </a:lnTo>
                    <a:lnTo>
                      <a:pt x="0" y="0"/>
                    </a:lnTo>
                  </a:path>
                </a:pathLst>
              </a:cu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79" name="Line 285"/>
              <p:cNvSpPr>
                <a:spLocks noChangeShapeType="1"/>
              </p:cNvSpPr>
              <p:nvPr/>
            </p:nvSpPr>
            <p:spPr bwMode="auto">
              <a:xfrm flipV="1">
                <a:off x="17027" y="1274"/>
                <a:ext cx="0" cy="618"/>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80" name="Line 286"/>
              <p:cNvSpPr>
                <a:spLocks noChangeShapeType="1"/>
              </p:cNvSpPr>
              <p:nvPr/>
            </p:nvSpPr>
            <p:spPr bwMode="auto">
              <a:xfrm>
                <a:off x="17125" y="1274"/>
                <a:ext cx="0" cy="618"/>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81" name="Oval 287"/>
              <p:cNvSpPr>
                <a:spLocks noChangeArrowheads="1"/>
              </p:cNvSpPr>
              <p:nvPr/>
            </p:nvSpPr>
            <p:spPr bwMode="auto">
              <a:xfrm>
                <a:off x="17093" y="1143"/>
                <a:ext cx="132" cy="131"/>
              </a:xfrm>
              <a:prstGeom prst="ellips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82" name="Oval 288"/>
              <p:cNvSpPr>
                <a:spLocks noChangeArrowheads="1"/>
              </p:cNvSpPr>
              <p:nvPr/>
            </p:nvSpPr>
            <p:spPr bwMode="auto">
              <a:xfrm>
                <a:off x="16928" y="1143"/>
                <a:ext cx="132" cy="131"/>
              </a:xfrm>
              <a:prstGeom prst="ellips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83" name="Line 289"/>
              <p:cNvSpPr>
                <a:spLocks noChangeShapeType="1"/>
              </p:cNvSpPr>
              <p:nvPr/>
            </p:nvSpPr>
            <p:spPr bwMode="auto">
              <a:xfrm flipH="1">
                <a:off x="16698" y="1502"/>
                <a:ext cx="330" cy="0"/>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sp>
            <p:nvSpPr>
              <p:cNvPr id="284" name="Line 290"/>
              <p:cNvSpPr>
                <a:spLocks noChangeShapeType="1"/>
              </p:cNvSpPr>
              <p:nvPr/>
            </p:nvSpPr>
            <p:spPr bwMode="auto">
              <a:xfrm flipH="1">
                <a:off x="17125" y="1502"/>
                <a:ext cx="330" cy="0"/>
              </a:xfrm>
              <a:prstGeom prst="line">
                <a:avLst/>
              </a:prstGeom>
              <a:grpFill/>
              <a:ln w="30163" cap="rnd">
                <a:solidFill>
                  <a:srgbClr val="FFFFFF"/>
                </a:solidFill>
                <a:prstDash val="solid"/>
                <a:round/>
              </a:ln>
              <a:extLst/>
            </p:spPr>
            <p:txBody>
              <a:bodyPr vert="horz" wrap="square" lIns="91440" tIns="45720" rIns="91440" bIns="45720" numCol="1" anchor="t" anchorCtr="0" compatLnSpc="1"/>
              <a:lstStyle/>
              <a:p>
                <a:endParaRPr lang="zh-CN" altLang="en-US"/>
              </a:p>
            </p:txBody>
          </p:sp>
        </p:grpSp>
      </p:grpSp>
      <p:grpSp>
        <p:nvGrpSpPr>
          <p:cNvPr id="9" name="组合 8"/>
          <p:cNvGrpSpPr/>
          <p:nvPr/>
        </p:nvGrpSpPr>
        <p:grpSpPr>
          <a:xfrm>
            <a:off x="8848090" y="1769745"/>
            <a:ext cx="1174750" cy="1149350"/>
            <a:chOff x="12947" y="2548"/>
            <a:chExt cx="1850" cy="1810"/>
          </a:xfrm>
        </p:grpSpPr>
        <p:sp>
          <p:nvSpPr>
            <p:cNvPr id="5" name="Shape 51"/>
            <p:cNvSpPr/>
            <p:nvPr/>
          </p:nvSpPr>
          <p:spPr>
            <a:xfrm rot="1073564">
              <a:off x="12947" y="25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257" name="组合 256"/>
            <p:cNvGrpSpPr/>
            <p:nvPr/>
          </p:nvGrpSpPr>
          <p:grpSpPr>
            <a:xfrm>
              <a:off x="13497" y="3090"/>
              <a:ext cx="752" cy="625"/>
              <a:chOff x="10903" y="5039"/>
              <a:chExt cx="752" cy="625"/>
            </a:xfrm>
            <a:solidFill>
              <a:srgbClr val="F5A8C3"/>
            </a:solidFill>
          </p:grpSpPr>
          <p:sp>
            <p:nvSpPr>
              <p:cNvPr id="167" name="Freeform 172"/>
              <p:cNvSpPr/>
              <p:nvPr/>
            </p:nvSpPr>
            <p:spPr bwMode="auto">
              <a:xfrm>
                <a:off x="10948" y="5365"/>
                <a:ext cx="74" cy="74"/>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68" name="Freeform 173"/>
              <p:cNvSpPr/>
              <p:nvPr/>
            </p:nvSpPr>
            <p:spPr bwMode="auto">
              <a:xfrm>
                <a:off x="11144" y="5170"/>
                <a:ext cx="72" cy="72"/>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69" name="Rectangle 174"/>
              <p:cNvSpPr>
                <a:spLocks noChangeArrowheads="1"/>
              </p:cNvSpPr>
              <p:nvPr/>
            </p:nvSpPr>
            <p:spPr bwMode="auto">
              <a:xfrm>
                <a:off x="10935" y="5533"/>
                <a:ext cx="98" cy="131"/>
              </a:xfrm>
              <a:prstGeom prst="rect">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0" name="Rectangle 175"/>
              <p:cNvSpPr>
                <a:spLocks noChangeArrowheads="1"/>
              </p:cNvSpPr>
              <p:nvPr/>
            </p:nvSpPr>
            <p:spPr bwMode="auto">
              <a:xfrm>
                <a:off x="11132" y="5338"/>
                <a:ext cx="98" cy="326"/>
              </a:xfrm>
              <a:prstGeom prst="rect">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1" name="Rectangle 176"/>
              <p:cNvSpPr>
                <a:spLocks noChangeArrowheads="1"/>
              </p:cNvSpPr>
              <p:nvPr/>
            </p:nvSpPr>
            <p:spPr bwMode="auto">
              <a:xfrm>
                <a:off x="11327" y="5434"/>
                <a:ext cx="98" cy="229"/>
              </a:xfrm>
              <a:prstGeom prst="rect">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2" name="Rectangle 177"/>
              <p:cNvSpPr>
                <a:spLocks noChangeArrowheads="1"/>
              </p:cNvSpPr>
              <p:nvPr/>
            </p:nvSpPr>
            <p:spPr bwMode="auto">
              <a:xfrm>
                <a:off x="11524" y="5206"/>
                <a:ext cx="98" cy="457"/>
              </a:xfrm>
              <a:prstGeom prst="rect">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3" name="Line 178"/>
              <p:cNvSpPr>
                <a:spLocks noChangeShapeType="1"/>
              </p:cNvSpPr>
              <p:nvPr/>
            </p:nvSpPr>
            <p:spPr bwMode="auto">
              <a:xfrm flipH="1">
                <a:off x="10903" y="5664"/>
                <a:ext cx="752" cy="0"/>
              </a:xfrm>
              <a:prstGeom prst="line">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4" name="Freeform 179"/>
              <p:cNvSpPr/>
              <p:nvPr/>
            </p:nvSpPr>
            <p:spPr bwMode="auto">
              <a:xfrm>
                <a:off x="11341" y="5267"/>
                <a:ext cx="72" cy="74"/>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5" name="Freeform 180"/>
              <p:cNvSpPr/>
              <p:nvPr/>
            </p:nvSpPr>
            <p:spPr bwMode="auto">
              <a:xfrm>
                <a:off x="11536" y="5039"/>
                <a:ext cx="74" cy="72"/>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6" name="Line 181"/>
              <p:cNvSpPr>
                <a:spLocks noChangeShapeType="1"/>
              </p:cNvSpPr>
              <p:nvPr/>
            </p:nvSpPr>
            <p:spPr bwMode="auto">
              <a:xfrm>
                <a:off x="11572" y="5075"/>
                <a:ext cx="0" cy="0"/>
              </a:xfrm>
              <a:prstGeom prst="line">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7" name="Line 182"/>
              <p:cNvSpPr>
                <a:spLocks noChangeShapeType="1"/>
              </p:cNvSpPr>
              <p:nvPr/>
            </p:nvSpPr>
            <p:spPr bwMode="auto">
              <a:xfrm>
                <a:off x="11213" y="5222"/>
                <a:ext cx="131" cy="66"/>
              </a:xfrm>
              <a:prstGeom prst="line">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8" name="Line 183"/>
              <p:cNvSpPr>
                <a:spLocks noChangeShapeType="1"/>
              </p:cNvSpPr>
              <p:nvPr/>
            </p:nvSpPr>
            <p:spPr bwMode="auto">
              <a:xfrm>
                <a:off x="11018" y="5370"/>
                <a:ext cx="0" cy="0"/>
              </a:xfrm>
              <a:prstGeom prst="line">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79" name="Line 184"/>
              <p:cNvSpPr>
                <a:spLocks noChangeShapeType="1"/>
              </p:cNvSpPr>
              <p:nvPr/>
            </p:nvSpPr>
            <p:spPr bwMode="auto">
              <a:xfrm flipV="1">
                <a:off x="11018" y="5239"/>
                <a:ext cx="129" cy="131"/>
              </a:xfrm>
              <a:prstGeom prst="line">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sp>
            <p:nvSpPr>
              <p:cNvPr id="180" name="Line 185"/>
              <p:cNvSpPr>
                <a:spLocks noChangeShapeType="1"/>
              </p:cNvSpPr>
              <p:nvPr/>
            </p:nvSpPr>
            <p:spPr bwMode="auto">
              <a:xfrm flipV="1">
                <a:off x="11410" y="5108"/>
                <a:ext cx="129" cy="164"/>
              </a:xfrm>
              <a:prstGeom prst="line">
                <a:avLst/>
              </a:prstGeom>
              <a:grpFill/>
              <a:ln w="30163" cap="rnd">
                <a:solidFill>
                  <a:srgbClr val="F5A8C3"/>
                </a:solidFill>
                <a:prstDash val="solid"/>
                <a:round/>
              </a:ln>
              <a:extLst/>
            </p:spPr>
            <p:txBody>
              <a:bodyPr vert="horz" wrap="square" lIns="91440" tIns="45720" rIns="91440" bIns="45720" numCol="1" anchor="t" anchorCtr="0" compatLnSpc="1"/>
              <a:lstStyle/>
              <a:p>
                <a:endParaRPr lang="zh-CN" altLang="en-US"/>
              </a:p>
            </p:txBody>
          </p:sp>
        </p:grpSp>
      </p:grpSp>
      <p:grpSp>
        <p:nvGrpSpPr>
          <p:cNvPr id="10" name="组合 9"/>
          <p:cNvGrpSpPr/>
          <p:nvPr/>
        </p:nvGrpSpPr>
        <p:grpSpPr>
          <a:xfrm>
            <a:off x="6528435" y="1769745"/>
            <a:ext cx="1174750" cy="1149350"/>
            <a:chOff x="9417" y="2748"/>
            <a:chExt cx="1850" cy="1810"/>
          </a:xfrm>
        </p:grpSpPr>
        <p:sp>
          <p:nvSpPr>
            <p:cNvPr id="6" name="Shape 51"/>
            <p:cNvSpPr/>
            <p:nvPr/>
          </p:nvSpPr>
          <p:spPr>
            <a:xfrm rot="1073564">
              <a:off x="9417" y="27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2" name="Freeform 54"/>
            <p:cNvSpPr/>
            <p:nvPr/>
          </p:nvSpPr>
          <p:spPr bwMode="auto">
            <a:xfrm>
              <a:off x="9932" y="3273"/>
              <a:ext cx="822" cy="698"/>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5A8C3"/>
            </a:solidFill>
            <a:ln w="9525">
              <a:solidFill>
                <a:srgbClr val="F5A8C3"/>
              </a:solidFill>
              <a:round/>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3667760" y="3434715"/>
            <a:ext cx="2128520" cy="1683385"/>
            <a:chOff x="3239" y="3154"/>
            <a:chExt cx="3352" cy="2651"/>
          </a:xfrm>
        </p:grpSpPr>
        <p:sp>
          <p:nvSpPr>
            <p:cNvPr id="16" name="TextBox 4"/>
            <p:cNvSpPr txBox="1"/>
            <p:nvPr/>
          </p:nvSpPr>
          <p:spPr>
            <a:xfrm>
              <a:off x="3461" y="4061"/>
              <a:ext cx="2906" cy="1744"/>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8" name="Text Box 21"/>
            <p:cNvSpPr txBox="1">
              <a:spLocks noChangeArrowheads="1"/>
            </p:cNvSpPr>
            <p:nvPr/>
          </p:nvSpPr>
          <p:spPr bwMode="auto">
            <a:xfrm>
              <a:off x="3239" y="3154"/>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活动亮点</a:t>
              </a:r>
            </a:p>
          </p:txBody>
        </p:sp>
      </p:grpSp>
      <p:grpSp>
        <p:nvGrpSpPr>
          <p:cNvPr id="14" name="组合 13"/>
          <p:cNvGrpSpPr/>
          <p:nvPr/>
        </p:nvGrpSpPr>
        <p:grpSpPr>
          <a:xfrm>
            <a:off x="1282700" y="3434715"/>
            <a:ext cx="2128520" cy="1683385"/>
            <a:chOff x="3239" y="3154"/>
            <a:chExt cx="3352" cy="2651"/>
          </a:xfrm>
        </p:grpSpPr>
        <p:sp>
          <p:nvSpPr>
            <p:cNvPr id="15" name="TextBox 4"/>
            <p:cNvSpPr txBox="1"/>
            <p:nvPr/>
          </p:nvSpPr>
          <p:spPr>
            <a:xfrm>
              <a:off x="3461" y="4061"/>
              <a:ext cx="2906" cy="1744"/>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17" name="Text Box 21"/>
            <p:cNvSpPr txBox="1">
              <a:spLocks noChangeArrowheads="1"/>
            </p:cNvSpPr>
            <p:nvPr/>
          </p:nvSpPr>
          <p:spPr bwMode="auto">
            <a:xfrm>
              <a:off x="3239" y="3154"/>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活动亮点</a:t>
              </a:r>
            </a:p>
          </p:txBody>
        </p:sp>
      </p:grpSp>
      <p:grpSp>
        <p:nvGrpSpPr>
          <p:cNvPr id="18" name="组合 17"/>
          <p:cNvGrpSpPr/>
          <p:nvPr/>
        </p:nvGrpSpPr>
        <p:grpSpPr>
          <a:xfrm>
            <a:off x="8437880" y="3434715"/>
            <a:ext cx="2128520" cy="1683385"/>
            <a:chOff x="3239" y="3154"/>
            <a:chExt cx="3352" cy="2651"/>
          </a:xfrm>
        </p:grpSpPr>
        <p:sp>
          <p:nvSpPr>
            <p:cNvPr id="19" name="TextBox 4"/>
            <p:cNvSpPr txBox="1"/>
            <p:nvPr/>
          </p:nvSpPr>
          <p:spPr>
            <a:xfrm>
              <a:off x="3461" y="4061"/>
              <a:ext cx="2906" cy="1744"/>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0" name="Text Box 21"/>
            <p:cNvSpPr txBox="1">
              <a:spLocks noChangeArrowheads="1"/>
            </p:cNvSpPr>
            <p:nvPr/>
          </p:nvSpPr>
          <p:spPr bwMode="auto">
            <a:xfrm>
              <a:off x="3239" y="3154"/>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活动亮点</a:t>
              </a:r>
            </a:p>
          </p:txBody>
        </p:sp>
      </p:grpSp>
      <p:grpSp>
        <p:nvGrpSpPr>
          <p:cNvPr id="21" name="组合 20"/>
          <p:cNvGrpSpPr/>
          <p:nvPr/>
        </p:nvGrpSpPr>
        <p:grpSpPr>
          <a:xfrm>
            <a:off x="6052820" y="3434715"/>
            <a:ext cx="2128520" cy="1683385"/>
            <a:chOff x="3239" y="3154"/>
            <a:chExt cx="3352" cy="2651"/>
          </a:xfrm>
        </p:grpSpPr>
        <p:sp>
          <p:nvSpPr>
            <p:cNvPr id="22" name="TextBox 4"/>
            <p:cNvSpPr txBox="1"/>
            <p:nvPr/>
          </p:nvSpPr>
          <p:spPr>
            <a:xfrm>
              <a:off x="3461" y="4061"/>
              <a:ext cx="2906" cy="1744"/>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3" name="Text Box 21"/>
            <p:cNvSpPr txBox="1">
              <a:spLocks noChangeArrowheads="1"/>
            </p:cNvSpPr>
            <p:nvPr/>
          </p:nvSpPr>
          <p:spPr bwMode="auto">
            <a:xfrm>
              <a:off x="3239" y="3154"/>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活动亮点</a:t>
              </a:r>
            </a:p>
          </p:txBody>
        </p:sp>
      </p:grpSp>
      <p:grpSp>
        <p:nvGrpSpPr>
          <p:cNvPr id="2" name="组合 1"/>
          <p:cNvGrpSpPr/>
          <p:nvPr/>
        </p:nvGrpSpPr>
        <p:grpSpPr>
          <a:xfrm>
            <a:off x="149225" y="751205"/>
            <a:ext cx="2326640" cy="431800"/>
            <a:chOff x="235" y="1183"/>
            <a:chExt cx="3664" cy="680"/>
          </a:xfrm>
        </p:grpSpPr>
        <p:sp>
          <p:nvSpPr>
            <p:cNvPr id="12"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a:t>
              </a:r>
              <a:r>
                <a:rPr lang="en-US" b="1">
                  <a:solidFill>
                    <a:srgbClr val="EF719E"/>
                  </a:solidFill>
                  <a:effectLst/>
                  <a:latin typeface="小单纯体" panose="02010601030101010101" charset="-122"/>
                  <a:ea typeface="小单纯体" panose="02010601030101010101" charset="-122"/>
                </a:rPr>
                <a:t>l</a:t>
              </a:r>
              <a:r>
                <a:rPr lang="zh-CN" altLang="en-US" b="1">
                  <a:solidFill>
                    <a:srgbClr val="EF719E"/>
                  </a:solidFill>
                  <a:effectLst/>
                  <a:latin typeface="小单纯体" panose="02010601030101010101" charset="-122"/>
                  <a:ea typeface="小单纯体" panose="02010601030101010101" charset="-122"/>
                </a:rPr>
                <a:t>亮点体现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000" fill="hold">
                                          <p:stCondLst>
                                            <p:cond delay="0"/>
                                          </p:stCondLst>
                                        </p:cTn>
                                        <p:tgtEl>
                                          <p:spTgt spid="7"/>
                                        </p:tgtEl>
                                        <p:attrNameLst>
                                          <p:attrName>style.visibility</p:attrName>
                                        </p:attrNameLst>
                                      </p:cBhvr>
                                      <p:to>
                                        <p:strVal val="visible"/>
                                      </p:to>
                                    </p:set>
                                    <p:animEffect transition="in" filter="wheel(1)">
                                      <p:cBhvr>
                                        <p:cTn id="11" dur="1000"/>
                                        <p:tgtEl>
                                          <p:spTgt spid="7"/>
                                        </p:tgtEl>
                                      </p:cBhvr>
                                    </p:animEffect>
                                  </p:childTnLst>
                                </p:cTn>
                              </p:par>
                            </p:childTnLst>
                          </p:cTn>
                        </p:par>
                        <p:par>
                          <p:cTn id="12" fill="hold">
                            <p:stCondLst>
                              <p:cond delay="1500"/>
                            </p:stCondLst>
                            <p:childTnLst>
                              <p:par>
                                <p:cTn id="13" presetID="21" presetClass="entr" presetSubtype="1" fill="hold" nodeType="after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500"/>
                            </p:stCondLst>
                            <p:childTnLst>
                              <p:par>
                                <p:cTn id="17" presetID="21" presetClass="entr" presetSubtype="1" fill="hold" nodeType="after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par>
                          <p:cTn id="20" fill="hold">
                            <p:stCondLst>
                              <p:cond delay="3500"/>
                            </p:stCondLst>
                            <p:childTnLst>
                              <p:par>
                                <p:cTn id="21" presetID="21" presetClass="entr" presetSubtype="1" fill="hold" nodeType="after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wheel(1)">
                                      <p:cBhvr>
                                        <p:cTn id="23" dur="1000"/>
                                        <p:tgtEl>
                                          <p:spTgt spid="9"/>
                                        </p:tgtEl>
                                      </p:cBhvr>
                                    </p:animEffect>
                                  </p:childTnLst>
                                </p:cTn>
                              </p:par>
                            </p:childTnLst>
                          </p:cTn>
                        </p:par>
                        <p:par>
                          <p:cTn id="24" fill="hold">
                            <p:stCondLst>
                              <p:cond delay="4500"/>
                            </p:stCondLst>
                            <p:childTnLst>
                              <p:par>
                                <p:cTn id="25" presetID="42"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6500"/>
                            </p:stCondLst>
                            <p:childTnLst>
                              <p:par>
                                <p:cTn id="37" presetID="42"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7500"/>
                            </p:stCondLst>
                            <p:childTnLst>
                              <p:par>
                                <p:cTn id="43" presetID="42"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40" y="-27305"/>
            <a:ext cx="12273280" cy="6912610"/>
          </a:xfrm>
          <a:prstGeom prst="rect">
            <a:avLst/>
          </a:prstGeom>
          <a:solidFill>
            <a:srgbClr val="F7B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0" y="3126105"/>
            <a:ext cx="12273280" cy="3759200"/>
          </a:xfrm>
          <a:prstGeom prst="rect">
            <a:avLst/>
          </a:prstGeom>
          <a:solidFill>
            <a:schemeClr val="bg1"/>
          </a:solidFill>
          <a:ln w="762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816225" y="4683125"/>
            <a:ext cx="3132455" cy="645160"/>
          </a:xfrm>
          <a:prstGeom prst="rect">
            <a:avLst/>
          </a:prstGeom>
          <a:noFill/>
        </p:spPr>
        <p:txBody>
          <a:bodyPr wrap="square" rtlCol="0">
            <a:spAutoFit/>
          </a:bodyPr>
          <a:lstStyle/>
          <a:p>
            <a:r>
              <a:rPr lang="zh-CN" altLang="en-US" sz="3600" b="1">
                <a:solidFill>
                  <a:srgbClr val="EF719E"/>
                </a:solidFill>
                <a:effectLst/>
                <a:latin typeface="小单纯体" panose="02010601030101010101" charset="-122"/>
                <a:ea typeface="小单纯体" panose="02010601030101010101" charset="-122"/>
              </a:rPr>
              <a:t>整体活动预算</a:t>
            </a:r>
          </a:p>
        </p:txBody>
      </p:sp>
      <p:pic>
        <p:nvPicPr>
          <p:cNvPr id="3" name="图片 2" descr="5c1ccecfe119a"/>
          <p:cNvPicPr>
            <a:picLocks noChangeAspect="1"/>
          </p:cNvPicPr>
          <p:nvPr/>
        </p:nvPicPr>
        <p:blipFill>
          <a:blip r:embed="rId2"/>
          <a:srcRect l="15423" t="12150" r="13275" b="12735"/>
          <a:stretch>
            <a:fillRect/>
          </a:stretch>
        </p:blipFill>
        <p:spPr>
          <a:xfrm>
            <a:off x="1441450" y="4380230"/>
            <a:ext cx="1374775" cy="1022985"/>
          </a:xfrm>
          <a:prstGeom prst="rect">
            <a:avLst/>
          </a:prstGeom>
        </p:spPr>
      </p:pic>
      <p:grpSp>
        <p:nvGrpSpPr>
          <p:cNvPr id="4" name="组合 3"/>
          <p:cNvGrpSpPr/>
          <p:nvPr/>
        </p:nvGrpSpPr>
        <p:grpSpPr>
          <a:xfrm>
            <a:off x="315595" y="3242945"/>
            <a:ext cx="11560810" cy="3290570"/>
            <a:chOff x="497" y="5107"/>
            <a:chExt cx="18206" cy="5182"/>
          </a:xfrm>
        </p:grpSpPr>
        <p:sp>
          <p:nvSpPr>
            <p:cNvPr id="15" name="矩形 14"/>
            <p:cNvSpPr/>
            <p:nvPr/>
          </p:nvSpPr>
          <p:spPr>
            <a:xfrm>
              <a:off x="497" y="5693"/>
              <a:ext cx="18206" cy="4596"/>
            </a:xfrm>
            <a:prstGeom prst="rect">
              <a:avLst/>
            </a:prstGeom>
            <a:noFill/>
            <a:ln w="53975">
              <a:solidFill>
                <a:srgbClr val="F7BED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435" y="5107"/>
              <a:ext cx="3440" cy="1210"/>
              <a:chOff x="7222" y="7374"/>
              <a:chExt cx="4756" cy="1017"/>
            </a:xfrm>
            <a:solidFill>
              <a:srgbClr val="F7BED1"/>
            </a:solidFill>
          </p:grpSpPr>
          <p:sp>
            <p:nvSpPr>
              <p:cNvPr id="8" name="上凸带形 7"/>
              <p:cNvSpPr/>
              <p:nvPr/>
            </p:nvSpPr>
            <p:spPr>
              <a:xfrm>
                <a:off x="7222" y="7483"/>
                <a:ext cx="4756" cy="828"/>
              </a:xfrm>
              <a:prstGeom prst="ribbon2">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30" y="7374"/>
                <a:ext cx="2939" cy="101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algn="ctr"/>
                <a:r>
                  <a:rPr lang="en-US" altLang="zh-CN" sz="4400" b="1">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04</a:t>
                </a:r>
              </a:p>
            </p:txBody>
          </p:sp>
        </p:grpSp>
      </p:grpSp>
      <p:pic>
        <p:nvPicPr>
          <p:cNvPr id="16" name="图片 15" descr="222"/>
          <p:cNvPicPr>
            <a:picLocks noChangeAspect="1"/>
          </p:cNvPicPr>
          <p:nvPr userDrawn="1"/>
        </p:nvPicPr>
        <p:blipFill>
          <a:blip r:embed="rId3"/>
          <a:srcRect r="75262" b="76414"/>
          <a:stretch>
            <a:fillRect/>
          </a:stretch>
        </p:blipFill>
        <p:spPr>
          <a:xfrm flipH="1">
            <a:off x="10682605" y="-30480"/>
            <a:ext cx="1550035" cy="831850"/>
          </a:xfrm>
          <a:prstGeom prst="rect">
            <a:avLst/>
          </a:prstGeom>
        </p:spPr>
      </p:pic>
      <p:pic>
        <p:nvPicPr>
          <p:cNvPr id="17" name="图片 16" descr="222"/>
          <p:cNvPicPr>
            <a:picLocks noChangeAspect="1"/>
          </p:cNvPicPr>
          <p:nvPr userDrawn="1"/>
        </p:nvPicPr>
        <p:blipFill>
          <a:blip r:embed="rId3"/>
          <a:srcRect l="76430" b="73035"/>
          <a:stretch>
            <a:fillRect/>
          </a:stretch>
        </p:blipFill>
        <p:spPr>
          <a:xfrm flipH="1">
            <a:off x="-40640" y="132715"/>
            <a:ext cx="2408555" cy="1553845"/>
          </a:xfrm>
          <a:prstGeom prst="rect">
            <a:avLst/>
          </a:prstGeom>
        </p:spPr>
      </p:pic>
      <p:pic>
        <p:nvPicPr>
          <p:cNvPr id="19" name="图片 18" descr="222"/>
          <p:cNvPicPr>
            <a:picLocks noChangeAspect="1"/>
          </p:cNvPicPr>
          <p:nvPr userDrawn="1"/>
        </p:nvPicPr>
        <p:blipFill>
          <a:blip r:embed="rId3"/>
          <a:srcRect t="80711" r="85275" b="2463"/>
          <a:stretch>
            <a:fillRect/>
          </a:stretch>
        </p:blipFill>
        <p:spPr>
          <a:xfrm>
            <a:off x="1713230" y="2366010"/>
            <a:ext cx="654685" cy="421005"/>
          </a:xfrm>
          <a:prstGeom prst="rect">
            <a:avLst/>
          </a:prstGeom>
        </p:spPr>
      </p:pic>
      <p:pic>
        <p:nvPicPr>
          <p:cNvPr id="20" name="图片 19" descr="222"/>
          <p:cNvPicPr>
            <a:picLocks noChangeAspect="1"/>
          </p:cNvPicPr>
          <p:nvPr userDrawn="1"/>
        </p:nvPicPr>
        <p:blipFill>
          <a:blip r:embed="rId3"/>
          <a:srcRect l="88017" t="84690" b="303"/>
          <a:stretch>
            <a:fillRect/>
          </a:stretch>
        </p:blipFill>
        <p:spPr>
          <a:xfrm>
            <a:off x="5687695" y="1357630"/>
            <a:ext cx="1581150" cy="1115695"/>
          </a:xfrm>
          <a:prstGeom prst="rect">
            <a:avLst/>
          </a:prstGeom>
        </p:spPr>
      </p:pic>
      <p:pic>
        <p:nvPicPr>
          <p:cNvPr id="21" name="图片 20" descr="222"/>
          <p:cNvPicPr>
            <a:picLocks noChangeAspect="1"/>
          </p:cNvPicPr>
          <p:nvPr userDrawn="1"/>
        </p:nvPicPr>
        <p:blipFill>
          <a:blip r:embed="rId3"/>
          <a:srcRect l="88017" t="84690" b="303"/>
          <a:stretch>
            <a:fillRect/>
          </a:stretch>
        </p:blipFill>
        <p:spPr>
          <a:xfrm>
            <a:off x="2129790" y="1336675"/>
            <a:ext cx="779780" cy="550545"/>
          </a:xfrm>
          <a:prstGeom prst="rect">
            <a:avLst/>
          </a:prstGeom>
        </p:spPr>
      </p:pic>
      <p:pic>
        <p:nvPicPr>
          <p:cNvPr id="9" name="图片 8" descr="58ddcd47cef91"/>
          <p:cNvPicPr>
            <a:picLocks noChangeAspect="1"/>
          </p:cNvPicPr>
          <p:nvPr/>
        </p:nvPicPr>
        <p:blipFill>
          <a:blip r:embed="rId4"/>
          <a:srcRect l="1023" t="11790" r="3865" b="2851"/>
          <a:stretch>
            <a:fillRect/>
          </a:stretch>
        </p:blipFill>
        <p:spPr>
          <a:xfrm>
            <a:off x="6981825" y="267970"/>
            <a:ext cx="5011420" cy="674116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7" presetClass="entr" presetSubtype="4" fill="hold" nodeType="afterEffect">
                                  <p:stCondLst>
                                    <p:cond delay="0"/>
                                  </p:stCondLst>
                                  <p:childTnLst>
                                    <p:set>
                                      <p:cBhvr>
                                        <p:cTn id="10" dur="1000"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childTnLst>
                          </p:cTn>
                        </p:par>
                        <p:par>
                          <p:cTn id="18" fill="hold">
                            <p:stCondLst>
                              <p:cond delay="2500"/>
                            </p:stCondLst>
                            <p:childTnLst>
                              <p:par>
                                <p:cTn id="19" presetID="1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ppt_y</p:attrName>
                                        </p:attrNameLst>
                                      </p:cBhvr>
                                      <p:tavLst>
                                        <p:tav tm="0">
                                          <p:val>
                                            <p:strVal val="#ppt_y+#ppt_h*1.125000"/>
                                          </p:val>
                                        </p:tav>
                                        <p:tav tm="100000">
                                          <p:val>
                                            <p:strVal val="#ppt_y"/>
                                          </p:val>
                                        </p:tav>
                                      </p:tavLst>
                                    </p:anim>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40" y="-27305"/>
            <a:ext cx="12273280" cy="6912610"/>
          </a:xfrm>
          <a:prstGeom prst="rect">
            <a:avLst/>
          </a:prstGeom>
          <a:solidFill>
            <a:srgbClr val="F7B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66775" y="808990"/>
            <a:ext cx="10458450" cy="5006340"/>
            <a:chOff x="1365" y="1274"/>
            <a:chExt cx="16470" cy="7884"/>
          </a:xfrm>
        </p:grpSpPr>
        <p:sp>
          <p:nvSpPr>
            <p:cNvPr id="7" name="矩形 6"/>
            <p:cNvSpPr/>
            <p:nvPr/>
          </p:nvSpPr>
          <p:spPr>
            <a:xfrm>
              <a:off x="1365" y="1976"/>
              <a:ext cx="16470" cy="7182"/>
            </a:xfrm>
            <a:prstGeom prst="rect">
              <a:avLst/>
            </a:prstGeom>
            <a:noFill/>
            <a:ln w="13652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479" y="1274"/>
              <a:ext cx="6243" cy="1451"/>
              <a:chOff x="7222" y="7361"/>
              <a:chExt cx="4756" cy="950"/>
            </a:xfrm>
          </p:grpSpPr>
          <p:sp>
            <p:nvSpPr>
              <p:cNvPr id="8" name="上凸带形 7"/>
              <p:cNvSpPr/>
              <p:nvPr/>
            </p:nvSpPr>
            <p:spPr>
              <a:xfrm>
                <a:off x="7222" y="7483"/>
                <a:ext cx="4756" cy="828"/>
              </a:xfrm>
              <a:prstGeom prst="ribbon2">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16" y="7361"/>
                <a:ext cx="2939" cy="792"/>
              </a:xfrm>
              <a:prstGeom prst="rect">
                <a:avLst/>
              </a:prstGeom>
              <a:noFill/>
            </p:spPr>
            <p:txBody>
              <a:bodyPr wrap="square" rtlCol="0">
                <a:spAutoFit/>
              </a:bodyPr>
              <a:lstStyle/>
              <a:p>
                <a:pPr algn="ctr"/>
                <a:r>
                  <a:rPr lang="en-US" altLang="zh-CN" sz="4400" b="1">
                    <a:solidFill>
                      <a:srgbClr val="EF719E"/>
                    </a:solidFill>
                    <a:effectLst/>
                    <a:latin typeface="小单纯体" panose="02010601030101010101" charset="-122"/>
                    <a:ea typeface="小单纯体" panose="02010601030101010101" charset="-122"/>
                  </a:rPr>
                  <a:t>Contents</a:t>
                </a:r>
              </a:p>
            </p:txBody>
          </p:sp>
        </p:grpSp>
      </p:grpSp>
      <p:pic>
        <p:nvPicPr>
          <p:cNvPr id="17" name="图片 16" descr="未标题-1"/>
          <p:cNvPicPr>
            <a:picLocks noChangeAspect="1"/>
          </p:cNvPicPr>
          <p:nvPr/>
        </p:nvPicPr>
        <p:blipFill>
          <a:blip r:embed="rId2"/>
          <a:srcRect l="81171" t="6251" r="4671" b="12750"/>
          <a:stretch>
            <a:fillRect/>
          </a:stretch>
        </p:blipFill>
        <p:spPr>
          <a:xfrm>
            <a:off x="10667365" y="1853565"/>
            <a:ext cx="1318260" cy="4243705"/>
          </a:xfrm>
          <a:prstGeom prst="rect">
            <a:avLst/>
          </a:prstGeom>
        </p:spPr>
      </p:pic>
      <p:grpSp>
        <p:nvGrpSpPr>
          <p:cNvPr id="5" name="组合 4"/>
          <p:cNvGrpSpPr/>
          <p:nvPr/>
        </p:nvGrpSpPr>
        <p:grpSpPr>
          <a:xfrm>
            <a:off x="2646045" y="2523490"/>
            <a:ext cx="4051300" cy="914400"/>
            <a:chOff x="4167" y="3974"/>
            <a:chExt cx="6380" cy="1440"/>
          </a:xfrm>
        </p:grpSpPr>
        <p:grpSp>
          <p:nvGrpSpPr>
            <p:cNvPr id="16" name="组合 15"/>
            <p:cNvGrpSpPr/>
            <p:nvPr/>
          </p:nvGrpSpPr>
          <p:grpSpPr>
            <a:xfrm>
              <a:off x="4167" y="3974"/>
              <a:ext cx="2236" cy="1440"/>
              <a:chOff x="5213" y="3360"/>
              <a:chExt cx="2236" cy="1440"/>
            </a:xfrm>
          </p:grpSpPr>
          <p:grpSp>
            <p:nvGrpSpPr>
              <p:cNvPr id="14" name="组合 13"/>
              <p:cNvGrpSpPr/>
              <p:nvPr/>
            </p:nvGrpSpPr>
            <p:grpSpPr>
              <a:xfrm>
                <a:off x="5213" y="3360"/>
                <a:ext cx="2070" cy="1440"/>
                <a:chOff x="5193" y="3676"/>
                <a:chExt cx="2070" cy="1440"/>
              </a:xfrm>
            </p:grpSpPr>
            <p:sp>
              <p:nvSpPr>
                <p:cNvPr id="12" name="椭圆 11"/>
                <p:cNvSpPr/>
                <p:nvPr/>
              </p:nvSpPr>
              <p:spPr>
                <a:xfrm>
                  <a:off x="5961" y="3676"/>
                  <a:ext cx="1302" cy="1302"/>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c1ccecfe119a"/>
                <p:cNvPicPr>
                  <a:picLocks noChangeAspect="1"/>
                </p:cNvPicPr>
                <p:nvPr/>
              </p:nvPicPr>
              <p:blipFill>
                <a:blip r:embed="rId3"/>
                <a:srcRect l="15423" t="12150" r="13275" b="12735"/>
                <a:stretch>
                  <a:fillRect/>
                </a:stretch>
              </p:blipFill>
              <p:spPr>
                <a:xfrm>
                  <a:off x="5193" y="3922"/>
                  <a:ext cx="1609" cy="1195"/>
                </a:xfrm>
                <a:prstGeom prst="rect">
                  <a:avLst/>
                </a:prstGeom>
              </p:spPr>
            </p:pic>
          </p:grpSp>
          <p:sp>
            <p:nvSpPr>
              <p:cNvPr id="15" name="文本框 14"/>
              <p:cNvSpPr txBox="1"/>
              <p:nvPr/>
            </p:nvSpPr>
            <p:spPr>
              <a:xfrm>
                <a:off x="6305" y="3549"/>
                <a:ext cx="1144" cy="1016"/>
              </a:xfrm>
              <a:prstGeom prst="rect">
                <a:avLst/>
              </a:prstGeom>
              <a:noFill/>
            </p:spPr>
            <p:txBody>
              <a:bodyPr wrap="square" rtlCol="0">
                <a:spAutoFit/>
              </a:bodyPr>
              <a:lstStyle/>
              <a:p>
                <a:pPr algn="ctr"/>
                <a:r>
                  <a:rPr lang="en-US" altLang="zh-CN" sz="3600">
                    <a:solidFill>
                      <a:srgbClr val="EF719E"/>
                    </a:solidFill>
                    <a:latin typeface="义启紫水晶体" panose="02000500000000000000" charset="-128"/>
                    <a:ea typeface="义启紫水晶体" panose="02000500000000000000" charset="-128"/>
                  </a:rPr>
                  <a:t>01</a:t>
                </a:r>
              </a:p>
            </p:txBody>
          </p:sp>
        </p:grpSp>
        <p:sp>
          <p:nvSpPr>
            <p:cNvPr id="18" name="文本框 17"/>
            <p:cNvSpPr txBox="1"/>
            <p:nvPr/>
          </p:nvSpPr>
          <p:spPr>
            <a:xfrm>
              <a:off x="6403" y="4214"/>
              <a:ext cx="4145" cy="822"/>
            </a:xfrm>
            <a:prstGeom prst="rect">
              <a:avLst/>
            </a:prstGeom>
            <a:noFill/>
          </p:spPr>
          <p:txBody>
            <a:bodyPr wrap="square" rtlCol="0">
              <a:spAutoFit/>
            </a:bodyPr>
            <a:lstStyle/>
            <a:p>
              <a:r>
                <a:rPr lang="zh-CN" altLang="en-US" sz="2800" b="1">
                  <a:solidFill>
                    <a:schemeClr val="bg1"/>
                  </a:solidFill>
                  <a:effectLst>
                    <a:outerShdw blurRad="38100" dist="38100" dir="2700000" algn="tl">
                      <a:srgbClr val="000000">
                        <a:alpha val="43137"/>
                      </a:srgbClr>
                    </a:outerShdw>
                  </a:effectLst>
                  <a:latin typeface="小单纯体" panose="02010601030101010101" charset="-122"/>
                  <a:ea typeface="小单纯体" panose="02010601030101010101" charset="-122"/>
                </a:rPr>
                <a:t>整体活动概括</a:t>
              </a:r>
            </a:p>
          </p:txBody>
        </p:sp>
      </p:grpSp>
      <p:grpSp>
        <p:nvGrpSpPr>
          <p:cNvPr id="6" name="组合 5"/>
          <p:cNvGrpSpPr/>
          <p:nvPr/>
        </p:nvGrpSpPr>
        <p:grpSpPr>
          <a:xfrm>
            <a:off x="2646045" y="3968750"/>
            <a:ext cx="4051300" cy="914400"/>
            <a:chOff x="4167" y="6250"/>
            <a:chExt cx="6380" cy="1440"/>
          </a:xfrm>
        </p:grpSpPr>
        <p:grpSp>
          <p:nvGrpSpPr>
            <p:cNvPr id="19" name="组合 18"/>
            <p:cNvGrpSpPr/>
            <p:nvPr/>
          </p:nvGrpSpPr>
          <p:grpSpPr>
            <a:xfrm>
              <a:off x="4167" y="6250"/>
              <a:ext cx="2236" cy="1440"/>
              <a:chOff x="5213" y="3360"/>
              <a:chExt cx="2236" cy="1440"/>
            </a:xfrm>
          </p:grpSpPr>
          <p:grpSp>
            <p:nvGrpSpPr>
              <p:cNvPr id="20" name="组合 19"/>
              <p:cNvGrpSpPr/>
              <p:nvPr/>
            </p:nvGrpSpPr>
            <p:grpSpPr>
              <a:xfrm>
                <a:off x="5213" y="3360"/>
                <a:ext cx="2070" cy="1440"/>
                <a:chOff x="5193" y="3676"/>
                <a:chExt cx="2070" cy="1440"/>
              </a:xfrm>
            </p:grpSpPr>
            <p:sp>
              <p:nvSpPr>
                <p:cNvPr id="21" name="椭圆 20"/>
                <p:cNvSpPr/>
                <p:nvPr/>
              </p:nvSpPr>
              <p:spPr>
                <a:xfrm>
                  <a:off x="5961" y="3676"/>
                  <a:ext cx="1302" cy="1302"/>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5c1ccecfe119a"/>
                <p:cNvPicPr>
                  <a:picLocks noChangeAspect="1"/>
                </p:cNvPicPr>
                <p:nvPr/>
              </p:nvPicPr>
              <p:blipFill>
                <a:blip r:embed="rId3"/>
                <a:srcRect l="15423" t="12150" r="13275" b="12735"/>
                <a:stretch>
                  <a:fillRect/>
                </a:stretch>
              </p:blipFill>
              <p:spPr>
                <a:xfrm>
                  <a:off x="5193" y="3922"/>
                  <a:ext cx="1609" cy="1195"/>
                </a:xfrm>
                <a:prstGeom prst="rect">
                  <a:avLst/>
                </a:prstGeom>
              </p:spPr>
            </p:pic>
          </p:grpSp>
          <p:sp>
            <p:nvSpPr>
              <p:cNvPr id="23" name="文本框 22"/>
              <p:cNvSpPr txBox="1"/>
              <p:nvPr/>
            </p:nvSpPr>
            <p:spPr>
              <a:xfrm>
                <a:off x="6305" y="3549"/>
                <a:ext cx="1144" cy="1016"/>
              </a:xfrm>
              <a:prstGeom prst="rect">
                <a:avLst/>
              </a:prstGeom>
              <a:noFill/>
            </p:spPr>
            <p:txBody>
              <a:bodyPr wrap="square" rtlCol="0">
                <a:spAutoFit/>
              </a:bodyPr>
              <a:lstStyle/>
              <a:p>
                <a:pPr algn="ctr"/>
                <a:r>
                  <a:rPr lang="en-US" altLang="zh-CN" sz="3600">
                    <a:solidFill>
                      <a:srgbClr val="EF719E"/>
                    </a:solidFill>
                    <a:latin typeface="义启紫水晶体" panose="02000500000000000000" charset="-128"/>
                    <a:ea typeface="义启紫水晶体" panose="02000500000000000000" charset="-128"/>
                  </a:rPr>
                  <a:t>02</a:t>
                </a:r>
              </a:p>
            </p:txBody>
          </p:sp>
        </p:grpSp>
        <p:sp>
          <p:nvSpPr>
            <p:cNvPr id="24" name="文本框 23"/>
            <p:cNvSpPr txBox="1"/>
            <p:nvPr/>
          </p:nvSpPr>
          <p:spPr>
            <a:xfrm>
              <a:off x="6403" y="6490"/>
              <a:ext cx="4145" cy="822"/>
            </a:xfrm>
            <a:prstGeom prst="rect">
              <a:avLst/>
            </a:prstGeom>
            <a:noFill/>
          </p:spPr>
          <p:txBody>
            <a:bodyPr wrap="square" rtlCol="0">
              <a:spAutoFit/>
            </a:bodyPr>
            <a:lstStyle/>
            <a:p>
              <a:r>
                <a:rPr lang="zh-CN" altLang="en-US" sz="2800" b="1">
                  <a:solidFill>
                    <a:schemeClr val="bg1"/>
                  </a:solidFill>
                  <a:effectLst>
                    <a:outerShdw blurRad="38100" dist="38100" dir="2700000" algn="tl">
                      <a:srgbClr val="000000">
                        <a:alpha val="43137"/>
                      </a:srgbClr>
                    </a:outerShdw>
                  </a:effectLst>
                  <a:latin typeface="小单纯体" panose="02010601030101010101" charset="-122"/>
                  <a:ea typeface="小单纯体" panose="02010601030101010101" charset="-122"/>
                </a:rPr>
                <a:t>活动具体流程</a:t>
              </a:r>
            </a:p>
          </p:txBody>
        </p:sp>
      </p:grpSp>
      <p:grpSp>
        <p:nvGrpSpPr>
          <p:cNvPr id="9" name="组合 8"/>
          <p:cNvGrpSpPr/>
          <p:nvPr/>
        </p:nvGrpSpPr>
        <p:grpSpPr>
          <a:xfrm>
            <a:off x="6432550" y="2491105"/>
            <a:ext cx="4051300" cy="914400"/>
            <a:chOff x="10130" y="3923"/>
            <a:chExt cx="6380" cy="1440"/>
          </a:xfrm>
        </p:grpSpPr>
        <p:grpSp>
          <p:nvGrpSpPr>
            <p:cNvPr id="25" name="组合 24"/>
            <p:cNvGrpSpPr/>
            <p:nvPr/>
          </p:nvGrpSpPr>
          <p:grpSpPr>
            <a:xfrm>
              <a:off x="10130" y="3923"/>
              <a:ext cx="2236" cy="1440"/>
              <a:chOff x="5213" y="3360"/>
              <a:chExt cx="2236" cy="1440"/>
            </a:xfrm>
          </p:grpSpPr>
          <p:grpSp>
            <p:nvGrpSpPr>
              <p:cNvPr id="26" name="组合 25"/>
              <p:cNvGrpSpPr/>
              <p:nvPr/>
            </p:nvGrpSpPr>
            <p:grpSpPr>
              <a:xfrm>
                <a:off x="5213" y="3360"/>
                <a:ext cx="2070" cy="1440"/>
                <a:chOff x="5193" y="3676"/>
                <a:chExt cx="2070" cy="1440"/>
              </a:xfrm>
            </p:grpSpPr>
            <p:sp>
              <p:nvSpPr>
                <p:cNvPr id="27" name="椭圆 26"/>
                <p:cNvSpPr/>
                <p:nvPr/>
              </p:nvSpPr>
              <p:spPr>
                <a:xfrm>
                  <a:off x="5961" y="3676"/>
                  <a:ext cx="1302" cy="1302"/>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5c1ccecfe119a"/>
                <p:cNvPicPr>
                  <a:picLocks noChangeAspect="1"/>
                </p:cNvPicPr>
                <p:nvPr/>
              </p:nvPicPr>
              <p:blipFill>
                <a:blip r:embed="rId3"/>
                <a:srcRect l="15423" t="12150" r="13275" b="12735"/>
                <a:stretch>
                  <a:fillRect/>
                </a:stretch>
              </p:blipFill>
              <p:spPr>
                <a:xfrm>
                  <a:off x="5193" y="3922"/>
                  <a:ext cx="1609" cy="1195"/>
                </a:xfrm>
                <a:prstGeom prst="rect">
                  <a:avLst/>
                </a:prstGeom>
              </p:spPr>
            </p:pic>
          </p:grpSp>
          <p:sp>
            <p:nvSpPr>
              <p:cNvPr id="29" name="文本框 28"/>
              <p:cNvSpPr txBox="1"/>
              <p:nvPr/>
            </p:nvSpPr>
            <p:spPr>
              <a:xfrm>
                <a:off x="6305" y="3549"/>
                <a:ext cx="1144" cy="1016"/>
              </a:xfrm>
              <a:prstGeom prst="rect">
                <a:avLst/>
              </a:prstGeom>
              <a:noFill/>
            </p:spPr>
            <p:txBody>
              <a:bodyPr wrap="square" rtlCol="0">
                <a:spAutoFit/>
              </a:bodyPr>
              <a:lstStyle/>
              <a:p>
                <a:pPr algn="ctr"/>
                <a:r>
                  <a:rPr lang="en-US" altLang="zh-CN" sz="3600">
                    <a:solidFill>
                      <a:srgbClr val="EF719E"/>
                    </a:solidFill>
                    <a:latin typeface="义启紫水晶体" panose="02000500000000000000" charset="-128"/>
                    <a:ea typeface="义启紫水晶体" panose="02000500000000000000" charset="-128"/>
                  </a:rPr>
                  <a:t>03</a:t>
                </a:r>
              </a:p>
            </p:txBody>
          </p:sp>
        </p:grpSp>
        <p:sp>
          <p:nvSpPr>
            <p:cNvPr id="30" name="文本框 29"/>
            <p:cNvSpPr txBox="1"/>
            <p:nvPr/>
          </p:nvSpPr>
          <p:spPr>
            <a:xfrm>
              <a:off x="12366" y="4163"/>
              <a:ext cx="4145" cy="822"/>
            </a:xfrm>
            <a:prstGeom prst="rect">
              <a:avLst/>
            </a:prstGeom>
            <a:noFill/>
          </p:spPr>
          <p:txBody>
            <a:bodyPr wrap="square" rtlCol="0">
              <a:spAutoFit/>
            </a:bodyPr>
            <a:lstStyle/>
            <a:p>
              <a:r>
                <a:rPr lang="zh-CN" altLang="en-US" sz="2800" b="1">
                  <a:solidFill>
                    <a:schemeClr val="bg1"/>
                  </a:solidFill>
                  <a:effectLst>
                    <a:outerShdw blurRad="38100" dist="38100" dir="2700000" algn="tl">
                      <a:srgbClr val="000000">
                        <a:alpha val="43137"/>
                      </a:srgbClr>
                    </a:outerShdw>
                  </a:effectLst>
                  <a:latin typeface="小单纯体" panose="02010601030101010101" charset="-122"/>
                  <a:ea typeface="小单纯体" panose="02010601030101010101" charset="-122"/>
                </a:rPr>
                <a:t>活动亮点体现</a:t>
              </a:r>
            </a:p>
          </p:txBody>
        </p:sp>
      </p:grpSp>
      <p:grpSp>
        <p:nvGrpSpPr>
          <p:cNvPr id="37" name="组合 36"/>
          <p:cNvGrpSpPr/>
          <p:nvPr/>
        </p:nvGrpSpPr>
        <p:grpSpPr>
          <a:xfrm>
            <a:off x="6432550" y="3968750"/>
            <a:ext cx="4051300" cy="914400"/>
            <a:chOff x="10130" y="6250"/>
            <a:chExt cx="6380" cy="1440"/>
          </a:xfrm>
        </p:grpSpPr>
        <p:grpSp>
          <p:nvGrpSpPr>
            <p:cNvPr id="31" name="组合 30"/>
            <p:cNvGrpSpPr/>
            <p:nvPr/>
          </p:nvGrpSpPr>
          <p:grpSpPr>
            <a:xfrm>
              <a:off x="10130" y="6250"/>
              <a:ext cx="2236" cy="1440"/>
              <a:chOff x="5213" y="3360"/>
              <a:chExt cx="2236" cy="1440"/>
            </a:xfrm>
          </p:grpSpPr>
          <p:grpSp>
            <p:nvGrpSpPr>
              <p:cNvPr id="32" name="组合 31"/>
              <p:cNvGrpSpPr/>
              <p:nvPr/>
            </p:nvGrpSpPr>
            <p:grpSpPr>
              <a:xfrm>
                <a:off x="5213" y="3360"/>
                <a:ext cx="2070" cy="1440"/>
                <a:chOff x="5193" y="3676"/>
                <a:chExt cx="2070" cy="1440"/>
              </a:xfrm>
            </p:grpSpPr>
            <p:sp>
              <p:nvSpPr>
                <p:cNvPr id="33" name="椭圆 32"/>
                <p:cNvSpPr/>
                <p:nvPr/>
              </p:nvSpPr>
              <p:spPr>
                <a:xfrm>
                  <a:off x="5961" y="3676"/>
                  <a:ext cx="1302" cy="1302"/>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5c1ccecfe119a"/>
                <p:cNvPicPr>
                  <a:picLocks noChangeAspect="1"/>
                </p:cNvPicPr>
                <p:nvPr/>
              </p:nvPicPr>
              <p:blipFill>
                <a:blip r:embed="rId3"/>
                <a:srcRect l="15423" t="12150" r="13275" b="12735"/>
                <a:stretch>
                  <a:fillRect/>
                </a:stretch>
              </p:blipFill>
              <p:spPr>
                <a:xfrm>
                  <a:off x="5193" y="3922"/>
                  <a:ext cx="1609" cy="1195"/>
                </a:xfrm>
                <a:prstGeom prst="rect">
                  <a:avLst/>
                </a:prstGeom>
              </p:spPr>
            </p:pic>
          </p:grpSp>
          <p:sp>
            <p:nvSpPr>
              <p:cNvPr id="35" name="文本框 34"/>
              <p:cNvSpPr txBox="1"/>
              <p:nvPr/>
            </p:nvSpPr>
            <p:spPr>
              <a:xfrm>
                <a:off x="6305" y="3549"/>
                <a:ext cx="1144" cy="1016"/>
              </a:xfrm>
              <a:prstGeom prst="rect">
                <a:avLst/>
              </a:prstGeom>
              <a:noFill/>
            </p:spPr>
            <p:txBody>
              <a:bodyPr wrap="square" rtlCol="0">
                <a:spAutoFit/>
              </a:bodyPr>
              <a:lstStyle/>
              <a:p>
                <a:pPr algn="ctr"/>
                <a:r>
                  <a:rPr lang="en-US" altLang="zh-CN" sz="3600">
                    <a:solidFill>
                      <a:srgbClr val="EF719E"/>
                    </a:solidFill>
                    <a:latin typeface="义启紫水晶体" panose="02000500000000000000" charset="-128"/>
                    <a:ea typeface="义启紫水晶体" panose="02000500000000000000" charset="-128"/>
                  </a:rPr>
                  <a:t>04</a:t>
                </a:r>
              </a:p>
            </p:txBody>
          </p:sp>
        </p:grpSp>
        <p:sp>
          <p:nvSpPr>
            <p:cNvPr id="36" name="文本框 35"/>
            <p:cNvSpPr txBox="1"/>
            <p:nvPr/>
          </p:nvSpPr>
          <p:spPr>
            <a:xfrm>
              <a:off x="12366" y="6490"/>
              <a:ext cx="4145" cy="822"/>
            </a:xfrm>
            <a:prstGeom prst="rect">
              <a:avLst/>
            </a:prstGeom>
            <a:noFill/>
          </p:spPr>
          <p:txBody>
            <a:bodyPr wrap="square" rtlCol="0">
              <a:spAutoFit/>
            </a:bodyPr>
            <a:lstStyle/>
            <a:p>
              <a:r>
                <a:rPr lang="zh-CN" altLang="en-US" sz="2800" b="1">
                  <a:solidFill>
                    <a:schemeClr val="bg1"/>
                  </a:solidFill>
                  <a:effectLst>
                    <a:outerShdw blurRad="38100" dist="38100" dir="2700000" algn="tl">
                      <a:srgbClr val="000000">
                        <a:alpha val="43137"/>
                      </a:srgbClr>
                    </a:outerShdw>
                  </a:effectLst>
                  <a:latin typeface="小单纯体" panose="02010601030101010101" charset="-122"/>
                  <a:ea typeface="小单纯体" panose="02010601030101010101" charset="-122"/>
                </a:rPr>
                <a:t>整体活动预算</a:t>
              </a:r>
            </a:p>
          </p:txBody>
        </p:sp>
      </p:grpSp>
      <p:pic>
        <p:nvPicPr>
          <p:cNvPr id="4" name="图片 3" descr="未标题-1"/>
          <p:cNvPicPr>
            <a:picLocks noChangeAspect="1"/>
          </p:cNvPicPr>
          <p:nvPr/>
        </p:nvPicPr>
        <p:blipFill>
          <a:blip r:embed="rId2"/>
          <a:srcRect l="51951" t="6251" r="27191" b="12750"/>
          <a:stretch>
            <a:fillRect/>
          </a:stretch>
        </p:blipFill>
        <p:spPr>
          <a:xfrm>
            <a:off x="134620" y="139065"/>
            <a:ext cx="3204845" cy="7000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000"/>
                            </p:stCondLst>
                            <p:childTnLst>
                              <p:par>
                                <p:cTn id="9" presetID="7" presetClass="entr" presetSubtype="4" fill="hold" nodeType="afterEffect">
                                  <p:stCondLst>
                                    <p:cond delay="0"/>
                                  </p:stCondLst>
                                  <p:childTnLst>
                                    <p:set>
                                      <p:cBhvr>
                                        <p:cTn id="10" dur="1000"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7" presetClass="entr" presetSubtype="4" fill="hold" nodeType="afterEffect">
                                  <p:stCondLst>
                                    <p:cond delay="0"/>
                                  </p:stCondLst>
                                  <p:childTnLst>
                                    <p:set>
                                      <p:cBhvr>
                                        <p:cTn id="15" dur="1000"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2" presetClass="entr" presetSubtype="4" fill="hold" nodeType="afterEffect">
                                  <p:stCondLst>
                                    <p:cond delay="0"/>
                                  </p:stCondLst>
                                  <p:childTnLst>
                                    <p:set>
                                      <p:cBhvr>
                                        <p:cTn id="20" dur="1000" fill="hold">
                                          <p:stCondLst>
                                            <p:cond delay="0"/>
                                          </p:stCondLst>
                                        </p:cTn>
                                        <p:tgtEl>
                                          <p:spTgt spid="5"/>
                                        </p:tgtEl>
                                        <p:attrNameLst>
                                          <p:attrName>style.visibility</p:attrName>
                                        </p:attrNameLst>
                                      </p:cBhvr>
                                      <p:to>
                                        <p:strVal val="visible"/>
                                      </p:to>
                                    </p:set>
                                    <p:anim calcmode="lin" valueType="num">
                                      <p:cBhvr additive="base">
                                        <p:cTn id="21" dur="1000"/>
                                        <p:tgtEl>
                                          <p:spTgt spid="5"/>
                                        </p:tgtEl>
                                        <p:attrNameLst>
                                          <p:attrName>ppt_y</p:attrName>
                                        </p:attrNameLst>
                                      </p:cBhvr>
                                      <p:tavLst>
                                        <p:tav tm="0">
                                          <p:val>
                                            <p:strVal val="#ppt_y+#ppt_h*1.125000"/>
                                          </p:val>
                                        </p:tav>
                                        <p:tav tm="100000">
                                          <p:val>
                                            <p:strVal val="#ppt_y"/>
                                          </p:val>
                                        </p:tav>
                                      </p:tavLst>
                                    </p:anim>
                                    <p:animEffect transition="in" filter="wipe(up)">
                                      <p:cBhvr>
                                        <p:cTn id="22" dur="1000"/>
                                        <p:tgtEl>
                                          <p:spTgt spid="5"/>
                                        </p:tgtEl>
                                      </p:cBhvr>
                                    </p:animEffect>
                                  </p:childTnLst>
                                </p:cTn>
                              </p:par>
                            </p:childTnLst>
                          </p:cTn>
                        </p:par>
                        <p:par>
                          <p:cTn id="23" fill="hold">
                            <p:stCondLst>
                              <p:cond delay="4000"/>
                            </p:stCondLst>
                            <p:childTnLst>
                              <p:par>
                                <p:cTn id="24" presetID="12" presetClass="entr" presetSubtype="4" fill="hold" nodeType="afterEffect">
                                  <p:stCondLst>
                                    <p:cond delay="0"/>
                                  </p:stCondLst>
                                  <p:childTnLst>
                                    <p:set>
                                      <p:cBhvr>
                                        <p:cTn id="25" dur="1000" fill="hold">
                                          <p:stCondLst>
                                            <p:cond delay="0"/>
                                          </p:stCondLst>
                                        </p:cTn>
                                        <p:tgtEl>
                                          <p:spTgt spid="9"/>
                                        </p:tgtEl>
                                        <p:attrNameLst>
                                          <p:attrName>style.visibility</p:attrName>
                                        </p:attrNameLst>
                                      </p:cBhvr>
                                      <p:to>
                                        <p:strVal val="visible"/>
                                      </p:to>
                                    </p:set>
                                    <p:anim calcmode="lin" valueType="num">
                                      <p:cBhvr additive="base">
                                        <p:cTn id="26" dur="1000"/>
                                        <p:tgtEl>
                                          <p:spTgt spid="9"/>
                                        </p:tgtEl>
                                        <p:attrNameLst>
                                          <p:attrName>ppt_y</p:attrName>
                                        </p:attrNameLst>
                                      </p:cBhvr>
                                      <p:tavLst>
                                        <p:tav tm="0">
                                          <p:val>
                                            <p:strVal val="#ppt_y+#ppt_h*1.125000"/>
                                          </p:val>
                                        </p:tav>
                                        <p:tav tm="100000">
                                          <p:val>
                                            <p:strVal val="#ppt_y"/>
                                          </p:val>
                                        </p:tav>
                                      </p:tavLst>
                                    </p:anim>
                                    <p:animEffect transition="in" filter="wipe(up)">
                                      <p:cBhvr>
                                        <p:cTn id="27" dur="1000"/>
                                        <p:tgtEl>
                                          <p:spTgt spid="9"/>
                                        </p:tgtEl>
                                      </p:cBhvr>
                                    </p:animEffect>
                                  </p:childTnLst>
                                </p:cTn>
                              </p:par>
                            </p:childTnLst>
                          </p:cTn>
                        </p:par>
                        <p:par>
                          <p:cTn id="28" fill="hold">
                            <p:stCondLst>
                              <p:cond delay="5000"/>
                            </p:stCondLst>
                            <p:childTnLst>
                              <p:par>
                                <p:cTn id="29" presetID="12" presetClass="entr" presetSubtype="4" fill="hold" nodeType="afterEffect">
                                  <p:stCondLst>
                                    <p:cond delay="0"/>
                                  </p:stCondLst>
                                  <p:childTnLst>
                                    <p:set>
                                      <p:cBhvr>
                                        <p:cTn id="30" dur="1000" fill="hold">
                                          <p:stCondLst>
                                            <p:cond delay="0"/>
                                          </p:stCondLst>
                                        </p:cTn>
                                        <p:tgtEl>
                                          <p:spTgt spid="6"/>
                                        </p:tgtEl>
                                        <p:attrNameLst>
                                          <p:attrName>style.visibility</p:attrName>
                                        </p:attrNameLst>
                                      </p:cBhvr>
                                      <p:to>
                                        <p:strVal val="visible"/>
                                      </p:to>
                                    </p:set>
                                    <p:anim calcmode="lin" valueType="num">
                                      <p:cBhvr additive="base">
                                        <p:cTn id="31" dur="1000"/>
                                        <p:tgtEl>
                                          <p:spTgt spid="6"/>
                                        </p:tgtEl>
                                        <p:attrNameLst>
                                          <p:attrName>ppt_y</p:attrName>
                                        </p:attrNameLst>
                                      </p:cBhvr>
                                      <p:tavLst>
                                        <p:tav tm="0">
                                          <p:val>
                                            <p:strVal val="#ppt_y+#ppt_h*1.125000"/>
                                          </p:val>
                                        </p:tav>
                                        <p:tav tm="100000">
                                          <p:val>
                                            <p:strVal val="#ppt_y"/>
                                          </p:val>
                                        </p:tav>
                                      </p:tavLst>
                                    </p:anim>
                                    <p:animEffect transition="in" filter="wipe(up)">
                                      <p:cBhvr>
                                        <p:cTn id="32" dur="1000"/>
                                        <p:tgtEl>
                                          <p:spTgt spid="6"/>
                                        </p:tgtEl>
                                      </p:cBhvr>
                                    </p:animEffect>
                                  </p:childTnLst>
                                </p:cTn>
                              </p:par>
                            </p:childTnLst>
                          </p:cTn>
                        </p:par>
                        <p:par>
                          <p:cTn id="33" fill="hold">
                            <p:stCondLst>
                              <p:cond delay="6000"/>
                            </p:stCondLst>
                            <p:childTnLst>
                              <p:par>
                                <p:cTn id="34" presetID="12" presetClass="entr" presetSubtype="4" fill="hold" nodeType="afterEffect">
                                  <p:stCondLst>
                                    <p:cond delay="0"/>
                                  </p:stCondLst>
                                  <p:childTnLst>
                                    <p:set>
                                      <p:cBhvr>
                                        <p:cTn id="35" dur="1000" fill="hold">
                                          <p:stCondLst>
                                            <p:cond delay="0"/>
                                          </p:stCondLst>
                                        </p:cTn>
                                        <p:tgtEl>
                                          <p:spTgt spid="37"/>
                                        </p:tgtEl>
                                        <p:attrNameLst>
                                          <p:attrName>style.visibility</p:attrName>
                                        </p:attrNameLst>
                                      </p:cBhvr>
                                      <p:to>
                                        <p:strVal val="visible"/>
                                      </p:to>
                                    </p:set>
                                    <p:anim calcmode="lin" valueType="num">
                                      <p:cBhvr additive="base">
                                        <p:cTn id="36" dur="1000"/>
                                        <p:tgtEl>
                                          <p:spTgt spid="37"/>
                                        </p:tgtEl>
                                        <p:attrNameLst>
                                          <p:attrName>ppt_y</p:attrName>
                                        </p:attrNameLst>
                                      </p:cBhvr>
                                      <p:tavLst>
                                        <p:tav tm="0">
                                          <p:val>
                                            <p:strVal val="#ppt_y+#ppt_h*1.125000"/>
                                          </p:val>
                                        </p:tav>
                                        <p:tav tm="100000">
                                          <p:val>
                                            <p:strVal val="#ppt_y"/>
                                          </p:val>
                                        </p:tav>
                                      </p:tavLst>
                                    </p:anim>
                                    <p:animEffect transition="in" filter="wipe(up)">
                                      <p:cBhvr>
                                        <p:cTn id="37"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00760" y="1184910"/>
            <a:ext cx="3474085" cy="730885"/>
            <a:chOff x="1931" y="3050"/>
            <a:chExt cx="5471" cy="1151"/>
          </a:xfrm>
        </p:grpSpPr>
        <p:grpSp>
          <p:nvGrpSpPr>
            <p:cNvPr id="9" name="组合 8"/>
            <p:cNvGrpSpPr/>
            <p:nvPr/>
          </p:nvGrpSpPr>
          <p:grpSpPr>
            <a:xfrm>
              <a:off x="1931" y="3050"/>
              <a:ext cx="1137" cy="1151"/>
              <a:chOff x="5998" y="3383"/>
              <a:chExt cx="728" cy="737"/>
            </a:xfrm>
          </p:grpSpPr>
          <p:sp>
            <p:nvSpPr>
              <p:cNvPr id="6"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文本框 7"/>
              <p:cNvSpPr txBox="1"/>
              <p:nvPr/>
            </p:nvSpPr>
            <p:spPr>
              <a:xfrm>
                <a:off x="5998" y="3525"/>
                <a:ext cx="699" cy="526"/>
              </a:xfrm>
              <a:prstGeom prst="rect">
                <a:avLst/>
              </a:prstGeom>
              <a:noFill/>
            </p:spPr>
            <p:txBody>
              <a:bodyPr wrap="square" rtlCol="0">
                <a:spAutoFit/>
              </a:bodyPr>
              <a:lstStyle/>
              <a:p>
                <a:pPr algn="ctr"/>
                <a:r>
                  <a:rPr lang="en-US" altLang="zh-CN" sz="2800">
                    <a:solidFill>
                      <a:srgbClr val="EF719E"/>
                    </a:solidFill>
                    <a:effectLst/>
                    <a:latin typeface="义启紫水晶体" panose="02000500000000000000" charset="-128"/>
                    <a:ea typeface="义启紫水晶体" panose="02000500000000000000" charset="-128"/>
                  </a:rPr>
                  <a:t>01</a:t>
                </a:r>
              </a:p>
            </p:txBody>
          </p:sp>
        </p:grpSp>
        <p:sp>
          <p:nvSpPr>
            <p:cNvPr id="7" name="任意多边形 6"/>
            <p:cNvSpPr/>
            <p:nvPr/>
          </p:nvSpPr>
          <p:spPr>
            <a:xfrm flipH="1">
              <a:off x="3420" y="3345"/>
              <a:ext cx="3982" cy="85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F5A8C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420" y="3050"/>
              <a:ext cx="3770" cy="822"/>
            </a:xfrm>
            <a:prstGeom prst="rect">
              <a:avLst/>
            </a:prstGeom>
            <a:noFill/>
          </p:spPr>
          <p:txBody>
            <a:bodyPr wrap="square" rtlCol="0">
              <a:spAutoFit/>
            </a:bodyPr>
            <a:lstStyle/>
            <a:p>
              <a:r>
                <a:rPr lang="zh-CN" altLang="en-US" sz="2800">
                  <a:solidFill>
                    <a:srgbClr val="EF719E"/>
                  </a:solidFill>
                  <a:effectLst/>
                  <a:latin typeface="小单纯体" panose="02010601030101010101" charset="-122"/>
                  <a:ea typeface="小单纯体" panose="02010601030101010101" charset="-122"/>
                  <a:sym typeface="+mn-ea"/>
                </a:rPr>
                <a:t>整体活动预算</a:t>
              </a:r>
            </a:p>
          </p:txBody>
        </p:sp>
      </p:grpSp>
      <p:grpSp>
        <p:nvGrpSpPr>
          <p:cNvPr id="13" name="组合 12"/>
          <p:cNvGrpSpPr/>
          <p:nvPr/>
        </p:nvGrpSpPr>
        <p:grpSpPr>
          <a:xfrm>
            <a:off x="970280" y="2827655"/>
            <a:ext cx="3403600" cy="732790"/>
            <a:chOff x="2042" y="5974"/>
            <a:chExt cx="5360" cy="1154"/>
          </a:xfrm>
        </p:grpSpPr>
        <p:grpSp>
          <p:nvGrpSpPr>
            <p:cNvPr id="3" name="组合 2"/>
            <p:cNvGrpSpPr/>
            <p:nvPr/>
          </p:nvGrpSpPr>
          <p:grpSpPr>
            <a:xfrm>
              <a:off x="2042" y="5974"/>
              <a:ext cx="1162" cy="1154"/>
              <a:chOff x="6000" y="3383"/>
              <a:chExt cx="744" cy="739"/>
            </a:xfrm>
          </p:grpSpPr>
          <p:sp>
            <p:nvSpPr>
              <p:cNvPr id="4"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 name="文本框 4"/>
              <p:cNvSpPr txBox="1"/>
              <p:nvPr/>
            </p:nvSpPr>
            <p:spPr>
              <a:xfrm>
                <a:off x="6045" y="3596"/>
                <a:ext cx="699" cy="526"/>
              </a:xfrm>
              <a:prstGeom prst="rect">
                <a:avLst/>
              </a:prstGeom>
              <a:noFill/>
            </p:spPr>
            <p:txBody>
              <a:bodyPr wrap="square" rtlCol="0">
                <a:spAutoFit/>
              </a:bodyPr>
              <a:lstStyle/>
              <a:p>
                <a:pPr algn="ctr"/>
                <a:r>
                  <a:rPr lang="en-US" altLang="zh-CN" sz="2800">
                    <a:solidFill>
                      <a:srgbClr val="EF719E"/>
                    </a:solidFill>
                    <a:effectLst/>
                    <a:latin typeface="义启紫水晶体" panose="02000500000000000000" charset="-128"/>
                    <a:ea typeface="义启紫水晶体" panose="02000500000000000000" charset="-128"/>
                  </a:rPr>
                  <a:t>02</a:t>
                </a:r>
              </a:p>
            </p:txBody>
          </p:sp>
        </p:grpSp>
        <p:sp>
          <p:nvSpPr>
            <p:cNvPr id="10" name="任意多边形 9"/>
            <p:cNvSpPr/>
            <p:nvPr/>
          </p:nvSpPr>
          <p:spPr>
            <a:xfrm flipH="1">
              <a:off x="3420" y="6269"/>
              <a:ext cx="3982" cy="85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F5A8C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88" y="6081"/>
              <a:ext cx="3770" cy="822"/>
            </a:xfrm>
            <a:prstGeom prst="rect">
              <a:avLst/>
            </a:prstGeom>
            <a:noFill/>
          </p:spPr>
          <p:txBody>
            <a:bodyPr wrap="square" rtlCol="0">
              <a:spAutoFit/>
            </a:bodyPr>
            <a:lstStyle/>
            <a:p>
              <a:r>
                <a:rPr lang="zh-CN" altLang="en-US" sz="2800">
                  <a:solidFill>
                    <a:srgbClr val="EF719E"/>
                  </a:solidFill>
                  <a:effectLst/>
                  <a:latin typeface="小单纯体" panose="02010601030101010101" charset="-122"/>
                  <a:ea typeface="小单纯体" panose="02010601030101010101" charset="-122"/>
                  <a:sym typeface="+mn-ea"/>
                </a:rPr>
                <a:t>整体活动预算</a:t>
              </a:r>
            </a:p>
          </p:txBody>
        </p:sp>
      </p:grpSp>
      <p:sp>
        <p:nvSpPr>
          <p:cNvPr id="28" name="Text Box 21"/>
          <p:cNvSpPr txBox="1">
            <a:spLocks noChangeArrowheads="1"/>
          </p:cNvSpPr>
          <p:nvPr/>
        </p:nvSpPr>
        <p:spPr bwMode="auto">
          <a:xfrm>
            <a:off x="1946275" y="1915795"/>
            <a:ext cx="7820025" cy="646430"/>
          </a:xfrm>
          <a:prstGeom prst="rect">
            <a:avLst/>
          </a:prstGeom>
          <a:noFill/>
          <a:ln w="9525">
            <a:noFill/>
            <a:miter lim="800000"/>
          </a:ln>
          <a:effectLst/>
        </p:spPr>
        <p:txBody>
          <a:bodyPr wrap="square" lIns="93890" tIns="46945" rIns="93890" bIns="46945">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请在这里输入您的主要叙述内容请在这里输入您的主要叙述内容请在这里输入您的主要叙述内容请在这里输入您的主要叙述内容请在这里输入您的主要叙述内容</a:t>
            </a:r>
            <a:endParaRPr lang="zh-CN" altLang="en-US" sz="1200" kern="0" dirty="0">
              <a:solidFill>
                <a:srgbClr val="392F2F"/>
              </a:solidFill>
              <a:latin typeface="小单纯体" panose="02010601030101010101" charset="-122"/>
              <a:ea typeface="小单纯体" panose="02010601030101010101" charset="-122"/>
            </a:endParaRPr>
          </a:p>
        </p:txBody>
      </p:sp>
      <p:sp>
        <p:nvSpPr>
          <p:cNvPr id="14" name="Text Box 21"/>
          <p:cNvSpPr txBox="1">
            <a:spLocks noChangeArrowheads="1"/>
          </p:cNvSpPr>
          <p:nvPr/>
        </p:nvSpPr>
        <p:spPr bwMode="auto">
          <a:xfrm>
            <a:off x="1946275" y="3560445"/>
            <a:ext cx="7820025" cy="646430"/>
          </a:xfrm>
          <a:prstGeom prst="rect">
            <a:avLst/>
          </a:prstGeom>
          <a:noFill/>
          <a:ln w="9525">
            <a:noFill/>
            <a:miter lim="800000"/>
          </a:ln>
          <a:effectLst/>
        </p:spPr>
        <p:txBody>
          <a:bodyPr wrap="square" lIns="93890" tIns="46945" rIns="93890" bIns="46945">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请在这里输入您的主要叙述内容请在这里输入您的主要叙述内容请在这里输入您的主要叙述内容请在这里输入您的主要叙述内容请在这里输入您的主要叙述内容</a:t>
            </a:r>
            <a:endParaRPr lang="zh-CN" altLang="en-US" sz="1200" kern="0" dirty="0">
              <a:solidFill>
                <a:srgbClr val="392F2F"/>
              </a:solidFill>
              <a:latin typeface="小单纯体" panose="02010601030101010101" charset="-122"/>
              <a:ea typeface="小单纯体" panose="02010601030101010101" charset="-122"/>
            </a:endParaRPr>
          </a:p>
        </p:txBody>
      </p:sp>
      <p:grpSp>
        <p:nvGrpSpPr>
          <p:cNvPr id="15" name="组合 14"/>
          <p:cNvGrpSpPr/>
          <p:nvPr/>
        </p:nvGrpSpPr>
        <p:grpSpPr>
          <a:xfrm>
            <a:off x="970280" y="4496435"/>
            <a:ext cx="3403600" cy="732790"/>
            <a:chOff x="2042" y="5974"/>
            <a:chExt cx="5360" cy="1154"/>
          </a:xfrm>
        </p:grpSpPr>
        <p:grpSp>
          <p:nvGrpSpPr>
            <p:cNvPr id="16" name="组合 15"/>
            <p:cNvGrpSpPr/>
            <p:nvPr/>
          </p:nvGrpSpPr>
          <p:grpSpPr>
            <a:xfrm>
              <a:off x="2042" y="5974"/>
              <a:ext cx="1162" cy="1154"/>
              <a:chOff x="6000" y="3383"/>
              <a:chExt cx="744" cy="739"/>
            </a:xfrm>
          </p:grpSpPr>
          <p:sp>
            <p:nvSpPr>
              <p:cNvPr id="17"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文本框 18"/>
              <p:cNvSpPr txBox="1"/>
              <p:nvPr/>
            </p:nvSpPr>
            <p:spPr>
              <a:xfrm>
                <a:off x="6045" y="3596"/>
                <a:ext cx="699" cy="526"/>
              </a:xfrm>
              <a:prstGeom prst="rect">
                <a:avLst/>
              </a:prstGeom>
              <a:noFill/>
            </p:spPr>
            <p:txBody>
              <a:bodyPr wrap="square" rtlCol="0">
                <a:spAutoFit/>
              </a:bodyPr>
              <a:lstStyle/>
              <a:p>
                <a:pPr algn="ctr"/>
                <a:r>
                  <a:rPr lang="en-US" altLang="zh-CN" sz="2800">
                    <a:solidFill>
                      <a:srgbClr val="EF719E"/>
                    </a:solidFill>
                    <a:effectLst/>
                    <a:latin typeface="义启紫水晶体" panose="02000500000000000000" charset="-128"/>
                    <a:ea typeface="义启紫水晶体" panose="02000500000000000000" charset="-128"/>
                  </a:rPr>
                  <a:t>03</a:t>
                </a:r>
              </a:p>
            </p:txBody>
          </p:sp>
        </p:grpSp>
        <p:sp>
          <p:nvSpPr>
            <p:cNvPr id="20" name="任意多边形 19"/>
            <p:cNvSpPr/>
            <p:nvPr/>
          </p:nvSpPr>
          <p:spPr>
            <a:xfrm flipH="1">
              <a:off x="3420" y="6269"/>
              <a:ext cx="3982" cy="85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F5A8C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488" y="6081"/>
              <a:ext cx="3770" cy="822"/>
            </a:xfrm>
            <a:prstGeom prst="rect">
              <a:avLst/>
            </a:prstGeom>
            <a:noFill/>
          </p:spPr>
          <p:txBody>
            <a:bodyPr wrap="square" rtlCol="0">
              <a:spAutoFit/>
            </a:bodyPr>
            <a:lstStyle/>
            <a:p>
              <a:r>
                <a:rPr lang="zh-CN" altLang="en-US" sz="2800">
                  <a:solidFill>
                    <a:srgbClr val="EF719E"/>
                  </a:solidFill>
                  <a:effectLst/>
                  <a:latin typeface="小单纯体" panose="02010601030101010101" charset="-122"/>
                  <a:ea typeface="小单纯体" panose="02010601030101010101" charset="-122"/>
                  <a:sym typeface="+mn-ea"/>
                </a:rPr>
                <a:t>整体活动预算</a:t>
              </a:r>
            </a:p>
          </p:txBody>
        </p:sp>
      </p:grpSp>
      <p:sp>
        <p:nvSpPr>
          <p:cNvPr id="22" name="Text Box 21"/>
          <p:cNvSpPr txBox="1">
            <a:spLocks noChangeArrowheads="1"/>
          </p:cNvSpPr>
          <p:nvPr/>
        </p:nvSpPr>
        <p:spPr bwMode="auto">
          <a:xfrm>
            <a:off x="1946275" y="5229225"/>
            <a:ext cx="7820025" cy="646430"/>
          </a:xfrm>
          <a:prstGeom prst="rect">
            <a:avLst/>
          </a:prstGeom>
          <a:noFill/>
          <a:ln w="9525">
            <a:noFill/>
            <a:miter lim="800000"/>
          </a:ln>
          <a:effectLst/>
        </p:spPr>
        <p:txBody>
          <a:bodyPr wrap="square" lIns="93890" tIns="46945" rIns="93890" bIns="46945">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sym typeface="+mn-ea"/>
              </a:rPr>
              <a:t>请在这里输入您的主要叙述内容请在这里输入您的主要叙述内容请在这里输入您的主要叙述内容请在这里输入您的主要叙述内容请在这里输入您的主要叙述内容</a:t>
            </a:r>
            <a:endParaRPr lang="zh-CN" altLang="en-US" sz="1200" kern="0" dirty="0">
              <a:solidFill>
                <a:srgbClr val="392F2F"/>
              </a:solidFill>
              <a:latin typeface="小单纯体" panose="02010601030101010101" charset="-122"/>
              <a:ea typeface="小单纯体" panose="02010601030101010101" charset="-122"/>
            </a:endParaRPr>
          </a:p>
        </p:txBody>
      </p:sp>
      <p:pic>
        <p:nvPicPr>
          <p:cNvPr id="23" name="图片 22" descr="58ddcd47cf03a"/>
          <p:cNvPicPr>
            <a:picLocks noChangeAspect="1"/>
          </p:cNvPicPr>
          <p:nvPr/>
        </p:nvPicPr>
        <p:blipFill>
          <a:blip r:embed="rId2"/>
          <a:srcRect l="27001" t="7039" r="16447" b="676"/>
          <a:stretch>
            <a:fillRect/>
          </a:stretch>
        </p:blipFill>
        <p:spPr>
          <a:xfrm flipH="1">
            <a:off x="9900285" y="1325880"/>
            <a:ext cx="2043430" cy="5004435"/>
          </a:xfrm>
          <a:prstGeom prst="rect">
            <a:avLst/>
          </a:prstGeom>
          <a:effectLst>
            <a:outerShdw blurRad="50800" dist="38100" dir="2700000" algn="tl" rotWithShape="0">
              <a:prstClr val="black">
                <a:alpha val="40000"/>
              </a:prstClr>
            </a:outerShdw>
          </a:effectLst>
        </p:spPr>
      </p:pic>
      <p:grpSp>
        <p:nvGrpSpPr>
          <p:cNvPr id="2" name="组合 1"/>
          <p:cNvGrpSpPr/>
          <p:nvPr/>
        </p:nvGrpSpPr>
        <p:grpSpPr>
          <a:xfrm>
            <a:off x="149225" y="751205"/>
            <a:ext cx="2326640" cy="431800"/>
            <a:chOff x="235" y="1183"/>
            <a:chExt cx="3664" cy="680"/>
          </a:xfrm>
        </p:grpSpPr>
        <p:sp>
          <p:nvSpPr>
            <p:cNvPr id="2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整体活动预算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000" fill="hold">
                                          <p:stCondLst>
                                            <p:cond delay="0"/>
                                          </p:stCondLst>
                                        </p:cTn>
                                        <p:tgtEl>
                                          <p:spTgt spid="23"/>
                                        </p:tgtEl>
                                        <p:attrNameLst>
                                          <p:attrName>style.visibility</p:attrName>
                                        </p:attrNameLst>
                                      </p:cBhvr>
                                      <p:to>
                                        <p:strVal val="visible"/>
                                      </p:to>
                                    </p:set>
                                    <p:anim calcmode="lin" valueType="num">
                                      <p:cBhvr>
                                        <p:cTn id="11" dur="1000" fill="hold"/>
                                        <p:tgtEl>
                                          <p:spTgt spid="23"/>
                                        </p:tgtEl>
                                        <p:attrNameLst>
                                          <p:attrName>ppt_w</p:attrName>
                                        </p:attrNameLst>
                                      </p:cBhvr>
                                      <p:tavLst>
                                        <p:tav tm="0">
                                          <p:val>
                                            <p:fltVal val="0"/>
                                          </p:val>
                                        </p:tav>
                                        <p:tav tm="100000">
                                          <p:val>
                                            <p:strVal val="#ppt_w"/>
                                          </p:val>
                                        </p:tav>
                                      </p:tavLst>
                                    </p:anim>
                                    <p:anim calcmode="lin" valueType="num">
                                      <p:cBhvr>
                                        <p:cTn id="12" dur="1000" fill="hold"/>
                                        <p:tgtEl>
                                          <p:spTgt spid="23"/>
                                        </p:tgtEl>
                                        <p:attrNameLst>
                                          <p:attrName>ppt_h</p:attrName>
                                        </p:attrNameLst>
                                      </p:cBhvr>
                                      <p:tavLst>
                                        <p:tav tm="0">
                                          <p:val>
                                            <p:fltVal val="0"/>
                                          </p:val>
                                        </p:tav>
                                        <p:tav tm="100000">
                                          <p:val>
                                            <p:strVal val="#ppt_h"/>
                                          </p:val>
                                        </p:tav>
                                      </p:tavLst>
                                    </p:anim>
                                    <p:animEffect transition="in" filter="fade">
                                      <p:cBhvr>
                                        <p:cTn id="13" dur="1000"/>
                                        <p:tgtEl>
                                          <p:spTgt spid="2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000"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Effect transition="in" filter="fade">
                                      <p:cBhvr>
                                        <p:cTn id="19" dur="1000"/>
                                        <p:tgtEl>
                                          <p:spTgt spid="12"/>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000"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Effect transition="in" filter="fade">
                                      <p:cBhvr>
                                        <p:cTn id="25" dur="1000"/>
                                        <p:tgtEl>
                                          <p:spTgt spid="13"/>
                                        </p:tgtEl>
                                      </p:cBhvr>
                                    </p:animEffect>
                                  </p:childTnLst>
                                </p:cTn>
                              </p:par>
                            </p:childTnLst>
                          </p:cTn>
                        </p:par>
                        <p:par>
                          <p:cTn id="26" fill="hold">
                            <p:stCondLst>
                              <p:cond delay="3500"/>
                            </p:stCondLst>
                            <p:childTnLst>
                              <p:par>
                                <p:cTn id="27" presetID="53" presetClass="entr" presetSubtype="16" fill="hold" nodeType="afterEffect">
                                  <p:stCondLst>
                                    <p:cond delay="0"/>
                                  </p:stCondLst>
                                  <p:childTnLst>
                                    <p:set>
                                      <p:cBhvr>
                                        <p:cTn id="28" dur="1000"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Effect transition="in" filter="fade">
                                      <p:cBhvr>
                                        <p:cTn id="31" dur="1000"/>
                                        <p:tgtEl>
                                          <p:spTgt spid="15"/>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4"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noEditPoints="1"/>
          </p:cNvSpPr>
          <p:nvPr/>
        </p:nvSpPr>
        <p:spPr bwMode="auto">
          <a:xfrm flipH="1" flipV="1">
            <a:off x="1156335" y="2258695"/>
            <a:ext cx="4425315" cy="335153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F7BED1"/>
          </a:solidFill>
          <a:ln w="6350">
            <a:solidFill>
              <a:srgbClr val="F5A8C3"/>
            </a:solidFill>
          </a:ln>
        </p:spPr>
        <p:txBody>
          <a:bodyPr vert="horz" wrap="square" lIns="91440" tIns="45720" rIns="91440" bIns="45720" numCol="1" anchor="t" anchorCtr="0" compatLnSpc="1"/>
          <a:lstStyle/>
          <a:p>
            <a:endParaRPr lang="zh-CN" altLang="en-US"/>
          </a:p>
        </p:txBody>
      </p:sp>
      <p:pic>
        <p:nvPicPr>
          <p:cNvPr id="5" name="图片 4" descr="5a436083ecc9d"/>
          <p:cNvPicPr>
            <a:picLocks noChangeAspect="1"/>
          </p:cNvPicPr>
          <p:nvPr/>
        </p:nvPicPr>
        <p:blipFill>
          <a:blip r:embed="rId2"/>
          <a:stretch>
            <a:fillRect/>
          </a:stretch>
        </p:blipFill>
        <p:spPr>
          <a:xfrm>
            <a:off x="133350" y="1435735"/>
            <a:ext cx="2694305" cy="4789170"/>
          </a:xfrm>
          <a:prstGeom prst="rect">
            <a:avLst/>
          </a:prstGeom>
        </p:spPr>
      </p:pic>
      <p:grpSp>
        <p:nvGrpSpPr>
          <p:cNvPr id="26" name="组合 25"/>
          <p:cNvGrpSpPr/>
          <p:nvPr/>
        </p:nvGrpSpPr>
        <p:grpSpPr>
          <a:xfrm>
            <a:off x="6553835" y="1419431"/>
            <a:ext cx="3273425" cy="764969"/>
            <a:chOff x="3225881" y="5503371"/>
            <a:chExt cx="5762898" cy="1154026"/>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28" name="Text Box 21"/>
            <p:cNvSpPr txBox="1">
              <a:spLocks noChangeArrowheads="1"/>
            </p:cNvSpPr>
            <p:nvPr/>
          </p:nvSpPr>
          <p:spPr bwMode="auto">
            <a:xfrm>
              <a:off x="3898056" y="5503371"/>
              <a:ext cx="4418547" cy="975199"/>
            </a:xfrm>
            <a:prstGeom prst="rect">
              <a:avLst/>
            </a:prstGeom>
            <a:noFill/>
            <a:ln w="9525">
              <a:noFill/>
              <a:miter lim="800000"/>
            </a:ln>
            <a:effectLst/>
          </p:spPr>
          <p:txBody>
            <a:bodyPr wrap="square" lIns="93890" tIns="46945" rIns="93890" bIns="46945">
              <a:spAutoFit/>
            </a:bodyPr>
            <a:lstStyle/>
            <a:p>
              <a:pPr algn="ctr">
                <a:lnSpc>
                  <a:spcPct val="150000"/>
                </a:lnSpc>
              </a:pPr>
              <a:r>
                <a:rPr lang="zh-CN" altLang="en-US" sz="2400">
                  <a:solidFill>
                    <a:srgbClr val="EF719E"/>
                  </a:solidFill>
                  <a:effectLst/>
                  <a:latin typeface="小单纯体" panose="02010601030101010101" charset="-122"/>
                  <a:ea typeface="小单纯体" panose="02010601030101010101" charset="-122"/>
                  <a:sym typeface="+mn-ea"/>
                </a:rPr>
                <a:t>整体活动预算</a:t>
              </a:r>
              <a:endParaRPr lang="zh-CN" altLang="en-US" sz="2400" kern="0" dirty="0">
                <a:solidFill>
                  <a:srgbClr val="EF719E"/>
                </a:solidFill>
                <a:effectLst/>
                <a:latin typeface="小单纯体" panose="02010601030101010101" charset="-122"/>
                <a:ea typeface="小单纯体" panose="02010601030101010101" charset="-122"/>
                <a:sym typeface="+mn-ea"/>
              </a:endParaRPr>
            </a:p>
          </p:txBody>
        </p:sp>
      </p:grpSp>
      <p:grpSp>
        <p:nvGrpSpPr>
          <p:cNvPr id="2" name="组合 1"/>
          <p:cNvGrpSpPr/>
          <p:nvPr/>
        </p:nvGrpSpPr>
        <p:grpSpPr>
          <a:xfrm>
            <a:off x="6553835" y="3728720"/>
            <a:ext cx="3273425" cy="739775"/>
            <a:chOff x="3225881" y="5541379"/>
            <a:chExt cx="5762898" cy="1116018"/>
          </a:xfrm>
        </p:grpSpPr>
        <p:sp>
          <p:nvSpPr>
            <p:cNvPr id="3"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4" name="Text Box 21"/>
            <p:cNvSpPr txBox="1">
              <a:spLocks noChangeArrowheads="1"/>
            </p:cNvSpPr>
            <p:nvPr/>
          </p:nvSpPr>
          <p:spPr bwMode="auto">
            <a:xfrm>
              <a:off x="3898056" y="5547448"/>
              <a:ext cx="4418547" cy="975199"/>
            </a:xfrm>
            <a:prstGeom prst="rect">
              <a:avLst/>
            </a:prstGeom>
            <a:noFill/>
            <a:ln w="9525">
              <a:noFill/>
              <a:miter lim="800000"/>
            </a:ln>
            <a:effectLst/>
          </p:spPr>
          <p:txBody>
            <a:bodyPr wrap="square" lIns="93890" tIns="46945" rIns="93890" bIns="46945">
              <a:spAutoFit/>
            </a:bodyPr>
            <a:lstStyle/>
            <a:p>
              <a:pPr algn="ctr">
                <a:lnSpc>
                  <a:spcPct val="150000"/>
                </a:lnSpc>
              </a:pPr>
              <a:r>
                <a:rPr lang="zh-CN" altLang="en-US" sz="2400">
                  <a:solidFill>
                    <a:srgbClr val="EF719E"/>
                  </a:solidFill>
                  <a:effectLst/>
                  <a:latin typeface="小单纯体" panose="02010601030101010101" charset="-122"/>
                  <a:ea typeface="小单纯体" panose="02010601030101010101" charset="-122"/>
                  <a:sym typeface="+mn-ea"/>
                </a:rPr>
                <a:t>整体活动预算</a:t>
              </a:r>
              <a:endParaRPr lang="zh-CN" altLang="en-US" sz="2400" kern="0" dirty="0">
                <a:solidFill>
                  <a:srgbClr val="EF719E"/>
                </a:solidFill>
                <a:effectLst/>
                <a:latin typeface="小单纯体" panose="02010601030101010101" charset="-122"/>
                <a:ea typeface="小单纯体" panose="02010601030101010101" charset="-122"/>
                <a:sym typeface="+mn-ea"/>
              </a:endParaRPr>
            </a:p>
          </p:txBody>
        </p:sp>
      </p:grpSp>
      <p:sp>
        <p:nvSpPr>
          <p:cNvPr id="16" name="TextBox 4"/>
          <p:cNvSpPr txBox="1"/>
          <p:nvPr/>
        </p:nvSpPr>
        <p:spPr>
          <a:xfrm>
            <a:off x="2537460" y="3195955"/>
            <a:ext cx="2286635" cy="1477010"/>
          </a:xfrm>
          <a:prstGeom prst="rect">
            <a:avLst/>
          </a:prstGeom>
          <a:noFill/>
        </p:spPr>
        <p:txBody>
          <a:bodyPr wrap="square" lIns="0" tIns="0" rIns="0" bIns="0" rtlCol="0">
            <a:spAutoFit/>
          </a:bodyPr>
          <a:lstStyle/>
          <a:p>
            <a:pPr>
              <a:lnSpc>
                <a:spcPct val="150000"/>
              </a:lnSpc>
            </a:pPr>
            <a:r>
              <a:rPr lang="zh-CN" altLang="en-US" sz="1600" dirty="0">
                <a:solidFill>
                  <a:srgbClr val="EF719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p>
        </p:txBody>
      </p:sp>
      <p:sp>
        <p:nvSpPr>
          <p:cNvPr id="6" name="TextBox 4"/>
          <p:cNvSpPr txBox="1"/>
          <p:nvPr/>
        </p:nvSpPr>
        <p:spPr>
          <a:xfrm>
            <a:off x="6597015" y="2247265"/>
            <a:ext cx="4416425" cy="830580"/>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7" name="TextBox 4"/>
          <p:cNvSpPr txBox="1"/>
          <p:nvPr/>
        </p:nvSpPr>
        <p:spPr>
          <a:xfrm>
            <a:off x="6553835" y="4596765"/>
            <a:ext cx="4416425" cy="830580"/>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8" name="组合 7"/>
          <p:cNvGrpSpPr/>
          <p:nvPr/>
        </p:nvGrpSpPr>
        <p:grpSpPr>
          <a:xfrm>
            <a:off x="149225" y="751205"/>
            <a:ext cx="2326640" cy="431800"/>
            <a:chOff x="235" y="1183"/>
            <a:chExt cx="3664" cy="680"/>
          </a:xfrm>
        </p:grpSpPr>
        <p:sp>
          <p:nvSpPr>
            <p:cNvPr id="2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整体活动预算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000" fill="hold">
                                          <p:stCondLst>
                                            <p:cond delay="0"/>
                                          </p:stCondLst>
                                        </p:cTn>
                                        <p:tgtEl>
                                          <p:spTgt spid="18"/>
                                        </p:tgtEl>
                                        <p:attrNameLst>
                                          <p:attrName>style.visibility</p:attrName>
                                        </p:attrNameLst>
                                      </p:cBhvr>
                                      <p:to>
                                        <p:strVal val="visible"/>
                                      </p:to>
                                    </p:set>
                                    <p:animEffect transition="in" filter="wipe(down)">
                                      <p:cBhvr>
                                        <p:cTn id="12" dur="1000"/>
                                        <p:tgtEl>
                                          <p:spTgt spid="18"/>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000"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fltVal val="0"/>
                                          </p:val>
                                        </p:tav>
                                        <p:tav tm="100000">
                                          <p:val>
                                            <p:strVal val="#ppt_w"/>
                                          </p:val>
                                        </p:tav>
                                      </p:tavLst>
                                    </p:anim>
                                    <p:anim calcmode="lin" valueType="num">
                                      <p:cBhvr>
                                        <p:cTn id="23" dur="1000" fill="hold"/>
                                        <p:tgtEl>
                                          <p:spTgt spid="16"/>
                                        </p:tgtEl>
                                        <p:attrNameLst>
                                          <p:attrName>ppt_h</p:attrName>
                                        </p:attrNameLst>
                                      </p:cBhvr>
                                      <p:tavLst>
                                        <p:tav tm="0">
                                          <p:val>
                                            <p:fltVal val="0"/>
                                          </p:val>
                                        </p:tav>
                                        <p:tav tm="100000">
                                          <p:val>
                                            <p:strVal val="#ppt_h"/>
                                          </p:val>
                                        </p:tav>
                                      </p:tavLst>
                                    </p:anim>
                                    <p:animEffect transition="in" filter="fade">
                                      <p:cBhvr>
                                        <p:cTn id="24" dur="1000"/>
                                        <p:tgtEl>
                                          <p:spTgt spid="16"/>
                                        </p:tgtEl>
                                      </p:cBhvr>
                                    </p:animEffect>
                                  </p:childTnLst>
                                </p:cTn>
                              </p:par>
                            </p:childTnLst>
                          </p:cTn>
                        </p:par>
                        <p:par>
                          <p:cTn id="25" fill="hold">
                            <p:stCondLst>
                              <p:cond delay="3000"/>
                            </p:stCondLst>
                            <p:childTnLst>
                              <p:par>
                                <p:cTn id="26" presetID="16" presetClass="entr" presetSubtype="37"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arn(outVertical)">
                                      <p:cBhvr>
                                        <p:cTn id="28" dur="500"/>
                                        <p:tgtEl>
                                          <p:spTgt spid="26"/>
                                        </p:tgtEl>
                                      </p:cBhvr>
                                    </p:animEffect>
                                  </p:childTnLst>
                                </p:cTn>
                              </p:par>
                            </p:childTnLst>
                          </p:cTn>
                        </p:par>
                        <p:par>
                          <p:cTn id="29" fill="hold">
                            <p:stCondLst>
                              <p:cond delay="3500"/>
                            </p:stCondLst>
                            <p:childTnLst>
                              <p:par>
                                <p:cTn id="30" presetID="16" presetClass="entr" presetSubtype="37"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outVertical)">
                                      <p:cBhvr>
                                        <p:cTn id="32" dur="500"/>
                                        <p:tgtEl>
                                          <p:spTgt spid="2"/>
                                        </p:tgtEl>
                                      </p:cBhvr>
                                    </p:animEffect>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221980" y="1971040"/>
            <a:ext cx="3042285" cy="1403350"/>
            <a:chOff x="2705" y="3111"/>
            <a:chExt cx="4791" cy="2210"/>
          </a:xfrm>
        </p:grpSpPr>
        <p:grpSp>
          <p:nvGrpSpPr>
            <p:cNvPr id="9" name="组合 8"/>
            <p:cNvGrpSpPr/>
            <p:nvPr/>
          </p:nvGrpSpPr>
          <p:grpSpPr>
            <a:xfrm>
              <a:off x="2705" y="3179"/>
              <a:ext cx="4791" cy="2142"/>
              <a:chOff x="9337" y="3136"/>
              <a:chExt cx="4791" cy="2142"/>
            </a:xfrm>
          </p:grpSpPr>
          <p:sp>
            <p:nvSpPr>
              <p:cNvPr id="11" name="Freeform 100"/>
              <p:cNvSpPr>
                <a:spLocks noEditPoints="1"/>
              </p:cNvSpPr>
              <p:nvPr/>
            </p:nvSpPr>
            <p:spPr bwMode="auto">
              <a:xfrm flipV="1">
                <a:off x="9337" y="3136"/>
                <a:ext cx="400" cy="472"/>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6" name="TextBox 4"/>
              <p:cNvSpPr txBox="1"/>
              <p:nvPr/>
            </p:nvSpPr>
            <p:spPr>
              <a:xfrm>
                <a:off x="9895" y="3970"/>
                <a:ext cx="4233"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sp>
          <p:nvSpPr>
            <p:cNvPr id="28" name="Text Box 21"/>
            <p:cNvSpPr txBox="1">
              <a:spLocks noChangeArrowheads="1"/>
            </p:cNvSpPr>
            <p:nvPr/>
          </p:nvSpPr>
          <p:spPr bwMode="auto">
            <a:xfrm>
              <a:off x="3263" y="3111"/>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grpSp>
      <p:grpSp>
        <p:nvGrpSpPr>
          <p:cNvPr id="10" name="组合 9"/>
          <p:cNvGrpSpPr/>
          <p:nvPr/>
        </p:nvGrpSpPr>
        <p:grpSpPr>
          <a:xfrm>
            <a:off x="8298815" y="3891915"/>
            <a:ext cx="3042285" cy="1403350"/>
            <a:chOff x="2705" y="3111"/>
            <a:chExt cx="4791" cy="2210"/>
          </a:xfrm>
        </p:grpSpPr>
        <p:grpSp>
          <p:nvGrpSpPr>
            <p:cNvPr id="12" name="组合 11"/>
            <p:cNvGrpSpPr/>
            <p:nvPr/>
          </p:nvGrpSpPr>
          <p:grpSpPr>
            <a:xfrm>
              <a:off x="2705" y="3179"/>
              <a:ext cx="4791" cy="2142"/>
              <a:chOff x="9337" y="3136"/>
              <a:chExt cx="4791" cy="2142"/>
            </a:xfrm>
          </p:grpSpPr>
          <p:sp>
            <p:nvSpPr>
              <p:cNvPr id="13" name="Freeform 100"/>
              <p:cNvSpPr>
                <a:spLocks noEditPoints="1"/>
              </p:cNvSpPr>
              <p:nvPr/>
            </p:nvSpPr>
            <p:spPr bwMode="auto">
              <a:xfrm flipV="1">
                <a:off x="9337" y="3136"/>
                <a:ext cx="400" cy="472"/>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4" name="TextBox 4"/>
              <p:cNvSpPr txBox="1"/>
              <p:nvPr/>
            </p:nvSpPr>
            <p:spPr>
              <a:xfrm>
                <a:off x="9895" y="3970"/>
                <a:ext cx="4233"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sp>
          <p:nvSpPr>
            <p:cNvPr id="15" name="Text Box 21"/>
            <p:cNvSpPr txBox="1">
              <a:spLocks noChangeArrowheads="1"/>
            </p:cNvSpPr>
            <p:nvPr/>
          </p:nvSpPr>
          <p:spPr bwMode="auto">
            <a:xfrm>
              <a:off x="3263" y="3111"/>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grpSp>
      <p:grpSp>
        <p:nvGrpSpPr>
          <p:cNvPr id="17" name="组合 16"/>
          <p:cNvGrpSpPr/>
          <p:nvPr/>
        </p:nvGrpSpPr>
        <p:grpSpPr>
          <a:xfrm>
            <a:off x="953770" y="1852295"/>
            <a:ext cx="3042285" cy="1403350"/>
            <a:chOff x="2705" y="3111"/>
            <a:chExt cx="4791" cy="2210"/>
          </a:xfrm>
        </p:grpSpPr>
        <p:grpSp>
          <p:nvGrpSpPr>
            <p:cNvPr id="18" name="组合 17"/>
            <p:cNvGrpSpPr/>
            <p:nvPr/>
          </p:nvGrpSpPr>
          <p:grpSpPr>
            <a:xfrm>
              <a:off x="2705" y="3179"/>
              <a:ext cx="4791" cy="2142"/>
              <a:chOff x="9337" y="3136"/>
              <a:chExt cx="4791" cy="2142"/>
            </a:xfrm>
          </p:grpSpPr>
          <p:sp>
            <p:nvSpPr>
              <p:cNvPr id="19" name="Freeform 100"/>
              <p:cNvSpPr>
                <a:spLocks noEditPoints="1"/>
              </p:cNvSpPr>
              <p:nvPr/>
            </p:nvSpPr>
            <p:spPr bwMode="auto">
              <a:xfrm flipV="1">
                <a:off x="9337" y="3136"/>
                <a:ext cx="400" cy="472"/>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20" name="TextBox 4"/>
              <p:cNvSpPr txBox="1"/>
              <p:nvPr/>
            </p:nvSpPr>
            <p:spPr>
              <a:xfrm>
                <a:off x="9895" y="3970"/>
                <a:ext cx="4233"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sp>
          <p:nvSpPr>
            <p:cNvPr id="21" name="Text Box 21"/>
            <p:cNvSpPr txBox="1">
              <a:spLocks noChangeArrowheads="1"/>
            </p:cNvSpPr>
            <p:nvPr/>
          </p:nvSpPr>
          <p:spPr bwMode="auto">
            <a:xfrm>
              <a:off x="3263" y="3111"/>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grpSp>
      <p:grpSp>
        <p:nvGrpSpPr>
          <p:cNvPr id="22" name="组合 21"/>
          <p:cNvGrpSpPr/>
          <p:nvPr/>
        </p:nvGrpSpPr>
        <p:grpSpPr>
          <a:xfrm>
            <a:off x="1030605" y="3773170"/>
            <a:ext cx="3042285" cy="1403350"/>
            <a:chOff x="2705" y="3111"/>
            <a:chExt cx="4791" cy="2210"/>
          </a:xfrm>
        </p:grpSpPr>
        <p:grpSp>
          <p:nvGrpSpPr>
            <p:cNvPr id="23" name="组合 22"/>
            <p:cNvGrpSpPr/>
            <p:nvPr/>
          </p:nvGrpSpPr>
          <p:grpSpPr>
            <a:xfrm>
              <a:off x="2705" y="3179"/>
              <a:ext cx="4791" cy="2142"/>
              <a:chOff x="9337" y="3136"/>
              <a:chExt cx="4791" cy="2142"/>
            </a:xfrm>
          </p:grpSpPr>
          <p:sp>
            <p:nvSpPr>
              <p:cNvPr id="24" name="Freeform 100"/>
              <p:cNvSpPr>
                <a:spLocks noEditPoints="1"/>
              </p:cNvSpPr>
              <p:nvPr/>
            </p:nvSpPr>
            <p:spPr bwMode="auto">
              <a:xfrm flipV="1">
                <a:off x="9337" y="3136"/>
                <a:ext cx="400" cy="472"/>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25" name="TextBox 4"/>
              <p:cNvSpPr txBox="1"/>
              <p:nvPr/>
            </p:nvSpPr>
            <p:spPr>
              <a:xfrm>
                <a:off x="9895" y="3970"/>
                <a:ext cx="4233"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sp>
          <p:nvSpPr>
            <p:cNvPr id="26" name="Text Box 21"/>
            <p:cNvSpPr txBox="1">
              <a:spLocks noChangeArrowheads="1"/>
            </p:cNvSpPr>
            <p:nvPr/>
          </p:nvSpPr>
          <p:spPr bwMode="auto">
            <a:xfrm>
              <a:off x="3263" y="3111"/>
              <a:ext cx="33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grpSp>
      <p:grpSp>
        <p:nvGrpSpPr>
          <p:cNvPr id="30" name="组合 29"/>
          <p:cNvGrpSpPr/>
          <p:nvPr/>
        </p:nvGrpSpPr>
        <p:grpSpPr>
          <a:xfrm>
            <a:off x="4135120" y="2074545"/>
            <a:ext cx="4086225" cy="3108960"/>
            <a:chOff x="6512" y="3172"/>
            <a:chExt cx="6435" cy="4896"/>
          </a:xfrm>
        </p:grpSpPr>
        <p:grpSp>
          <p:nvGrpSpPr>
            <p:cNvPr id="7" name="组合 6"/>
            <p:cNvGrpSpPr/>
            <p:nvPr/>
          </p:nvGrpSpPr>
          <p:grpSpPr>
            <a:xfrm>
              <a:off x="6512" y="3172"/>
              <a:ext cx="6095" cy="4897"/>
              <a:chOff x="5530" y="3460"/>
              <a:chExt cx="4702" cy="3974"/>
            </a:xfrm>
          </p:grpSpPr>
          <p:sp>
            <p:nvSpPr>
              <p:cNvPr id="27" name="椭圆 31"/>
              <p:cNvSpPr/>
              <p:nvPr/>
            </p:nvSpPr>
            <p:spPr>
              <a:xfrm>
                <a:off x="5998" y="3460"/>
                <a:ext cx="3311" cy="2206"/>
              </a:xfrm>
              <a:prstGeom prst="cloud">
                <a:avLst/>
              </a:prstGeom>
              <a:noFill/>
              <a:ln w="5715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5" name="椭圆 31"/>
              <p:cNvSpPr/>
              <p:nvPr/>
            </p:nvSpPr>
            <p:spPr>
              <a:xfrm>
                <a:off x="5530" y="5860"/>
                <a:ext cx="1860" cy="1187"/>
              </a:xfrm>
              <a:prstGeom prst="cloud">
                <a:avLst/>
              </a:prstGeom>
              <a:noFill/>
              <a:ln w="5715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6" name="椭圆 31"/>
              <p:cNvSpPr/>
              <p:nvPr/>
            </p:nvSpPr>
            <p:spPr>
              <a:xfrm>
                <a:off x="7870" y="5860"/>
                <a:ext cx="2362" cy="1574"/>
              </a:xfrm>
              <a:prstGeom prst="cloud">
                <a:avLst/>
              </a:prstGeom>
              <a:noFill/>
              <a:ln w="5715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grpSp>
        <p:sp>
          <p:nvSpPr>
            <p:cNvPr id="29" name="椭圆 31"/>
            <p:cNvSpPr/>
            <p:nvPr/>
          </p:nvSpPr>
          <p:spPr>
            <a:xfrm>
              <a:off x="11569" y="4948"/>
              <a:ext cx="1379" cy="874"/>
            </a:xfrm>
            <a:prstGeom prst="cloud">
              <a:avLst/>
            </a:prstGeom>
            <a:noFill/>
            <a:ln w="5715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grpSp>
      <p:grpSp>
        <p:nvGrpSpPr>
          <p:cNvPr id="2" name="组合 1"/>
          <p:cNvGrpSpPr/>
          <p:nvPr/>
        </p:nvGrpSpPr>
        <p:grpSpPr>
          <a:xfrm>
            <a:off x="149225" y="751205"/>
            <a:ext cx="2326640" cy="431800"/>
            <a:chOff x="235" y="1183"/>
            <a:chExt cx="3664" cy="680"/>
          </a:xfrm>
        </p:grpSpPr>
        <p:sp>
          <p:nvSpPr>
            <p:cNvPr id="3"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整体活动预算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8" presetClass="entr" presetSubtype="32" fill="hold" nodeType="afterEffect">
                                  <p:stCondLst>
                                    <p:cond delay="0"/>
                                  </p:stCondLst>
                                  <p:childTnLst>
                                    <p:set>
                                      <p:cBhvr>
                                        <p:cTn id="10" dur="1000" fill="hold">
                                          <p:stCondLst>
                                            <p:cond delay="0"/>
                                          </p:stCondLst>
                                        </p:cTn>
                                        <p:tgtEl>
                                          <p:spTgt spid="30"/>
                                        </p:tgtEl>
                                        <p:attrNameLst>
                                          <p:attrName>style.visibility</p:attrName>
                                        </p:attrNameLst>
                                      </p:cBhvr>
                                      <p:to>
                                        <p:strVal val="visible"/>
                                      </p:to>
                                    </p:set>
                                    <p:animEffect transition="in" filter="diamond(out)">
                                      <p:cBhvr>
                                        <p:cTn id="11" dur="1000"/>
                                        <p:tgtEl>
                                          <p:spTgt spid="30"/>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000"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Effect transition="in" filter="fade">
                                      <p:cBhvr>
                                        <p:cTn id="17" dur="1000"/>
                                        <p:tgtEl>
                                          <p:spTgt spid="17"/>
                                        </p:tgtEl>
                                      </p:cBhvr>
                                    </p:animEffect>
                                  </p:childTnLst>
                                </p:cTn>
                              </p:par>
                            </p:childTnLst>
                          </p:cTn>
                        </p:par>
                        <p:par>
                          <p:cTn id="18" fill="hold">
                            <p:stCondLst>
                              <p:cond delay="2500"/>
                            </p:stCondLst>
                            <p:childTnLst>
                              <p:par>
                                <p:cTn id="19" presetID="53" presetClass="entr" presetSubtype="16" fill="hold" nodeType="afterEffect">
                                  <p:stCondLst>
                                    <p:cond delay="0"/>
                                  </p:stCondLst>
                                  <p:childTnLst>
                                    <p:set>
                                      <p:cBhvr>
                                        <p:cTn id="20" dur="1000"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fltVal val="0"/>
                                          </p:val>
                                        </p:tav>
                                        <p:tav tm="100000">
                                          <p:val>
                                            <p:strVal val="#ppt_w"/>
                                          </p:val>
                                        </p:tav>
                                      </p:tavLst>
                                    </p:anim>
                                    <p:anim calcmode="lin" valueType="num">
                                      <p:cBhvr>
                                        <p:cTn id="22" dur="1000" fill="hold"/>
                                        <p:tgtEl>
                                          <p:spTgt spid="22"/>
                                        </p:tgtEl>
                                        <p:attrNameLst>
                                          <p:attrName>ppt_h</p:attrName>
                                        </p:attrNameLst>
                                      </p:cBhvr>
                                      <p:tavLst>
                                        <p:tav tm="0">
                                          <p:val>
                                            <p:fltVal val="0"/>
                                          </p:val>
                                        </p:tav>
                                        <p:tav tm="100000">
                                          <p:val>
                                            <p:strVal val="#ppt_h"/>
                                          </p:val>
                                        </p:tav>
                                      </p:tavLst>
                                    </p:anim>
                                    <p:animEffect transition="in" filter="fade">
                                      <p:cBhvr>
                                        <p:cTn id="23" dur="1000"/>
                                        <p:tgtEl>
                                          <p:spTgt spid="22"/>
                                        </p:tgtEl>
                                      </p:cBhvr>
                                    </p:animEffect>
                                  </p:childTnLst>
                                </p:cTn>
                              </p:par>
                            </p:childTnLst>
                          </p:cTn>
                        </p:par>
                        <p:par>
                          <p:cTn id="24" fill="hold">
                            <p:stCondLst>
                              <p:cond delay="3500"/>
                            </p:stCondLst>
                            <p:childTnLst>
                              <p:par>
                                <p:cTn id="25" presetID="53" presetClass="entr" presetSubtype="16" fill="hold" nodeType="afterEffect">
                                  <p:stCondLst>
                                    <p:cond delay="0"/>
                                  </p:stCondLst>
                                  <p:childTnLst>
                                    <p:set>
                                      <p:cBhvr>
                                        <p:cTn id="26" dur="1000"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000"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Effect transition="in" filter="fade">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32865" y="1503045"/>
            <a:ext cx="9390380" cy="2524760"/>
            <a:chOff x="2206" y="2644"/>
            <a:chExt cx="14788" cy="3976"/>
          </a:xfrm>
        </p:grpSpPr>
        <p:grpSp>
          <p:nvGrpSpPr>
            <p:cNvPr id="29" name="组合 28"/>
            <p:cNvGrpSpPr/>
            <p:nvPr/>
          </p:nvGrpSpPr>
          <p:grpSpPr>
            <a:xfrm>
              <a:off x="2206" y="2644"/>
              <a:ext cx="14789" cy="3776"/>
              <a:chOff x="443" y="3474"/>
              <a:chExt cx="11852" cy="3026"/>
            </a:xfrm>
          </p:grpSpPr>
          <p:grpSp>
            <p:nvGrpSpPr>
              <p:cNvPr id="11" name="组合 10"/>
              <p:cNvGrpSpPr/>
              <p:nvPr/>
            </p:nvGrpSpPr>
            <p:grpSpPr>
              <a:xfrm rot="8340000" flipV="1">
                <a:off x="7633" y="4013"/>
                <a:ext cx="2492" cy="1605"/>
                <a:chOff x="6584951" y="3543301"/>
                <a:chExt cx="1900237" cy="1223962"/>
              </a:xfrm>
              <a:solidFill>
                <a:srgbClr val="F7BED1"/>
              </a:solidFill>
            </p:grpSpPr>
            <p:sp>
              <p:nvSpPr>
                <p:cNvPr id="12"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sp>
              <p:nvSpPr>
                <p:cNvPr id="13" name="Freeform 3587"/>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rot="12581402">
                <a:off x="2179" y="4331"/>
                <a:ext cx="2492" cy="1605"/>
                <a:chOff x="6584951" y="3543301"/>
                <a:chExt cx="1900237" cy="1223962"/>
              </a:xfrm>
              <a:solidFill>
                <a:srgbClr val="F7BED1"/>
              </a:solidFill>
            </p:grpSpPr>
            <p:sp>
              <p:nvSpPr>
                <p:cNvPr id="4"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sp>
              <p:nvSpPr>
                <p:cNvPr id="5" name="Freeform 3587"/>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43" y="4210"/>
                <a:ext cx="1851" cy="1811"/>
                <a:chOff x="1910" y="2548"/>
                <a:chExt cx="1851" cy="1811"/>
              </a:xfrm>
              <a:solidFill>
                <a:srgbClr val="F7BED1"/>
              </a:solidFill>
            </p:grpSpPr>
            <p:sp>
              <p:nvSpPr>
                <p:cNvPr id="10" name="Shape 51"/>
                <p:cNvSpPr/>
                <p:nvPr/>
              </p:nvSpPr>
              <p:spPr>
                <a:xfrm rot="1073564">
                  <a:off x="1910" y="25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grp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10" name="组合 109"/>
                <p:cNvGrpSpPr/>
                <p:nvPr/>
              </p:nvGrpSpPr>
              <p:grpSpPr>
                <a:xfrm>
                  <a:off x="2775" y="3018"/>
                  <a:ext cx="317" cy="759"/>
                  <a:chOff x="9302" y="5075"/>
                  <a:chExt cx="232" cy="556"/>
                </a:xfrm>
                <a:grpFill/>
              </p:grpSpPr>
              <p:sp>
                <p:nvSpPr>
                  <p:cNvPr id="195" name="Line 200"/>
                  <p:cNvSpPr>
                    <a:spLocks noChangeShapeType="1"/>
                  </p:cNvSpPr>
                  <p:nvPr/>
                </p:nvSpPr>
                <p:spPr bwMode="auto">
                  <a:xfrm flipH="1" flipV="1">
                    <a:off x="9367" y="5467"/>
                    <a:ext cx="167" cy="164"/>
                  </a:xfrm>
                  <a:prstGeom prst="line">
                    <a:avLst/>
                  </a:prstGeom>
                  <a:grpFill/>
                  <a:ln w="30163" cap="rnd">
                    <a:noFill/>
                    <a:prstDash val="solid"/>
                    <a:round/>
                  </a:ln>
                  <a:extLst/>
                </p:spPr>
                <p:txBody>
                  <a:bodyPr vert="horz" wrap="square" lIns="91440" tIns="45720" rIns="91440" bIns="45720" numCol="1" anchor="t" anchorCtr="0" compatLnSpc="1"/>
                  <a:lstStyle/>
                  <a:p>
                    <a:endParaRPr lang="zh-CN" altLang="en-US"/>
                  </a:p>
                </p:txBody>
              </p:sp>
              <p:sp>
                <p:nvSpPr>
                  <p:cNvPr id="197" name="Line 202"/>
                  <p:cNvSpPr>
                    <a:spLocks noChangeShapeType="1"/>
                  </p:cNvSpPr>
                  <p:nvPr/>
                </p:nvSpPr>
                <p:spPr bwMode="auto">
                  <a:xfrm flipV="1">
                    <a:off x="9302" y="5075"/>
                    <a:ext cx="0" cy="236"/>
                  </a:xfrm>
                  <a:prstGeom prst="line">
                    <a:avLst/>
                  </a:prstGeom>
                  <a:grpFill/>
                  <a:ln w="30163" cap="rnd">
                    <a:noFill/>
                    <a:prstDash val="solid"/>
                    <a:round/>
                  </a:ln>
                  <a:extLst/>
                </p:spPr>
                <p:txBody>
                  <a:bodyPr vert="horz" wrap="square" lIns="91440" tIns="45720" rIns="91440" bIns="45720" numCol="1" anchor="t" anchorCtr="0" compatLnSpc="1"/>
                  <a:lstStyle/>
                  <a:p>
                    <a:endParaRPr lang="zh-CN" altLang="en-US"/>
                  </a:p>
                </p:txBody>
              </p:sp>
            </p:grpSp>
          </p:grpSp>
          <p:grpSp>
            <p:nvGrpSpPr>
              <p:cNvPr id="14" name="组合 13"/>
              <p:cNvGrpSpPr/>
              <p:nvPr/>
            </p:nvGrpSpPr>
            <p:grpSpPr>
              <a:xfrm>
                <a:off x="4866" y="3590"/>
                <a:ext cx="2975" cy="2911"/>
                <a:chOff x="1910" y="2548"/>
                <a:chExt cx="1851" cy="1811"/>
              </a:xfrm>
              <a:solidFill>
                <a:srgbClr val="F7BED1"/>
              </a:solidFill>
            </p:grpSpPr>
            <p:sp>
              <p:nvSpPr>
                <p:cNvPr id="15" name="Shape 51"/>
                <p:cNvSpPr/>
                <p:nvPr/>
              </p:nvSpPr>
              <p:spPr>
                <a:xfrm rot="1073564">
                  <a:off x="1910" y="25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grp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6" name="组合 15"/>
                <p:cNvGrpSpPr/>
                <p:nvPr/>
              </p:nvGrpSpPr>
              <p:grpSpPr>
                <a:xfrm>
                  <a:off x="2775" y="3018"/>
                  <a:ext cx="317" cy="759"/>
                  <a:chOff x="9302" y="5075"/>
                  <a:chExt cx="232" cy="556"/>
                </a:xfrm>
                <a:grpFill/>
              </p:grpSpPr>
              <p:sp>
                <p:nvSpPr>
                  <p:cNvPr id="17" name="Line 200"/>
                  <p:cNvSpPr>
                    <a:spLocks noChangeShapeType="1"/>
                  </p:cNvSpPr>
                  <p:nvPr/>
                </p:nvSpPr>
                <p:spPr bwMode="auto">
                  <a:xfrm flipH="1" flipV="1">
                    <a:off x="9367" y="5467"/>
                    <a:ext cx="167" cy="164"/>
                  </a:xfrm>
                  <a:prstGeom prst="line">
                    <a:avLst/>
                  </a:prstGeom>
                  <a:grpFill/>
                  <a:ln w="30163" cap="rnd">
                    <a:noFill/>
                    <a:prstDash val="solid"/>
                    <a:round/>
                  </a:ln>
                  <a:extLst/>
                </p:spPr>
                <p:txBody>
                  <a:bodyPr vert="horz" wrap="square" lIns="91440" tIns="45720" rIns="91440" bIns="45720" numCol="1" anchor="t" anchorCtr="0" compatLnSpc="1"/>
                  <a:lstStyle/>
                  <a:p>
                    <a:endParaRPr lang="zh-CN" altLang="en-US"/>
                  </a:p>
                </p:txBody>
              </p:sp>
              <p:sp>
                <p:nvSpPr>
                  <p:cNvPr id="18" name="Line 202"/>
                  <p:cNvSpPr>
                    <a:spLocks noChangeShapeType="1"/>
                  </p:cNvSpPr>
                  <p:nvPr/>
                </p:nvSpPr>
                <p:spPr bwMode="auto">
                  <a:xfrm flipV="1">
                    <a:off x="9302" y="5075"/>
                    <a:ext cx="0" cy="236"/>
                  </a:xfrm>
                  <a:prstGeom prst="line">
                    <a:avLst/>
                  </a:prstGeom>
                  <a:grpFill/>
                  <a:ln w="30163" cap="rnd">
                    <a:noFill/>
                    <a:prstDash val="solid"/>
                    <a:round/>
                  </a:ln>
                  <a:extLst/>
                </p:spPr>
                <p:txBody>
                  <a:bodyPr vert="horz" wrap="square" lIns="91440" tIns="45720" rIns="91440" bIns="45720" numCol="1" anchor="t" anchorCtr="0" compatLnSpc="1"/>
                  <a:lstStyle/>
                  <a:p>
                    <a:endParaRPr lang="zh-CN" altLang="en-US"/>
                  </a:p>
                </p:txBody>
              </p:sp>
            </p:grpSp>
          </p:grpSp>
          <p:grpSp>
            <p:nvGrpSpPr>
              <p:cNvPr id="19" name="组合 18"/>
              <p:cNvGrpSpPr/>
              <p:nvPr/>
            </p:nvGrpSpPr>
            <p:grpSpPr>
              <a:xfrm>
                <a:off x="10209" y="3474"/>
                <a:ext cx="2087" cy="2043"/>
                <a:chOff x="1910" y="2548"/>
                <a:chExt cx="1851" cy="1811"/>
              </a:xfrm>
              <a:solidFill>
                <a:srgbClr val="F7BED1"/>
              </a:solidFill>
            </p:grpSpPr>
            <p:sp>
              <p:nvSpPr>
                <p:cNvPr id="20" name="Shape 51"/>
                <p:cNvSpPr/>
                <p:nvPr/>
              </p:nvSpPr>
              <p:spPr>
                <a:xfrm rot="1073564">
                  <a:off x="1910" y="2548"/>
                  <a:ext cx="1851" cy="181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grp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21" name="组合 20"/>
                <p:cNvGrpSpPr/>
                <p:nvPr/>
              </p:nvGrpSpPr>
              <p:grpSpPr>
                <a:xfrm>
                  <a:off x="2775" y="3018"/>
                  <a:ext cx="317" cy="759"/>
                  <a:chOff x="9302" y="5075"/>
                  <a:chExt cx="232" cy="556"/>
                </a:xfrm>
                <a:grpFill/>
              </p:grpSpPr>
              <p:sp>
                <p:nvSpPr>
                  <p:cNvPr id="22" name="Line 200"/>
                  <p:cNvSpPr>
                    <a:spLocks noChangeShapeType="1"/>
                  </p:cNvSpPr>
                  <p:nvPr/>
                </p:nvSpPr>
                <p:spPr bwMode="auto">
                  <a:xfrm flipH="1" flipV="1">
                    <a:off x="9367" y="5467"/>
                    <a:ext cx="167" cy="164"/>
                  </a:xfrm>
                  <a:prstGeom prst="line">
                    <a:avLst/>
                  </a:prstGeom>
                  <a:grpFill/>
                  <a:ln w="30163" cap="rnd">
                    <a:noFill/>
                    <a:prstDash val="solid"/>
                    <a:round/>
                  </a:ln>
                  <a:extLst/>
                </p:spPr>
                <p:txBody>
                  <a:bodyPr vert="horz" wrap="square" lIns="91440" tIns="45720" rIns="91440" bIns="45720" numCol="1" anchor="t" anchorCtr="0" compatLnSpc="1"/>
                  <a:lstStyle/>
                  <a:p>
                    <a:endParaRPr lang="zh-CN" altLang="en-US"/>
                  </a:p>
                </p:txBody>
              </p:sp>
              <p:sp>
                <p:nvSpPr>
                  <p:cNvPr id="23" name="Line 202"/>
                  <p:cNvSpPr>
                    <a:spLocks noChangeShapeType="1"/>
                  </p:cNvSpPr>
                  <p:nvPr/>
                </p:nvSpPr>
                <p:spPr bwMode="auto">
                  <a:xfrm flipV="1">
                    <a:off x="9302" y="5075"/>
                    <a:ext cx="0" cy="236"/>
                  </a:xfrm>
                  <a:prstGeom prst="line">
                    <a:avLst/>
                  </a:prstGeom>
                  <a:grpFill/>
                  <a:ln w="30163" cap="rnd">
                    <a:noFill/>
                    <a:prstDash val="solid"/>
                    <a:round/>
                  </a:ln>
                  <a:extLst/>
                </p:spPr>
                <p:txBody>
                  <a:bodyPr vert="horz" wrap="square" lIns="91440" tIns="45720" rIns="91440" bIns="45720" numCol="1" anchor="t" anchorCtr="0" compatLnSpc="1"/>
                  <a:lstStyle/>
                  <a:p>
                    <a:endParaRPr lang="zh-CN" altLang="en-US"/>
                  </a:p>
                </p:txBody>
              </p:sp>
            </p:grpSp>
          </p:grpSp>
        </p:grpSp>
        <p:pic>
          <p:nvPicPr>
            <p:cNvPr id="30" name="图片 29" descr="5a436083ecb60"/>
            <p:cNvPicPr>
              <a:picLocks noChangeAspect="1"/>
            </p:cNvPicPr>
            <p:nvPr/>
          </p:nvPicPr>
          <p:blipFill>
            <a:blip r:embed="rId2"/>
            <a:srcRect t="11711" b="10966"/>
            <a:stretch>
              <a:fillRect/>
            </a:stretch>
          </p:blipFill>
          <p:spPr>
            <a:xfrm>
              <a:off x="8305" y="2764"/>
              <a:ext cx="2805" cy="3856"/>
            </a:xfrm>
            <a:prstGeom prst="rect">
              <a:avLst/>
            </a:prstGeom>
          </p:spPr>
        </p:pic>
        <p:pic>
          <p:nvPicPr>
            <p:cNvPr id="31" name="图片 30" descr="5a436083ecb60"/>
            <p:cNvPicPr>
              <a:picLocks noChangeAspect="1"/>
            </p:cNvPicPr>
            <p:nvPr/>
          </p:nvPicPr>
          <p:blipFill>
            <a:blip r:embed="rId2"/>
            <a:srcRect t="11711" b="10966"/>
            <a:stretch>
              <a:fillRect/>
            </a:stretch>
          </p:blipFill>
          <p:spPr>
            <a:xfrm>
              <a:off x="2533" y="3731"/>
              <a:ext cx="1546" cy="2125"/>
            </a:xfrm>
            <a:prstGeom prst="rect">
              <a:avLst/>
            </a:prstGeom>
          </p:spPr>
        </p:pic>
        <p:pic>
          <p:nvPicPr>
            <p:cNvPr id="32" name="图片 31" descr="5a436083ecb60"/>
            <p:cNvPicPr>
              <a:picLocks noChangeAspect="1"/>
            </p:cNvPicPr>
            <p:nvPr/>
          </p:nvPicPr>
          <p:blipFill>
            <a:blip r:embed="rId2"/>
            <a:srcRect t="11711" b="10966"/>
            <a:stretch>
              <a:fillRect/>
            </a:stretch>
          </p:blipFill>
          <p:spPr>
            <a:xfrm>
              <a:off x="15120" y="3129"/>
              <a:ext cx="1546" cy="2125"/>
            </a:xfrm>
            <a:prstGeom prst="rect">
              <a:avLst/>
            </a:prstGeom>
          </p:spPr>
        </p:pic>
      </p:grpSp>
      <p:sp>
        <p:nvSpPr>
          <p:cNvPr id="40" name="TextBox 4"/>
          <p:cNvSpPr txBox="1"/>
          <p:nvPr/>
        </p:nvSpPr>
        <p:spPr>
          <a:xfrm>
            <a:off x="817245" y="4580255"/>
            <a:ext cx="2386965" cy="83058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35" name="Freeform 128"/>
          <p:cNvSpPr>
            <a:spLocks noEditPoints="1"/>
          </p:cNvSpPr>
          <p:nvPr/>
        </p:nvSpPr>
        <p:spPr bwMode="auto">
          <a:xfrm flipH="1">
            <a:off x="5380990" y="4114165"/>
            <a:ext cx="1430655" cy="678180"/>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36" name="Freeform 128"/>
          <p:cNvSpPr>
            <a:spLocks noEditPoints="1"/>
          </p:cNvSpPr>
          <p:nvPr/>
        </p:nvSpPr>
        <p:spPr bwMode="auto">
          <a:xfrm flipH="1">
            <a:off x="9182100" y="3336925"/>
            <a:ext cx="1430655" cy="678180"/>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grpSp>
        <p:nvGrpSpPr>
          <p:cNvPr id="48" name="组合 47"/>
          <p:cNvGrpSpPr/>
          <p:nvPr/>
        </p:nvGrpSpPr>
        <p:grpSpPr>
          <a:xfrm>
            <a:off x="1303655" y="3711575"/>
            <a:ext cx="1477010" cy="678180"/>
            <a:chOff x="2053" y="5845"/>
            <a:chExt cx="2326" cy="1068"/>
          </a:xfrm>
        </p:grpSpPr>
        <p:sp>
          <p:nvSpPr>
            <p:cNvPr id="34" name="Freeform 128"/>
            <p:cNvSpPr>
              <a:spLocks noEditPoints="1"/>
            </p:cNvSpPr>
            <p:nvPr/>
          </p:nvSpPr>
          <p:spPr bwMode="auto">
            <a:xfrm flipH="1">
              <a:off x="2127" y="5845"/>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42" name="Text Box 21"/>
            <p:cNvSpPr txBox="1">
              <a:spLocks noChangeArrowheads="1"/>
            </p:cNvSpPr>
            <p:nvPr/>
          </p:nvSpPr>
          <p:spPr bwMode="auto">
            <a:xfrm>
              <a:off x="2053" y="5899"/>
              <a:ext cx="2227"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活动概述</a:t>
              </a:r>
            </a:p>
          </p:txBody>
        </p:sp>
      </p:grpSp>
      <p:sp>
        <p:nvSpPr>
          <p:cNvPr id="43" name="Text Box 21"/>
          <p:cNvSpPr txBox="1">
            <a:spLocks noChangeArrowheads="1"/>
          </p:cNvSpPr>
          <p:nvPr/>
        </p:nvSpPr>
        <p:spPr bwMode="auto">
          <a:xfrm>
            <a:off x="5321300" y="4207510"/>
            <a:ext cx="1414145"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活动概述</a:t>
            </a:r>
          </a:p>
        </p:txBody>
      </p:sp>
      <p:sp>
        <p:nvSpPr>
          <p:cNvPr id="44" name="Text Box 21"/>
          <p:cNvSpPr txBox="1">
            <a:spLocks noChangeArrowheads="1"/>
          </p:cNvSpPr>
          <p:nvPr/>
        </p:nvSpPr>
        <p:spPr bwMode="auto">
          <a:xfrm>
            <a:off x="9178290" y="3427730"/>
            <a:ext cx="1414145"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活动概述</a:t>
            </a:r>
          </a:p>
        </p:txBody>
      </p:sp>
      <p:sp>
        <p:nvSpPr>
          <p:cNvPr id="45" name="TextBox 4"/>
          <p:cNvSpPr txBox="1"/>
          <p:nvPr/>
        </p:nvSpPr>
        <p:spPr>
          <a:xfrm>
            <a:off x="4745355" y="5058410"/>
            <a:ext cx="2386965" cy="83058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46" name="TextBox 4"/>
          <p:cNvSpPr txBox="1"/>
          <p:nvPr/>
        </p:nvSpPr>
        <p:spPr>
          <a:xfrm>
            <a:off x="8830310" y="4207510"/>
            <a:ext cx="2386965" cy="83058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2" name="组合 1"/>
          <p:cNvGrpSpPr/>
          <p:nvPr/>
        </p:nvGrpSpPr>
        <p:grpSpPr>
          <a:xfrm>
            <a:off x="149225" y="751205"/>
            <a:ext cx="2326640" cy="431800"/>
            <a:chOff x="235" y="1183"/>
            <a:chExt cx="3664" cy="680"/>
          </a:xfrm>
        </p:grpSpPr>
        <p:sp>
          <p:nvSpPr>
            <p:cNvPr id="24"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整体活动预算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2000" fill="hold">
                                          <p:stCondLst>
                                            <p:cond delay="0"/>
                                          </p:stCondLst>
                                        </p:cTn>
                                        <p:tgtEl>
                                          <p:spTgt spid="33"/>
                                        </p:tgtEl>
                                        <p:attrNameLst>
                                          <p:attrName>style.visibility</p:attrName>
                                        </p:attrNameLst>
                                      </p:cBhvr>
                                      <p:to>
                                        <p:strVal val="visible"/>
                                      </p:to>
                                    </p:set>
                                    <p:animEffect transition="in" filter="wipe(left)">
                                      <p:cBhvr>
                                        <p:cTn id="11" dur="2000"/>
                                        <p:tgtEl>
                                          <p:spTgt spid="33"/>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1000"/>
                                        <p:tgtEl>
                                          <p:spTgt spid="48"/>
                                        </p:tgtEl>
                                      </p:cBhvr>
                                    </p:animEffect>
                                    <p:anim calcmode="lin" valueType="num">
                                      <p:cBhvr>
                                        <p:cTn id="16" dur="1000" fill="hold"/>
                                        <p:tgtEl>
                                          <p:spTgt spid="48"/>
                                        </p:tgtEl>
                                        <p:attrNameLst>
                                          <p:attrName>ppt_x</p:attrName>
                                        </p:attrNameLst>
                                      </p:cBhvr>
                                      <p:tavLst>
                                        <p:tav tm="0">
                                          <p:val>
                                            <p:strVal val="#ppt_x"/>
                                          </p:val>
                                        </p:tav>
                                        <p:tav tm="100000">
                                          <p:val>
                                            <p:strVal val="#ppt_x"/>
                                          </p:val>
                                        </p:tav>
                                      </p:tavLst>
                                    </p:anim>
                                    <p:anim calcmode="lin" valueType="num">
                                      <p:cBhvr>
                                        <p:cTn id="17" dur="1000" fill="hold"/>
                                        <p:tgtEl>
                                          <p:spTgt spid="48"/>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42"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6500"/>
                            </p:stCondLst>
                            <p:childTnLst>
                              <p:par>
                                <p:cTn id="37" presetID="42"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childTnLst>
                          </p:cTn>
                        </p:par>
                        <p:par>
                          <p:cTn id="42" fill="hold">
                            <p:stCondLst>
                              <p:cond delay="7500"/>
                            </p:stCondLst>
                            <p:childTnLst>
                              <p:par>
                                <p:cTn id="43" presetID="42"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5" grpId="0" animBg="1"/>
      <p:bldP spid="36" grpId="0" animBg="1"/>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未标题-1"/>
          <p:cNvPicPr>
            <a:picLocks noChangeAspect="1"/>
          </p:cNvPicPr>
          <p:nvPr/>
        </p:nvPicPr>
        <p:blipFill>
          <a:blip r:embed="rId2"/>
          <a:stretch>
            <a:fillRect/>
          </a:stretch>
        </p:blipFill>
        <p:spPr>
          <a:xfrm>
            <a:off x="5715" y="9525"/>
            <a:ext cx="12221210" cy="6874510"/>
          </a:xfrm>
          <a:prstGeom prst="rect">
            <a:avLst/>
          </a:prstGeom>
          <a:effectLst>
            <a:outerShdw blurRad="50800" dist="50800" dir="5400000" sx="5000" sy="5000" algn="ctr" rotWithShape="0">
              <a:srgbClr val="000000">
                <a:alpha val="43000"/>
              </a:srgbClr>
            </a:outerShdw>
          </a:effectLst>
        </p:spPr>
      </p:pic>
      <p:pic>
        <p:nvPicPr>
          <p:cNvPr id="6" name="图片 5" descr="未标题-1"/>
          <p:cNvPicPr>
            <a:picLocks noChangeAspect="1"/>
          </p:cNvPicPr>
          <p:nvPr/>
        </p:nvPicPr>
        <p:blipFill>
          <a:blip r:embed="rId3"/>
          <a:srcRect/>
          <a:stretch>
            <a:fillRect/>
          </a:stretch>
        </p:blipFill>
        <p:spPr>
          <a:xfrm>
            <a:off x="3444240" y="97155"/>
            <a:ext cx="5303520" cy="4829810"/>
          </a:xfrm>
          <a:prstGeom prst="rect">
            <a:avLst/>
          </a:prstGeom>
        </p:spPr>
      </p:pic>
      <p:sp>
        <p:nvSpPr>
          <p:cNvPr id="11" name="文本框 10"/>
          <p:cNvSpPr txBox="1"/>
          <p:nvPr/>
        </p:nvSpPr>
        <p:spPr>
          <a:xfrm>
            <a:off x="2862263" y="5355590"/>
            <a:ext cx="6467475" cy="922020"/>
          </a:xfrm>
          <a:prstGeom prst="rect">
            <a:avLst/>
          </a:prstGeom>
          <a:noFill/>
        </p:spPr>
        <p:txBody>
          <a:bodyPr wrap="square" rtlCol="0">
            <a:spAutoFit/>
          </a:bodyPr>
          <a:lstStyle/>
          <a:p>
            <a:pPr algn="ctr"/>
            <a:r>
              <a:rPr lang="zh-CN" altLang="en-US" sz="5400" b="1">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女神节促销方案模板</a:t>
            </a:r>
          </a:p>
        </p:txBody>
      </p:sp>
      <p:grpSp>
        <p:nvGrpSpPr>
          <p:cNvPr id="4" name="组合 3"/>
          <p:cNvGrpSpPr/>
          <p:nvPr/>
        </p:nvGrpSpPr>
        <p:grpSpPr>
          <a:xfrm>
            <a:off x="2435860" y="4751705"/>
            <a:ext cx="7320280" cy="1804035"/>
            <a:chOff x="3836" y="7483"/>
            <a:chExt cx="11528" cy="2841"/>
          </a:xfrm>
        </p:grpSpPr>
        <p:sp>
          <p:nvSpPr>
            <p:cNvPr id="2" name="矩形 1"/>
            <p:cNvSpPr/>
            <p:nvPr/>
          </p:nvSpPr>
          <p:spPr>
            <a:xfrm>
              <a:off x="3836" y="7956"/>
              <a:ext cx="11528" cy="2171"/>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222" y="7483"/>
              <a:ext cx="4756" cy="828"/>
              <a:chOff x="7222" y="7483"/>
              <a:chExt cx="4756" cy="828"/>
            </a:xfrm>
          </p:grpSpPr>
          <p:sp>
            <p:nvSpPr>
              <p:cNvPr id="3" name="上凸带形 2"/>
              <p:cNvSpPr/>
              <p:nvPr/>
            </p:nvSpPr>
            <p:spPr>
              <a:xfrm>
                <a:off x="7222" y="7483"/>
                <a:ext cx="4756" cy="828"/>
              </a:xfrm>
              <a:prstGeom prst="ribbon2">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347" y="7498"/>
                <a:ext cx="2506" cy="580"/>
              </a:xfrm>
              <a:prstGeom prst="rect">
                <a:avLst/>
              </a:prstGeom>
              <a:noFill/>
            </p:spPr>
            <p:txBody>
              <a:bodyPr wrap="square" rtlCol="0">
                <a:spAutoFit/>
              </a:bodyPr>
              <a:lstStyle/>
              <a:p>
                <a:r>
                  <a:rPr lang="zh-CN" altLang="en-US">
                    <a:solidFill>
                      <a:srgbClr val="EF719E"/>
                    </a:solidFill>
                    <a:effectLst/>
                    <a:latin typeface="小单纯体" panose="02010601030101010101" charset="-122"/>
                    <a:ea typeface="小单纯体" panose="02010601030101010101" charset="-122"/>
                  </a:rPr>
                  <a:t>Goddess festival</a:t>
                </a:r>
              </a:p>
            </p:txBody>
          </p:sp>
        </p:grpSp>
        <p:grpSp>
          <p:nvGrpSpPr>
            <p:cNvPr id="14" name="组合 13"/>
            <p:cNvGrpSpPr/>
            <p:nvPr/>
          </p:nvGrpSpPr>
          <p:grpSpPr>
            <a:xfrm>
              <a:off x="7883" y="9842"/>
              <a:ext cx="3435" cy="483"/>
              <a:chOff x="7883" y="10051"/>
              <a:chExt cx="3435" cy="483"/>
            </a:xfrm>
          </p:grpSpPr>
          <p:sp>
            <p:nvSpPr>
              <p:cNvPr id="7" name="矩形 6"/>
              <p:cNvSpPr/>
              <p:nvPr/>
            </p:nvSpPr>
            <p:spPr>
              <a:xfrm>
                <a:off x="7883" y="10127"/>
                <a:ext cx="3435" cy="38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883" y="10051"/>
                <a:ext cx="3434" cy="483"/>
              </a:xfrm>
              <a:prstGeom prst="rect">
                <a:avLst/>
              </a:prstGeom>
              <a:noFill/>
            </p:spPr>
            <p:txBody>
              <a:bodyPr wrap="square" rtlCol="0">
                <a:spAutoFit/>
              </a:bodyPr>
              <a:lstStyle/>
              <a:p>
                <a:pPr algn="ctr"/>
                <a:r>
                  <a:rPr lang="zh-CN" altLang="en-US" sz="1400">
                    <a:solidFill>
                      <a:srgbClr val="EF719E"/>
                    </a:solidFill>
                    <a:effectLst/>
                    <a:latin typeface="小单纯体" panose="02010601030101010101" charset="-122"/>
                    <a:ea typeface="小单纯体" panose="02010601030101010101" charset="-122"/>
                  </a:rPr>
                  <a:t>汇报人：包图网</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vertical)">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000"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000"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Effect transition="in" filter="fade">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1182691-A364-48A6-BE67-C05D6EA512B9}"/>
              </a:ext>
            </a:extLst>
          </p:cNvPr>
          <p:cNvSpPr txBox="1"/>
          <p:nvPr/>
        </p:nvSpPr>
        <p:spPr>
          <a:xfrm>
            <a:off x="1583859" y="1521071"/>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3" name="文本框 2">
            <a:extLst>
              <a:ext uri="{FF2B5EF4-FFF2-40B4-BE49-F238E27FC236}">
                <a16:creationId xmlns:a16="http://schemas.microsoft.com/office/drawing/2014/main" id="{3750A872-31E8-4C9F-9457-4E2BCCF9A085}"/>
              </a:ext>
            </a:extLst>
          </p:cNvPr>
          <p:cNvSpPr txBox="1"/>
          <p:nvPr/>
        </p:nvSpPr>
        <p:spPr>
          <a:xfrm>
            <a:off x="1583859" y="5336102"/>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EF719E"/>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rgbClr val="EF719E"/>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rgbClr val="EF719E"/>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rgbClr val="EF719E"/>
                </a:solidFill>
                <a:effectLst/>
                <a:uLnTx/>
                <a:uFillTx/>
                <a:latin typeface="Calibri"/>
                <a:ea typeface="等线" panose="02010600030101010101" pitchFamily="2" charset="-122"/>
                <a:cs typeface="+mn-cs"/>
                <a:hlinkClick r:id="rId2">
                  <a:extLst>
                    <a:ext uri="{A12FA001-AC4F-418D-AE19-62706E023703}">
                      <ahyp:hlinkClr xmlns:ahyp="http://schemas.microsoft.com/office/drawing/2018/hyperlinkcolor" val="tx"/>
                    </a:ext>
                  </a:extLst>
                </a:hlinkClick>
              </a:rPr>
              <a:t>http://ibaotu.com/ppt/</a:t>
            </a:r>
            <a:endParaRPr kumimoji="0" lang="zh-CN" altLang="en-US" sz="1800" b="1" i="0" u="none" strike="noStrike" kern="1200" cap="none" spc="0" normalizeH="0" baseline="0" noProof="0" dirty="0">
              <a:ln>
                <a:noFill/>
              </a:ln>
              <a:solidFill>
                <a:srgbClr val="EF719E"/>
              </a:solidFill>
              <a:effectLst/>
              <a:uLnTx/>
              <a:uFillTx/>
              <a:latin typeface="Calibri"/>
              <a:ea typeface="等线" panose="02010600030101010101" pitchFamily="2" charset="-122"/>
              <a:cs typeface="+mn-cs"/>
            </a:endParaRPr>
          </a:p>
        </p:txBody>
      </p:sp>
      <p:grpSp>
        <p:nvGrpSpPr>
          <p:cNvPr id="4" name="组合 3">
            <a:extLst>
              <a:ext uri="{FF2B5EF4-FFF2-40B4-BE49-F238E27FC236}">
                <a16:creationId xmlns:a16="http://schemas.microsoft.com/office/drawing/2014/main" id="{79AC252D-3CBD-424E-8113-81F0AFEDCA4B}"/>
              </a:ext>
            </a:extLst>
          </p:cNvPr>
          <p:cNvGrpSpPr/>
          <p:nvPr/>
        </p:nvGrpSpPr>
        <p:grpSpPr>
          <a:xfrm>
            <a:off x="9244001" y="5336102"/>
            <a:ext cx="1364139" cy="369332"/>
            <a:chOff x="8158550" y="5010841"/>
            <a:chExt cx="1364139" cy="369332"/>
          </a:xfrm>
          <a:effectLst/>
        </p:grpSpPr>
        <p:sp>
          <p:nvSpPr>
            <p:cNvPr id="5" name="矩形: 圆角 4">
              <a:extLst>
                <a:ext uri="{FF2B5EF4-FFF2-40B4-BE49-F238E27FC236}">
                  <a16:creationId xmlns:a16="http://schemas.microsoft.com/office/drawing/2014/main" id="{7E867D5B-5B50-4DAC-BDFD-A30B9DD04EE1}"/>
                </a:ext>
              </a:extLst>
            </p:cNvPr>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F719E"/>
                </a:solidFill>
                <a:effectLst/>
                <a:highlight>
                  <a:srgbClr val="FFFF00"/>
                </a:highlight>
                <a:uLnTx/>
                <a:uFillTx/>
                <a:latin typeface="Calibri"/>
                <a:ea typeface="等线" panose="02010600030101010101" pitchFamily="2" charset="-122"/>
                <a:cs typeface="+mn-cs"/>
              </a:endParaRPr>
            </a:p>
          </p:txBody>
        </p:sp>
        <p:sp>
          <p:nvSpPr>
            <p:cNvPr id="6" name="文本框 5">
              <a:extLst>
                <a:ext uri="{FF2B5EF4-FFF2-40B4-BE49-F238E27FC236}">
                  <a16:creationId xmlns:a16="http://schemas.microsoft.com/office/drawing/2014/main" id="{98D7D430-EC8C-4A2A-AD27-48C4AFB90A20}"/>
                </a:ext>
              </a:extLst>
            </p:cNvPr>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hlinkClick r:id="rId2">
                    <a:extLst>
                      <a:ext uri="{A12FA001-AC4F-418D-AE19-62706E023703}">
                        <ahyp:hlinkClr xmlns:ahyp="http://schemas.microsoft.com/office/drawing/2018/hyperlinkcolor" val="tx"/>
                      </a:ext>
                    </a:extLst>
                  </a:hlinkClick>
                </a:rPr>
                <a:t>点击进入</a:t>
              </a:r>
              <a:endParaRPr kumimoji="0" lang="zh-CN" altLang="en-US" sz="1800" b="1" i="0" u="none" strike="noStrike" kern="1200" cap="none" spc="0" normalizeH="0" baseline="0" noProof="0" dirty="0">
                <a:ln>
                  <a:noFill/>
                </a:ln>
                <a:solidFill>
                  <a:srgbClr val="EF719E"/>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40" y="-27305"/>
            <a:ext cx="12273280" cy="6912610"/>
          </a:xfrm>
          <a:prstGeom prst="rect">
            <a:avLst/>
          </a:prstGeom>
          <a:solidFill>
            <a:srgbClr val="F7B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0" y="3126105"/>
            <a:ext cx="12273280" cy="3759200"/>
          </a:xfrm>
          <a:prstGeom prst="rect">
            <a:avLst/>
          </a:prstGeom>
          <a:solidFill>
            <a:schemeClr val="bg1"/>
          </a:solidFill>
          <a:ln w="762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816225" y="4683125"/>
            <a:ext cx="3132455" cy="645160"/>
          </a:xfrm>
          <a:prstGeom prst="rect">
            <a:avLst/>
          </a:prstGeom>
          <a:noFill/>
        </p:spPr>
        <p:txBody>
          <a:bodyPr wrap="square" rtlCol="0">
            <a:spAutoFit/>
          </a:bodyPr>
          <a:lstStyle/>
          <a:p>
            <a:r>
              <a:rPr lang="zh-CN" altLang="en-US" sz="3600" b="1">
                <a:solidFill>
                  <a:srgbClr val="EF719E"/>
                </a:solidFill>
                <a:effectLst/>
                <a:latin typeface="小单纯体" panose="02010601030101010101" charset="-122"/>
                <a:ea typeface="小单纯体" panose="02010601030101010101" charset="-122"/>
              </a:rPr>
              <a:t>整体活动概括</a:t>
            </a:r>
          </a:p>
        </p:txBody>
      </p:sp>
      <p:pic>
        <p:nvPicPr>
          <p:cNvPr id="3" name="图片 2" descr="5c1ccecfe119a"/>
          <p:cNvPicPr>
            <a:picLocks noChangeAspect="1"/>
          </p:cNvPicPr>
          <p:nvPr/>
        </p:nvPicPr>
        <p:blipFill>
          <a:blip r:embed="rId2"/>
          <a:srcRect l="15423" t="12150" r="13275" b="12735"/>
          <a:stretch>
            <a:fillRect/>
          </a:stretch>
        </p:blipFill>
        <p:spPr>
          <a:xfrm>
            <a:off x="1441450" y="4380230"/>
            <a:ext cx="1374775" cy="1022985"/>
          </a:xfrm>
          <a:prstGeom prst="rect">
            <a:avLst/>
          </a:prstGeom>
        </p:spPr>
      </p:pic>
      <p:grpSp>
        <p:nvGrpSpPr>
          <p:cNvPr id="4" name="组合 3"/>
          <p:cNvGrpSpPr/>
          <p:nvPr/>
        </p:nvGrpSpPr>
        <p:grpSpPr>
          <a:xfrm>
            <a:off x="315595" y="3242945"/>
            <a:ext cx="11560810" cy="3290570"/>
            <a:chOff x="497" y="5107"/>
            <a:chExt cx="18206" cy="5182"/>
          </a:xfrm>
        </p:grpSpPr>
        <p:sp>
          <p:nvSpPr>
            <p:cNvPr id="15" name="矩形 14"/>
            <p:cNvSpPr/>
            <p:nvPr/>
          </p:nvSpPr>
          <p:spPr>
            <a:xfrm>
              <a:off x="497" y="5693"/>
              <a:ext cx="18206" cy="4596"/>
            </a:xfrm>
            <a:prstGeom prst="rect">
              <a:avLst/>
            </a:prstGeom>
            <a:noFill/>
            <a:ln w="53975">
              <a:solidFill>
                <a:srgbClr val="F7BED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435" y="5107"/>
              <a:ext cx="3440" cy="1210"/>
              <a:chOff x="7222" y="7374"/>
              <a:chExt cx="4756" cy="1017"/>
            </a:xfrm>
            <a:solidFill>
              <a:srgbClr val="F7BED1"/>
            </a:solidFill>
          </p:grpSpPr>
          <p:sp>
            <p:nvSpPr>
              <p:cNvPr id="8" name="上凸带形 7"/>
              <p:cNvSpPr/>
              <p:nvPr/>
            </p:nvSpPr>
            <p:spPr>
              <a:xfrm>
                <a:off x="7222" y="7483"/>
                <a:ext cx="4756" cy="828"/>
              </a:xfrm>
              <a:prstGeom prst="ribbon2">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30" y="7374"/>
                <a:ext cx="2939" cy="101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algn="ctr"/>
                <a:r>
                  <a:rPr lang="en-US" altLang="zh-CN" sz="4400" b="1">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01</a:t>
                </a:r>
              </a:p>
            </p:txBody>
          </p:sp>
        </p:grpSp>
      </p:grpSp>
      <p:pic>
        <p:nvPicPr>
          <p:cNvPr id="16" name="图片 15" descr="222"/>
          <p:cNvPicPr>
            <a:picLocks noChangeAspect="1"/>
          </p:cNvPicPr>
          <p:nvPr userDrawn="1"/>
        </p:nvPicPr>
        <p:blipFill>
          <a:blip r:embed="rId3"/>
          <a:srcRect r="75262" b="76414"/>
          <a:stretch>
            <a:fillRect/>
          </a:stretch>
        </p:blipFill>
        <p:spPr>
          <a:xfrm flipH="1">
            <a:off x="10682605" y="-30480"/>
            <a:ext cx="1550035" cy="831850"/>
          </a:xfrm>
          <a:prstGeom prst="rect">
            <a:avLst/>
          </a:prstGeom>
        </p:spPr>
      </p:pic>
      <p:pic>
        <p:nvPicPr>
          <p:cNvPr id="17" name="图片 16" descr="222"/>
          <p:cNvPicPr>
            <a:picLocks noChangeAspect="1"/>
          </p:cNvPicPr>
          <p:nvPr userDrawn="1"/>
        </p:nvPicPr>
        <p:blipFill>
          <a:blip r:embed="rId3"/>
          <a:srcRect l="76430" b="73035"/>
          <a:stretch>
            <a:fillRect/>
          </a:stretch>
        </p:blipFill>
        <p:spPr>
          <a:xfrm flipH="1">
            <a:off x="-40640" y="132715"/>
            <a:ext cx="2408555" cy="1553845"/>
          </a:xfrm>
          <a:prstGeom prst="rect">
            <a:avLst/>
          </a:prstGeom>
        </p:spPr>
      </p:pic>
      <p:pic>
        <p:nvPicPr>
          <p:cNvPr id="19" name="图片 18" descr="222"/>
          <p:cNvPicPr>
            <a:picLocks noChangeAspect="1"/>
          </p:cNvPicPr>
          <p:nvPr userDrawn="1"/>
        </p:nvPicPr>
        <p:blipFill>
          <a:blip r:embed="rId3"/>
          <a:srcRect t="80711" r="85275" b="2463"/>
          <a:stretch>
            <a:fillRect/>
          </a:stretch>
        </p:blipFill>
        <p:spPr>
          <a:xfrm>
            <a:off x="1713230" y="2366010"/>
            <a:ext cx="654685" cy="421005"/>
          </a:xfrm>
          <a:prstGeom prst="rect">
            <a:avLst/>
          </a:prstGeom>
        </p:spPr>
      </p:pic>
      <p:pic>
        <p:nvPicPr>
          <p:cNvPr id="20" name="图片 19" descr="222"/>
          <p:cNvPicPr>
            <a:picLocks noChangeAspect="1"/>
          </p:cNvPicPr>
          <p:nvPr userDrawn="1"/>
        </p:nvPicPr>
        <p:blipFill>
          <a:blip r:embed="rId3"/>
          <a:srcRect l="88017" t="84690" b="303"/>
          <a:stretch>
            <a:fillRect/>
          </a:stretch>
        </p:blipFill>
        <p:spPr>
          <a:xfrm>
            <a:off x="5687695" y="1357630"/>
            <a:ext cx="1581150" cy="1115695"/>
          </a:xfrm>
          <a:prstGeom prst="rect">
            <a:avLst/>
          </a:prstGeom>
        </p:spPr>
      </p:pic>
      <p:pic>
        <p:nvPicPr>
          <p:cNvPr id="21" name="图片 20" descr="222"/>
          <p:cNvPicPr>
            <a:picLocks noChangeAspect="1"/>
          </p:cNvPicPr>
          <p:nvPr userDrawn="1"/>
        </p:nvPicPr>
        <p:blipFill>
          <a:blip r:embed="rId3"/>
          <a:srcRect l="88017" t="84690" b="303"/>
          <a:stretch>
            <a:fillRect/>
          </a:stretch>
        </p:blipFill>
        <p:spPr>
          <a:xfrm>
            <a:off x="2129790" y="1336675"/>
            <a:ext cx="779780" cy="550545"/>
          </a:xfrm>
          <a:prstGeom prst="rect">
            <a:avLst/>
          </a:prstGeom>
        </p:spPr>
      </p:pic>
      <p:pic>
        <p:nvPicPr>
          <p:cNvPr id="9" name="图片 8" descr="58ddcd47cef91"/>
          <p:cNvPicPr>
            <a:picLocks noChangeAspect="1"/>
          </p:cNvPicPr>
          <p:nvPr/>
        </p:nvPicPr>
        <p:blipFill>
          <a:blip r:embed="rId4"/>
          <a:srcRect l="1023" t="11790" r="3865" b="2851"/>
          <a:stretch>
            <a:fillRect/>
          </a:stretch>
        </p:blipFill>
        <p:spPr>
          <a:xfrm>
            <a:off x="6981825" y="267970"/>
            <a:ext cx="5011420" cy="674116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7" presetClass="entr" presetSubtype="4" fill="hold" nodeType="afterEffect">
                                  <p:stCondLst>
                                    <p:cond delay="0"/>
                                  </p:stCondLst>
                                  <p:childTnLst>
                                    <p:set>
                                      <p:cBhvr>
                                        <p:cTn id="10" dur="1000"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childTnLst>
                          </p:cTn>
                        </p:par>
                        <p:par>
                          <p:cTn id="18" fill="hold">
                            <p:stCondLst>
                              <p:cond delay="2500"/>
                            </p:stCondLst>
                            <p:childTnLst>
                              <p:par>
                                <p:cTn id="19" presetID="1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ppt_y</p:attrName>
                                        </p:attrNameLst>
                                      </p:cBhvr>
                                      <p:tavLst>
                                        <p:tav tm="0">
                                          <p:val>
                                            <p:strVal val="#ppt_y+#ppt_h*1.125000"/>
                                          </p:val>
                                        </p:tav>
                                        <p:tav tm="100000">
                                          <p:val>
                                            <p:strVal val="#ppt_y"/>
                                          </p:val>
                                        </p:tav>
                                      </p:tavLst>
                                    </p:anim>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b641967a6d06"/>
          <p:cNvPicPr>
            <a:picLocks noChangeAspect="1"/>
          </p:cNvPicPr>
          <p:nvPr/>
        </p:nvPicPr>
        <p:blipFill>
          <a:blip r:embed="rId2"/>
          <a:srcRect/>
          <a:stretch>
            <a:fillRect/>
          </a:stretch>
        </p:blipFill>
        <p:spPr>
          <a:xfrm>
            <a:off x="916940" y="1183005"/>
            <a:ext cx="3507740" cy="4492625"/>
          </a:xfrm>
          <a:prstGeom prst="rect">
            <a:avLst/>
          </a:prstGeom>
        </p:spPr>
      </p:pic>
      <p:sp>
        <p:nvSpPr>
          <p:cNvPr id="9" name="任意多边形 8"/>
          <p:cNvSpPr/>
          <p:nvPr/>
        </p:nvSpPr>
        <p:spPr>
          <a:xfrm>
            <a:off x="1118870" y="5215890"/>
            <a:ext cx="4194810" cy="459740"/>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rgbClr val="F5A8C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6014720" y="1183005"/>
            <a:ext cx="4645660" cy="777875"/>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5A8C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charset="-122"/>
                <a:ea typeface="微软雅黑" panose="020B0503020204020204" charset="-122"/>
              </a:endParaRPr>
            </a:p>
          </p:txBody>
        </p:sp>
        <p:sp>
          <p:nvSpPr>
            <p:cNvPr id="28" name="Text Box 21"/>
            <p:cNvSpPr txBox="1">
              <a:spLocks noChangeArrowheads="1"/>
            </p:cNvSpPr>
            <p:nvPr/>
          </p:nvSpPr>
          <p:spPr bwMode="auto">
            <a:xfrm>
              <a:off x="4126972" y="5723694"/>
              <a:ext cx="3960898" cy="750693"/>
            </a:xfrm>
            <a:prstGeom prst="rect">
              <a:avLst/>
            </a:prstGeom>
            <a:noFill/>
            <a:ln w="9525">
              <a:noFill/>
              <a:miter lim="800000"/>
            </a:ln>
            <a:effectLst/>
          </p:spPr>
          <p:txBody>
            <a:bodyPr wrap="square" lIns="93890" tIns="46945" rIns="93890" bIns="46945">
              <a:spAutoFit/>
            </a:bodyPr>
            <a:lstStyle/>
            <a:p>
              <a:pPr algn="ctr">
                <a:defRPr/>
              </a:pPr>
              <a:r>
                <a:rPr lang="zh-CN" altLang="en-US" sz="2800" kern="0" dirty="0">
                  <a:solidFill>
                    <a:srgbClr val="392F2F"/>
                  </a:solidFill>
                  <a:latin typeface="小单纯体" panose="02010601030101010101" charset="-122"/>
                  <a:ea typeface="小单纯体" panose="02010601030101010101" charset="-122"/>
                </a:rPr>
                <a:t>整体活动概述</a:t>
              </a:r>
            </a:p>
          </p:txBody>
        </p:sp>
      </p:grpSp>
      <p:grpSp>
        <p:nvGrpSpPr>
          <p:cNvPr id="4" name="组合 3"/>
          <p:cNvGrpSpPr/>
          <p:nvPr/>
        </p:nvGrpSpPr>
        <p:grpSpPr>
          <a:xfrm>
            <a:off x="6014720" y="2435860"/>
            <a:ext cx="4734560" cy="830580"/>
            <a:chOff x="9393" y="4069"/>
            <a:chExt cx="7456" cy="1308"/>
          </a:xfrm>
        </p:grpSpPr>
        <p:sp>
          <p:nvSpPr>
            <p:cNvPr id="11" name="Freeform 100"/>
            <p:cNvSpPr>
              <a:spLocks noEditPoints="1"/>
            </p:cNvSpPr>
            <p:nvPr/>
          </p:nvSpPr>
          <p:spPr bwMode="auto">
            <a:xfrm flipV="1">
              <a:off x="9393" y="4069"/>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6" name="TextBox 4"/>
            <p:cNvSpPr txBox="1"/>
            <p:nvPr/>
          </p:nvSpPr>
          <p:spPr>
            <a:xfrm>
              <a:off x="9895" y="4069"/>
              <a:ext cx="6955"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5" name="组合 4"/>
          <p:cNvGrpSpPr/>
          <p:nvPr/>
        </p:nvGrpSpPr>
        <p:grpSpPr>
          <a:xfrm>
            <a:off x="5970270" y="3483610"/>
            <a:ext cx="4734560" cy="830580"/>
            <a:chOff x="9393" y="4069"/>
            <a:chExt cx="7456" cy="1308"/>
          </a:xfrm>
        </p:grpSpPr>
        <p:sp>
          <p:nvSpPr>
            <p:cNvPr id="6" name="Freeform 100"/>
            <p:cNvSpPr>
              <a:spLocks noEditPoints="1"/>
            </p:cNvSpPr>
            <p:nvPr/>
          </p:nvSpPr>
          <p:spPr bwMode="auto">
            <a:xfrm flipV="1">
              <a:off x="9393" y="4069"/>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7" name="TextBox 4"/>
            <p:cNvSpPr txBox="1"/>
            <p:nvPr/>
          </p:nvSpPr>
          <p:spPr>
            <a:xfrm>
              <a:off x="9895" y="4069"/>
              <a:ext cx="6955"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8" name="组合 7"/>
          <p:cNvGrpSpPr/>
          <p:nvPr/>
        </p:nvGrpSpPr>
        <p:grpSpPr>
          <a:xfrm>
            <a:off x="6015355" y="4531360"/>
            <a:ext cx="4734560" cy="830580"/>
            <a:chOff x="9393" y="4069"/>
            <a:chExt cx="7456" cy="1308"/>
          </a:xfrm>
        </p:grpSpPr>
        <p:sp>
          <p:nvSpPr>
            <p:cNvPr id="10" name="Freeform 100"/>
            <p:cNvSpPr>
              <a:spLocks noEditPoints="1"/>
            </p:cNvSpPr>
            <p:nvPr/>
          </p:nvSpPr>
          <p:spPr bwMode="auto">
            <a:xfrm flipV="1">
              <a:off x="9393" y="4069"/>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12" name="TextBox 4"/>
            <p:cNvSpPr txBox="1"/>
            <p:nvPr/>
          </p:nvSpPr>
          <p:spPr>
            <a:xfrm>
              <a:off x="9895" y="4069"/>
              <a:ext cx="6955" cy="1308"/>
            </a:xfrm>
            <a:prstGeom prst="rect">
              <a:avLst/>
            </a:prstGeom>
            <a:noFill/>
          </p:spPr>
          <p:txBody>
            <a:bodyPr wrap="square" lIns="0" tIns="0" rIns="0" bIns="0" rtlCol="0">
              <a:spAutoFit/>
            </a:bodyPr>
            <a:lstStyle/>
            <a:p>
              <a:pP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13" name="组合 12"/>
          <p:cNvGrpSpPr/>
          <p:nvPr/>
        </p:nvGrpSpPr>
        <p:grpSpPr>
          <a:xfrm>
            <a:off x="149225" y="751205"/>
            <a:ext cx="2326005" cy="431800"/>
            <a:chOff x="235" y="1183"/>
            <a:chExt cx="3663" cy="680"/>
          </a:xfrm>
        </p:grpSpPr>
        <p:sp>
          <p:nvSpPr>
            <p:cNvPr id="17"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18" name="文本框 17"/>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整体活动概括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13"/>
                                        </p:tgtEl>
                                        <p:attrNameLst>
                                          <p:attrName>style.visibility</p:attrName>
                                        </p:attrNameLst>
                                      </p:cBhvr>
                                      <p:to>
                                        <p:strVal val="visible"/>
                                      </p:to>
                                    </p:set>
                                    <p:animEffect transition="in" filter="blinds(vertical)">
                                      <p:cBhvr>
                                        <p:cTn id="7" dur="500"/>
                                        <p:tgtEl>
                                          <p:spTgt spid="13"/>
                                        </p:tgtEl>
                                      </p:cBhvr>
                                    </p:animEffect>
                                  </p:childTnLst>
                                </p:cTn>
                              </p:par>
                            </p:childTnLst>
                          </p:cTn>
                        </p:par>
                        <p:par>
                          <p:cTn id="8" fill="hold">
                            <p:stCondLst>
                              <p:cond delay="500"/>
                            </p:stCondLst>
                            <p:childTnLst>
                              <p:par>
                                <p:cTn id="9" presetID="7" presetClass="entr" presetSubtype="4" fill="hold" nodeType="afterEffect">
                                  <p:stCondLst>
                                    <p:cond delay="0"/>
                                  </p:stCondLst>
                                  <p:childTnLst>
                                    <p:set>
                                      <p:cBhvr>
                                        <p:cTn id="10" dur="1000"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outVertical)">
                                      <p:cBhvr>
                                        <p:cTn id="19" dur="500"/>
                                        <p:tgtEl>
                                          <p:spTgt spid="26"/>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000" fill="hold">
                                          <p:stCondLst>
                                            <p:cond delay="0"/>
                                          </p:stCondLst>
                                        </p:cTn>
                                        <p:tgtEl>
                                          <p:spTgt spid="4"/>
                                        </p:tgtEl>
                                        <p:attrNameLst>
                                          <p:attrName>style.visibility</p:attrName>
                                        </p:attrNameLst>
                                      </p:cBhvr>
                                      <p:to>
                                        <p:strVal val="visible"/>
                                      </p:to>
                                    </p:set>
                                    <p:anim calcmode="lin" valueType="num">
                                      <p:cBhvr additive="base">
                                        <p:cTn id="23" dur="1000"/>
                                        <p:tgtEl>
                                          <p:spTgt spid="4"/>
                                        </p:tgtEl>
                                        <p:attrNameLst>
                                          <p:attrName>ppt_y</p:attrName>
                                        </p:attrNameLst>
                                      </p:cBhvr>
                                      <p:tavLst>
                                        <p:tav tm="0">
                                          <p:val>
                                            <p:strVal val="#ppt_y+#ppt_h*1.125000"/>
                                          </p:val>
                                        </p:tav>
                                        <p:tav tm="100000">
                                          <p:val>
                                            <p:strVal val="#ppt_y"/>
                                          </p:val>
                                        </p:tav>
                                      </p:tavLst>
                                    </p:anim>
                                    <p:animEffect transition="in" filter="wipe(up)">
                                      <p:cBhvr>
                                        <p:cTn id="24" dur="1000"/>
                                        <p:tgtEl>
                                          <p:spTgt spid="4"/>
                                        </p:tgtEl>
                                      </p:cBhvr>
                                    </p:animEffect>
                                  </p:childTnLst>
                                </p:cTn>
                              </p:par>
                            </p:childTnLst>
                          </p:cTn>
                        </p:par>
                        <p:par>
                          <p:cTn id="25" fill="hold">
                            <p:stCondLst>
                              <p:cond delay="3000"/>
                            </p:stCondLst>
                            <p:childTnLst>
                              <p:par>
                                <p:cTn id="26" presetID="12" presetClass="entr" presetSubtype="4" fill="hold" nodeType="afterEffect">
                                  <p:stCondLst>
                                    <p:cond delay="0"/>
                                  </p:stCondLst>
                                  <p:childTnLst>
                                    <p:set>
                                      <p:cBhvr>
                                        <p:cTn id="27" dur="1000" fill="hold">
                                          <p:stCondLst>
                                            <p:cond delay="0"/>
                                          </p:stCondLst>
                                        </p:cTn>
                                        <p:tgtEl>
                                          <p:spTgt spid="5"/>
                                        </p:tgtEl>
                                        <p:attrNameLst>
                                          <p:attrName>style.visibility</p:attrName>
                                        </p:attrNameLst>
                                      </p:cBhvr>
                                      <p:to>
                                        <p:strVal val="visible"/>
                                      </p:to>
                                    </p:set>
                                    <p:anim calcmode="lin" valueType="num">
                                      <p:cBhvr additive="base">
                                        <p:cTn id="28" dur="1000"/>
                                        <p:tgtEl>
                                          <p:spTgt spid="5"/>
                                        </p:tgtEl>
                                        <p:attrNameLst>
                                          <p:attrName>ppt_y</p:attrName>
                                        </p:attrNameLst>
                                      </p:cBhvr>
                                      <p:tavLst>
                                        <p:tav tm="0">
                                          <p:val>
                                            <p:strVal val="#ppt_y+#ppt_h*1.125000"/>
                                          </p:val>
                                        </p:tav>
                                        <p:tav tm="100000">
                                          <p:val>
                                            <p:strVal val="#ppt_y"/>
                                          </p:val>
                                        </p:tav>
                                      </p:tavLst>
                                    </p:anim>
                                    <p:animEffect transition="in" filter="wipe(up)">
                                      <p:cBhvr>
                                        <p:cTn id="29" dur="1000"/>
                                        <p:tgtEl>
                                          <p:spTgt spid="5"/>
                                        </p:tgtEl>
                                      </p:cBhvr>
                                    </p:animEffect>
                                  </p:childTnLst>
                                </p:cTn>
                              </p:par>
                            </p:childTnLst>
                          </p:cTn>
                        </p:par>
                        <p:par>
                          <p:cTn id="30" fill="hold">
                            <p:stCondLst>
                              <p:cond delay="4000"/>
                            </p:stCondLst>
                            <p:childTnLst>
                              <p:par>
                                <p:cTn id="31" presetID="12" presetClass="entr" presetSubtype="4" fill="hold" nodeType="afterEffect">
                                  <p:stCondLst>
                                    <p:cond delay="0"/>
                                  </p:stCondLst>
                                  <p:childTnLst>
                                    <p:set>
                                      <p:cBhvr>
                                        <p:cTn id="32" dur="1000" fill="hold">
                                          <p:stCondLst>
                                            <p:cond delay="0"/>
                                          </p:stCondLst>
                                        </p:cTn>
                                        <p:tgtEl>
                                          <p:spTgt spid="8"/>
                                        </p:tgtEl>
                                        <p:attrNameLst>
                                          <p:attrName>style.visibility</p:attrName>
                                        </p:attrNameLst>
                                      </p:cBhvr>
                                      <p:to>
                                        <p:strVal val="visible"/>
                                      </p:to>
                                    </p:set>
                                    <p:anim calcmode="lin" valueType="num">
                                      <p:cBhvr additive="base">
                                        <p:cTn id="33" dur="1000"/>
                                        <p:tgtEl>
                                          <p:spTgt spid="8"/>
                                        </p:tgtEl>
                                        <p:attrNameLst>
                                          <p:attrName>ppt_y</p:attrName>
                                        </p:attrNameLst>
                                      </p:cBhvr>
                                      <p:tavLst>
                                        <p:tav tm="0">
                                          <p:val>
                                            <p:strVal val="#ppt_y+#ppt_h*1.125000"/>
                                          </p:val>
                                        </p:tav>
                                        <p:tav tm="100000">
                                          <p:val>
                                            <p:strVal val="#ppt_y"/>
                                          </p:val>
                                        </p:tav>
                                      </p:tavLst>
                                    </p:anim>
                                    <p:animEffect transition="in" filter="wipe(up)">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64355" y="1873885"/>
            <a:ext cx="3463290" cy="3389630"/>
            <a:chOff x="6873" y="3247"/>
            <a:chExt cx="5454" cy="5338"/>
          </a:xfrm>
        </p:grpSpPr>
        <p:sp>
          <p:nvSpPr>
            <p:cNvPr id="18" name="Shape 51"/>
            <p:cNvSpPr/>
            <p:nvPr/>
          </p:nvSpPr>
          <p:spPr>
            <a:xfrm rot="473564">
              <a:off x="6873" y="3247"/>
              <a:ext cx="5455" cy="5339"/>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3" name="Shape 51"/>
            <p:cNvSpPr/>
            <p:nvPr/>
          </p:nvSpPr>
          <p:spPr>
            <a:xfrm rot="473564">
              <a:off x="7183" y="3551"/>
              <a:ext cx="4833" cy="4730"/>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pic>
        <p:nvPicPr>
          <p:cNvPr id="7" name="图片 6" descr="58ddcd47cee3b"/>
          <p:cNvPicPr>
            <a:picLocks noChangeAspect="1"/>
          </p:cNvPicPr>
          <p:nvPr/>
        </p:nvPicPr>
        <p:blipFill>
          <a:blip r:embed="rId2"/>
          <a:srcRect l="17606" t="6713" r="18036" b="847"/>
          <a:stretch>
            <a:fillRect/>
          </a:stretch>
        </p:blipFill>
        <p:spPr>
          <a:xfrm>
            <a:off x="3810000" y="1652270"/>
            <a:ext cx="1831975" cy="3950335"/>
          </a:xfrm>
          <a:prstGeom prst="rect">
            <a:avLst/>
          </a:prstGeom>
        </p:spPr>
      </p:pic>
      <p:sp>
        <p:nvSpPr>
          <p:cNvPr id="28" name="Text Box 21"/>
          <p:cNvSpPr txBox="1">
            <a:spLocks noChangeArrowheads="1"/>
          </p:cNvSpPr>
          <p:nvPr/>
        </p:nvSpPr>
        <p:spPr bwMode="auto">
          <a:xfrm>
            <a:off x="5121910" y="2941320"/>
            <a:ext cx="2378710" cy="1077595"/>
          </a:xfrm>
          <a:prstGeom prst="rect">
            <a:avLst/>
          </a:prstGeom>
          <a:noFill/>
          <a:ln w="9525">
            <a:noFill/>
            <a:miter lim="800000"/>
          </a:ln>
          <a:effectLst/>
        </p:spPr>
        <p:txBody>
          <a:bodyPr wrap="square" lIns="93890" tIns="46945" rIns="93890" bIns="46945">
            <a:spAutoFit/>
          </a:bodyPr>
          <a:lstStyle/>
          <a:p>
            <a:pPr algn="ctr">
              <a:defRPr/>
            </a:pPr>
            <a:r>
              <a:rPr lang="zh-CN" altLang="en-US" sz="3200" kern="0" dirty="0">
                <a:solidFill>
                  <a:schemeClr val="bg1"/>
                </a:solidFill>
                <a:effectLst>
                  <a:outerShdw blurRad="38100" dist="38100" dir="2700000" algn="tl">
                    <a:srgbClr val="000000">
                      <a:alpha val="43137"/>
                    </a:srgbClr>
                  </a:outerShdw>
                </a:effectLst>
                <a:latin typeface="小单纯体" panose="02010601030101010101" charset="-122"/>
                <a:ea typeface="小单纯体" panose="02010601030101010101" charset="-122"/>
              </a:rPr>
              <a:t>整体</a:t>
            </a:r>
          </a:p>
          <a:p>
            <a:pPr algn="ctr">
              <a:defRPr/>
            </a:pPr>
            <a:r>
              <a:rPr lang="zh-CN" altLang="en-US" sz="3200" kern="0" dirty="0">
                <a:solidFill>
                  <a:schemeClr val="bg1"/>
                </a:solidFill>
                <a:effectLst>
                  <a:outerShdw blurRad="38100" dist="38100" dir="2700000" algn="tl">
                    <a:srgbClr val="000000">
                      <a:alpha val="43137"/>
                    </a:srgbClr>
                  </a:outerShdw>
                </a:effectLst>
                <a:latin typeface="小单纯体" panose="02010601030101010101" charset="-122"/>
                <a:ea typeface="小单纯体" panose="02010601030101010101" charset="-122"/>
              </a:rPr>
              <a:t>活动概述</a:t>
            </a:r>
          </a:p>
        </p:txBody>
      </p:sp>
      <p:grpSp>
        <p:nvGrpSpPr>
          <p:cNvPr id="16" name="组合 15"/>
          <p:cNvGrpSpPr/>
          <p:nvPr/>
        </p:nvGrpSpPr>
        <p:grpSpPr>
          <a:xfrm>
            <a:off x="1137285" y="2047875"/>
            <a:ext cx="3159125" cy="1107440"/>
            <a:chOff x="1791" y="3225"/>
            <a:chExt cx="4975" cy="1744"/>
          </a:xfrm>
        </p:grpSpPr>
        <p:sp>
          <p:nvSpPr>
            <p:cNvPr id="5" name="TextBox 4"/>
            <p:cNvSpPr txBox="1"/>
            <p:nvPr/>
          </p:nvSpPr>
          <p:spPr>
            <a:xfrm>
              <a:off x="1791" y="3225"/>
              <a:ext cx="4053" cy="1744"/>
            </a:xfrm>
            <a:prstGeom prst="rect">
              <a:avLst/>
            </a:prstGeom>
            <a:noFill/>
          </p:spPr>
          <p:txBody>
            <a:bodyPr wrap="square" lIns="0" tIns="0" rIns="0" bIns="0" rtlCol="0">
              <a:spAutoFit/>
            </a:bodyPr>
            <a:lstStyle/>
            <a:p>
              <a:pPr algn="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9" name="组合 8"/>
            <p:cNvGrpSpPr/>
            <p:nvPr/>
          </p:nvGrpSpPr>
          <p:grpSpPr>
            <a:xfrm>
              <a:off x="6000" y="3383"/>
              <a:ext cx="767" cy="736"/>
              <a:chOff x="6000" y="3383"/>
              <a:chExt cx="767" cy="736"/>
            </a:xfrm>
          </p:grpSpPr>
          <p:sp>
            <p:nvSpPr>
              <p:cNvPr id="6"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文本框 7"/>
              <p:cNvSpPr txBox="1"/>
              <p:nvPr/>
            </p:nvSpPr>
            <p:spPr>
              <a:xfrm>
                <a:off x="6069" y="3464"/>
                <a:ext cx="699" cy="580"/>
              </a:xfrm>
              <a:prstGeom prst="rect">
                <a:avLst/>
              </a:prstGeom>
              <a:noFill/>
            </p:spPr>
            <p:txBody>
              <a:bodyPr wrap="square" rtlCol="0">
                <a:spAutoFit/>
              </a:bodyPr>
              <a:lstStyle/>
              <a:p>
                <a:r>
                  <a:rPr lang="en-US" altLang="zh-CN">
                    <a:solidFill>
                      <a:srgbClr val="EF719E"/>
                    </a:solidFill>
                    <a:effectLst/>
                    <a:latin typeface="义启紫水晶体" panose="02000500000000000000" charset="-128"/>
                    <a:ea typeface="义启紫水晶体" panose="02000500000000000000" charset="-128"/>
                  </a:rPr>
                  <a:t>01</a:t>
                </a:r>
              </a:p>
            </p:txBody>
          </p:sp>
        </p:grpSp>
      </p:grpSp>
      <p:grpSp>
        <p:nvGrpSpPr>
          <p:cNvPr id="20" name="组合 19"/>
          <p:cNvGrpSpPr/>
          <p:nvPr/>
        </p:nvGrpSpPr>
        <p:grpSpPr>
          <a:xfrm>
            <a:off x="551180" y="4192270"/>
            <a:ext cx="3160395" cy="1107440"/>
            <a:chOff x="868" y="6602"/>
            <a:chExt cx="4977" cy="1744"/>
          </a:xfrm>
        </p:grpSpPr>
        <p:sp>
          <p:nvSpPr>
            <p:cNvPr id="10" name="TextBox 4"/>
            <p:cNvSpPr txBox="1"/>
            <p:nvPr/>
          </p:nvSpPr>
          <p:spPr>
            <a:xfrm>
              <a:off x="868" y="6602"/>
              <a:ext cx="4053" cy="1744"/>
            </a:xfrm>
            <a:prstGeom prst="rect">
              <a:avLst/>
            </a:prstGeom>
            <a:noFill/>
          </p:spPr>
          <p:txBody>
            <a:bodyPr wrap="square" lIns="0" tIns="0" rIns="0" bIns="0" rtlCol="0">
              <a:spAutoFit/>
            </a:bodyPr>
            <a:lstStyle/>
            <a:p>
              <a:pPr algn="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11" name="组合 10"/>
            <p:cNvGrpSpPr/>
            <p:nvPr/>
          </p:nvGrpSpPr>
          <p:grpSpPr>
            <a:xfrm>
              <a:off x="5077" y="6760"/>
              <a:ext cx="768" cy="737"/>
              <a:chOff x="6000" y="3383"/>
              <a:chExt cx="768" cy="737"/>
            </a:xfrm>
          </p:grpSpPr>
          <p:sp>
            <p:nvSpPr>
              <p:cNvPr id="12"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文本框 12"/>
              <p:cNvSpPr txBox="1"/>
              <p:nvPr/>
            </p:nvSpPr>
            <p:spPr>
              <a:xfrm>
                <a:off x="6069" y="3464"/>
                <a:ext cx="699" cy="580"/>
              </a:xfrm>
              <a:prstGeom prst="rect">
                <a:avLst/>
              </a:prstGeom>
              <a:noFill/>
            </p:spPr>
            <p:txBody>
              <a:bodyPr wrap="square" rtlCol="0">
                <a:spAutoFit/>
              </a:bodyPr>
              <a:lstStyle/>
              <a:p>
                <a:r>
                  <a:rPr lang="en-US" altLang="zh-CN">
                    <a:solidFill>
                      <a:srgbClr val="EF719E"/>
                    </a:solidFill>
                    <a:effectLst/>
                    <a:latin typeface="义启紫水晶体" panose="02000500000000000000" charset="-128"/>
                    <a:ea typeface="义启紫水晶体" panose="02000500000000000000" charset="-128"/>
                  </a:rPr>
                  <a:t>02</a:t>
                </a:r>
              </a:p>
            </p:txBody>
          </p:sp>
        </p:grpSp>
      </p:grpSp>
      <p:grpSp>
        <p:nvGrpSpPr>
          <p:cNvPr id="19" name="组合 18"/>
          <p:cNvGrpSpPr/>
          <p:nvPr/>
        </p:nvGrpSpPr>
        <p:grpSpPr>
          <a:xfrm>
            <a:off x="7556500" y="2047875"/>
            <a:ext cx="3249295" cy="1107440"/>
            <a:chOff x="11900" y="3225"/>
            <a:chExt cx="5117" cy="1744"/>
          </a:xfrm>
        </p:grpSpPr>
        <p:sp>
          <p:nvSpPr>
            <p:cNvPr id="14" name="TextBox 4"/>
            <p:cNvSpPr txBox="1"/>
            <p:nvPr/>
          </p:nvSpPr>
          <p:spPr>
            <a:xfrm>
              <a:off x="12965" y="3225"/>
              <a:ext cx="4053" cy="1744"/>
            </a:xfrm>
            <a:prstGeom prst="rect">
              <a:avLst/>
            </a:prstGeom>
            <a:noFill/>
          </p:spPr>
          <p:txBody>
            <a:bodyPr wrap="square" lIns="0" tIns="0" rIns="0" bIns="0" rtlCol="0">
              <a:spAutoFit/>
            </a:bodyPr>
            <a:lstStyle/>
            <a:p>
              <a:pPr algn="l">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21" name="组合 20"/>
            <p:cNvGrpSpPr/>
            <p:nvPr/>
          </p:nvGrpSpPr>
          <p:grpSpPr>
            <a:xfrm>
              <a:off x="11900" y="3302"/>
              <a:ext cx="768" cy="737"/>
              <a:chOff x="6000" y="3383"/>
              <a:chExt cx="768" cy="737"/>
            </a:xfrm>
          </p:grpSpPr>
          <p:sp>
            <p:nvSpPr>
              <p:cNvPr id="22"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文本框 22"/>
              <p:cNvSpPr txBox="1"/>
              <p:nvPr/>
            </p:nvSpPr>
            <p:spPr>
              <a:xfrm>
                <a:off x="6069" y="3464"/>
                <a:ext cx="699" cy="580"/>
              </a:xfrm>
              <a:prstGeom prst="rect">
                <a:avLst/>
              </a:prstGeom>
              <a:noFill/>
            </p:spPr>
            <p:txBody>
              <a:bodyPr wrap="square" rtlCol="0">
                <a:spAutoFit/>
              </a:bodyPr>
              <a:lstStyle/>
              <a:p>
                <a:r>
                  <a:rPr lang="en-US" altLang="zh-CN">
                    <a:solidFill>
                      <a:srgbClr val="EF719E"/>
                    </a:solidFill>
                    <a:effectLst/>
                    <a:latin typeface="义启紫水晶体" panose="02000500000000000000" charset="-128"/>
                    <a:ea typeface="义启紫水晶体" panose="02000500000000000000" charset="-128"/>
                  </a:rPr>
                  <a:t>03</a:t>
                </a:r>
              </a:p>
            </p:txBody>
          </p:sp>
        </p:grpSp>
      </p:grpSp>
      <p:grpSp>
        <p:nvGrpSpPr>
          <p:cNvPr id="29" name="组合 28"/>
          <p:cNvGrpSpPr/>
          <p:nvPr/>
        </p:nvGrpSpPr>
        <p:grpSpPr>
          <a:xfrm>
            <a:off x="8284845" y="4192270"/>
            <a:ext cx="3249295" cy="1107440"/>
            <a:chOff x="13047" y="6602"/>
            <a:chExt cx="5117" cy="1744"/>
          </a:xfrm>
        </p:grpSpPr>
        <p:sp>
          <p:nvSpPr>
            <p:cNvPr id="24" name="TextBox 4"/>
            <p:cNvSpPr txBox="1"/>
            <p:nvPr/>
          </p:nvSpPr>
          <p:spPr>
            <a:xfrm>
              <a:off x="14112" y="6602"/>
              <a:ext cx="4053" cy="1744"/>
            </a:xfrm>
            <a:prstGeom prst="rect">
              <a:avLst/>
            </a:prstGeom>
            <a:noFill/>
          </p:spPr>
          <p:txBody>
            <a:bodyPr wrap="square" lIns="0" tIns="0" rIns="0" bIns="0" rtlCol="0">
              <a:spAutoFit/>
            </a:bodyPr>
            <a:lstStyle/>
            <a:p>
              <a:pPr algn="l">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25" name="组合 24"/>
            <p:cNvGrpSpPr/>
            <p:nvPr/>
          </p:nvGrpSpPr>
          <p:grpSpPr>
            <a:xfrm>
              <a:off x="13047" y="6679"/>
              <a:ext cx="768" cy="737"/>
              <a:chOff x="6000" y="3383"/>
              <a:chExt cx="768" cy="737"/>
            </a:xfrm>
          </p:grpSpPr>
          <p:sp>
            <p:nvSpPr>
              <p:cNvPr id="26" name="Shape 42"/>
              <p:cNvSpPr/>
              <p:nvPr/>
            </p:nvSpPr>
            <p:spPr>
              <a:xfrm>
                <a:off x="6000" y="3383"/>
                <a:ext cx="726" cy="737"/>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7" name="文本框 26"/>
              <p:cNvSpPr txBox="1"/>
              <p:nvPr/>
            </p:nvSpPr>
            <p:spPr>
              <a:xfrm>
                <a:off x="6069" y="3464"/>
                <a:ext cx="699" cy="580"/>
              </a:xfrm>
              <a:prstGeom prst="rect">
                <a:avLst/>
              </a:prstGeom>
              <a:noFill/>
            </p:spPr>
            <p:txBody>
              <a:bodyPr wrap="square" rtlCol="0">
                <a:spAutoFit/>
              </a:bodyPr>
              <a:lstStyle/>
              <a:p>
                <a:r>
                  <a:rPr lang="en-US" altLang="zh-CN">
                    <a:solidFill>
                      <a:srgbClr val="EF719E"/>
                    </a:solidFill>
                    <a:effectLst/>
                    <a:latin typeface="义启紫水晶体" panose="02000500000000000000" charset="-128"/>
                    <a:ea typeface="义启紫水晶体" panose="02000500000000000000" charset="-128"/>
                  </a:rPr>
                  <a:t>04</a:t>
                </a:r>
              </a:p>
            </p:txBody>
          </p:sp>
        </p:grpSp>
      </p:grpSp>
      <p:grpSp>
        <p:nvGrpSpPr>
          <p:cNvPr id="2" name="组合 1"/>
          <p:cNvGrpSpPr/>
          <p:nvPr/>
        </p:nvGrpSpPr>
        <p:grpSpPr>
          <a:xfrm>
            <a:off x="149225" y="751205"/>
            <a:ext cx="2326005" cy="431800"/>
            <a:chOff x="235" y="1183"/>
            <a:chExt cx="3663" cy="680"/>
          </a:xfrm>
        </p:grpSpPr>
        <p:sp>
          <p:nvSpPr>
            <p:cNvPr id="17"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15" name="文本框 14"/>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整体活动概括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500"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000" fill="hold">
                                          <p:stCondLst>
                                            <p:cond delay="0"/>
                                          </p:stCondLst>
                                        </p:cTn>
                                        <p:tgtEl>
                                          <p:spTgt spid="28"/>
                                        </p:tgtEl>
                                        <p:attrNameLst>
                                          <p:attrName>style.visibility</p:attrName>
                                        </p:attrNameLst>
                                      </p:cBhvr>
                                      <p:to>
                                        <p:strVal val="visible"/>
                                      </p:to>
                                    </p:set>
                                    <p:anim calcmode="lin" valueType="num">
                                      <p:cBhvr>
                                        <p:cTn id="17" dur="1000" fill="hold"/>
                                        <p:tgtEl>
                                          <p:spTgt spid="28"/>
                                        </p:tgtEl>
                                        <p:attrNameLst>
                                          <p:attrName>ppt_w</p:attrName>
                                        </p:attrNameLst>
                                      </p:cBhvr>
                                      <p:tavLst>
                                        <p:tav tm="0">
                                          <p:val>
                                            <p:fltVal val="0"/>
                                          </p:val>
                                        </p:tav>
                                        <p:tav tm="100000">
                                          <p:val>
                                            <p:strVal val="#ppt_w"/>
                                          </p:val>
                                        </p:tav>
                                      </p:tavLst>
                                    </p:anim>
                                    <p:anim calcmode="lin" valueType="num">
                                      <p:cBhvr>
                                        <p:cTn id="18" dur="1000" fill="hold"/>
                                        <p:tgtEl>
                                          <p:spTgt spid="28"/>
                                        </p:tgtEl>
                                        <p:attrNameLst>
                                          <p:attrName>ppt_h</p:attrName>
                                        </p:attrNameLst>
                                      </p:cBhvr>
                                      <p:tavLst>
                                        <p:tav tm="0">
                                          <p:val>
                                            <p:fltVal val="0"/>
                                          </p:val>
                                        </p:tav>
                                        <p:tav tm="100000">
                                          <p:val>
                                            <p:strVal val="#ppt_h"/>
                                          </p:val>
                                        </p:tav>
                                      </p:tavLst>
                                    </p:anim>
                                    <p:animEffect transition="in" filter="fade">
                                      <p:cBhvr>
                                        <p:cTn id="19" dur="1000"/>
                                        <p:tgtEl>
                                          <p:spTgt spid="28"/>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000" fill="hold">
                                          <p:stCondLst>
                                            <p:cond delay="0"/>
                                          </p:stCondLst>
                                        </p:cTn>
                                        <p:tgtEl>
                                          <p:spTgt spid="7"/>
                                        </p:tgtEl>
                                        <p:attrNameLst>
                                          <p:attrName>style.visibility</p:attrName>
                                        </p:attrNameLst>
                                      </p:cBhvr>
                                      <p:to>
                                        <p:strVal val="visible"/>
                                      </p:to>
                                    </p:set>
                                    <p:anim calcmode="lin" valueType="num">
                                      <p:cBhvr additive="base">
                                        <p:cTn id="23" dur="1000"/>
                                        <p:tgtEl>
                                          <p:spTgt spid="7"/>
                                        </p:tgtEl>
                                        <p:attrNameLst>
                                          <p:attrName>ppt_y</p:attrName>
                                        </p:attrNameLst>
                                      </p:cBhvr>
                                      <p:tavLst>
                                        <p:tav tm="0">
                                          <p:val>
                                            <p:strVal val="#ppt_y+#ppt_h*1.125000"/>
                                          </p:val>
                                        </p:tav>
                                        <p:tav tm="100000">
                                          <p:val>
                                            <p:strVal val="#ppt_y"/>
                                          </p:val>
                                        </p:tav>
                                      </p:tavLst>
                                    </p:anim>
                                    <p:animEffect transition="in" filter="wipe(up)">
                                      <p:cBhvr>
                                        <p:cTn id="24" dur="1000"/>
                                        <p:tgtEl>
                                          <p:spTgt spid="7"/>
                                        </p:tgtEl>
                                      </p:cBhvr>
                                    </p:animEffect>
                                  </p:childTnLst>
                                </p:cTn>
                              </p:par>
                            </p:childTnLst>
                          </p:cTn>
                        </p:par>
                        <p:par>
                          <p:cTn id="25" fill="hold">
                            <p:stCondLst>
                              <p:cond delay="3000"/>
                            </p:stCondLst>
                            <p:childTnLst>
                              <p:par>
                                <p:cTn id="26" presetID="4" presetClass="entr" presetSubtype="32" fill="hold" nodeType="afterEffect">
                                  <p:stCondLst>
                                    <p:cond delay="0"/>
                                  </p:stCondLst>
                                  <p:childTnLst>
                                    <p:set>
                                      <p:cBhvr>
                                        <p:cTn id="27" dur="1000" fill="hold">
                                          <p:stCondLst>
                                            <p:cond delay="0"/>
                                          </p:stCondLst>
                                        </p:cTn>
                                        <p:tgtEl>
                                          <p:spTgt spid="16"/>
                                        </p:tgtEl>
                                        <p:attrNameLst>
                                          <p:attrName>style.visibility</p:attrName>
                                        </p:attrNameLst>
                                      </p:cBhvr>
                                      <p:to>
                                        <p:strVal val="visible"/>
                                      </p:to>
                                    </p:set>
                                    <p:animEffect transition="in" filter="box(out)">
                                      <p:cBhvr>
                                        <p:cTn id="28" dur="1000"/>
                                        <p:tgtEl>
                                          <p:spTgt spid="16"/>
                                        </p:tgtEl>
                                      </p:cBhvr>
                                    </p:animEffect>
                                  </p:childTnLst>
                                </p:cTn>
                              </p:par>
                            </p:childTnLst>
                          </p:cTn>
                        </p:par>
                        <p:par>
                          <p:cTn id="29" fill="hold">
                            <p:stCondLst>
                              <p:cond delay="4000"/>
                            </p:stCondLst>
                            <p:childTnLst>
                              <p:par>
                                <p:cTn id="30" presetID="4" presetClass="entr" presetSubtype="32" fill="hold" nodeType="afterEffect">
                                  <p:stCondLst>
                                    <p:cond delay="0"/>
                                  </p:stCondLst>
                                  <p:childTnLst>
                                    <p:set>
                                      <p:cBhvr>
                                        <p:cTn id="31" dur="1000" fill="hold">
                                          <p:stCondLst>
                                            <p:cond delay="0"/>
                                          </p:stCondLst>
                                        </p:cTn>
                                        <p:tgtEl>
                                          <p:spTgt spid="19"/>
                                        </p:tgtEl>
                                        <p:attrNameLst>
                                          <p:attrName>style.visibility</p:attrName>
                                        </p:attrNameLst>
                                      </p:cBhvr>
                                      <p:to>
                                        <p:strVal val="visible"/>
                                      </p:to>
                                    </p:set>
                                    <p:animEffect transition="in" filter="box(out)">
                                      <p:cBhvr>
                                        <p:cTn id="32" dur="1000"/>
                                        <p:tgtEl>
                                          <p:spTgt spid="19"/>
                                        </p:tgtEl>
                                      </p:cBhvr>
                                    </p:animEffect>
                                  </p:childTnLst>
                                </p:cTn>
                              </p:par>
                            </p:childTnLst>
                          </p:cTn>
                        </p:par>
                        <p:par>
                          <p:cTn id="33" fill="hold">
                            <p:stCondLst>
                              <p:cond delay="5000"/>
                            </p:stCondLst>
                            <p:childTnLst>
                              <p:par>
                                <p:cTn id="34" presetID="4" presetClass="entr" presetSubtype="32" fill="hold" nodeType="afterEffect">
                                  <p:stCondLst>
                                    <p:cond delay="0"/>
                                  </p:stCondLst>
                                  <p:childTnLst>
                                    <p:set>
                                      <p:cBhvr>
                                        <p:cTn id="35" dur="1000" fill="hold">
                                          <p:stCondLst>
                                            <p:cond delay="0"/>
                                          </p:stCondLst>
                                        </p:cTn>
                                        <p:tgtEl>
                                          <p:spTgt spid="20"/>
                                        </p:tgtEl>
                                        <p:attrNameLst>
                                          <p:attrName>style.visibility</p:attrName>
                                        </p:attrNameLst>
                                      </p:cBhvr>
                                      <p:to>
                                        <p:strVal val="visible"/>
                                      </p:to>
                                    </p:set>
                                    <p:animEffect transition="in" filter="box(out)">
                                      <p:cBhvr>
                                        <p:cTn id="36" dur="1000"/>
                                        <p:tgtEl>
                                          <p:spTgt spid="20"/>
                                        </p:tgtEl>
                                      </p:cBhvr>
                                    </p:animEffect>
                                  </p:childTnLst>
                                </p:cTn>
                              </p:par>
                            </p:childTnLst>
                          </p:cTn>
                        </p:par>
                        <p:par>
                          <p:cTn id="37" fill="hold">
                            <p:stCondLst>
                              <p:cond delay="6000"/>
                            </p:stCondLst>
                            <p:childTnLst>
                              <p:par>
                                <p:cTn id="38" presetID="4" presetClass="entr" presetSubtype="32" fill="hold" nodeType="afterEffect">
                                  <p:stCondLst>
                                    <p:cond delay="0"/>
                                  </p:stCondLst>
                                  <p:childTnLst>
                                    <p:set>
                                      <p:cBhvr>
                                        <p:cTn id="39" dur="1000" fill="hold">
                                          <p:stCondLst>
                                            <p:cond delay="0"/>
                                          </p:stCondLst>
                                        </p:cTn>
                                        <p:tgtEl>
                                          <p:spTgt spid="29"/>
                                        </p:tgtEl>
                                        <p:attrNameLst>
                                          <p:attrName>style.visibility</p:attrName>
                                        </p:attrNameLst>
                                      </p:cBhvr>
                                      <p:to>
                                        <p:strVal val="visible"/>
                                      </p:to>
                                    </p:set>
                                    <p:animEffect transition="in" filter="box(out)">
                                      <p:cBhvr>
                                        <p:cTn id="4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035685" y="1553210"/>
            <a:ext cx="2536190" cy="3068955"/>
            <a:chOff x="1631" y="2446"/>
            <a:chExt cx="3994" cy="4833"/>
          </a:xfrm>
        </p:grpSpPr>
        <p:sp>
          <p:nvSpPr>
            <p:cNvPr id="3" name="Shape 51"/>
            <p:cNvSpPr/>
            <p:nvPr/>
          </p:nvSpPr>
          <p:spPr>
            <a:xfrm>
              <a:off x="1631" y="2731"/>
              <a:ext cx="3995" cy="4549"/>
            </a:xfrm>
            <a:prstGeom prst="roundRect">
              <a:avLst/>
            </a:pr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 name="Shape 51"/>
            <p:cNvSpPr/>
            <p:nvPr/>
          </p:nvSpPr>
          <p:spPr>
            <a:xfrm>
              <a:off x="1766" y="2893"/>
              <a:ext cx="3724" cy="3311"/>
            </a:xfrm>
            <a:prstGeom prst="roundRect">
              <a:avLst/>
            </a:pr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pic>
          <p:nvPicPr>
            <p:cNvPr id="5" name="图片 4" descr="5a436083ecc9d"/>
            <p:cNvPicPr>
              <a:picLocks noChangeAspect="1"/>
            </p:cNvPicPr>
            <p:nvPr/>
          </p:nvPicPr>
          <p:blipFill>
            <a:blip r:embed="rId2"/>
            <a:stretch>
              <a:fillRect/>
            </a:stretch>
          </p:blipFill>
          <p:spPr>
            <a:xfrm>
              <a:off x="1766" y="2446"/>
              <a:ext cx="2184" cy="3882"/>
            </a:xfrm>
            <a:prstGeom prst="rect">
              <a:avLst/>
            </a:prstGeom>
          </p:spPr>
        </p:pic>
      </p:grpSp>
      <p:grpSp>
        <p:nvGrpSpPr>
          <p:cNvPr id="16" name="组合 15"/>
          <p:cNvGrpSpPr/>
          <p:nvPr/>
        </p:nvGrpSpPr>
        <p:grpSpPr>
          <a:xfrm>
            <a:off x="4827905" y="1569720"/>
            <a:ext cx="2536190" cy="3052445"/>
            <a:chOff x="7603" y="2472"/>
            <a:chExt cx="3994" cy="4807"/>
          </a:xfrm>
        </p:grpSpPr>
        <p:sp>
          <p:nvSpPr>
            <p:cNvPr id="6" name="Shape 51"/>
            <p:cNvSpPr/>
            <p:nvPr/>
          </p:nvSpPr>
          <p:spPr>
            <a:xfrm>
              <a:off x="7603" y="2731"/>
              <a:ext cx="3995" cy="4549"/>
            </a:xfrm>
            <a:prstGeom prst="roundRect">
              <a:avLst/>
            </a:pr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51"/>
            <p:cNvSpPr/>
            <p:nvPr/>
          </p:nvSpPr>
          <p:spPr>
            <a:xfrm>
              <a:off x="7738" y="2893"/>
              <a:ext cx="3724" cy="3311"/>
            </a:xfrm>
            <a:prstGeom prst="roundRect">
              <a:avLst/>
            </a:pr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pic>
          <p:nvPicPr>
            <p:cNvPr id="12" name="图片 11" descr="5a436083ecb60"/>
            <p:cNvPicPr>
              <a:picLocks noChangeAspect="1"/>
            </p:cNvPicPr>
            <p:nvPr/>
          </p:nvPicPr>
          <p:blipFill>
            <a:blip r:embed="rId3"/>
            <a:srcRect t="11711" b="10966"/>
            <a:stretch>
              <a:fillRect/>
            </a:stretch>
          </p:blipFill>
          <p:spPr>
            <a:xfrm>
              <a:off x="8277" y="2472"/>
              <a:ext cx="2805" cy="3856"/>
            </a:xfrm>
            <a:prstGeom prst="rect">
              <a:avLst/>
            </a:prstGeom>
          </p:spPr>
        </p:pic>
      </p:grpSp>
      <p:grpSp>
        <p:nvGrpSpPr>
          <p:cNvPr id="19" name="组合 18"/>
          <p:cNvGrpSpPr/>
          <p:nvPr/>
        </p:nvGrpSpPr>
        <p:grpSpPr>
          <a:xfrm>
            <a:off x="8414385" y="1472565"/>
            <a:ext cx="2536190" cy="3149600"/>
            <a:chOff x="13251" y="2319"/>
            <a:chExt cx="3994" cy="4960"/>
          </a:xfrm>
        </p:grpSpPr>
        <p:sp>
          <p:nvSpPr>
            <p:cNvPr id="9" name="Shape 51"/>
            <p:cNvSpPr/>
            <p:nvPr/>
          </p:nvSpPr>
          <p:spPr>
            <a:xfrm>
              <a:off x="13251" y="2731"/>
              <a:ext cx="3995" cy="4549"/>
            </a:xfrm>
            <a:prstGeom prst="roundRect">
              <a:avLst/>
            </a:pr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51"/>
            <p:cNvSpPr/>
            <p:nvPr/>
          </p:nvSpPr>
          <p:spPr>
            <a:xfrm>
              <a:off x="13386" y="2893"/>
              <a:ext cx="3724" cy="3311"/>
            </a:xfrm>
            <a:prstGeom prst="roundRect">
              <a:avLst/>
            </a:prstGeom>
            <a:solidFill>
              <a:srgbClr val="F5A8C3"/>
            </a:solidFill>
            <a:ln w="38100" cap="flat">
              <a:no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pic>
          <p:nvPicPr>
            <p:cNvPr id="14" name="图片 13" descr="58ddcd47cf03a"/>
            <p:cNvPicPr>
              <a:picLocks noChangeAspect="1"/>
            </p:cNvPicPr>
            <p:nvPr/>
          </p:nvPicPr>
          <p:blipFill>
            <a:blip r:embed="rId4"/>
            <a:srcRect l="27001" t="7039" r="16447" b="676"/>
            <a:stretch>
              <a:fillRect/>
            </a:stretch>
          </p:blipFill>
          <p:spPr>
            <a:xfrm>
              <a:off x="14456" y="2319"/>
              <a:ext cx="1586" cy="3885"/>
            </a:xfrm>
            <a:prstGeom prst="rect">
              <a:avLst/>
            </a:prstGeom>
          </p:spPr>
        </p:pic>
      </p:grpSp>
      <p:sp>
        <p:nvSpPr>
          <p:cNvPr id="28" name="Text Box 21"/>
          <p:cNvSpPr txBox="1">
            <a:spLocks noChangeArrowheads="1"/>
          </p:cNvSpPr>
          <p:nvPr/>
        </p:nvSpPr>
        <p:spPr bwMode="auto">
          <a:xfrm>
            <a:off x="1239520" y="4018280"/>
            <a:ext cx="2128520"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0" name="Text Box 21"/>
          <p:cNvSpPr txBox="1">
            <a:spLocks noChangeArrowheads="1"/>
          </p:cNvSpPr>
          <p:nvPr/>
        </p:nvSpPr>
        <p:spPr bwMode="auto">
          <a:xfrm>
            <a:off x="5031740" y="4018280"/>
            <a:ext cx="2128520"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1" name="Text Box 21"/>
          <p:cNvSpPr txBox="1">
            <a:spLocks noChangeArrowheads="1"/>
          </p:cNvSpPr>
          <p:nvPr/>
        </p:nvSpPr>
        <p:spPr bwMode="auto">
          <a:xfrm>
            <a:off x="8618220" y="4018280"/>
            <a:ext cx="2128520"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2" name="TextBox 4"/>
          <p:cNvSpPr txBox="1"/>
          <p:nvPr/>
        </p:nvSpPr>
        <p:spPr>
          <a:xfrm>
            <a:off x="1061085" y="4843145"/>
            <a:ext cx="2368550" cy="110744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3" name="TextBox 4"/>
          <p:cNvSpPr txBox="1"/>
          <p:nvPr/>
        </p:nvSpPr>
        <p:spPr>
          <a:xfrm>
            <a:off x="4791710" y="4843145"/>
            <a:ext cx="2368550" cy="110744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4" name="TextBox 4"/>
          <p:cNvSpPr txBox="1"/>
          <p:nvPr/>
        </p:nvSpPr>
        <p:spPr>
          <a:xfrm>
            <a:off x="8496935" y="4843145"/>
            <a:ext cx="2368550" cy="1107440"/>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2" name="组合 1"/>
          <p:cNvGrpSpPr/>
          <p:nvPr/>
        </p:nvGrpSpPr>
        <p:grpSpPr>
          <a:xfrm>
            <a:off x="149225" y="751205"/>
            <a:ext cx="2326005" cy="431800"/>
            <a:chOff x="235" y="1183"/>
            <a:chExt cx="3663" cy="680"/>
          </a:xfrm>
        </p:grpSpPr>
        <p:sp>
          <p:nvSpPr>
            <p:cNvPr id="8"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11" name="文本框 1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整体活动概括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500" fill="hold">
                                          <p:stCondLst>
                                            <p:cond delay="0"/>
                                          </p:stCondLst>
                                        </p:cTn>
                                        <p:tgtEl>
                                          <p:spTgt spid="15"/>
                                        </p:tgtEl>
                                        <p:attrNameLst>
                                          <p:attrName>style.visibility</p:attrName>
                                        </p:attrNameLst>
                                      </p:cBhvr>
                                      <p:to>
                                        <p:strVal val="visible"/>
                                      </p:to>
                                    </p:set>
                                    <p:animEffect transition="in" filter="checkerboard(across)">
                                      <p:cBhvr>
                                        <p:cTn id="11" dur="500"/>
                                        <p:tgtEl>
                                          <p:spTgt spid="15"/>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500" fill="hold">
                                          <p:stCondLst>
                                            <p:cond delay="0"/>
                                          </p:stCondLst>
                                        </p:cTn>
                                        <p:tgtEl>
                                          <p:spTgt spid="16"/>
                                        </p:tgtEl>
                                        <p:attrNameLst>
                                          <p:attrName>style.visibility</p:attrName>
                                        </p:attrNameLst>
                                      </p:cBhvr>
                                      <p:to>
                                        <p:strVal val="visible"/>
                                      </p:to>
                                    </p:set>
                                    <p:animEffect transition="in" filter="checkerboard(across)">
                                      <p:cBhvr>
                                        <p:cTn id="15" dur="500"/>
                                        <p:tgtEl>
                                          <p:spTgt spid="16"/>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500" fill="hold">
                                          <p:stCondLst>
                                            <p:cond delay="0"/>
                                          </p:stCondLst>
                                        </p:cTn>
                                        <p:tgtEl>
                                          <p:spTgt spid="19"/>
                                        </p:tgtEl>
                                        <p:attrNameLst>
                                          <p:attrName>style.visibility</p:attrName>
                                        </p:attrNameLst>
                                      </p:cBhvr>
                                      <p:to>
                                        <p:strVal val="visible"/>
                                      </p:to>
                                    </p:set>
                                    <p:animEffect transition="in" filter="checkerboard(across)">
                                      <p:cBhvr>
                                        <p:cTn id="19" dur="500"/>
                                        <p:tgtEl>
                                          <p:spTgt spid="19"/>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000" fill="hold">
                                          <p:stCondLst>
                                            <p:cond delay="0"/>
                                          </p:stCondLst>
                                        </p:cTn>
                                        <p:tgtEl>
                                          <p:spTgt spid="28"/>
                                        </p:tgtEl>
                                        <p:attrNameLst>
                                          <p:attrName>style.visibility</p:attrName>
                                        </p:attrNameLst>
                                      </p:cBhvr>
                                      <p:to>
                                        <p:strVal val="visible"/>
                                      </p:to>
                                    </p:set>
                                    <p:anim calcmode="lin" valueType="num">
                                      <p:cBhvr additive="base">
                                        <p:cTn id="23" dur="1000"/>
                                        <p:tgtEl>
                                          <p:spTgt spid="28"/>
                                        </p:tgtEl>
                                        <p:attrNameLst>
                                          <p:attrName>ppt_y</p:attrName>
                                        </p:attrNameLst>
                                      </p:cBhvr>
                                      <p:tavLst>
                                        <p:tav tm="0">
                                          <p:val>
                                            <p:strVal val="#ppt_y+#ppt_h*1.125000"/>
                                          </p:val>
                                        </p:tav>
                                        <p:tav tm="100000">
                                          <p:val>
                                            <p:strVal val="#ppt_y"/>
                                          </p:val>
                                        </p:tav>
                                      </p:tavLst>
                                    </p:anim>
                                    <p:animEffect transition="in" filter="wipe(up)">
                                      <p:cBhvr>
                                        <p:cTn id="24" dur="1000"/>
                                        <p:tgtEl>
                                          <p:spTgt spid="28"/>
                                        </p:tgtEl>
                                      </p:cBhvr>
                                    </p:animEffect>
                                  </p:childTnLst>
                                </p:cTn>
                              </p:par>
                            </p:childTnLst>
                          </p:cTn>
                        </p:par>
                        <p:par>
                          <p:cTn id="25" fill="hold">
                            <p:stCondLst>
                              <p:cond delay="3000"/>
                            </p:stCondLst>
                            <p:childTnLst>
                              <p:par>
                                <p:cTn id="26" presetID="12" presetClass="entr" presetSubtype="4" fill="hold" grpId="0" nodeType="afterEffect">
                                  <p:stCondLst>
                                    <p:cond delay="0"/>
                                  </p:stCondLst>
                                  <p:childTnLst>
                                    <p:set>
                                      <p:cBhvr>
                                        <p:cTn id="27" dur="1000" fill="hold">
                                          <p:stCondLst>
                                            <p:cond delay="0"/>
                                          </p:stCondLst>
                                        </p:cTn>
                                        <p:tgtEl>
                                          <p:spTgt spid="20"/>
                                        </p:tgtEl>
                                        <p:attrNameLst>
                                          <p:attrName>style.visibility</p:attrName>
                                        </p:attrNameLst>
                                      </p:cBhvr>
                                      <p:to>
                                        <p:strVal val="visible"/>
                                      </p:to>
                                    </p:set>
                                    <p:anim calcmode="lin" valueType="num">
                                      <p:cBhvr additive="base">
                                        <p:cTn id="28" dur="1000"/>
                                        <p:tgtEl>
                                          <p:spTgt spid="20"/>
                                        </p:tgtEl>
                                        <p:attrNameLst>
                                          <p:attrName>ppt_y</p:attrName>
                                        </p:attrNameLst>
                                      </p:cBhvr>
                                      <p:tavLst>
                                        <p:tav tm="0">
                                          <p:val>
                                            <p:strVal val="#ppt_y+#ppt_h*1.125000"/>
                                          </p:val>
                                        </p:tav>
                                        <p:tav tm="100000">
                                          <p:val>
                                            <p:strVal val="#ppt_y"/>
                                          </p:val>
                                        </p:tav>
                                      </p:tavLst>
                                    </p:anim>
                                    <p:animEffect transition="in" filter="wipe(up)">
                                      <p:cBhvr>
                                        <p:cTn id="29" dur="1000"/>
                                        <p:tgtEl>
                                          <p:spTgt spid="20"/>
                                        </p:tgtEl>
                                      </p:cBhvr>
                                    </p:animEffect>
                                  </p:childTnLst>
                                </p:cTn>
                              </p:par>
                            </p:childTnLst>
                          </p:cTn>
                        </p:par>
                        <p:par>
                          <p:cTn id="30" fill="hold">
                            <p:stCondLst>
                              <p:cond delay="4000"/>
                            </p:stCondLst>
                            <p:childTnLst>
                              <p:par>
                                <p:cTn id="31" presetID="12" presetClass="entr" presetSubtype="4" fill="hold" grpId="0" nodeType="afterEffect">
                                  <p:stCondLst>
                                    <p:cond delay="0"/>
                                  </p:stCondLst>
                                  <p:childTnLst>
                                    <p:set>
                                      <p:cBhvr>
                                        <p:cTn id="32" dur="1000" fill="hold">
                                          <p:stCondLst>
                                            <p:cond delay="0"/>
                                          </p:stCondLst>
                                        </p:cTn>
                                        <p:tgtEl>
                                          <p:spTgt spid="21"/>
                                        </p:tgtEl>
                                        <p:attrNameLst>
                                          <p:attrName>style.visibility</p:attrName>
                                        </p:attrNameLst>
                                      </p:cBhvr>
                                      <p:to>
                                        <p:strVal val="visible"/>
                                      </p:to>
                                    </p:set>
                                    <p:anim calcmode="lin" valueType="num">
                                      <p:cBhvr additive="base">
                                        <p:cTn id="33" dur="1000"/>
                                        <p:tgtEl>
                                          <p:spTgt spid="21"/>
                                        </p:tgtEl>
                                        <p:attrNameLst>
                                          <p:attrName>ppt_y</p:attrName>
                                        </p:attrNameLst>
                                      </p:cBhvr>
                                      <p:tavLst>
                                        <p:tav tm="0">
                                          <p:val>
                                            <p:strVal val="#ppt_y+#ppt_h*1.125000"/>
                                          </p:val>
                                        </p:tav>
                                        <p:tav tm="100000">
                                          <p:val>
                                            <p:strVal val="#ppt_y"/>
                                          </p:val>
                                        </p:tav>
                                      </p:tavLst>
                                    </p:anim>
                                    <p:animEffect transition="in" filter="wipe(up)">
                                      <p:cBhvr>
                                        <p:cTn id="34" dur="1000"/>
                                        <p:tgtEl>
                                          <p:spTgt spid="21"/>
                                        </p:tgtEl>
                                      </p:cBhvr>
                                    </p:animEffect>
                                  </p:childTnLst>
                                </p:cTn>
                              </p:par>
                            </p:childTnLst>
                          </p:cTn>
                        </p:par>
                        <p:par>
                          <p:cTn id="35" fill="hold">
                            <p:stCondLst>
                              <p:cond delay="5000"/>
                            </p:stCondLst>
                            <p:childTnLst>
                              <p:par>
                                <p:cTn id="36" presetID="2" presetClass="entr" presetSubtype="4" fill="hold" grpId="0" nodeType="afterEffect">
                                  <p:stCondLst>
                                    <p:cond delay="0"/>
                                  </p:stCondLst>
                                  <p:childTnLst>
                                    <p:set>
                                      <p:cBhvr>
                                        <p:cTn id="37" dur="1000" fill="hold">
                                          <p:stCondLst>
                                            <p:cond delay="0"/>
                                          </p:stCondLst>
                                        </p:cTn>
                                        <p:tgtEl>
                                          <p:spTgt spid="22"/>
                                        </p:tgtEl>
                                        <p:attrNameLst>
                                          <p:attrName>style.visibility</p:attrName>
                                        </p:attrNameLst>
                                      </p:cBhvr>
                                      <p:to>
                                        <p:strVal val="visible"/>
                                      </p:to>
                                    </p:set>
                                    <p:anim calcmode="lin" valueType="num">
                                      <p:cBhvr additive="base">
                                        <p:cTn id="38" dur="1000" fill="hold"/>
                                        <p:tgtEl>
                                          <p:spTgt spid="22"/>
                                        </p:tgtEl>
                                        <p:attrNameLst>
                                          <p:attrName>ppt_x</p:attrName>
                                        </p:attrNameLst>
                                      </p:cBhvr>
                                      <p:tavLst>
                                        <p:tav tm="0">
                                          <p:val>
                                            <p:strVal val="#ppt_x"/>
                                          </p:val>
                                        </p:tav>
                                        <p:tav tm="100000">
                                          <p:val>
                                            <p:strVal val="#ppt_x"/>
                                          </p:val>
                                        </p:tav>
                                      </p:tavLst>
                                    </p:anim>
                                    <p:anim calcmode="lin" valueType="num">
                                      <p:cBhvr additive="base">
                                        <p:cTn id="39" dur="1000" fill="hold"/>
                                        <p:tgtEl>
                                          <p:spTgt spid="22"/>
                                        </p:tgtEl>
                                        <p:attrNameLst>
                                          <p:attrName>ppt_y</p:attrName>
                                        </p:attrNameLst>
                                      </p:cBhvr>
                                      <p:tavLst>
                                        <p:tav tm="0">
                                          <p:val>
                                            <p:strVal val="1+#ppt_h/2"/>
                                          </p:val>
                                        </p:tav>
                                        <p:tav tm="100000">
                                          <p:val>
                                            <p:strVal val="#ppt_y"/>
                                          </p:val>
                                        </p:tav>
                                      </p:tavLst>
                                    </p:anim>
                                  </p:childTnLst>
                                </p:cTn>
                              </p:par>
                            </p:childTnLst>
                          </p:cTn>
                        </p:par>
                        <p:par>
                          <p:cTn id="40" fill="hold">
                            <p:stCondLst>
                              <p:cond delay="6000"/>
                            </p:stCondLst>
                            <p:childTnLst>
                              <p:par>
                                <p:cTn id="41" presetID="2" presetClass="entr" presetSubtype="4" fill="hold" grpId="0" nodeType="afterEffect">
                                  <p:stCondLst>
                                    <p:cond delay="0"/>
                                  </p:stCondLst>
                                  <p:childTnLst>
                                    <p:set>
                                      <p:cBhvr>
                                        <p:cTn id="42" dur="1000" fill="hold">
                                          <p:stCondLst>
                                            <p:cond delay="0"/>
                                          </p:stCondLst>
                                        </p:cTn>
                                        <p:tgtEl>
                                          <p:spTgt spid="23"/>
                                        </p:tgtEl>
                                        <p:attrNameLst>
                                          <p:attrName>style.visibility</p:attrName>
                                        </p:attrNameLst>
                                      </p:cBhvr>
                                      <p:to>
                                        <p:strVal val="visible"/>
                                      </p:to>
                                    </p:set>
                                    <p:anim calcmode="lin" valueType="num">
                                      <p:cBhvr additive="base">
                                        <p:cTn id="43" dur="1000" fill="hold"/>
                                        <p:tgtEl>
                                          <p:spTgt spid="23"/>
                                        </p:tgtEl>
                                        <p:attrNameLst>
                                          <p:attrName>ppt_x</p:attrName>
                                        </p:attrNameLst>
                                      </p:cBhvr>
                                      <p:tavLst>
                                        <p:tav tm="0">
                                          <p:val>
                                            <p:strVal val="#ppt_x"/>
                                          </p:val>
                                        </p:tav>
                                        <p:tav tm="100000">
                                          <p:val>
                                            <p:strVal val="#ppt_x"/>
                                          </p:val>
                                        </p:tav>
                                      </p:tavLst>
                                    </p:anim>
                                    <p:anim calcmode="lin" valueType="num">
                                      <p:cBhvr additive="base">
                                        <p:cTn id="44" dur="10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7000"/>
                            </p:stCondLst>
                            <p:childTnLst>
                              <p:par>
                                <p:cTn id="46" presetID="2" presetClass="entr" presetSubtype="4" fill="hold" grpId="0" nodeType="afterEffect">
                                  <p:stCondLst>
                                    <p:cond delay="0"/>
                                  </p:stCondLst>
                                  <p:childTnLst>
                                    <p:set>
                                      <p:cBhvr>
                                        <p:cTn id="47" dur="1000" fill="hold">
                                          <p:stCondLst>
                                            <p:cond delay="0"/>
                                          </p:stCondLst>
                                        </p:cTn>
                                        <p:tgtEl>
                                          <p:spTgt spid="24"/>
                                        </p:tgtEl>
                                        <p:attrNameLst>
                                          <p:attrName>style.visibility</p:attrName>
                                        </p:attrNameLst>
                                      </p:cBhvr>
                                      <p:to>
                                        <p:strVal val="visible"/>
                                      </p:to>
                                    </p:set>
                                    <p:anim calcmode="lin" valueType="num">
                                      <p:cBhvr additive="base">
                                        <p:cTn id="48" dur="1000" fill="hold"/>
                                        <p:tgtEl>
                                          <p:spTgt spid="24"/>
                                        </p:tgtEl>
                                        <p:attrNameLst>
                                          <p:attrName>ppt_x</p:attrName>
                                        </p:attrNameLst>
                                      </p:cBhvr>
                                      <p:tavLst>
                                        <p:tav tm="0">
                                          <p:val>
                                            <p:strVal val="#ppt_x"/>
                                          </p:val>
                                        </p:tav>
                                        <p:tav tm="100000">
                                          <p:val>
                                            <p:strVal val="#ppt_x"/>
                                          </p:val>
                                        </p:tav>
                                      </p:tavLst>
                                    </p:anim>
                                    <p:anim calcmode="lin" valueType="num">
                                      <p:cBhvr additive="base">
                                        <p:cTn id="49"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21" grpId="0" animBg="1"/>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600000">
            <a:off x="4217670" y="1952625"/>
            <a:ext cx="3832225" cy="3397250"/>
            <a:chOff x="6386" y="2700"/>
            <a:chExt cx="6035" cy="5350"/>
          </a:xfrm>
        </p:grpSpPr>
        <p:sp>
          <p:nvSpPr>
            <p:cNvPr id="3" name="Shape 51"/>
            <p:cNvSpPr/>
            <p:nvPr/>
          </p:nvSpPr>
          <p:spPr>
            <a:xfrm rot="473564">
              <a:off x="7577" y="2700"/>
              <a:ext cx="1873" cy="1833"/>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 name="Shape 51"/>
            <p:cNvSpPr/>
            <p:nvPr/>
          </p:nvSpPr>
          <p:spPr>
            <a:xfrm rot="473564">
              <a:off x="10549" y="5394"/>
              <a:ext cx="1873" cy="1833"/>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 name="Shape 51"/>
            <p:cNvSpPr/>
            <p:nvPr/>
          </p:nvSpPr>
          <p:spPr>
            <a:xfrm rot="473564">
              <a:off x="6386" y="6216"/>
              <a:ext cx="1873" cy="1834"/>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F5A8C3"/>
              </a:solidFill>
              <a:prstDash val="dashDot"/>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0" name="组合 9"/>
            <p:cNvGrpSpPr/>
            <p:nvPr/>
          </p:nvGrpSpPr>
          <p:grpSpPr>
            <a:xfrm rot="1740000">
              <a:off x="9494" y="4509"/>
              <a:ext cx="1708" cy="387"/>
              <a:chOff x="769454" y="1679275"/>
              <a:chExt cx="1352299" cy="306840"/>
            </a:xfrm>
            <a:solidFill>
              <a:srgbClr val="F5A8C3"/>
            </a:solidFill>
          </p:grpSpPr>
          <p:sp>
            <p:nvSpPr>
              <p:cNvPr id="6" name="Freeform 871"/>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sp>
            <p:nvSpPr>
              <p:cNvPr id="19" name="Freeform 872"/>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grpSp>
        <p:grpSp>
          <p:nvGrpSpPr>
            <p:cNvPr id="7" name="组合 6"/>
            <p:cNvGrpSpPr/>
            <p:nvPr/>
          </p:nvGrpSpPr>
          <p:grpSpPr>
            <a:xfrm rot="17580000" flipV="1">
              <a:off x="6358" y="5035"/>
              <a:ext cx="1708" cy="387"/>
              <a:chOff x="769454" y="1679275"/>
              <a:chExt cx="1352299" cy="306840"/>
            </a:xfrm>
            <a:solidFill>
              <a:srgbClr val="F5A8C3"/>
            </a:solidFill>
          </p:grpSpPr>
          <p:sp>
            <p:nvSpPr>
              <p:cNvPr id="8" name="Freeform 871"/>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sp>
            <p:nvSpPr>
              <p:cNvPr id="9" name="Freeform 872"/>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rot="19860000" flipH="1">
              <a:off x="8664" y="7355"/>
              <a:ext cx="1708" cy="387"/>
              <a:chOff x="769454" y="1679275"/>
              <a:chExt cx="1352299" cy="306840"/>
            </a:xfrm>
            <a:solidFill>
              <a:srgbClr val="F5A8C3"/>
            </a:solidFill>
          </p:grpSpPr>
          <p:sp>
            <p:nvSpPr>
              <p:cNvPr id="12" name="Freeform 871"/>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sp>
            <p:nvSpPr>
              <p:cNvPr id="14" name="Freeform 872"/>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w="9525">
                <a:solidFill>
                  <a:srgbClr val="F5A8C3"/>
                </a:solidFill>
                <a:round/>
              </a:ln>
            </p:spPr>
            <p:txBody>
              <a:bodyPr vert="horz" wrap="square" lIns="91440" tIns="45720" rIns="91440" bIns="45720" numCol="1" anchor="t" anchorCtr="0" compatLnSpc="1"/>
              <a:lstStyle/>
              <a:p>
                <a:endParaRPr lang="zh-CN" altLang="en-US"/>
              </a:p>
            </p:txBody>
          </p:sp>
        </p:grpSp>
      </p:grpSp>
      <p:pic>
        <p:nvPicPr>
          <p:cNvPr id="16" name="图片 15" descr="5c1ccecfe119a"/>
          <p:cNvPicPr>
            <a:picLocks noChangeAspect="1"/>
          </p:cNvPicPr>
          <p:nvPr/>
        </p:nvPicPr>
        <p:blipFill>
          <a:blip r:embed="rId2"/>
          <a:srcRect l="15423" t="12150" r="13275" b="12735"/>
          <a:stretch>
            <a:fillRect/>
          </a:stretch>
        </p:blipFill>
        <p:spPr>
          <a:xfrm>
            <a:off x="5299710" y="2101850"/>
            <a:ext cx="943610" cy="703580"/>
          </a:xfrm>
          <a:prstGeom prst="rect">
            <a:avLst/>
          </a:prstGeom>
        </p:spPr>
      </p:pic>
      <p:pic>
        <p:nvPicPr>
          <p:cNvPr id="20" name="图片 19" descr="5c1ccecfe119a"/>
          <p:cNvPicPr>
            <a:picLocks noChangeAspect="1"/>
          </p:cNvPicPr>
          <p:nvPr/>
        </p:nvPicPr>
        <p:blipFill>
          <a:blip r:embed="rId2"/>
          <a:srcRect l="15423" t="12150" r="13275" b="12735"/>
          <a:stretch>
            <a:fillRect/>
          </a:stretch>
        </p:blipFill>
        <p:spPr>
          <a:xfrm>
            <a:off x="4166870" y="4170045"/>
            <a:ext cx="943610" cy="703580"/>
          </a:xfrm>
          <a:prstGeom prst="rect">
            <a:avLst/>
          </a:prstGeom>
        </p:spPr>
      </p:pic>
      <p:pic>
        <p:nvPicPr>
          <p:cNvPr id="21" name="图片 20" descr="5c1ccecfe119a"/>
          <p:cNvPicPr>
            <a:picLocks noChangeAspect="1"/>
          </p:cNvPicPr>
          <p:nvPr/>
        </p:nvPicPr>
        <p:blipFill>
          <a:blip r:embed="rId2"/>
          <a:srcRect l="15423" t="12150" r="13275" b="12735"/>
          <a:stretch>
            <a:fillRect/>
          </a:stretch>
        </p:blipFill>
        <p:spPr>
          <a:xfrm>
            <a:off x="6861175" y="4114165"/>
            <a:ext cx="943610" cy="703580"/>
          </a:xfrm>
          <a:prstGeom prst="rect">
            <a:avLst/>
          </a:prstGeom>
        </p:spPr>
      </p:pic>
      <p:sp>
        <p:nvSpPr>
          <p:cNvPr id="28" name="Text Box 21"/>
          <p:cNvSpPr txBox="1">
            <a:spLocks noChangeArrowheads="1"/>
          </p:cNvSpPr>
          <p:nvPr/>
        </p:nvSpPr>
        <p:spPr bwMode="auto">
          <a:xfrm>
            <a:off x="6516370" y="1837690"/>
            <a:ext cx="2128520"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2" name="TextBox 4"/>
          <p:cNvSpPr txBox="1"/>
          <p:nvPr/>
        </p:nvSpPr>
        <p:spPr>
          <a:xfrm>
            <a:off x="6725920" y="2387600"/>
            <a:ext cx="2995295" cy="830580"/>
          </a:xfrm>
          <a:prstGeom prst="rect">
            <a:avLst/>
          </a:prstGeom>
          <a:noFill/>
        </p:spPr>
        <p:txBody>
          <a:bodyPr wrap="square" lIns="0" tIns="0" rIns="0" bIns="0" rtlCol="0">
            <a:spAutoFit/>
          </a:bodyPr>
          <a:lstStyle/>
          <a:p>
            <a:pPr algn="l">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3" name="Text Box 21"/>
          <p:cNvSpPr txBox="1">
            <a:spLocks noChangeArrowheads="1"/>
          </p:cNvSpPr>
          <p:nvPr/>
        </p:nvSpPr>
        <p:spPr bwMode="auto">
          <a:xfrm>
            <a:off x="7997190" y="4114165"/>
            <a:ext cx="2128520"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4" name="TextBox 4"/>
          <p:cNvSpPr txBox="1"/>
          <p:nvPr/>
        </p:nvSpPr>
        <p:spPr>
          <a:xfrm>
            <a:off x="8206740" y="4664075"/>
            <a:ext cx="2995295" cy="830580"/>
          </a:xfrm>
          <a:prstGeom prst="rect">
            <a:avLst/>
          </a:prstGeom>
          <a:noFill/>
        </p:spPr>
        <p:txBody>
          <a:bodyPr wrap="square" lIns="0" tIns="0" rIns="0" bIns="0" rtlCol="0">
            <a:spAutoFit/>
          </a:bodyPr>
          <a:lstStyle/>
          <a:p>
            <a:pPr algn="l">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sp>
        <p:nvSpPr>
          <p:cNvPr id="25" name="Text Box 21"/>
          <p:cNvSpPr txBox="1">
            <a:spLocks noChangeArrowheads="1"/>
          </p:cNvSpPr>
          <p:nvPr/>
        </p:nvSpPr>
        <p:spPr bwMode="auto">
          <a:xfrm>
            <a:off x="1882775" y="3708400"/>
            <a:ext cx="2128520" cy="461645"/>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整体活动概述</a:t>
            </a:r>
          </a:p>
        </p:txBody>
      </p:sp>
      <p:sp>
        <p:nvSpPr>
          <p:cNvPr id="26" name="TextBox 4"/>
          <p:cNvSpPr txBox="1"/>
          <p:nvPr/>
        </p:nvSpPr>
        <p:spPr>
          <a:xfrm>
            <a:off x="898525" y="4232910"/>
            <a:ext cx="2995295" cy="830580"/>
          </a:xfrm>
          <a:prstGeom prst="rect">
            <a:avLst/>
          </a:prstGeom>
          <a:noFill/>
        </p:spPr>
        <p:txBody>
          <a:bodyPr wrap="square" lIns="0" tIns="0" rIns="0" bIns="0" rtlCol="0">
            <a:spAutoFit/>
          </a:bodyPr>
          <a:lstStyle/>
          <a:p>
            <a:pPr algn="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nvGrpSpPr>
          <p:cNvPr id="2" name="组合 1"/>
          <p:cNvGrpSpPr/>
          <p:nvPr/>
        </p:nvGrpSpPr>
        <p:grpSpPr>
          <a:xfrm>
            <a:off x="149225" y="751205"/>
            <a:ext cx="2326005" cy="431800"/>
            <a:chOff x="235" y="1183"/>
            <a:chExt cx="3663" cy="680"/>
          </a:xfrm>
        </p:grpSpPr>
        <p:sp>
          <p:nvSpPr>
            <p:cNvPr id="27"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29" name="文本框 28"/>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整体活动概括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8" presetClass="entr" presetSubtype="32" fill="hold" nodeType="afterEffect">
                                  <p:stCondLst>
                                    <p:cond delay="0"/>
                                  </p:stCondLst>
                                  <p:childTnLst>
                                    <p:set>
                                      <p:cBhvr>
                                        <p:cTn id="10" dur="1000" fill="hold">
                                          <p:stCondLst>
                                            <p:cond delay="0"/>
                                          </p:stCondLst>
                                        </p:cTn>
                                        <p:tgtEl>
                                          <p:spTgt spid="15"/>
                                        </p:tgtEl>
                                        <p:attrNameLst>
                                          <p:attrName>style.visibility</p:attrName>
                                        </p:attrNameLst>
                                      </p:cBhvr>
                                      <p:to>
                                        <p:strVal val="visible"/>
                                      </p:to>
                                    </p:set>
                                    <p:animEffect transition="in" filter="diamond(out)">
                                      <p:cBhvr>
                                        <p:cTn id="11" dur="1000"/>
                                        <p:tgtEl>
                                          <p:spTgt spid="15"/>
                                        </p:tgtEl>
                                      </p:cBhvr>
                                    </p:animEffect>
                                  </p:childTnLst>
                                </p:cTn>
                              </p:par>
                            </p:childTnLst>
                          </p:cTn>
                        </p:par>
                        <p:par>
                          <p:cTn id="12" fill="hold">
                            <p:stCondLst>
                              <p:cond delay="1500"/>
                            </p:stCondLst>
                            <p:childTnLst>
                              <p:par>
                                <p:cTn id="13" presetID="9" presetClass="entr" presetSubtype="0" fill="hold" nodeType="afterEffect">
                                  <p:stCondLst>
                                    <p:cond delay="0"/>
                                  </p:stCondLst>
                                  <p:childTnLst>
                                    <p:set>
                                      <p:cBhvr>
                                        <p:cTn id="14" dur="1000" fill="hold">
                                          <p:stCondLst>
                                            <p:cond delay="0"/>
                                          </p:stCondLst>
                                        </p:cTn>
                                        <p:tgtEl>
                                          <p:spTgt spid="16"/>
                                        </p:tgtEl>
                                        <p:attrNameLst>
                                          <p:attrName>style.visibility</p:attrName>
                                        </p:attrNameLst>
                                      </p:cBhvr>
                                      <p:to>
                                        <p:strVal val="visible"/>
                                      </p:to>
                                    </p:set>
                                    <p:animEffect transition="in" filter="dissolve">
                                      <p:cBhvr>
                                        <p:cTn id="15" dur="1000"/>
                                        <p:tgtEl>
                                          <p:spTgt spid="16"/>
                                        </p:tgtEl>
                                      </p:cBhvr>
                                    </p:animEffect>
                                  </p:childTnLst>
                                </p:cTn>
                              </p:par>
                            </p:childTnLst>
                          </p:cTn>
                        </p:par>
                        <p:par>
                          <p:cTn id="16" fill="hold">
                            <p:stCondLst>
                              <p:cond delay="2500"/>
                            </p:stCondLst>
                            <p:childTnLst>
                              <p:par>
                                <p:cTn id="17" presetID="9" presetClass="entr" presetSubtype="0" fill="hold" nodeType="afterEffect">
                                  <p:stCondLst>
                                    <p:cond delay="0"/>
                                  </p:stCondLst>
                                  <p:childTnLst>
                                    <p:set>
                                      <p:cBhvr>
                                        <p:cTn id="18" dur="1000" fill="hold">
                                          <p:stCondLst>
                                            <p:cond delay="0"/>
                                          </p:stCondLst>
                                        </p:cTn>
                                        <p:tgtEl>
                                          <p:spTgt spid="20"/>
                                        </p:tgtEl>
                                        <p:attrNameLst>
                                          <p:attrName>style.visibility</p:attrName>
                                        </p:attrNameLst>
                                      </p:cBhvr>
                                      <p:to>
                                        <p:strVal val="visible"/>
                                      </p:to>
                                    </p:set>
                                    <p:animEffect transition="in" filter="dissolve">
                                      <p:cBhvr>
                                        <p:cTn id="19" dur="1000"/>
                                        <p:tgtEl>
                                          <p:spTgt spid="20"/>
                                        </p:tgtEl>
                                      </p:cBhvr>
                                    </p:animEffect>
                                  </p:childTnLst>
                                </p:cTn>
                              </p:par>
                            </p:childTnLst>
                          </p:cTn>
                        </p:par>
                        <p:par>
                          <p:cTn id="20" fill="hold">
                            <p:stCondLst>
                              <p:cond delay="3500"/>
                            </p:stCondLst>
                            <p:childTnLst>
                              <p:par>
                                <p:cTn id="21" presetID="9" presetClass="entr" presetSubtype="0" fill="hold" nodeType="afterEffect">
                                  <p:stCondLst>
                                    <p:cond delay="0"/>
                                  </p:stCondLst>
                                  <p:childTnLst>
                                    <p:set>
                                      <p:cBhvr>
                                        <p:cTn id="22" dur="1000" fill="hold">
                                          <p:stCondLst>
                                            <p:cond delay="0"/>
                                          </p:stCondLst>
                                        </p:cTn>
                                        <p:tgtEl>
                                          <p:spTgt spid="21"/>
                                        </p:tgtEl>
                                        <p:attrNameLst>
                                          <p:attrName>style.visibility</p:attrName>
                                        </p:attrNameLst>
                                      </p:cBhvr>
                                      <p:to>
                                        <p:strVal val="visible"/>
                                      </p:to>
                                    </p:set>
                                    <p:animEffect transition="in" filter="dissolve">
                                      <p:cBhvr>
                                        <p:cTn id="23" dur="1000"/>
                                        <p:tgtEl>
                                          <p:spTgt spid="21"/>
                                        </p:tgtEl>
                                      </p:cBhvr>
                                    </p:animEffect>
                                  </p:childTnLst>
                                </p:cTn>
                              </p:par>
                            </p:childTnLst>
                          </p:cTn>
                        </p:par>
                        <p:par>
                          <p:cTn id="24" fill="hold">
                            <p:stCondLst>
                              <p:cond delay="4500"/>
                            </p:stCondLst>
                            <p:childTnLst>
                              <p:par>
                                <p:cTn id="25" presetID="2" presetClass="entr" presetSubtype="4" fill="hold" grpId="0" nodeType="afterEffect">
                                  <p:stCondLst>
                                    <p:cond delay="0"/>
                                  </p:stCondLst>
                                  <p:childTnLst>
                                    <p:set>
                                      <p:cBhvr>
                                        <p:cTn id="26" dur="1000" fill="hold">
                                          <p:stCondLst>
                                            <p:cond delay="0"/>
                                          </p:stCondLst>
                                        </p:cTn>
                                        <p:tgtEl>
                                          <p:spTgt spid="25"/>
                                        </p:tgtEl>
                                        <p:attrNameLst>
                                          <p:attrName>style.visibility</p:attrName>
                                        </p:attrNameLst>
                                      </p:cBhvr>
                                      <p:to>
                                        <p:strVal val="visible"/>
                                      </p:to>
                                    </p:set>
                                    <p:anim calcmode="lin" valueType="num">
                                      <p:cBhvr additive="base">
                                        <p:cTn id="27" dur="1000" fill="hold"/>
                                        <p:tgtEl>
                                          <p:spTgt spid="25"/>
                                        </p:tgtEl>
                                        <p:attrNameLst>
                                          <p:attrName>ppt_x</p:attrName>
                                        </p:attrNameLst>
                                      </p:cBhvr>
                                      <p:tavLst>
                                        <p:tav tm="0">
                                          <p:val>
                                            <p:strVal val="#ppt_x"/>
                                          </p:val>
                                        </p:tav>
                                        <p:tav tm="100000">
                                          <p:val>
                                            <p:strVal val="#ppt_x"/>
                                          </p:val>
                                        </p:tav>
                                      </p:tavLst>
                                    </p:anim>
                                    <p:anim calcmode="lin" valueType="num">
                                      <p:cBhvr additive="base">
                                        <p:cTn id="28" dur="10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5500"/>
                            </p:stCondLst>
                            <p:childTnLst>
                              <p:par>
                                <p:cTn id="30" presetID="2" presetClass="entr" presetSubtype="4" fill="hold" grpId="0" nodeType="afterEffect">
                                  <p:stCondLst>
                                    <p:cond delay="0"/>
                                  </p:stCondLst>
                                  <p:childTnLst>
                                    <p:set>
                                      <p:cBhvr>
                                        <p:cTn id="31" dur="1000" fill="hold">
                                          <p:stCondLst>
                                            <p:cond delay="0"/>
                                          </p:stCondLst>
                                        </p:cTn>
                                        <p:tgtEl>
                                          <p:spTgt spid="26"/>
                                        </p:tgtEl>
                                        <p:attrNameLst>
                                          <p:attrName>style.visibility</p:attrName>
                                        </p:attrNameLst>
                                      </p:cBhvr>
                                      <p:to>
                                        <p:strVal val="visible"/>
                                      </p:to>
                                    </p:set>
                                    <p:anim calcmode="lin" valueType="num">
                                      <p:cBhvr additive="base">
                                        <p:cTn id="32" dur="1000" fill="hold"/>
                                        <p:tgtEl>
                                          <p:spTgt spid="26"/>
                                        </p:tgtEl>
                                        <p:attrNameLst>
                                          <p:attrName>ppt_x</p:attrName>
                                        </p:attrNameLst>
                                      </p:cBhvr>
                                      <p:tavLst>
                                        <p:tav tm="0">
                                          <p:val>
                                            <p:strVal val="#ppt_x"/>
                                          </p:val>
                                        </p:tav>
                                        <p:tav tm="100000">
                                          <p:val>
                                            <p:strVal val="#ppt_x"/>
                                          </p:val>
                                        </p:tav>
                                      </p:tavLst>
                                    </p:anim>
                                    <p:anim calcmode="lin" valueType="num">
                                      <p:cBhvr additive="base">
                                        <p:cTn id="33" dur="1000" fill="hold"/>
                                        <p:tgtEl>
                                          <p:spTgt spid="26"/>
                                        </p:tgtEl>
                                        <p:attrNameLst>
                                          <p:attrName>ppt_y</p:attrName>
                                        </p:attrNameLst>
                                      </p:cBhvr>
                                      <p:tavLst>
                                        <p:tav tm="0">
                                          <p:val>
                                            <p:strVal val="1+#ppt_h/2"/>
                                          </p:val>
                                        </p:tav>
                                        <p:tav tm="100000">
                                          <p:val>
                                            <p:strVal val="#ppt_y"/>
                                          </p:val>
                                        </p:tav>
                                      </p:tavLst>
                                    </p:anim>
                                  </p:childTnLst>
                                </p:cTn>
                              </p:par>
                            </p:childTnLst>
                          </p:cTn>
                        </p:par>
                        <p:par>
                          <p:cTn id="34" fill="hold">
                            <p:stCondLst>
                              <p:cond delay="6500"/>
                            </p:stCondLst>
                            <p:childTnLst>
                              <p:par>
                                <p:cTn id="35" presetID="2" presetClass="entr" presetSubtype="4" fill="hold" grpId="0" nodeType="afterEffect">
                                  <p:stCondLst>
                                    <p:cond delay="0"/>
                                  </p:stCondLst>
                                  <p:childTnLst>
                                    <p:set>
                                      <p:cBhvr>
                                        <p:cTn id="36" dur="1000" fill="hold">
                                          <p:stCondLst>
                                            <p:cond delay="0"/>
                                          </p:stCondLst>
                                        </p:cTn>
                                        <p:tgtEl>
                                          <p:spTgt spid="28"/>
                                        </p:tgtEl>
                                        <p:attrNameLst>
                                          <p:attrName>style.visibility</p:attrName>
                                        </p:attrNameLst>
                                      </p:cBhvr>
                                      <p:to>
                                        <p:strVal val="visible"/>
                                      </p:to>
                                    </p:set>
                                    <p:anim calcmode="lin" valueType="num">
                                      <p:cBhvr additive="base">
                                        <p:cTn id="37" dur="1000" fill="hold"/>
                                        <p:tgtEl>
                                          <p:spTgt spid="28"/>
                                        </p:tgtEl>
                                        <p:attrNameLst>
                                          <p:attrName>ppt_x</p:attrName>
                                        </p:attrNameLst>
                                      </p:cBhvr>
                                      <p:tavLst>
                                        <p:tav tm="0">
                                          <p:val>
                                            <p:strVal val="#ppt_x"/>
                                          </p:val>
                                        </p:tav>
                                        <p:tav tm="100000">
                                          <p:val>
                                            <p:strVal val="#ppt_x"/>
                                          </p:val>
                                        </p:tav>
                                      </p:tavLst>
                                    </p:anim>
                                    <p:anim calcmode="lin" valueType="num">
                                      <p:cBhvr additive="base">
                                        <p:cTn id="38" dur="10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7500"/>
                            </p:stCondLst>
                            <p:childTnLst>
                              <p:par>
                                <p:cTn id="40" presetID="2" presetClass="entr" presetSubtype="4" fill="hold" grpId="0" nodeType="afterEffect">
                                  <p:stCondLst>
                                    <p:cond delay="0"/>
                                  </p:stCondLst>
                                  <p:childTnLst>
                                    <p:set>
                                      <p:cBhvr>
                                        <p:cTn id="41" dur="1000" fill="hold">
                                          <p:stCondLst>
                                            <p:cond delay="0"/>
                                          </p:stCondLst>
                                        </p:cTn>
                                        <p:tgtEl>
                                          <p:spTgt spid="22"/>
                                        </p:tgtEl>
                                        <p:attrNameLst>
                                          <p:attrName>style.visibility</p:attrName>
                                        </p:attrNameLst>
                                      </p:cBhvr>
                                      <p:to>
                                        <p:strVal val="visible"/>
                                      </p:to>
                                    </p:set>
                                    <p:anim calcmode="lin" valueType="num">
                                      <p:cBhvr additive="base">
                                        <p:cTn id="42" dur="1000" fill="hold"/>
                                        <p:tgtEl>
                                          <p:spTgt spid="22"/>
                                        </p:tgtEl>
                                        <p:attrNameLst>
                                          <p:attrName>ppt_x</p:attrName>
                                        </p:attrNameLst>
                                      </p:cBhvr>
                                      <p:tavLst>
                                        <p:tav tm="0">
                                          <p:val>
                                            <p:strVal val="#ppt_x"/>
                                          </p:val>
                                        </p:tav>
                                        <p:tav tm="100000">
                                          <p:val>
                                            <p:strVal val="#ppt_x"/>
                                          </p:val>
                                        </p:tav>
                                      </p:tavLst>
                                    </p:anim>
                                    <p:anim calcmode="lin" valueType="num">
                                      <p:cBhvr additive="base">
                                        <p:cTn id="43" dur="10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8500"/>
                            </p:stCondLst>
                            <p:childTnLst>
                              <p:par>
                                <p:cTn id="45" presetID="2" presetClass="entr" presetSubtype="4" fill="hold" grpId="0" nodeType="afterEffect">
                                  <p:stCondLst>
                                    <p:cond delay="0"/>
                                  </p:stCondLst>
                                  <p:childTnLst>
                                    <p:set>
                                      <p:cBhvr>
                                        <p:cTn id="46" dur="1000" fill="hold">
                                          <p:stCondLst>
                                            <p:cond delay="0"/>
                                          </p:stCondLst>
                                        </p:cTn>
                                        <p:tgtEl>
                                          <p:spTgt spid="23"/>
                                        </p:tgtEl>
                                        <p:attrNameLst>
                                          <p:attrName>style.visibility</p:attrName>
                                        </p:attrNameLst>
                                      </p:cBhvr>
                                      <p:to>
                                        <p:strVal val="visible"/>
                                      </p:to>
                                    </p:set>
                                    <p:anim calcmode="lin" valueType="num">
                                      <p:cBhvr additive="base">
                                        <p:cTn id="47" dur="1000" fill="hold"/>
                                        <p:tgtEl>
                                          <p:spTgt spid="23"/>
                                        </p:tgtEl>
                                        <p:attrNameLst>
                                          <p:attrName>ppt_x</p:attrName>
                                        </p:attrNameLst>
                                      </p:cBhvr>
                                      <p:tavLst>
                                        <p:tav tm="0">
                                          <p:val>
                                            <p:strVal val="#ppt_x"/>
                                          </p:val>
                                        </p:tav>
                                        <p:tav tm="100000">
                                          <p:val>
                                            <p:strVal val="#ppt_x"/>
                                          </p:val>
                                        </p:tav>
                                      </p:tavLst>
                                    </p:anim>
                                    <p:anim calcmode="lin" valueType="num">
                                      <p:cBhvr additive="base">
                                        <p:cTn id="48" dur="1000" fill="hold"/>
                                        <p:tgtEl>
                                          <p:spTgt spid="23"/>
                                        </p:tgtEl>
                                        <p:attrNameLst>
                                          <p:attrName>ppt_y</p:attrName>
                                        </p:attrNameLst>
                                      </p:cBhvr>
                                      <p:tavLst>
                                        <p:tav tm="0">
                                          <p:val>
                                            <p:strVal val="1+#ppt_h/2"/>
                                          </p:val>
                                        </p:tav>
                                        <p:tav tm="100000">
                                          <p:val>
                                            <p:strVal val="#ppt_y"/>
                                          </p:val>
                                        </p:tav>
                                      </p:tavLst>
                                    </p:anim>
                                  </p:childTnLst>
                                </p:cTn>
                              </p:par>
                            </p:childTnLst>
                          </p:cTn>
                        </p:par>
                        <p:par>
                          <p:cTn id="49" fill="hold">
                            <p:stCondLst>
                              <p:cond delay="9500"/>
                            </p:stCondLst>
                            <p:childTnLst>
                              <p:par>
                                <p:cTn id="50" presetID="2" presetClass="entr" presetSubtype="4" fill="hold" grpId="0" nodeType="afterEffect">
                                  <p:stCondLst>
                                    <p:cond delay="0"/>
                                  </p:stCondLst>
                                  <p:childTnLst>
                                    <p:set>
                                      <p:cBhvr>
                                        <p:cTn id="51" dur="1000" fill="hold">
                                          <p:stCondLst>
                                            <p:cond delay="0"/>
                                          </p:stCondLst>
                                        </p:cTn>
                                        <p:tgtEl>
                                          <p:spTgt spid="24"/>
                                        </p:tgtEl>
                                        <p:attrNameLst>
                                          <p:attrName>style.visibility</p:attrName>
                                        </p:attrNameLst>
                                      </p:cBhvr>
                                      <p:to>
                                        <p:strVal val="visible"/>
                                      </p:to>
                                    </p:set>
                                    <p:anim calcmode="lin" valueType="num">
                                      <p:cBhvr additive="base">
                                        <p:cTn id="52" dur="1000" fill="hold"/>
                                        <p:tgtEl>
                                          <p:spTgt spid="24"/>
                                        </p:tgtEl>
                                        <p:attrNameLst>
                                          <p:attrName>ppt_x</p:attrName>
                                        </p:attrNameLst>
                                      </p:cBhvr>
                                      <p:tavLst>
                                        <p:tav tm="0">
                                          <p:val>
                                            <p:strVal val="#ppt_x"/>
                                          </p:val>
                                        </p:tav>
                                        <p:tav tm="100000">
                                          <p:val>
                                            <p:strVal val="#ppt_x"/>
                                          </p:val>
                                        </p:tav>
                                      </p:tavLst>
                                    </p:anim>
                                    <p:anim calcmode="lin" valueType="num">
                                      <p:cBhvr additive="base">
                                        <p:cTn id="53"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2" grpId="0"/>
      <p:bldP spid="23" grpId="0" animBg="1"/>
      <p:bldP spid="24" grpId="0"/>
      <p:bldP spid="25" grpId="0" animBg="1"/>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40" y="-27305"/>
            <a:ext cx="12273280" cy="6912610"/>
          </a:xfrm>
          <a:prstGeom prst="rect">
            <a:avLst/>
          </a:prstGeom>
          <a:solidFill>
            <a:srgbClr val="F7B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0" y="3126105"/>
            <a:ext cx="12273280" cy="3759200"/>
          </a:xfrm>
          <a:prstGeom prst="rect">
            <a:avLst/>
          </a:prstGeom>
          <a:solidFill>
            <a:schemeClr val="bg1"/>
          </a:solidFill>
          <a:ln w="762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816225" y="4683125"/>
            <a:ext cx="3132455" cy="645160"/>
          </a:xfrm>
          <a:prstGeom prst="rect">
            <a:avLst/>
          </a:prstGeom>
          <a:noFill/>
        </p:spPr>
        <p:txBody>
          <a:bodyPr wrap="square" rtlCol="0">
            <a:spAutoFit/>
          </a:bodyPr>
          <a:lstStyle/>
          <a:p>
            <a:r>
              <a:rPr lang="zh-CN" altLang="en-US" sz="3600" b="1">
                <a:solidFill>
                  <a:srgbClr val="EF719E"/>
                </a:solidFill>
                <a:effectLst/>
                <a:latin typeface="小单纯体" panose="02010601030101010101" charset="-122"/>
                <a:ea typeface="小单纯体" panose="02010601030101010101" charset="-122"/>
              </a:rPr>
              <a:t>活动具体流程</a:t>
            </a:r>
          </a:p>
        </p:txBody>
      </p:sp>
      <p:pic>
        <p:nvPicPr>
          <p:cNvPr id="3" name="图片 2" descr="5c1ccecfe119a"/>
          <p:cNvPicPr>
            <a:picLocks noChangeAspect="1"/>
          </p:cNvPicPr>
          <p:nvPr/>
        </p:nvPicPr>
        <p:blipFill>
          <a:blip r:embed="rId2"/>
          <a:srcRect l="15423" t="12150" r="13275" b="12735"/>
          <a:stretch>
            <a:fillRect/>
          </a:stretch>
        </p:blipFill>
        <p:spPr>
          <a:xfrm>
            <a:off x="1441450" y="4380230"/>
            <a:ext cx="1374775" cy="1022985"/>
          </a:xfrm>
          <a:prstGeom prst="rect">
            <a:avLst/>
          </a:prstGeom>
        </p:spPr>
      </p:pic>
      <p:grpSp>
        <p:nvGrpSpPr>
          <p:cNvPr id="4" name="组合 3"/>
          <p:cNvGrpSpPr/>
          <p:nvPr/>
        </p:nvGrpSpPr>
        <p:grpSpPr>
          <a:xfrm>
            <a:off x="315595" y="3242945"/>
            <a:ext cx="11560810" cy="3290570"/>
            <a:chOff x="497" y="5107"/>
            <a:chExt cx="18206" cy="5182"/>
          </a:xfrm>
        </p:grpSpPr>
        <p:sp>
          <p:nvSpPr>
            <p:cNvPr id="15" name="矩形 14"/>
            <p:cNvSpPr/>
            <p:nvPr/>
          </p:nvSpPr>
          <p:spPr>
            <a:xfrm>
              <a:off x="497" y="5693"/>
              <a:ext cx="18206" cy="4596"/>
            </a:xfrm>
            <a:prstGeom prst="rect">
              <a:avLst/>
            </a:prstGeom>
            <a:noFill/>
            <a:ln w="53975">
              <a:solidFill>
                <a:srgbClr val="F7BED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435" y="5107"/>
              <a:ext cx="3440" cy="1210"/>
              <a:chOff x="7222" y="7374"/>
              <a:chExt cx="4756" cy="1017"/>
            </a:xfrm>
            <a:solidFill>
              <a:srgbClr val="F7BED1"/>
            </a:solidFill>
          </p:grpSpPr>
          <p:sp>
            <p:nvSpPr>
              <p:cNvPr id="8" name="上凸带形 7"/>
              <p:cNvSpPr/>
              <p:nvPr/>
            </p:nvSpPr>
            <p:spPr>
              <a:xfrm>
                <a:off x="7222" y="7483"/>
                <a:ext cx="4756" cy="828"/>
              </a:xfrm>
              <a:prstGeom prst="ribbon2">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30" y="7374"/>
                <a:ext cx="2939" cy="101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algn="ctr"/>
                <a:r>
                  <a:rPr lang="en-US" altLang="zh-CN" sz="4400" b="1">
                    <a:solidFill>
                      <a:schemeClr val="bg1"/>
                    </a:solidFill>
                    <a:effectLst>
                      <a:outerShdw blurRad="38100" dist="38100" dir="2700000" algn="tl">
                        <a:srgbClr val="000000">
                          <a:alpha val="43137"/>
                        </a:srgbClr>
                      </a:outerShdw>
                    </a:effectLst>
                    <a:latin typeface="义启紫水晶体" panose="02000500000000000000" charset="-128"/>
                    <a:ea typeface="义启紫水晶体" panose="02000500000000000000" charset="-128"/>
                  </a:rPr>
                  <a:t>02</a:t>
                </a:r>
              </a:p>
            </p:txBody>
          </p:sp>
        </p:grpSp>
      </p:grpSp>
      <p:pic>
        <p:nvPicPr>
          <p:cNvPr id="16" name="图片 15" descr="222"/>
          <p:cNvPicPr>
            <a:picLocks noChangeAspect="1"/>
          </p:cNvPicPr>
          <p:nvPr userDrawn="1"/>
        </p:nvPicPr>
        <p:blipFill>
          <a:blip r:embed="rId3"/>
          <a:srcRect r="75262" b="76414"/>
          <a:stretch>
            <a:fillRect/>
          </a:stretch>
        </p:blipFill>
        <p:spPr>
          <a:xfrm flipH="1">
            <a:off x="10682605" y="-30480"/>
            <a:ext cx="1550035" cy="831850"/>
          </a:xfrm>
          <a:prstGeom prst="rect">
            <a:avLst/>
          </a:prstGeom>
        </p:spPr>
      </p:pic>
      <p:pic>
        <p:nvPicPr>
          <p:cNvPr id="17" name="图片 16" descr="222"/>
          <p:cNvPicPr>
            <a:picLocks noChangeAspect="1"/>
          </p:cNvPicPr>
          <p:nvPr userDrawn="1"/>
        </p:nvPicPr>
        <p:blipFill>
          <a:blip r:embed="rId3"/>
          <a:srcRect l="76430" b="73035"/>
          <a:stretch>
            <a:fillRect/>
          </a:stretch>
        </p:blipFill>
        <p:spPr>
          <a:xfrm flipH="1">
            <a:off x="-40640" y="132715"/>
            <a:ext cx="2408555" cy="1553845"/>
          </a:xfrm>
          <a:prstGeom prst="rect">
            <a:avLst/>
          </a:prstGeom>
        </p:spPr>
      </p:pic>
      <p:pic>
        <p:nvPicPr>
          <p:cNvPr id="19" name="图片 18" descr="222"/>
          <p:cNvPicPr>
            <a:picLocks noChangeAspect="1"/>
          </p:cNvPicPr>
          <p:nvPr userDrawn="1"/>
        </p:nvPicPr>
        <p:blipFill>
          <a:blip r:embed="rId3"/>
          <a:srcRect t="80711" r="85275" b="2463"/>
          <a:stretch>
            <a:fillRect/>
          </a:stretch>
        </p:blipFill>
        <p:spPr>
          <a:xfrm>
            <a:off x="1713230" y="2366010"/>
            <a:ext cx="654685" cy="421005"/>
          </a:xfrm>
          <a:prstGeom prst="rect">
            <a:avLst/>
          </a:prstGeom>
        </p:spPr>
      </p:pic>
      <p:pic>
        <p:nvPicPr>
          <p:cNvPr id="20" name="图片 19" descr="222"/>
          <p:cNvPicPr>
            <a:picLocks noChangeAspect="1"/>
          </p:cNvPicPr>
          <p:nvPr userDrawn="1"/>
        </p:nvPicPr>
        <p:blipFill>
          <a:blip r:embed="rId3"/>
          <a:srcRect l="88017" t="84690" b="303"/>
          <a:stretch>
            <a:fillRect/>
          </a:stretch>
        </p:blipFill>
        <p:spPr>
          <a:xfrm>
            <a:off x="5687695" y="1357630"/>
            <a:ext cx="1581150" cy="1115695"/>
          </a:xfrm>
          <a:prstGeom prst="rect">
            <a:avLst/>
          </a:prstGeom>
        </p:spPr>
      </p:pic>
      <p:pic>
        <p:nvPicPr>
          <p:cNvPr id="21" name="图片 20" descr="222"/>
          <p:cNvPicPr>
            <a:picLocks noChangeAspect="1"/>
          </p:cNvPicPr>
          <p:nvPr userDrawn="1"/>
        </p:nvPicPr>
        <p:blipFill>
          <a:blip r:embed="rId3"/>
          <a:srcRect l="88017" t="84690" b="303"/>
          <a:stretch>
            <a:fillRect/>
          </a:stretch>
        </p:blipFill>
        <p:spPr>
          <a:xfrm>
            <a:off x="2129790" y="1336675"/>
            <a:ext cx="779780" cy="550545"/>
          </a:xfrm>
          <a:prstGeom prst="rect">
            <a:avLst/>
          </a:prstGeom>
        </p:spPr>
      </p:pic>
      <p:pic>
        <p:nvPicPr>
          <p:cNvPr id="9" name="图片 8" descr="58ddcd47cef91"/>
          <p:cNvPicPr>
            <a:picLocks noChangeAspect="1"/>
          </p:cNvPicPr>
          <p:nvPr/>
        </p:nvPicPr>
        <p:blipFill>
          <a:blip r:embed="rId4"/>
          <a:srcRect l="1023" t="11790" r="3865" b="2851"/>
          <a:stretch>
            <a:fillRect/>
          </a:stretch>
        </p:blipFill>
        <p:spPr>
          <a:xfrm>
            <a:off x="6981825" y="267970"/>
            <a:ext cx="5011420" cy="674116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7" presetClass="entr" presetSubtype="4" fill="hold" nodeType="afterEffect">
                                  <p:stCondLst>
                                    <p:cond delay="0"/>
                                  </p:stCondLst>
                                  <p:childTnLst>
                                    <p:set>
                                      <p:cBhvr>
                                        <p:cTn id="10" dur="1000"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childTnLst>
                          </p:cTn>
                        </p:par>
                        <p:par>
                          <p:cTn id="18" fill="hold">
                            <p:stCondLst>
                              <p:cond delay="2500"/>
                            </p:stCondLst>
                            <p:childTnLst>
                              <p:par>
                                <p:cTn id="19" presetID="1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ppt_y</p:attrName>
                                        </p:attrNameLst>
                                      </p:cBhvr>
                                      <p:tavLst>
                                        <p:tav tm="0">
                                          <p:val>
                                            <p:strVal val="#ppt_y+#ppt_h*1.125000"/>
                                          </p:val>
                                        </p:tav>
                                        <p:tav tm="100000">
                                          <p:val>
                                            <p:strVal val="#ppt_y"/>
                                          </p:val>
                                        </p:tav>
                                      </p:tavLst>
                                    </p:anim>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98500" y="2012950"/>
            <a:ext cx="10699115" cy="2461895"/>
            <a:chOff x="1060" y="2420"/>
            <a:chExt cx="16849" cy="3877"/>
          </a:xfrm>
        </p:grpSpPr>
        <p:grpSp>
          <p:nvGrpSpPr>
            <p:cNvPr id="9" name="组合 8"/>
            <p:cNvGrpSpPr/>
            <p:nvPr/>
          </p:nvGrpSpPr>
          <p:grpSpPr>
            <a:xfrm>
              <a:off x="1996" y="2420"/>
              <a:ext cx="15209" cy="3877"/>
              <a:chOff x="3060" y="3859"/>
              <a:chExt cx="13080" cy="3334"/>
            </a:xfrm>
          </p:grpSpPr>
          <p:sp>
            <p:nvSpPr>
              <p:cNvPr id="6" name="Shape 29"/>
              <p:cNvSpPr/>
              <p:nvPr/>
            </p:nvSpPr>
            <p:spPr>
              <a:xfrm rot="6300000">
                <a:off x="7933" y="-695"/>
                <a:ext cx="3335" cy="12443"/>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F5A8C3"/>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8" name="组合 7"/>
              <p:cNvGrpSpPr/>
              <p:nvPr/>
            </p:nvGrpSpPr>
            <p:grpSpPr>
              <a:xfrm>
                <a:off x="3060" y="5315"/>
                <a:ext cx="13081" cy="405"/>
                <a:chOff x="2959" y="5315"/>
                <a:chExt cx="13081" cy="405"/>
              </a:xfrm>
            </p:grpSpPr>
            <p:sp>
              <p:nvSpPr>
                <p:cNvPr id="11" name="Freeform 100"/>
                <p:cNvSpPr>
                  <a:spLocks noEditPoints="1"/>
                </p:cNvSpPr>
                <p:nvPr/>
              </p:nvSpPr>
              <p:spPr bwMode="auto">
                <a:xfrm flipV="1">
                  <a:off x="2959" y="5334"/>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3" name="Freeform 100"/>
                <p:cNvSpPr>
                  <a:spLocks noEditPoints="1"/>
                </p:cNvSpPr>
                <p:nvPr/>
              </p:nvSpPr>
              <p:spPr bwMode="auto">
                <a:xfrm flipV="1">
                  <a:off x="6198" y="5315"/>
                  <a:ext cx="327" cy="386"/>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4" name="Freeform 100"/>
                <p:cNvSpPr>
                  <a:spLocks noEditPoints="1"/>
                </p:cNvSpPr>
                <p:nvPr/>
              </p:nvSpPr>
              <p:spPr bwMode="auto">
                <a:xfrm flipV="1">
                  <a:off x="9426" y="5315"/>
                  <a:ext cx="347" cy="328"/>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5" name="Freeform 100"/>
                <p:cNvSpPr>
                  <a:spLocks noEditPoints="1"/>
                </p:cNvSpPr>
                <p:nvPr/>
              </p:nvSpPr>
              <p:spPr bwMode="auto">
                <a:xfrm flipV="1">
                  <a:off x="12685" y="5373"/>
                  <a:ext cx="347" cy="328"/>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sp>
              <p:nvSpPr>
                <p:cNvPr id="7" name="Freeform 100"/>
                <p:cNvSpPr>
                  <a:spLocks noEditPoints="1"/>
                </p:cNvSpPr>
                <p:nvPr/>
              </p:nvSpPr>
              <p:spPr bwMode="auto">
                <a:xfrm flipV="1">
                  <a:off x="15694" y="5373"/>
                  <a:ext cx="347" cy="328"/>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F5A8C3"/>
                </a:solidFill>
                <a:ln w="9525">
                  <a:solidFill>
                    <a:srgbClr val="F5A8C3"/>
                  </a:solidFill>
                  <a:round/>
                </a:ln>
              </p:spPr>
              <p:txBody>
                <a:bodyPr vert="horz" wrap="square" lIns="121920" tIns="60960" rIns="121920" bIns="60960" numCol="1" anchor="t" anchorCtr="0" compatLnSpc="1"/>
                <a:lstStyle/>
                <a:p>
                  <a:endParaRPr lang="zh-CN" altLang="en-US" sz="2400"/>
                </a:p>
              </p:txBody>
            </p:sp>
          </p:grpSp>
        </p:grpSp>
        <p:sp>
          <p:nvSpPr>
            <p:cNvPr id="10" name="Freeform 128"/>
            <p:cNvSpPr>
              <a:spLocks noEditPoints="1"/>
            </p:cNvSpPr>
            <p:nvPr/>
          </p:nvSpPr>
          <p:spPr bwMode="auto">
            <a:xfrm flipH="1">
              <a:off x="1060" y="2729"/>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12" name="Freeform 128"/>
            <p:cNvSpPr>
              <a:spLocks noEditPoints="1"/>
            </p:cNvSpPr>
            <p:nvPr/>
          </p:nvSpPr>
          <p:spPr bwMode="auto">
            <a:xfrm flipH="1">
              <a:off x="4825" y="2729"/>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14" name="Freeform 128"/>
            <p:cNvSpPr>
              <a:spLocks noEditPoints="1"/>
            </p:cNvSpPr>
            <p:nvPr/>
          </p:nvSpPr>
          <p:spPr bwMode="auto">
            <a:xfrm flipH="1">
              <a:off x="8474" y="2729"/>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15" name="Freeform 128"/>
            <p:cNvSpPr>
              <a:spLocks noEditPoints="1"/>
            </p:cNvSpPr>
            <p:nvPr/>
          </p:nvSpPr>
          <p:spPr bwMode="auto">
            <a:xfrm flipH="1">
              <a:off x="15656" y="2729"/>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16" name="Freeform 128"/>
            <p:cNvSpPr>
              <a:spLocks noEditPoints="1"/>
            </p:cNvSpPr>
            <p:nvPr/>
          </p:nvSpPr>
          <p:spPr bwMode="auto">
            <a:xfrm flipH="1">
              <a:off x="12579" y="2929"/>
              <a:ext cx="2253" cy="106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rgbClr val="F5A8C3"/>
            </a:solidFill>
            <a:ln w="3175">
              <a:solidFill>
                <a:srgbClr val="F5A8C3"/>
              </a:solidFill>
              <a:round/>
            </a:ln>
          </p:spPr>
          <p:txBody>
            <a:bodyPr vert="horz" wrap="square" lIns="121920" tIns="60960" rIns="121920" bIns="60960" numCol="1" anchor="t" anchorCtr="0" compatLnSpc="1"/>
            <a:lstStyle/>
            <a:p>
              <a:endParaRPr lang="zh-CN" altLang="en-US" sz="2400"/>
            </a:p>
          </p:txBody>
        </p:sp>
        <p:sp>
          <p:nvSpPr>
            <p:cNvPr id="19" name="Text Box 21"/>
            <p:cNvSpPr txBox="1">
              <a:spLocks noChangeArrowheads="1"/>
            </p:cNvSpPr>
            <p:nvPr/>
          </p:nvSpPr>
          <p:spPr bwMode="auto">
            <a:xfrm>
              <a:off x="1060" y="2804"/>
              <a:ext cx="22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某月某日</a:t>
              </a:r>
            </a:p>
          </p:txBody>
        </p:sp>
        <p:sp>
          <p:nvSpPr>
            <p:cNvPr id="20" name="Text Box 21"/>
            <p:cNvSpPr txBox="1">
              <a:spLocks noChangeArrowheads="1"/>
            </p:cNvSpPr>
            <p:nvPr/>
          </p:nvSpPr>
          <p:spPr bwMode="auto">
            <a:xfrm>
              <a:off x="4825" y="2804"/>
              <a:ext cx="22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某月某日</a:t>
              </a:r>
            </a:p>
          </p:txBody>
        </p:sp>
        <p:sp>
          <p:nvSpPr>
            <p:cNvPr id="21" name="Text Box 21"/>
            <p:cNvSpPr txBox="1">
              <a:spLocks noChangeArrowheads="1"/>
            </p:cNvSpPr>
            <p:nvPr/>
          </p:nvSpPr>
          <p:spPr bwMode="auto">
            <a:xfrm>
              <a:off x="8473" y="2804"/>
              <a:ext cx="22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某月某日</a:t>
              </a:r>
            </a:p>
          </p:txBody>
        </p:sp>
        <p:sp>
          <p:nvSpPr>
            <p:cNvPr id="22" name="Text Box 21"/>
            <p:cNvSpPr txBox="1">
              <a:spLocks noChangeArrowheads="1"/>
            </p:cNvSpPr>
            <p:nvPr/>
          </p:nvSpPr>
          <p:spPr bwMode="auto">
            <a:xfrm>
              <a:off x="12579" y="2929"/>
              <a:ext cx="22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某月某日</a:t>
              </a:r>
            </a:p>
          </p:txBody>
        </p:sp>
        <p:sp>
          <p:nvSpPr>
            <p:cNvPr id="23" name="Text Box 21"/>
            <p:cNvSpPr txBox="1">
              <a:spLocks noChangeArrowheads="1"/>
            </p:cNvSpPr>
            <p:nvPr/>
          </p:nvSpPr>
          <p:spPr bwMode="auto">
            <a:xfrm>
              <a:off x="15656" y="2804"/>
              <a:ext cx="2252" cy="727"/>
            </a:xfrm>
            <a:prstGeom prst="rect">
              <a:avLst/>
            </a:prstGeom>
            <a:noFill/>
            <a:ln w="9525">
              <a:noFill/>
              <a:miter lim="800000"/>
            </a:ln>
            <a:effectLst/>
          </p:spPr>
          <p:txBody>
            <a:bodyPr wrap="square" lIns="93890" tIns="46945" rIns="93890" bIns="46945">
              <a:spAutoFit/>
            </a:bodyPr>
            <a:lstStyle/>
            <a:p>
              <a:pPr algn="ctr">
                <a:defRPr/>
              </a:pPr>
              <a:r>
                <a:rPr lang="zh-CN" altLang="en-US" sz="2400" kern="0" dirty="0">
                  <a:solidFill>
                    <a:srgbClr val="EF719E"/>
                  </a:solidFill>
                  <a:latin typeface="小单纯体" panose="02010601030101010101" charset="-122"/>
                  <a:ea typeface="小单纯体" panose="02010601030101010101" charset="-122"/>
                </a:rPr>
                <a:t>某月某日</a:t>
              </a:r>
            </a:p>
          </p:txBody>
        </p:sp>
      </p:grpSp>
      <p:grpSp>
        <p:nvGrpSpPr>
          <p:cNvPr id="27" name="组合 26"/>
          <p:cNvGrpSpPr/>
          <p:nvPr/>
        </p:nvGrpSpPr>
        <p:grpSpPr>
          <a:xfrm>
            <a:off x="5263515" y="3791585"/>
            <a:ext cx="1717040" cy="1394460"/>
            <a:chOff x="8040" y="5036"/>
            <a:chExt cx="3494" cy="2196"/>
          </a:xfrm>
        </p:grpSpPr>
        <p:sp>
          <p:nvSpPr>
            <p:cNvPr id="25" name="Text Box 21"/>
            <p:cNvSpPr txBox="1">
              <a:spLocks noChangeArrowheads="1"/>
            </p:cNvSpPr>
            <p:nvPr/>
          </p:nvSpPr>
          <p:spPr bwMode="auto">
            <a:xfrm>
              <a:off x="8040" y="5036"/>
              <a:ext cx="3352" cy="630"/>
            </a:xfrm>
            <a:prstGeom prst="rect">
              <a:avLst/>
            </a:prstGeom>
            <a:noFill/>
            <a:ln w="9525">
              <a:noFill/>
              <a:miter lim="800000"/>
            </a:ln>
            <a:effectLst/>
          </p:spPr>
          <p:txBody>
            <a:bodyPr wrap="square" lIns="93890" tIns="46945" rIns="93890" bIns="46945">
              <a:spAutoFit/>
            </a:bodyPr>
            <a:lstStyle/>
            <a:p>
              <a:pPr algn="ctr">
                <a:defRPr/>
              </a:pPr>
              <a:r>
                <a:rPr lang="zh-CN" altLang="en-US" sz="2000" kern="0" dirty="0">
                  <a:solidFill>
                    <a:srgbClr val="EF719E"/>
                  </a:solidFill>
                  <a:latin typeface="小单纯体" panose="02010601030101010101" charset="-122"/>
                  <a:ea typeface="小单纯体" panose="02010601030101010101" charset="-122"/>
                </a:rPr>
                <a:t>主要内容</a:t>
              </a:r>
            </a:p>
          </p:txBody>
        </p:sp>
        <p:sp>
          <p:nvSpPr>
            <p:cNvPr id="26" name="TextBox 4"/>
            <p:cNvSpPr txBox="1"/>
            <p:nvPr/>
          </p:nvSpPr>
          <p:spPr>
            <a:xfrm>
              <a:off x="8337" y="5924"/>
              <a:ext cx="3197" cy="1308"/>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29" name="组合 28"/>
          <p:cNvGrpSpPr/>
          <p:nvPr/>
        </p:nvGrpSpPr>
        <p:grpSpPr>
          <a:xfrm>
            <a:off x="579120" y="3791585"/>
            <a:ext cx="1717040" cy="1394460"/>
            <a:chOff x="8040" y="5036"/>
            <a:chExt cx="3494" cy="2196"/>
          </a:xfrm>
        </p:grpSpPr>
        <p:sp>
          <p:nvSpPr>
            <p:cNvPr id="30" name="Text Box 21"/>
            <p:cNvSpPr txBox="1">
              <a:spLocks noChangeArrowheads="1"/>
            </p:cNvSpPr>
            <p:nvPr/>
          </p:nvSpPr>
          <p:spPr bwMode="auto">
            <a:xfrm>
              <a:off x="8040" y="5036"/>
              <a:ext cx="3352" cy="630"/>
            </a:xfrm>
            <a:prstGeom prst="rect">
              <a:avLst/>
            </a:prstGeom>
            <a:noFill/>
            <a:ln w="9525">
              <a:noFill/>
              <a:miter lim="800000"/>
            </a:ln>
            <a:effectLst/>
          </p:spPr>
          <p:txBody>
            <a:bodyPr wrap="square" lIns="93890" tIns="46945" rIns="93890" bIns="46945">
              <a:spAutoFit/>
            </a:bodyPr>
            <a:lstStyle/>
            <a:p>
              <a:pPr algn="ctr">
                <a:defRPr/>
              </a:pPr>
              <a:r>
                <a:rPr lang="zh-CN" altLang="en-US" sz="2000" kern="0" dirty="0">
                  <a:solidFill>
                    <a:srgbClr val="EF719E"/>
                  </a:solidFill>
                  <a:latin typeface="小单纯体" panose="02010601030101010101" charset="-122"/>
                  <a:ea typeface="小单纯体" panose="02010601030101010101" charset="-122"/>
                </a:rPr>
                <a:t>主要内容</a:t>
              </a:r>
            </a:p>
          </p:txBody>
        </p:sp>
        <p:sp>
          <p:nvSpPr>
            <p:cNvPr id="31" name="TextBox 4"/>
            <p:cNvSpPr txBox="1"/>
            <p:nvPr/>
          </p:nvSpPr>
          <p:spPr>
            <a:xfrm>
              <a:off x="8337" y="5924"/>
              <a:ext cx="3197" cy="1308"/>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32" name="组合 31"/>
          <p:cNvGrpSpPr/>
          <p:nvPr/>
        </p:nvGrpSpPr>
        <p:grpSpPr>
          <a:xfrm>
            <a:off x="2970433" y="3791585"/>
            <a:ext cx="1658069" cy="1394460"/>
            <a:chOff x="8337" y="5036"/>
            <a:chExt cx="3374" cy="2196"/>
          </a:xfrm>
        </p:grpSpPr>
        <p:sp>
          <p:nvSpPr>
            <p:cNvPr id="33" name="Text Box 21"/>
            <p:cNvSpPr txBox="1">
              <a:spLocks noChangeArrowheads="1"/>
            </p:cNvSpPr>
            <p:nvPr/>
          </p:nvSpPr>
          <p:spPr bwMode="auto">
            <a:xfrm>
              <a:off x="8359" y="5036"/>
              <a:ext cx="3352" cy="630"/>
            </a:xfrm>
            <a:prstGeom prst="rect">
              <a:avLst/>
            </a:prstGeom>
            <a:noFill/>
            <a:ln w="9525">
              <a:noFill/>
              <a:miter lim="800000"/>
            </a:ln>
            <a:effectLst/>
          </p:spPr>
          <p:txBody>
            <a:bodyPr wrap="square" lIns="93890" tIns="46945" rIns="93890" bIns="46945">
              <a:spAutoFit/>
            </a:bodyPr>
            <a:lstStyle/>
            <a:p>
              <a:pPr algn="ctr">
                <a:defRPr/>
              </a:pPr>
              <a:r>
                <a:rPr lang="zh-CN" altLang="en-US" sz="2000" kern="0" dirty="0">
                  <a:solidFill>
                    <a:srgbClr val="EF719E"/>
                  </a:solidFill>
                  <a:latin typeface="小单纯体" panose="02010601030101010101" charset="-122"/>
                  <a:ea typeface="小单纯体" panose="02010601030101010101" charset="-122"/>
                </a:rPr>
                <a:t>主要内容</a:t>
              </a:r>
            </a:p>
          </p:txBody>
        </p:sp>
        <p:sp>
          <p:nvSpPr>
            <p:cNvPr id="34" name="TextBox 4"/>
            <p:cNvSpPr txBox="1"/>
            <p:nvPr/>
          </p:nvSpPr>
          <p:spPr>
            <a:xfrm>
              <a:off x="8337" y="5924"/>
              <a:ext cx="3197" cy="1308"/>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35" name="组合 34"/>
          <p:cNvGrpSpPr/>
          <p:nvPr/>
        </p:nvGrpSpPr>
        <p:grpSpPr>
          <a:xfrm>
            <a:off x="7869555" y="3791585"/>
            <a:ext cx="1717040" cy="1394460"/>
            <a:chOff x="8040" y="5036"/>
            <a:chExt cx="3494" cy="2196"/>
          </a:xfrm>
        </p:grpSpPr>
        <p:sp>
          <p:nvSpPr>
            <p:cNvPr id="36" name="Text Box 21"/>
            <p:cNvSpPr txBox="1">
              <a:spLocks noChangeArrowheads="1"/>
            </p:cNvSpPr>
            <p:nvPr/>
          </p:nvSpPr>
          <p:spPr bwMode="auto">
            <a:xfrm>
              <a:off x="8040" y="5036"/>
              <a:ext cx="3352" cy="630"/>
            </a:xfrm>
            <a:prstGeom prst="rect">
              <a:avLst/>
            </a:prstGeom>
            <a:noFill/>
            <a:ln w="9525">
              <a:noFill/>
              <a:miter lim="800000"/>
            </a:ln>
            <a:effectLst/>
          </p:spPr>
          <p:txBody>
            <a:bodyPr wrap="square" lIns="93890" tIns="46945" rIns="93890" bIns="46945">
              <a:spAutoFit/>
            </a:bodyPr>
            <a:lstStyle/>
            <a:p>
              <a:pPr algn="ctr">
                <a:defRPr/>
              </a:pPr>
              <a:r>
                <a:rPr lang="zh-CN" altLang="en-US" sz="2000" kern="0" dirty="0">
                  <a:solidFill>
                    <a:srgbClr val="EF719E"/>
                  </a:solidFill>
                  <a:latin typeface="小单纯体" panose="02010601030101010101" charset="-122"/>
                  <a:ea typeface="小单纯体" panose="02010601030101010101" charset="-122"/>
                </a:rPr>
                <a:t>主要内容</a:t>
              </a:r>
            </a:p>
          </p:txBody>
        </p:sp>
        <p:sp>
          <p:nvSpPr>
            <p:cNvPr id="37" name="TextBox 4"/>
            <p:cNvSpPr txBox="1"/>
            <p:nvPr/>
          </p:nvSpPr>
          <p:spPr>
            <a:xfrm>
              <a:off x="8337" y="5924"/>
              <a:ext cx="3197" cy="1308"/>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38" name="组合 37"/>
          <p:cNvGrpSpPr/>
          <p:nvPr/>
        </p:nvGrpSpPr>
        <p:grpSpPr>
          <a:xfrm>
            <a:off x="9966960" y="3791585"/>
            <a:ext cx="1717040" cy="1394460"/>
            <a:chOff x="8040" y="5036"/>
            <a:chExt cx="3494" cy="2196"/>
          </a:xfrm>
        </p:grpSpPr>
        <p:sp>
          <p:nvSpPr>
            <p:cNvPr id="39" name="Text Box 21"/>
            <p:cNvSpPr txBox="1">
              <a:spLocks noChangeArrowheads="1"/>
            </p:cNvSpPr>
            <p:nvPr/>
          </p:nvSpPr>
          <p:spPr bwMode="auto">
            <a:xfrm>
              <a:off x="8040" y="5036"/>
              <a:ext cx="3352" cy="630"/>
            </a:xfrm>
            <a:prstGeom prst="rect">
              <a:avLst/>
            </a:prstGeom>
            <a:noFill/>
            <a:ln w="9525">
              <a:noFill/>
              <a:miter lim="800000"/>
            </a:ln>
            <a:effectLst/>
          </p:spPr>
          <p:txBody>
            <a:bodyPr wrap="square" lIns="93890" tIns="46945" rIns="93890" bIns="46945">
              <a:spAutoFit/>
            </a:bodyPr>
            <a:lstStyle/>
            <a:p>
              <a:pPr algn="ctr">
                <a:defRPr/>
              </a:pPr>
              <a:r>
                <a:rPr lang="zh-CN" altLang="en-US" sz="2000" kern="0" dirty="0">
                  <a:solidFill>
                    <a:srgbClr val="EF719E"/>
                  </a:solidFill>
                  <a:latin typeface="小单纯体" panose="02010601030101010101" charset="-122"/>
                  <a:ea typeface="小单纯体" panose="02010601030101010101" charset="-122"/>
                </a:rPr>
                <a:t>主要内容</a:t>
              </a:r>
            </a:p>
          </p:txBody>
        </p:sp>
        <p:sp>
          <p:nvSpPr>
            <p:cNvPr id="40" name="TextBox 4"/>
            <p:cNvSpPr txBox="1"/>
            <p:nvPr/>
          </p:nvSpPr>
          <p:spPr>
            <a:xfrm>
              <a:off x="8337" y="5924"/>
              <a:ext cx="3197" cy="1308"/>
            </a:xfrm>
            <a:prstGeom prst="rect">
              <a:avLst/>
            </a:prstGeom>
            <a:noFill/>
          </p:spPr>
          <p:txBody>
            <a:bodyPr wrap="square" lIns="0" tIns="0" rIns="0" bIns="0" rtlCol="0">
              <a:spAutoFit/>
            </a:bodyPr>
            <a:lstStyle/>
            <a:p>
              <a:pPr algn="ctr">
                <a:lnSpc>
                  <a:spcPct val="150000"/>
                </a:lnSpc>
              </a:pPr>
              <a:r>
                <a:rPr lang="zh-CN" altLang="en-US" sz="1200" dirty="0">
                  <a:solidFill>
                    <a:srgbClr val="2E2E2E"/>
                  </a:solidFill>
                  <a:latin typeface="小单纯体" panose="02010601030101010101" charset="-122"/>
                  <a:ea typeface="小单纯体" panose="02010601030101010101" charset="-122"/>
                </a:rPr>
                <a:t>请在这里输入您的主要叙述内容请在这里输入您的主要叙述内容</a:t>
              </a:r>
              <a:endParaRPr lang="en-US" altLang="zh-CN" sz="1200" dirty="0">
                <a:solidFill>
                  <a:srgbClr val="2E2E2E"/>
                </a:solidFill>
                <a:latin typeface="小单纯体" panose="02010601030101010101" charset="-122"/>
                <a:ea typeface="小单纯体" panose="02010601030101010101" charset="-122"/>
              </a:endParaRPr>
            </a:p>
          </p:txBody>
        </p:sp>
      </p:grpSp>
      <p:grpSp>
        <p:nvGrpSpPr>
          <p:cNvPr id="2" name="组合 1"/>
          <p:cNvGrpSpPr/>
          <p:nvPr/>
        </p:nvGrpSpPr>
        <p:grpSpPr>
          <a:xfrm>
            <a:off x="149225" y="751205"/>
            <a:ext cx="2326640" cy="431800"/>
            <a:chOff x="235" y="1183"/>
            <a:chExt cx="3664" cy="680"/>
          </a:xfrm>
        </p:grpSpPr>
        <p:sp>
          <p:nvSpPr>
            <p:cNvPr id="28" name="Shape 232"/>
            <p:cNvSpPr/>
            <p:nvPr/>
          </p:nvSpPr>
          <p:spPr>
            <a:xfrm>
              <a:off x="235" y="1183"/>
              <a:ext cx="577" cy="68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5A8C3"/>
            </a:solidFill>
            <a:ln w="38100">
              <a:no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1" name="文本框 40"/>
            <p:cNvSpPr txBox="1"/>
            <p:nvPr/>
          </p:nvSpPr>
          <p:spPr>
            <a:xfrm>
              <a:off x="1098" y="1226"/>
              <a:ext cx="2801" cy="580"/>
            </a:xfrm>
            <a:prstGeom prst="rect">
              <a:avLst/>
            </a:prstGeom>
            <a:noFill/>
          </p:spPr>
          <p:txBody>
            <a:bodyPr wrap="square" rtlCol="0">
              <a:spAutoFit/>
            </a:bodyPr>
            <a:lstStyle/>
            <a:p>
              <a:r>
                <a:rPr lang="zh-CN" altLang="en-US" b="1">
                  <a:solidFill>
                    <a:srgbClr val="EF719E"/>
                  </a:solidFill>
                  <a:effectLst/>
                  <a:latin typeface="小单纯体" panose="02010601030101010101" charset="-122"/>
                  <a:ea typeface="小单纯体" panose="02010601030101010101" charset="-122"/>
                </a:rPr>
                <a:t>活动具体流程</a:t>
              </a:r>
              <a:endParaRPr lang="en-US" altLang="zh-CN" b="1">
                <a:solidFill>
                  <a:srgbClr val="EF719E"/>
                </a:solidFill>
                <a:effectLst/>
                <a:latin typeface="小单纯体" panose="02010601030101010101" charset="-122"/>
                <a:ea typeface="小单纯体" panose="02010601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000" fill="hold">
                                          <p:stCondLst>
                                            <p:cond delay="0"/>
                                          </p:stCondLst>
                                        </p:cTn>
                                        <p:tgtEl>
                                          <p:spTgt spid="24"/>
                                        </p:tgtEl>
                                        <p:attrNameLst>
                                          <p:attrName>style.visibility</p:attrName>
                                        </p:attrNameLst>
                                      </p:cBhvr>
                                      <p:to>
                                        <p:strVal val="visible"/>
                                      </p:to>
                                    </p:set>
                                    <p:animEffect transition="in" filter="box(out)">
                                      <p:cBhvr>
                                        <p:cTn id="11" dur="1000"/>
                                        <p:tgtEl>
                                          <p:spTgt spid="24"/>
                                        </p:tgtEl>
                                      </p:cBhvr>
                                    </p:animEffect>
                                  </p:childTnLst>
                                </p:cTn>
                              </p:par>
                            </p:childTnLst>
                          </p:cTn>
                        </p:par>
                        <p:par>
                          <p:cTn id="12" fill="hold">
                            <p:stCondLst>
                              <p:cond delay="1500"/>
                            </p:stCondLst>
                            <p:childTnLst>
                              <p:par>
                                <p:cTn id="13" presetID="2" presetClass="entr" presetSubtype="4" fill="hold" nodeType="afterEffect">
                                  <p:stCondLst>
                                    <p:cond delay="0"/>
                                  </p:stCondLst>
                                  <p:childTnLst>
                                    <p:set>
                                      <p:cBhvr>
                                        <p:cTn id="14" dur="1000"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ppt_x"/>
                                          </p:val>
                                        </p:tav>
                                        <p:tav tm="100000">
                                          <p:val>
                                            <p:strVal val="#ppt_x"/>
                                          </p:val>
                                        </p:tav>
                                      </p:tavLst>
                                    </p:anim>
                                    <p:anim calcmode="lin" valueType="num">
                                      <p:cBhvr additive="base">
                                        <p:cTn id="16" dur="1000" fill="hold"/>
                                        <p:tgtEl>
                                          <p:spTgt spid="29"/>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000" fill="hold">
                                          <p:stCondLst>
                                            <p:cond delay="0"/>
                                          </p:stCondLst>
                                        </p:cTn>
                                        <p:tgtEl>
                                          <p:spTgt spid="32"/>
                                        </p:tgtEl>
                                        <p:attrNameLst>
                                          <p:attrName>style.visibility</p:attrName>
                                        </p:attrNameLst>
                                      </p:cBhvr>
                                      <p:to>
                                        <p:strVal val="visible"/>
                                      </p:to>
                                    </p:set>
                                    <p:anim calcmode="lin" valueType="num">
                                      <p:cBhvr additive="base">
                                        <p:cTn id="20" dur="1000" fill="hold"/>
                                        <p:tgtEl>
                                          <p:spTgt spid="32"/>
                                        </p:tgtEl>
                                        <p:attrNameLst>
                                          <p:attrName>ppt_x</p:attrName>
                                        </p:attrNameLst>
                                      </p:cBhvr>
                                      <p:tavLst>
                                        <p:tav tm="0">
                                          <p:val>
                                            <p:strVal val="#ppt_x"/>
                                          </p:val>
                                        </p:tav>
                                        <p:tav tm="100000">
                                          <p:val>
                                            <p:strVal val="#ppt_x"/>
                                          </p:val>
                                        </p:tav>
                                      </p:tavLst>
                                    </p:anim>
                                    <p:anim calcmode="lin" valueType="num">
                                      <p:cBhvr additive="base">
                                        <p:cTn id="21" dur="1000" fill="hold"/>
                                        <p:tgtEl>
                                          <p:spTgt spid="32"/>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nodeType="afterEffect">
                                  <p:stCondLst>
                                    <p:cond delay="0"/>
                                  </p:stCondLst>
                                  <p:childTnLst>
                                    <p:set>
                                      <p:cBhvr>
                                        <p:cTn id="24" dur="1000" fill="hold">
                                          <p:stCondLst>
                                            <p:cond delay="0"/>
                                          </p:stCondLst>
                                        </p:cTn>
                                        <p:tgtEl>
                                          <p:spTgt spid="27"/>
                                        </p:tgtEl>
                                        <p:attrNameLst>
                                          <p:attrName>style.visibility</p:attrName>
                                        </p:attrNameLst>
                                      </p:cBhvr>
                                      <p:to>
                                        <p:strVal val="visible"/>
                                      </p:to>
                                    </p:set>
                                    <p:anim calcmode="lin" valueType="num">
                                      <p:cBhvr additive="base">
                                        <p:cTn id="25" dur="1000" fill="hold"/>
                                        <p:tgtEl>
                                          <p:spTgt spid="27"/>
                                        </p:tgtEl>
                                        <p:attrNameLst>
                                          <p:attrName>ppt_x</p:attrName>
                                        </p:attrNameLst>
                                      </p:cBhvr>
                                      <p:tavLst>
                                        <p:tav tm="0">
                                          <p:val>
                                            <p:strVal val="#ppt_x"/>
                                          </p:val>
                                        </p:tav>
                                        <p:tav tm="100000">
                                          <p:val>
                                            <p:strVal val="#ppt_x"/>
                                          </p:val>
                                        </p:tav>
                                      </p:tavLst>
                                    </p:anim>
                                    <p:anim calcmode="lin" valueType="num">
                                      <p:cBhvr additive="base">
                                        <p:cTn id="26" dur="1000" fill="hold"/>
                                        <p:tgtEl>
                                          <p:spTgt spid="27"/>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4" fill="hold" nodeType="afterEffect">
                                  <p:stCondLst>
                                    <p:cond delay="0"/>
                                  </p:stCondLst>
                                  <p:childTnLst>
                                    <p:set>
                                      <p:cBhvr>
                                        <p:cTn id="29" dur="1000" fill="hold">
                                          <p:stCondLst>
                                            <p:cond delay="0"/>
                                          </p:stCondLst>
                                        </p:cTn>
                                        <p:tgtEl>
                                          <p:spTgt spid="35"/>
                                        </p:tgtEl>
                                        <p:attrNameLst>
                                          <p:attrName>style.visibility</p:attrName>
                                        </p:attrNameLst>
                                      </p:cBhvr>
                                      <p:to>
                                        <p:strVal val="visible"/>
                                      </p:to>
                                    </p:set>
                                    <p:anim calcmode="lin" valueType="num">
                                      <p:cBhvr additive="base">
                                        <p:cTn id="30" dur="1000" fill="hold"/>
                                        <p:tgtEl>
                                          <p:spTgt spid="35"/>
                                        </p:tgtEl>
                                        <p:attrNameLst>
                                          <p:attrName>ppt_x</p:attrName>
                                        </p:attrNameLst>
                                      </p:cBhvr>
                                      <p:tavLst>
                                        <p:tav tm="0">
                                          <p:val>
                                            <p:strVal val="#ppt_x"/>
                                          </p:val>
                                        </p:tav>
                                        <p:tav tm="100000">
                                          <p:val>
                                            <p:strVal val="#ppt_x"/>
                                          </p:val>
                                        </p:tav>
                                      </p:tavLst>
                                    </p:anim>
                                    <p:anim calcmode="lin" valueType="num">
                                      <p:cBhvr additive="base">
                                        <p:cTn id="31" dur="100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5500"/>
                            </p:stCondLst>
                            <p:childTnLst>
                              <p:par>
                                <p:cTn id="33" presetID="2" presetClass="entr" presetSubtype="4" fill="hold" nodeType="afterEffect">
                                  <p:stCondLst>
                                    <p:cond delay="0"/>
                                  </p:stCondLst>
                                  <p:childTnLst>
                                    <p:set>
                                      <p:cBhvr>
                                        <p:cTn id="34" dur="1000" fill="hold">
                                          <p:stCondLst>
                                            <p:cond delay="0"/>
                                          </p:stCondLst>
                                        </p:cTn>
                                        <p:tgtEl>
                                          <p:spTgt spid="38"/>
                                        </p:tgtEl>
                                        <p:attrNameLst>
                                          <p:attrName>style.visibility</p:attrName>
                                        </p:attrNameLst>
                                      </p:cBhvr>
                                      <p:to>
                                        <p:strVal val="visible"/>
                                      </p:to>
                                    </p:set>
                                    <p:anim calcmode="lin" valueType="num">
                                      <p:cBhvr additive="base">
                                        <p:cTn id="35" dur="1000" fill="hold"/>
                                        <p:tgtEl>
                                          <p:spTgt spid="38"/>
                                        </p:tgtEl>
                                        <p:attrNameLst>
                                          <p:attrName>ppt_x</p:attrName>
                                        </p:attrNameLst>
                                      </p:cBhvr>
                                      <p:tavLst>
                                        <p:tav tm="0">
                                          <p:val>
                                            <p:strVal val="#ppt_x"/>
                                          </p:val>
                                        </p:tav>
                                        <p:tav tm="100000">
                                          <p:val>
                                            <p:strVal val="#ppt_x"/>
                                          </p:val>
                                        </p:tav>
                                      </p:tavLst>
                                    </p:anim>
                                    <p:anim calcmode="lin" valueType="num">
                                      <p:cBhvr additive="base">
                                        <p:cTn id="36" dur="10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2416</Words>
  <Application>Microsoft Office PowerPoint</Application>
  <PresentationFormat>宽屏</PresentationFormat>
  <Paragraphs>170</Paragraphs>
  <Slides>25</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微软雅黑</vt:lpstr>
      <vt:lpstr>小单纯体</vt:lpstr>
      <vt:lpstr>义启紫水晶体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66</cp:revision>
  <dcterms:created xsi:type="dcterms:W3CDTF">2019-01-15T02:16:00Z</dcterms:created>
  <dcterms:modified xsi:type="dcterms:W3CDTF">2019-01-18T12:38:37Z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