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6" r:id="rId6"/>
    <p:sldId id="263" r:id="rId7"/>
    <p:sldId id="264" r:id="rId8"/>
    <p:sldId id="265" r:id="rId9"/>
    <p:sldId id="259" r:id="rId10"/>
    <p:sldId id="267" r:id="rId11"/>
    <p:sldId id="269" r:id="rId12"/>
    <p:sldId id="270" r:id="rId13"/>
    <p:sldId id="268" r:id="rId14"/>
    <p:sldId id="271" r:id="rId15"/>
    <p:sldId id="260" r:id="rId16"/>
    <p:sldId id="272" r:id="rId17"/>
    <p:sldId id="273" r:id="rId18"/>
    <p:sldId id="274" r:id="rId19"/>
    <p:sldId id="276" r:id="rId20"/>
    <p:sldId id="275" r:id="rId21"/>
    <p:sldId id="261" r:id="rId22"/>
    <p:sldId id="278" r:id="rId23"/>
    <p:sldId id="279" r:id="rId24"/>
    <p:sldId id="280" r:id="rId25"/>
    <p:sldId id="277" r:id="rId26"/>
    <p:sldId id="281" r:id="rId27"/>
    <p:sldId id="282" r:id="rId28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36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4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9" d="100"/>
        <a:sy n="7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13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352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813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862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470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33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39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66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978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940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714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5DEC8-EBA9-4AA5-8A2F-7F04107343B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3D10F-CCEF-4500-A421-9D427A9673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075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tags" Target="../tags/tag4.xml"/><Relationship Id="rId7" Type="http://schemas.openxmlformats.org/officeDocument/2006/relationships/image" Target="../media/image7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3.jp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141105" y="1894637"/>
            <a:ext cx="4863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音乐会演奏</a:t>
            </a:r>
            <a:r>
              <a:rPr lang="en-US" altLang="zh-CN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48655" y="2664078"/>
            <a:ext cx="4167843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Subtitle you can enter it here, the best control in less than two hundred words, general text input, thank you for your use</a:t>
            </a:r>
            <a:endParaRPr lang="zh-CN" altLang="en-US" sz="900" dirty="0">
              <a:ln w="317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391240" y="3297139"/>
            <a:ext cx="975535" cy="257572"/>
          </a:xfrm>
          <a:prstGeom prst="roundRect">
            <a:avLst>
              <a:gd name="adj" fmla="val 50000"/>
            </a:avLst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550314" y="3297139"/>
            <a:ext cx="975535" cy="257572"/>
          </a:xfrm>
          <a:prstGeom prst="roundRect">
            <a:avLst>
              <a:gd name="adj" fmla="val 50000"/>
            </a:avLst>
          </a:prstGeom>
          <a:solidFill>
            <a:srgbClr val="67362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2019.01.01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017" y="6774021"/>
            <a:ext cx="412841" cy="41284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333" y="6205362"/>
            <a:ext cx="189521" cy="4701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681" y="5762209"/>
            <a:ext cx="606936" cy="6069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20" y="6969855"/>
            <a:ext cx="412841" cy="41284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070" y="6401196"/>
            <a:ext cx="189521" cy="4701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418" y="5958043"/>
            <a:ext cx="606936" cy="60693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886" y="6960599"/>
            <a:ext cx="412841" cy="41284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236" y="6391940"/>
            <a:ext cx="189521" cy="47011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584" y="5948787"/>
            <a:ext cx="606936" cy="60693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8749" y="7046095"/>
            <a:ext cx="412841" cy="41284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099" y="6477436"/>
            <a:ext cx="189521" cy="47011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447" y="6034283"/>
            <a:ext cx="606936" cy="60693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07" y="6472408"/>
            <a:ext cx="189521" cy="470111"/>
          </a:xfrm>
          <a:prstGeom prst="rect">
            <a:avLst/>
          </a:prstGeom>
        </p:spPr>
      </p:pic>
      <p:pic>
        <p:nvPicPr>
          <p:cNvPr id="26" name="纯音乐 - 吉他独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748042" y="-16215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6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5" presetID="2" presetClass="entr" presetSubtype="1" accel="70000" fill="hold" grpId="0" nodeType="afterEffect" p14:presetBounceEnd="7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30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747 -0.07809 L -0.00747 -0.07809 C 3.61111E-6 -0.08118 0.00781 -0.08272 0.01527 -0.08766 C 0.01805 -0.0892 0.01979 -0.09383 0.02222 -0.09661 C 0.02621 -0.10124 0.03038 -0.10525 0.03455 -0.10926 C 0.03802 -0.11235 0.04184 -0.11482 0.04514 -0.11852 C 0.04774 -0.12161 0.0585 -0.13519 0.06267 -0.14352 C 0.06458 -0.14754 0.06614 -0.15186 0.06788 -0.15587 C 0.07031 -0.16204 0.07274 -0.16852 0.07482 -0.1747 C 0.07847 -0.18519 0.08333 -0.19445 0.08541 -0.20618 C 0.08732 -0.21605 0.08941 -0.22624 0.09062 -0.23704 C 0.09218 -0.24846 0.09305 -0.25988 0.09427 -0.27161 C 0.09618 -0.43889 0.09062 -0.3784 0.10121 -0.47747 C 0.10173 -0.48272 0.10173 -0.48828 0.10295 -0.49291 C 0.10468 -0.49939 0.10659 -0.50556 0.10833 -0.51142 C 0.10955 -0.51667 0.11041 -0.52223 0.1118 -0.52747 C 0.11336 -0.53241 0.11527 -0.53766 0.11701 -0.54291 C 0.11823 -0.55124 0.11857 -0.55988 0.12048 -0.56791 C 0.12673 -0.59198 0.14479 -0.63612 0.15208 -0.65494 C 0.15451 -0.66142 0.15659 -0.6676 0.1592 -0.67377 C 0.16441 -0.68642 0.17048 -0.69784 0.175 -0.71142 C 0.17673 -0.71636 0.17795 -0.72254 0.1802 -0.72686 C 0.1927 -0.75155 0.1908 -0.74075 0.20468 -0.75803 C 0.20677 -0.7605 0.20798 -0.76482 0.21007 -0.76729 C 0.21684 -0.77624 0.23107 -0.79229 0.23107 -0.79229 C 0.23229 -0.79538 0.23316 -0.79908 0.23455 -0.80186 C 0.23611 -0.80463 0.23819 -0.80587 0.23975 -0.80803 C 0.24635 -0.81636 0.25277 -0.82408 0.2592 -0.83303 C 0.26441 -0.84013 0.26857 -0.85093 0.275 -0.85463 C 0.29652 -0.86729 0.27517 -0.8534 0.29427 -0.87068 C 0.30191 -0.87717 0.30607 -0.87655 0.31354 -0.88581 C 0.32031 -0.89445 0.32691 -0.9034 0.33281 -0.9142 C 0.33958 -0.92624 0.33611 -0.9213 0.3434 -0.92963 C 0.36059 -0.97068 0.33854 -0.9213 0.35382 -0.94846 C 0.36059 -0.9605 0.36701 -0.97284 0.37326 -0.98612 C 0.37639 -0.99291 0.37864 -1.00062 0.38194 -1.00772 C 0.39236 -1.02933 0.39757 -1.02933 0.40659 -1.05772 C 0.40937 -1.06698 0.4118 -1.07686 0.41527 -1.08581 C 0.4177 -1.09136 0.4217 -1.09538 0.42413 -1.10124 C 0.42934 -1.11482 0.4335 -1.13025 0.43802 -1.14476 C 0.446 -1.16914 0.46076 -1.21451 0.46441 -1.23241 C 0.46614 -1.24075 0.46805 -1.24908 0.46961 -1.2571 C 0.471 -1.26451 0.47135 -1.27192 0.47326 -1.27902 C 0.475 -1.28612 0.47847 -1.29075 0.4802 -1.29784 C 0.48784 -1.32747 0.49375 -1.35803 0.50121 -1.38766 C 0.50416 -1.39908 0.50694 -1.41081 0.51007 -1.42223 C 0.51267 -1.4318 0.51632 -1.44044 0.51875 -1.45031 C 0.52152 -1.46019 0.52309 -1.4713 0.52586 -1.48149 C 0.52708 -1.48612 0.52968 -1.4892 0.53107 -1.49383 C 0.54062 -1.52408 0.52656 -1.49507 0.5434 -1.525 C 0.54461 -1.52717 0.54531 -1.53025 0.54687 -1.53118 L 0.55208 -1.53426 L 0.55382 -1.53766 " pathEditMode="relative" rAng="0" ptsTypes="AAAAAAAAAAAAAAAAAAAAAAAAAAAAAAAAAAAAAAAAAAAAAAAAAAAAA">
                                          <p:cBhvr>
                                            <p:cTn id="31" dur="2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056" y="-7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0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00729 -0.08734 L 0.00729 -0.08703 C 0.00434 -0.10308 0.00243 -0.11944 -0.00157 -0.13425 C -0.00469 -0.14567 -0.01059 -0.15401 -0.01389 -0.16543 C -0.01615 -0.17376 -0.01841 -0.1824 -0.02084 -0.19043 C -0.0224 -0.19567 -0.02466 -0.20061 -0.02622 -0.20617 C -0.02761 -0.21111 -0.0283 -0.21666 -0.02969 -0.2216 C -0.0323 -0.23117 -0.03611 -0.23981 -0.03837 -0.24969 C -0.0408 -0.25956 -0.04184 -0.27037 -0.04375 -0.28086 C -0.0448 -0.30586 -0.04584 -0.33086 -0.04723 -0.35586 C -0.05035 -0.41049 -0.0533 -0.39969 -0.04896 -0.45864 C -0.04861 -0.46419 -0.04671 -0.46913 -0.04549 -0.47438 C -0.04063 -0.49259 -0.03646 -0.50864 -0.02969 -0.52438 C -0.02813 -0.52777 -0.02639 -0.53117 -0.02431 -0.53364 C -0.0033 -0.56018 0.00121 -0.56419 0.02482 -0.58024 C 0.0375 -0.58919 0.04982 -0.60123 0.06336 -0.60524 L 0.08437 -0.61172 C 0.09843 -0.61975 0.11284 -0.62685 0.12656 -0.63642 C 0.16614 -0.66481 0.12187 -0.63209 0.16163 -0.6645 C 0.16979 -0.67129 0.17812 -0.67654 0.18628 -0.68333 C 0.19895 -0.69382 0.21875 -0.71111 0.23003 -0.72685 C 0.23524 -0.73425 0.24409 -0.75185 0.24409 -0.75154 C 0.24652 -0.7645 0.25017 -0.77623 0.25121 -0.7895 C 0.25347 -0.81882 0.25173 -0.80401 0.25642 -0.83302 C 0.25902 -0.87777 0.25954 -0.86604 0.25468 -0.92345 C 0.25399 -0.93209 0.25225 -0.94012 0.25121 -0.94845 C 0.25034 -0.95463 0.25017 -0.96111 0.24948 -0.96728 C 0.24913 -0.97006 0.24479 -0.99475 0.24409 -1.00154 C 0.2434 -1.00987 0.24288 -1.01821 0.24236 -1.02654 C 0.24166 -1.03796 0.24166 -1.04938 0.24062 -1.0608 C 0.23993 -1.06821 0.23836 -1.0753 0.23715 -1.08271 C 0.23663 -1.09382 0.23524 -1.13302 0.23368 -1.14814 C 0.23281 -1.15555 0.23125 -1.16265 0.23003 -1.17006 C 0.22951 -1.18549 0.22934 -1.20123 0.22829 -1.21666 C 0.22812 -1.22098 0.22691 -1.225 0.22656 -1.2287 C 0.22257 -1.2753 0.22708 -1.24104 0.22309 -1.26944 C 0.22847 -1.37098 0.21944 -1.31111 0.23003 -1.34444 C 0.23142 -1.34845 0.23211 -1.35277 0.23368 -1.35679 C 0.2368 -1.36543 0.24409 -1.38179 0.24409 -1.38148 C 0.24479 -1.38611 0.24479 -1.39043 0.24583 -1.39413 C 0.24722 -1.39907 0.24948 -1.40246 0.25121 -1.40679 C 0.25364 -1.41296 0.25625 -1.41882 0.25816 -1.42561 C 0.26892 -1.46018 0.25173 -1.41975 0.27048 -1.45987 C 0.27413 -1.47963 0.26927 -1.45802 0.27934 -1.48148 C 0.28281 -1.48981 0.2835 -1.50092 0.28628 -1.50956 C 0.28767 -1.51419 0.28975 -1.5179 0.29149 -1.52222 C 0.29357 -1.53703 0.29218 -1.53086 0.29514 -1.54104 L 0.29514 -1.54074 " pathEditMode="relative" rAng="0" ptsTypes="AAAAAAAAAAAAAAAAAAAAAAAAAAAAAAAAAAAAAAAAAAAAAAAA">
                                          <p:cBhvr>
                                            <p:cTn id="3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8" y="-7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0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00382 -0.16111 L -0.00382 -0.16081 C -0.00486 -0.18858 -0.00486 -0.20525 -0.00746 -0.22994 C -0.0085 -0.24105 -0.01215 -0.25895 -0.01441 -0.26729 C -0.0151 -0.27037 -0.01701 -0.27099 -0.01788 -0.27346 C -0.02691 -0.29877 -0.01961 -0.28457 -0.02673 -0.30155 C -0.02899 -0.30679 -0.03159 -0.31173 -0.03368 -0.31729 C -0.03854 -0.32932 -0.04305 -0.34229 -0.04774 -0.35463 C -0.04895 -0.35772 -0.05017 -0.36081 -0.05121 -0.36389 C -0.05364 -0.3713 -0.05625 -0.3784 -0.05833 -0.38581 C -0.05972 -0.39074 -0.06041 -0.3963 -0.0618 -0.40155 C -0.0684 -0.42716 -0.06666 -0.42099 -0.07413 -0.43889 C -0.07517 -0.44506 -0.07604 -0.45155 -0.0776 -0.45741 C -0.07847 -0.46111 -0.0802 -0.46389 -0.08107 -0.46698 C -0.08645 -0.48889 -0.07812 -0.47099 -0.08819 -0.48858 C -0.08923 -0.49599 -0.08975 -0.50402 -0.09166 -0.5105 C -0.0927 -0.51451 -0.09566 -0.51605 -0.09687 -0.52006 C -0.09809 -0.52377 -0.09757 -0.52871 -0.09861 -0.53241 C -0.1 -0.53704 -0.10208 -0.54074 -0.10399 -0.54476 C -0.10451 -0.54784 -0.10468 -0.55155 -0.10573 -0.55432 C -0.10659 -0.55679 -0.1085 -0.55772 -0.1092 -0.5605 C -0.11909 -0.59537 -0.10052 -0.54815 -0.11614 -0.5855 C -0.11805 -0.59506 -0.11823 -0.59784 -0.12152 -0.6071 C -0.12361 -0.61389 -0.12552 -0.62068 -0.12847 -0.62593 C -0.12968 -0.62809 -0.1309 -0.62994 -0.13194 -0.6321 C -0.13559 -0.64044 -0.13836 -0.64969 -0.14253 -0.65741 C -0.14722 -0.66574 -0.14635 -0.66358 -0.15121 -0.67593 C -0.1559 -0.68766 -0.15885 -0.69476 -0.1618 -0.7071 C -0.1625 -0.71019 -0.16302 -0.71327 -0.16354 -0.71636 C -0.16423 -0.72253 -0.16458 -0.72902 -0.16527 -0.73519 C -0.16579 -0.73827 -0.16666 -0.74136 -0.16701 -0.74445 C -0.16788 -0.75062 -0.16823 -0.7571 -0.16875 -0.76327 C -0.1677 -0.80803 -0.16701 -0.85247 -0.16527 -0.89723 C -0.1651 -0.90155 -0.16389 -0.90556 -0.16354 -0.91019 C -0.16284 -0.91914 -0.1625 -0.9284 -0.1618 -0.93797 C -0.16076 -0.95124 -0.16024 -0.96513 -0.15833 -0.9784 C -0.15677 -0.9892 -0.15121 -1.00957 -0.15121 -1.00926 C -0.14739 -1.04445 -0.15295 -1.0071 -0.14427 -1.03766 C -0.14253 -1.04352 -0.14288 -1.05093 -0.14079 -1.05648 C -0.13958 -1.05957 -0.13854 -1.06266 -0.13732 -1.06574 C -0.13507 -1.07099 -0.13229 -1.07562 -0.1302 -1.08118 C -0.12882 -1.08519 -0.12829 -1.09013 -0.12673 -1.09383 C -0.12482 -1.09846 -0.12118 -1.10093 -0.11979 -1.10618 C -0.11493 -1.12346 -0.1177 -1.11513 -0.11093 -1.13118 C -0.1059 -1.15803 -0.11423 -1.11574 -0.10399 -1.15587 C -0.10243 -1.16173 -0.10034 -1.17439 -0.10034 -1.17408 C -0.10104 -1.2213 -0.10121 -1.26821 -0.10208 -1.31482 C -0.10225 -1.3213 -0.10347 -1.32716 -0.10399 -1.33364 C -0.10573 -1.36544 -0.10573 -1.36327 -0.10573 -1.38364 L -0.10573 -1.38334 " pathEditMode="relative" rAng="0" ptsTypes="AAAAAAAAAAAAAAAAAAAAAAAAAAAAAAAAAAAAAAAAAAAAAAAAAA">
                                          <p:cBhvr>
                                            <p:cTn id="35" dur="1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47" y="-6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0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00747 -0.07809 L -0.00747 -0.07809 C 1.11111E-6 -0.08118 0.00781 -0.08272 0.01528 -0.08766 C 0.01805 -0.0892 0.01979 -0.09383 0.02222 -0.09661 C 0.02621 -0.10124 0.03038 -0.10525 0.03455 -0.10926 C 0.03802 -0.11235 0.04184 -0.11482 0.04514 -0.11852 C 0.04774 -0.12161 0.05851 -0.13519 0.06267 -0.14352 C 0.06458 -0.14753 0.06614 -0.15186 0.06788 -0.15587 C 0.07031 -0.16204 0.07274 -0.16852 0.07483 -0.17469 C 0.07847 -0.18519 0.08333 -0.19445 0.08542 -0.20618 C 0.08733 -0.21605 0.08941 -0.22624 0.09062 -0.23704 C 0.09219 -0.24846 0.09305 -0.25988 0.09427 -0.27161 C 0.09618 -0.43889 0.09062 -0.3784 0.10121 -0.47747 C 0.10174 -0.48272 0.10174 -0.48827 0.10295 -0.4929 C 0.10469 -0.49939 0.1066 -0.50556 0.10833 -0.51142 C 0.10955 -0.51667 0.11042 -0.52223 0.1118 -0.52747 C 0.11337 -0.53241 0.11528 -0.53766 0.11701 -0.5429 C 0.11823 -0.55124 0.11858 -0.55988 0.12049 -0.5679 C 0.12674 -0.59198 0.14479 -0.63611 0.15208 -0.65494 C 0.15451 -0.66142 0.1566 -0.6676 0.1592 -0.67377 C 0.16441 -0.68642 0.17049 -0.69784 0.175 -0.71142 C 0.17674 -0.71636 0.17795 -0.72253 0.18021 -0.72686 C 0.19271 -0.75155 0.1908 -0.74074 0.20469 -0.75803 C 0.20677 -0.7605 0.20799 -0.76482 0.21007 -0.76729 C 0.21684 -0.77624 0.23108 -0.79229 0.23108 -0.79229 C 0.23229 -0.79537 0.23316 -0.79908 0.23455 -0.80186 C 0.23611 -0.80463 0.23819 -0.80587 0.23976 -0.80803 C 0.24635 -0.81636 0.25278 -0.82408 0.2592 -0.83303 C 0.26441 -0.84013 0.26858 -0.85093 0.275 -0.85463 C 0.29653 -0.86729 0.27517 -0.8534 0.29427 -0.87068 C 0.30191 -0.87716 0.30608 -0.87655 0.31354 -0.88581 C 0.32031 -0.89445 0.32691 -0.9034 0.33281 -0.9142 C 0.33958 -0.92624 0.33611 -0.9213 0.3434 -0.92963 C 0.36059 -0.97068 0.33854 -0.9213 0.35382 -0.94846 C 0.36059 -0.9605 0.36701 -0.97284 0.37326 -0.98611 C 0.37639 -0.9929 0.37864 -1.00062 0.38194 -1.00772 C 0.39236 -1.02932 0.39757 -1.02932 0.4066 -1.05772 C 0.40937 -1.06698 0.4118 -1.07686 0.41528 -1.08581 C 0.41771 -1.09136 0.4217 -1.09537 0.42413 -1.10124 C 0.42934 -1.11482 0.43351 -1.13025 0.43802 -1.14476 C 0.44601 -1.16914 0.46076 -1.21451 0.46441 -1.23241 C 0.46614 -1.24074 0.46805 -1.24908 0.46962 -1.2571 C 0.47101 -1.26451 0.47135 -1.27192 0.47326 -1.27902 C 0.475 -1.28611 0.47847 -1.29074 0.48021 -1.29784 C 0.48785 -1.32747 0.49375 -1.35803 0.50121 -1.38766 C 0.50417 -1.39908 0.50694 -1.41081 0.51007 -1.42223 C 0.51267 -1.43179 0.51632 -1.44044 0.51875 -1.45031 C 0.52153 -1.46019 0.52309 -1.4713 0.52587 -1.48148 C 0.52708 -1.48611 0.52969 -1.4892 0.53108 -1.49383 C 0.54062 -1.52408 0.52656 -1.49507 0.5434 -1.525 C 0.54462 -1.52716 0.54531 -1.53025 0.54687 -1.53118 L 0.55208 -1.53426 L 0.55382 -1.53766 " pathEditMode="relative" rAng="0" ptsTypes="AAAAAAAAAAAAAAAAAAAAAAAAAAAAAAAAAAAAAAAAAAAAAAAAAAAAA">
                                          <p:cBhvr>
                                            <p:cTn id="37" dur="2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056" y="-7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073 -0.08735 L 0.0073 -0.08704 C 0.00435 -0.10309 0.00244 -0.11945 -0.00156 -0.13426 C -0.00468 -0.14568 -0.0106 -0.15401 -0.01389 -0.16543 C -0.01614 -0.17377 -0.0184 -0.18241 -0.02084 -0.19043 C -0.0224 -0.19568 -0.02465 -0.20062 -0.02621 -0.20618 C -0.0276 -0.21111 -0.0283 -0.21667 -0.02969 -0.22161 C -0.0323 -0.23118 -0.03611 -0.23982 -0.03837 -0.24969 C -0.0408 -0.25957 -0.04185 -0.27037 -0.04374 -0.28087 C -0.0448 -0.30587 -0.04584 -0.33087 -0.04723 -0.35587 C -0.05035 -0.4105 -0.0533 -0.39969 -0.04896 -0.45864 C -0.04862 -0.4642 -0.0467 -0.46914 -0.04549 -0.47439 C -0.04063 -0.4926 -0.03646 -0.50864 -0.02969 -0.52439 C -0.02812 -0.52778 -0.02639 -0.53118 -0.0243 -0.53364 C -0.00329 -0.56019 0.00122 -0.5642 0.02483 -0.58025 C 0.03751 -0.5892 0.04983 -0.60124 0.06337 -0.60525 L 0.08438 -0.61173 C 0.09844 -0.61976 0.11285 -0.62685 0.12657 -0.63642 C 0.16615 -0.66482 0.12188 -0.6321 0.16164 -0.66451 C 0.1698 -0.6713 0.17813 -0.67655 0.18629 -0.68334 C 0.19896 -0.69383 0.21876 -0.71111 0.23004 -0.72685 C 0.23525 -0.73426 0.2441 -0.75185 0.2441 -0.75155 C 0.24653 -0.76451 0.25018 -0.77624 0.25122 -0.78951 C 0.25348 -0.81883 0.25174 -0.80401 0.25643 -0.83303 C 0.25903 -0.87778 0.25955 -0.86605 0.25469 -0.92346 C 0.254 -0.9321 0.25226 -0.94013 0.25122 -0.94846 C 0.25035 -0.95463 0.25018 -0.96111 0.24948 -0.96729 C 0.24914 -0.97006 0.2448 -0.99476 0.2441 -1.00155 C 0.24341 -1.00988 0.24289 -1.01821 0.24237 -1.02655 C 0.24167 -1.03797 0.24167 -1.04939 0.24063 -1.06081 C 0.23994 -1.06821 0.23837 -1.07531 0.23716 -1.08272 C 0.23664 -1.09383 0.23525 -1.13303 0.23369 -1.14815 C 0.23282 -1.15556 0.23126 -1.16266 0.23004 -1.17006 C 0.22952 -1.1855 0.22935 -1.20124 0.2283 -1.21667 C 0.22813 -1.22099 0.22691 -1.225 0.22657 -1.22901 C 0.22257 -1.27531 0.22709 -1.24136 0.2231 -1.26945 C 0.22848 -1.37099 0.21945 -1.31111 0.23004 -1.34445 C 0.23143 -1.34846 0.23212 -1.35278 0.23369 -1.35679 C 0.23681 -1.36543 0.2441 -1.38179 0.2441 -1.38148 C 0.2448 -1.38611 0.2448 -1.39013 0.24584 -1.39414 C 0.24723 -1.39908 0.24948 -1.40216 0.25122 -1.40679 C 0.25365 -1.41266 0.25626 -1.41883 0.25816 -1.42562 C 0.26893 -1.46019 0.25174 -1.41976 0.27049 -1.45988 C 0.27414 -1.47963 0.26928 -1.45803 0.27935 -1.48148 C 0.28282 -1.48982 0.28351 -1.50093 0.28629 -1.50957 C 0.28768 -1.5142 0.28976 -1.5179 0.2915 -1.52222 C 0.29358 -1.53704 0.29219 -1.53087 0.29514 -1.54105 L 0.29514 -1.54074 " pathEditMode="relative" rAng="0" ptsTypes="AAAAAAAAAAAAAAAAAAAAAAAAAAAAAAAAAAAAAAAAAAAAAAAA">
                                          <p:cBhvr>
                                            <p:cTn id="39" dur="2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8" y="-7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0" presetClass="path" presetSubtype="0" accel="50000" decel="50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-0.00382 -0.16111 L -0.00382 -0.1608 C -0.00486 -0.18858 -0.00486 -0.20525 -0.00747 -0.22994 C -0.00851 -0.24105 -0.01216 -0.25895 -0.01441 -0.26728 C -0.01511 -0.27037 -0.01702 -0.27099 -0.01789 -0.27346 C -0.02691 -0.29877 -0.01962 -0.28457 -0.02674 -0.30154 C -0.029 -0.30679 -0.0316 -0.31173 -0.03368 -0.31728 C -0.03855 -0.32932 -0.04306 -0.34228 -0.04775 -0.35463 C -0.04896 -0.35772 -0.05018 -0.3608 -0.05122 -0.36389 C -0.05365 -0.3713 -0.05625 -0.3784 -0.05834 -0.3858 C -0.05973 -0.39074 -0.06042 -0.3963 -0.06181 -0.40154 C -0.06841 -0.42716 -0.06667 -0.42099 -0.07414 -0.43889 C -0.07518 -0.44506 -0.07605 -0.45154 -0.07761 -0.45741 C -0.07848 -0.46111 -0.08021 -0.46389 -0.08108 -0.46698 C -0.08646 -0.48889 -0.07813 -0.47099 -0.0882 -0.48858 C -0.08924 -0.49599 -0.08976 -0.50401 -0.09167 -0.51049 C -0.09271 -0.51451 -0.09566 -0.51605 -0.09688 -0.52006 C -0.09809 -0.52377 -0.09757 -0.5287 -0.09861 -0.53241 C -0.1 -0.53704 -0.10209 -0.54074 -0.104 -0.54475 C -0.10452 -0.54784 -0.10469 -0.55154 -0.10573 -0.55432 C -0.1066 -0.55679 -0.10851 -0.55772 -0.10921 -0.56049 C -0.1191 -0.59537 -0.10052 -0.54815 -0.11615 -0.58549 C -0.11806 -0.59506 -0.11823 -0.59784 -0.12153 -0.6071 C -0.12361 -0.61389 -0.12552 -0.62068 -0.12848 -0.62593 C -0.12969 -0.62809 -0.13091 -0.62994 -0.13195 -0.6321 C -0.13559 -0.64043 -0.13837 -0.64969 -0.14254 -0.65741 C -0.14723 -0.66574 -0.14636 -0.66358 -0.15122 -0.67593 C -0.15591 -0.68765 -0.15886 -0.69475 -0.16181 -0.7071 C -0.1625 -0.71019 -0.16302 -0.71327 -0.16355 -0.71636 C -0.16424 -0.72253 -0.16459 -0.72901 -0.16528 -0.73519 C -0.1658 -0.73827 -0.16667 -0.74136 -0.16702 -0.74444 C -0.16789 -0.75062 -0.16823 -0.7571 -0.16875 -0.76327 C -0.16771 -0.80802 -0.16702 -0.85247 -0.16528 -0.89722 C -0.16511 -0.90154 -0.16389 -0.90556 -0.16355 -0.91019 C -0.16285 -0.91914 -0.1625 -0.9284 -0.16181 -0.93796 C -0.16077 -0.95123 -0.16025 -0.96512 -0.15834 -0.9784 C -0.15677 -0.9892 -0.15122 -1.00957 -0.15122 -1.00926 C -0.1474 -1.04444 -0.15296 -1.0071 -0.14427 -1.03765 C -0.14254 -1.04352 -0.14289 -1.05093 -0.1408 -1.05648 C -0.13959 -1.05957 -0.13855 -1.06265 -0.13733 -1.06574 C -0.13507 -1.07099 -0.1323 -1.07562 -0.13021 -1.08117 C -0.12882 -1.08519 -0.1283 -1.09012 -0.12674 -1.09383 C -0.12483 -1.09846 -0.12118 -1.10093 -0.1198 -1.10617 C -0.11493 -1.12346 -0.11771 -1.11512 -0.11094 -1.13117 C -0.10591 -1.15802 -0.11424 -1.11574 -0.104 -1.15586 C -0.10243 -1.16173 -0.10035 -1.17438 -0.10035 -1.17407 C -0.10105 -1.2213 -0.10122 -1.26821 -0.10209 -1.31481 C -0.10226 -1.3213 -0.10348 -1.32716 -0.104 -1.33364 C -0.10573 -1.36543 -0.10573 -1.36327 -0.10573 -1.38364 L -0.10573 -1.38333 " pathEditMode="relative" rAng="0" ptsTypes="AAAAAAAAAAAAAAAAAAAAAAAAAAAAAAAAAAAAAAAAAAAAAAAAAA">
                                          <p:cBhvr>
                                            <p:cTn id="41" dur="2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47" y="-6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0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0.00747 -0.07808 L -0.00747 -0.07808 C 4.16667E-6 -0.08117 0.00781 -0.08271 0.01527 -0.08765 C 0.01805 -0.08919 0.01979 -0.09382 0.02222 -0.0966 C 0.02621 -0.10123 0.03038 -0.10524 0.03454 -0.10925 C 0.03802 -0.11234 0.04184 -0.11481 0.04513 -0.11851 C 0.04774 -0.1216 0.0585 -0.13518 0.06267 -0.14351 C 0.06458 -0.14753 0.06614 -0.15185 0.06788 -0.15586 C 0.07031 -0.16203 0.07274 -0.16851 0.07482 -0.17469 C 0.07847 -0.18518 0.08333 -0.19444 0.08541 -0.20617 C 0.08732 -0.21604 0.08941 -0.22623 0.09062 -0.23703 C 0.09218 -0.24845 0.09305 -0.25987 0.09427 -0.2716 C 0.09618 -0.43888 0.09062 -0.3787 0.10121 -0.47746 C 0.10173 -0.48302 0.10173 -0.48858 0.10295 -0.4929 C 0.10468 -0.49969 0.10659 -0.50555 0.10833 -0.51141 C 0.10954 -0.51666 0.11041 -0.52222 0.1118 -0.52777 C 0.11336 -0.5324 0.11527 -0.53765 0.11701 -0.5429 C 0.11823 -0.55123 0.11857 -0.55987 0.12048 -0.56821 C 0.12673 -0.59197 0.14479 -0.63641 0.15208 -0.65493 C 0.15451 -0.66141 0.15659 -0.66759 0.1592 -0.67376 C 0.16441 -0.68641 0.17048 -0.69783 0.175 -0.71141 C 0.17673 -0.71635 0.17795 -0.72253 0.1802 -0.72685 C 0.1927 -0.75185 0.19079 -0.74074 0.20468 -0.75802 C 0.20677 -0.76049 0.20798 -0.76481 0.21007 -0.76728 C 0.21684 -0.77623 0.23107 -0.79228 0.23107 -0.79228 C 0.23229 -0.79537 0.23316 -0.79907 0.23454 -0.80185 C 0.23611 -0.80462 0.23819 -0.80617 0.23975 -0.80802 C 0.24635 -0.81635 0.25277 -0.82407 0.2592 -0.83302 C 0.26441 -0.84012 0.26857 -0.85092 0.275 -0.85462 C 0.29652 -0.86728 0.27517 -0.85339 0.29427 -0.87067 C 0.30191 -0.87716 0.30607 -0.87654 0.31354 -0.8858 C 0.32031 -0.89444 0.32691 -0.90339 0.33281 -0.9145 C 0.33958 -0.92623 0.33611 -0.92129 0.3434 -0.92962 C 0.36059 -0.97067 0.33854 -0.92129 0.35382 -0.94845 C 0.36059 -0.96049 0.36701 -0.97283 0.37326 -0.98611 C 0.37638 -0.99321 0.37864 -1.00061 0.38194 -1.00771 C 0.39236 -1.02932 0.39757 -1.02932 0.40659 -1.05771 C 0.40937 -1.06697 0.4118 -1.07685 0.41527 -1.0858 C 0.4177 -1.09135 0.4217 -1.09537 0.42413 -1.10123 C 0.42934 -1.11481 0.4335 -1.13024 0.43802 -1.14475 C 0.446 -1.16913 0.46076 -1.2145 0.46441 -1.23271 C 0.46614 -1.24074 0.46805 -1.24907 0.46961 -1.25709 C 0.471 -1.26481 0.47135 -1.27191 0.47326 -1.27901 C 0.475 -1.28641 0.47847 -1.29074 0.4802 -1.29783 C 0.48784 -1.32777 0.49375 -1.35802 0.50121 -1.38765 C 0.50416 -1.39907 0.50694 -1.4108 0.51007 -1.42222 C 0.51267 -1.43179 0.51632 -1.44043 0.51875 -1.4503 C 0.52152 -1.46018 0.52309 -1.47129 0.52586 -1.48148 C 0.52708 -1.48611 0.52968 -1.48919 0.53107 -1.49382 C 0.54062 -1.52407 0.52656 -1.49506 0.5434 -1.525 C 0.54461 -1.52716 0.54531 -1.53024 0.54687 -1.53117 L 0.55208 -1.53425 L 0.55382 -1.53765 " pathEditMode="relative" rAng="0" ptsTypes="AAAAAAAAAAAAAAAAAAAAAAAAAAAAAAAAAAAAAAAAAAAAAAAAAAAAA">
                                          <p:cBhvr>
                                            <p:cTn id="43" dur="2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056" y="-7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0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0.00729 -0.08734 L 0.00729 -0.08703 C 0.00434 -0.10308 0.00243 -0.11944 -0.00156 -0.13426 C -0.00469 -0.14567 -0.01059 -0.15401 -0.01389 -0.16543 C -0.01614 -0.17376 -0.0184 -0.1824 -0.02083 -0.19043 C -0.02239 -0.19567 -0.02465 -0.20061 -0.02621 -0.20617 C -0.0276 -0.21111 -0.0283 -0.21666 -0.02969 -0.2216 C -0.03229 -0.23117 -0.03611 -0.23981 -0.03837 -0.24969 C -0.0408 -0.25956 -0.04184 -0.27037 -0.04375 -0.28086 C -0.04479 -0.30586 -0.04583 -0.33086 -0.04722 -0.35586 C -0.05035 -0.41049 -0.0533 -0.39969 -0.04896 -0.45864 C -0.04861 -0.46419 -0.0467 -0.46913 -0.04548 -0.47438 C -0.04062 -0.49259 -0.03646 -0.50864 -0.02969 -0.52438 C -0.02812 -0.52777 -0.02639 -0.53117 -0.0243 -0.53364 C -0.0033 -0.56018 0.00122 -0.56419 0.02483 -0.58024 C 0.0375 -0.58919 0.04983 -0.60123 0.06337 -0.60524 L 0.08438 -0.61172 C 0.09844 -0.61975 0.11285 -0.62685 0.12656 -0.63642 C 0.16615 -0.66481 0.12188 -0.63209 0.16163 -0.6645 C 0.16979 -0.67129 0.17813 -0.67654 0.18629 -0.68333 C 0.19896 -0.69382 0.21875 -0.71111 0.23004 -0.72685 C 0.23525 -0.73426 0.2441 -0.75185 0.2441 -0.75154 C 0.24653 -0.7645 0.25018 -0.77623 0.25122 -0.7895 C 0.25347 -0.81882 0.25174 -0.80401 0.25643 -0.83302 C 0.25903 -0.87777 0.25955 -0.86605 0.25469 -0.92345 C 0.254 -0.93209 0.25226 -0.94012 0.25122 -0.94845 C 0.25035 -0.95463 0.25018 -0.96111 0.24948 -0.96728 C 0.24913 -0.97006 0.24479 -0.99475 0.2441 -1.00154 C 0.2434 -1.00987 0.24288 -1.01821 0.24236 -1.02654 C 0.24167 -1.03796 0.24167 -1.04938 0.24063 -1.0608 C 0.23993 -1.06821 0.23837 -1.0753 0.23715 -1.08271 C 0.23663 -1.09382 0.23525 -1.13302 0.23368 -1.14814 C 0.23281 -1.15555 0.23125 -1.16265 0.23004 -1.17006 C 0.22952 -1.18549 0.22934 -1.20123 0.2283 -1.21666 C 0.22813 -1.22098 0.22691 -1.225 0.22656 -1.22901 C 0.22257 -1.275 0.22709 -1.24135 0.22309 -1.26944 C 0.22847 -1.37098 0.21945 -1.31111 0.23004 -1.34444 C 0.23143 -1.34845 0.23212 -1.35277 0.23368 -1.35679 C 0.23681 -1.36543 0.2441 -1.38179 0.2441 -1.38148 C 0.24479 -1.38611 0.24479 -1.39012 0.24584 -1.39413 C 0.24722 -1.39907 0.24948 -1.40185 0.25122 -1.40679 C 0.25365 -1.41265 0.25625 -1.41851 0.25816 -1.42561 C 0.26893 -1.46018 0.25174 -1.41975 0.27049 -1.45987 C 0.27413 -1.47963 0.26927 -1.45802 0.27934 -1.48148 C 0.28281 -1.48981 0.28351 -1.50092 0.28629 -1.50956 C 0.28768 -1.51419 0.28976 -1.5179 0.2915 -1.52222 C 0.29358 -1.53703 0.29219 -1.53086 0.29514 -1.54105 L 0.29514 -1.54074 " pathEditMode="relative" rAng="0" ptsTypes="AAAAAAAAAAAAAAAAAAAAAAAAAAAAAAAAAAAAAAAAAAAAAAAA">
                                          <p:cBhvr>
                                            <p:cTn id="45" dur="3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8" y="-7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0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0.00382 -0.16111 L -0.00382 -0.16081 C -0.00486 -0.18858 -0.00486 -0.20525 -0.00747 -0.22994 C -0.00851 -0.24105 -0.01215 -0.25895 -0.01441 -0.26729 C -0.0151 -0.27037 -0.01701 -0.27099 -0.01788 -0.27346 C -0.02691 -0.29877 -0.01962 -0.28457 -0.02674 -0.30155 C -0.02899 -0.30679 -0.0316 -0.31173 -0.03368 -0.31729 C -0.03854 -0.32932 -0.04306 -0.34229 -0.04774 -0.35463 C -0.04896 -0.35772 -0.05017 -0.36081 -0.05122 -0.36389 C -0.05365 -0.3713 -0.05625 -0.3784 -0.05833 -0.38581 C -0.05972 -0.39074 -0.06042 -0.3963 -0.06181 -0.40155 C -0.0684 -0.42716 -0.06667 -0.42099 -0.07413 -0.43889 C -0.07517 -0.44506 -0.07604 -0.45155 -0.0776 -0.45741 C -0.07847 -0.46111 -0.08021 -0.46389 -0.08108 -0.46698 C -0.08646 -0.48889 -0.07813 -0.47099 -0.08819 -0.48858 C -0.08924 -0.49599 -0.08976 -0.50402 -0.09167 -0.5105 C -0.09271 -0.51451 -0.09566 -0.51605 -0.09688 -0.52006 C -0.09809 -0.52377 -0.09757 -0.52871 -0.09861 -0.53241 C -0.1 -0.53704 -0.10208 -0.54074 -0.10399 -0.54476 C -0.10451 -0.54784 -0.10469 -0.55155 -0.10573 -0.55432 C -0.1066 -0.55679 -0.10851 -0.55772 -0.1092 -0.5605 C -0.1191 -0.59537 -0.10052 -0.54815 -0.11615 -0.5855 C -0.11806 -0.59506 -0.11823 -0.59784 -0.12153 -0.6071 C -0.12361 -0.61389 -0.12552 -0.62068 -0.12847 -0.62593 C -0.12969 -0.62809 -0.1309 -0.62994 -0.13194 -0.6321 C -0.13559 -0.64044 -0.13837 -0.64969 -0.14254 -0.65741 C -0.14722 -0.66574 -0.14635 -0.66358 -0.15122 -0.67593 C -0.1559 -0.68766 -0.15885 -0.69476 -0.16181 -0.7071 C -0.1625 -0.71019 -0.16302 -0.71327 -0.16354 -0.71636 C -0.16424 -0.72253 -0.16458 -0.72902 -0.16528 -0.73519 C -0.1658 -0.73827 -0.16667 -0.74136 -0.16701 -0.74445 C -0.16788 -0.75062 -0.16823 -0.7571 -0.16875 -0.76327 C -0.16771 -0.80803 -0.16701 -0.85247 -0.16528 -0.89723 C -0.1651 -0.90155 -0.16389 -0.90556 -0.16354 -0.91019 C -0.16285 -0.91914 -0.1625 -0.9284 -0.16181 -0.93797 C -0.16076 -0.95124 -0.16024 -0.96513 -0.15833 -0.9784 C -0.15677 -0.9892 -0.15122 -1.00957 -0.15122 -1.00926 C -0.1474 -1.04445 -0.15295 -1.0071 -0.14427 -1.03766 C -0.14254 -1.04352 -0.14288 -1.05093 -0.1408 -1.05648 C -0.13958 -1.05957 -0.13854 -1.06266 -0.13733 -1.06574 C -0.13507 -1.07099 -0.13229 -1.07562 -0.13021 -1.08118 C -0.12882 -1.08519 -0.1283 -1.09013 -0.12674 -1.09383 C -0.12483 -1.09846 -0.12118 -1.10093 -0.11979 -1.10618 C -0.11493 -1.12346 -0.11771 -1.11513 -0.11094 -1.13118 C -0.1059 -1.15803 -0.11424 -1.11574 -0.10399 -1.15587 C -0.10243 -1.16173 -0.10035 -1.17439 -0.10035 -1.17408 C -0.10104 -1.2213 -0.10122 -1.26821 -0.10208 -1.31482 C -0.10226 -1.3213 -0.10347 -1.32716 -0.10399 -1.33365 C -0.10573 -1.36544 -0.10573 -1.36327 -0.10573 -1.38365 L -0.10573 -1.38334 " pathEditMode="relative" rAng="0" ptsTypes="AAAAAAAAAAAAAAAAAAAAAAAAAAAAAAAAAAAAAAAAAAAAAAAAAA">
                                          <p:cBhvr>
                                            <p:cTn id="47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47" y="-6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0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0.00747 -0.07808 L -0.00747 -0.07808 C 4.16667E-6 -0.08117 0.00781 -0.08271 0.01527 -0.08765 C 0.01805 -0.08919 0.01979 -0.09382 0.02222 -0.0966 C 0.02621 -0.10123 0.03038 -0.10524 0.03454 -0.10925 C 0.03802 -0.11234 0.04184 -0.11481 0.04513 -0.11851 C 0.04774 -0.1216 0.0585 -0.13518 0.06267 -0.14351 C 0.06458 -0.14753 0.06614 -0.15185 0.06788 -0.15586 C 0.07031 -0.16203 0.07274 -0.16851 0.07482 -0.17469 C 0.07847 -0.18518 0.08333 -0.19444 0.08541 -0.20617 C 0.08732 -0.21604 0.08941 -0.22623 0.09062 -0.23703 C 0.09218 -0.24845 0.09305 -0.25987 0.09427 -0.2716 C 0.09618 -0.43888 0.09062 -0.3787 0.10121 -0.47746 C 0.10173 -0.48302 0.10173 -0.48858 0.10295 -0.4929 C 0.10468 -0.49969 0.10659 -0.50555 0.10833 -0.51141 C 0.10954 -0.51666 0.11041 -0.52222 0.1118 -0.52777 C 0.11336 -0.5324 0.11527 -0.53765 0.11701 -0.5429 C 0.11823 -0.55123 0.11857 -0.55987 0.12048 -0.56821 C 0.12673 -0.59197 0.14479 -0.63641 0.15208 -0.65493 C 0.15451 -0.66141 0.15659 -0.66759 0.1592 -0.67376 C 0.16441 -0.68641 0.17048 -0.69783 0.175 -0.71141 C 0.17673 -0.71635 0.17795 -0.72253 0.1802 -0.72685 C 0.1927 -0.75185 0.19079 -0.74074 0.20468 -0.75802 C 0.20677 -0.76049 0.20798 -0.76481 0.21007 -0.76728 C 0.21684 -0.77623 0.23107 -0.79228 0.23107 -0.79228 C 0.23229 -0.79537 0.23316 -0.79907 0.23454 -0.80185 C 0.23611 -0.80462 0.23819 -0.80617 0.23975 -0.80802 C 0.24635 -0.81635 0.25277 -0.82407 0.2592 -0.83302 C 0.26441 -0.84012 0.26857 -0.85092 0.275 -0.85462 C 0.29652 -0.86728 0.27517 -0.85339 0.29427 -0.87067 C 0.30191 -0.87716 0.30607 -0.87654 0.31354 -0.8858 C 0.32031 -0.89444 0.32691 -0.90339 0.33281 -0.9145 C 0.33958 -0.92623 0.33611 -0.92129 0.3434 -0.92962 C 0.36059 -0.97067 0.33854 -0.92129 0.35382 -0.94845 C 0.36059 -0.96049 0.36701 -0.97283 0.37326 -0.98611 C 0.37638 -0.99321 0.37864 -1.00061 0.38194 -1.00771 C 0.39236 -1.02932 0.39757 -1.02932 0.40659 -1.05771 C 0.40937 -1.06697 0.4118 -1.07685 0.41527 -1.0858 C 0.4177 -1.09135 0.4217 -1.09537 0.42413 -1.10123 C 0.42934 -1.11481 0.4335 -1.13024 0.43802 -1.14475 C 0.446 -1.16913 0.46076 -1.2145 0.46441 -1.23271 C 0.46614 -1.24074 0.46805 -1.24907 0.46961 -1.25709 C 0.471 -1.26481 0.47135 -1.27191 0.47326 -1.27901 C 0.475 -1.28641 0.47847 -1.29074 0.4802 -1.29783 C 0.48784 -1.32777 0.49375 -1.35802 0.50121 -1.38765 C 0.50416 -1.39907 0.50694 -1.4108 0.51007 -1.42222 C 0.51267 -1.43179 0.51632 -1.44043 0.51875 -1.4503 C 0.52152 -1.46018 0.52309 -1.47129 0.52586 -1.48148 C 0.52708 -1.48611 0.52968 -1.48919 0.53107 -1.49382 C 0.54062 -1.52407 0.52656 -1.49506 0.5434 -1.525 C 0.54461 -1.52716 0.54531 -1.53024 0.54687 -1.53117 L 0.55208 -1.53425 L 0.55382 -1.53765 " pathEditMode="relative" rAng="0" ptsTypes="AAAAAAAAAAAAAAAAAAAAAAAAAAAAAAAAAAAAAAAAAAAAAAAAAAAAA">
                                          <p:cBhvr>
                                            <p:cTn id="49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056" y="-7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0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0.00729 -0.08734 L 0.00729 -0.08703 C 0.00434 -0.10308 0.00243 -0.11944 -0.00156 -0.13426 C -0.00469 -0.14567 -0.01059 -0.15401 -0.01389 -0.16543 C -0.01614 -0.17376 -0.0184 -0.1824 -0.02083 -0.19043 C -0.02239 -0.19567 -0.02465 -0.20061 -0.02621 -0.20617 C -0.0276 -0.21111 -0.0283 -0.21666 -0.02969 -0.2216 C -0.03229 -0.23117 -0.03611 -0.23981 -0.03837 -0.24969 C -0.0408 -0.25956 -0.04184 -0.27037 -0.04375 -0.28086 C -0.04479 -0.30586 -0.04583 -0.33086 -0.04722 -0.35586 C -0.05035 -0.41049 -0.0533 -0.39969 -0.04896 -0.45864 C -0.04861 -0.46419 -0.0467 -0.46913 -0.04548 -0.47438 C -0.04062 -0.49259 -0.03646 -0.50864 -0.02969 -0.52438 C -0.02812 -0.52777 -0.02639 -0.53117 -0.0243 -0.53364 C -0.0033 -0.56018 0.00122 -0.56419 0.02483 -0.58024 C 0.0375 -0.58919 0.04983 -0.60123 0.06337 -0.60524 L 0.08438 -0.61172 C 0.09844 -0.61975 0.11285 -0.62685 0.12656 -0.63642 C 0.16615 -0.66481 0.12188 -0.63209 0.16163 -0.6645 C 0.16979 -0.67129 0.17813 -0.67654 0.18629 -0.68333 C 0.19896 -0.69382 0.21875 -0.71111 0.23004 -0.72685 C 0.23525 -0.73426 0.2441 -0.75185 0.2441 -0.75154 C 0.24653 -0.7645 0.25018 -0.77623 0.25122 -0.7895 C 0.25347 -0.81882 0.25174 -0.80401 0.25643 -0.83302 C 0.25903 -0.87777 0.25955 -0.86605 0.25469 -0.92345 C 0.254 -0.93209 0.25226 -0.94012 0.25122 -0.94845 C 0.25035 -0.95463 0.25018 -0.96111 0.24948 -0.96728 C 0.24913 -0.97006 0.24479 -0.99475 0.2441 -1.00154 C 0.2434 -1.00987 0.24288 -1.01821 0.24236 -1.02654 C 0.24167 -1.03796 0.24167 -1.04938 0.24063 -1.0608 C 0.23993 -1.06821 0.23837 -1.0753 0.23715 -1.08271 C 0.23663 -1.09382 0.23525 -1.13302 0.23368 -1.14814 C 0.23281 -1.15555 0.23125 -1.16265 0.23004 -1.17006 C 0.22952 -1.18549 0.22934 -1.20123 0.2283 -1.21666 C 0.22813 -1.22098 0.22691 -1.225 0.22656 -1.22901 C 0.22257 -1.275 0.22709 -1.24135 0.22309 -1.26944 C 0.22847 -1.37098 0.21945 -1.31111 0.23004 -1.34444 C 0.23143 -1.34845 0.23212 -1.35277 0.23368 -1.35679 C 0.23681 -1.36543 0.2441 -1.38179 0.2441 -1.38148 C 0.24479 -1.38611 0.24479 -1.39012 0.24584 -1.39413 C 0.24722 -1.39907 0.24948 -1.40185 0.25122 -1.40679 C 0.25365 -1.41265 0.25625 -1.41851 0.25816 -1.42561 C 0.26893 -1.46018 0.25174 -1.41975 0.27049 -1.45987 C 0.27413 -1.47963 0.26927 -1.45802 0.27934 -1.48148 C 0.28281 -1.48981 0.28351 -1.50092 0.28629 -1.50956 C 0.28768 -1.51419 0.28976 -1.5179 0.2915 -1.52222 C 0.29358 -1.53703 0.29219 -1.53086 0.29514 -1.54105 L 0.29514 -1.54074 " pathEditMode="relative" rAng="0" ptsTypes="AAAAAAAAAAAAAAAAAAAAAAAAAAAAAAAAAAAAAAAAAAAAAAAA">
                                          <p:cBhvr>
                                            <p:cTn id="51" dur="3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8" y="-7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0.00382 -0.16111 L -0.00382 -0.16081 C -0.00486 -0.18858 -0.00486 -0.20525 -0.00747 -0.22994 C -0.00851 -0.24105 -0.01215 -0.25895 -0.01441 -0.26729 C -0.0151 -0.27037 -0.01701 -0.27099 -0.01788 -0.27346 C -0.02691 -0.29877 -0.01962 -0.28457 -0.02674 -0.30155 C -0.02899 -0.30679 -0.0316 -0.31173 -0.03368 -0.31729 C -0.03854 -0.32932 -0.04306 -0.34229 -0.04774 -0.35463 C -0.04896 -0.35772 -0.05017 -0.36081 -0.05122 -0.36389 C -0.05365 -0.3713 -0.05625 -0.3784 -0.05833 -0.38581 C -0.05972 -0.39074 -0.06042 -0.3963 -0.06181 -0.40155 C -0.0684 -0.42716 -0.06667 -0.42099 -0.07413 -0.43889 C -0.07517 -0.44506 -0.07604 -0.45155 -0.0776 -0.45741 C -0.07847 -0.46111 -0.08021 -0.46389 -0.08108 -0.46698 C -0.08646 -0.48889 -0.07813 -0.47099 -0.08819 -0.48858 C -0.08924 -0.49599 -0.08976 -0.50402 -0.09167 -0.5105 C -0.09271 -0.51451 -0.09566 -0.51605 -0.09688 -0.52006 C -0.09809 -0.52377 -0.09757 -0.52871 -0.09861 -0.53241 C -0.1 -0.53704 -0.10208 -0.54074 -0.10399 -0.54476 C -0.10451 -0.54784 -0.10469 -0.55155 -0.10573 -0.55432 C -0.1066 -0.55679 -0.10851 -0.55772 -0.1092 -0.5605 C -0.1191 -0.59537 -0.10052 -0.54815 -0.11615 -0.5855 C -0.11806 -0.59506 -0.11823 -0.59784 -0.12153 -0.6071 C -0.12361 -0.61389 -0.12552 -0.62068 -0.12847 -0.62593 C -0.12969 -0.62809 -0.1309 -0.62994 -0.13194 -0.6321 C -0.13559 -0.64044 -0.13837 -0.64969 -0.14254 -0.65741 C -0.14722 -0.66574 -0.14635 -0.66358 -0.15122 -0.67593 C -0.1559 -0.68766 -0.15885 -0.69476 -0.16181 -0.7071 C -0.1625 -0.71019 -0.16302 -0.71327 -0.16354 -0.71636 C -0.16424 -0.72253 -0.16458 -0.72902 -0.16528 -0.73519 C -0.1658 -0.73827 -0.16667 -0.74136 -0.16701 -0.74445 C -0.16788 -0.75062 -0.16823 -0.7571 -0.16875 -0.76327 C -0.16771 -0.80803 -0.16701 -0.85247 -0.16528 -0.89723 C -0.1651 -0.90155 -0.16389 -0.90556 -0.16354 -0.91019 C -0.16285 -0.91914 -0.1625 -0.9284 -0.16181 -0.93797 C -0.16076 -0.95124 -0.16024 -0.96513 -0.15833 -0.9784 C -0.15677 -0.9892 -0.15122 -1.00957 -0.15122 -1.00926 C -0.1474 -1.04445 -0.15295 -1.0071 -0.14427 -1.03766 C -0.14254 -1.04352 -0.14288 -1.05093 -0.1408 -1.05648 C -0.13958 -1.05957 -0.13854 -1.06266 -0.13733 -1.06574 C -0.13507 -1.07099 -0.13229 -1.07562 -0.13021 -1.08118 C -0.12882 -1.08519 -0.1283 -1.09013 -0.12674 -1.09383 C -0.12483 -1.09846 -0.12118 -1.10093 -0.11979 -1.10618 C -0.11493 -1.12346 -0.11771 -1.11513 -0.11094 -1.13118 C -0.1059 -1.15803 -0.11424 -1.11574 -0.10399 -1.15587 C -0.10243 -1.16173 -0.10035 -1.17439 -0.10035 -1.17408 C -0.10104 -1.2213 -0.10122 -1.26821 -0.10208 -1.31482 C -0.10226 -1.3213 -0.10347 -1.32716 -0.10399 -1.33365 C -0.10573 -1.36544 -0.10573 -1.36327 -0.10573 -1.38365 L -0.10573 -1.38334 " pathEditMode="relative" rAng="0" ptsTypes="AAAAAAAAAAAAAAAAAAAAAAAAAAAAAAAAAAAAAAAAAAAAAAAAAA">
                                          <p:cBhvr>
                                            <p:cTn id="53" dur="3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47" y="-6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0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0.0073 -0.08735 L 0.0073 -0.08704 C 0.00435 -0.10309 0.00244 -0.11945 -0.00156 -0.13426 C -0.00468 -0.14568 -0.0106 -0.15401 -0.01389 -0.16543 C -0.01614 -0.17377 -0.0184 -0.18241 -0.02084 -0.19043 C -0.0224 -0.19568 -0.02465 -0.20062 -0.02621 -0.20618 C -0.0276 -0.21111 -0.0283 -0.21667 -0.02969 -0.22161 C -0.0323 -0.23118 -0.03611 -0.23982 -0.03837 -0.24969 C -0.0408 -0.25957 -0.04185 -0.27037 -0.04374 -0.28087 C -0.0448 -0.30587 -0.04584 -0.33087 -0.04723 -0.35587 C -0.05035 -0.4105 -0.0533 -0.39969 -0.04896 -0.45864 C -0.04862 -0.4642 -0.0467 -0.46914 -0.04549 -0.47439 C -0.04063 -0.4926 -0.03646 -0.50864 -0.02969 -0.52439 C -0.02812 -0.52778 -0.02639 -0.53118 -0.0243 -0.53364 C -0.00329 -0.56019 0.00122 -0.5642 0.02483 -0.58025 C 0.03751 -0.5892 0.04983 -0.60124 0.06337 -0.60525 L 0.08438 -0.61173 C 0.09844 -0.61976 0.11285 -0.62685 0.12657 -0.63642 C 0.16615 -0.66482 0.12188 -0.6321 0.16164 -0.66451 C 0.1698 -0.6713 0.17813 -0.67655 0.18629 -0.68334 C 0.19896 -0.69383 0.21876 -0.71111 0.23004 -0.72685 C 0.23525 -0.73426 0.2441 -0.75185 0.2441 -0.75155 C 0.24653 -0.76451 0.25018 -0.77624 0.25122 -0.78951 C 0.25348 -0.81883 0.25174 -0.80401 0.25643 -0.83303 C 0.25903 -0.87778 0.25955 -0.86605 0.25469 -0.92346 C 0.254 -0.9321 0.25226 -0.94013 0.25122 -0.94846 C 0.25035 -0.95463 0.25018 -0.96111 0.24948 -0.96729 C 0.24914 -0.97006 0.2448 -0.99476 0.2441 -1.00155 C 0.24341 -1.00988 0.24289 -1.01821 0.24237 -1.02655 C 0.24167 -1.03797 0.24167 -1.04939 0.24063 -1.06081 C 0.23994 -1.06821 0.23837 -1.07531 0.23716 -1.08272 C 0.23664 -1.09383 0.23525 -1.13303 0.23369 -1.14815 C 0.23282 -1.15556 0.23126 -1.16266 0.23004 -1.17006 C 0.22952 -1.1855 0.22935 -1.20124 0.2283 -1.21667 C 0.22813 -1.22099 0.22691 -1.225 0.22657 -1.22901 C 0.22257 -1.27531 0.22709 -1.24136 0.2231 -1.26945 C 0.22848 -1.37099 0.21945 -1.31111 0.23004 -1.34445 C 0.23143 -1.34846 0.23212 -1.35278 0.23369 -1.35679 C 0.23681 -1.36543 0.2441 -1.38179 0.2441 -1.38148 C 0.2448 -1.38611 0.2448 -1.39013 0.24584 -1.39414 C 0.24723 -1.39908 0.24948 -1.40216 0.25122 -1.40679 C 0.25365 -1.41266 0.25626 -1.41883 0.25816 -1.42562 C 0.26893 -1.46019 0.25174 -1.41976 0.27049 -1.45988 C 0.27414 -1.47963 0.26928 -1.45803 0.27935 -1.48148 C 0.28282 -1.48982 0.28351 -1.50093 0.28629 -1.50957 C 0.28768 -1.5142 0.28976 -1.5179 0.2915 -1.52222 C 0.29358 -1.53704 0.29219 -1.53087 0.29514 -1.54105 L 0.29514 -1.54074 " pathEditMode="relative" rAng="0" ptsTypes="AAAAAAAAAAAAAAAAAAAAAAAAAAAAAAAAAAAAAAAAAAAAAAAA">
                                          <p:cBhvr>
                                            <p:cTn id="55" dur="39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8" y="-7268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</p:childTnLst>
            </p:cTn>
          </p:par>
        </p:tnLst>
        <p:bldLst>
          <p:bldP spid="9" grpId="0"/>
          <p:bldP spid="10" grpId="0"/>
          <p:bldP spid="11" grpId="0" animBg="1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5" presetID="2" presetClass="entr" presetSubtype="1" accel="7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30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747 -0.07809 L -0.00747 -0.07809 C 3.61111E-6 -0.08118 0.00781 -0.08272 0.01527 -0.08766 C 0.01805 -0.0892 0.01979 -0.09383 0.02222 -0.09661 C 0.02621 -0.10124 0.03038 -0.10525 0.03455 -0.10926 C 0.03802 -0.11235 0.04184 -0.11482 0.04514 -0.11852 C 0.04774 -0.12161 0.0585 -0.13519 0.06267 -0.14352 C 0.06458 -0.14754 0.06614 -0.15186 0.06788 -0.15587 C 0.07031 -0.16204 0.07274 -0.16852 0.07482 -0.1747 C 0.07847 -0.18519 0.08333 -0.19445 0.08541 -0.20618 C 0.08732 -0.21605 0.08941 -0.22624 0.09062 -0.23704 C 0.09218 -0.24846 0.09305 -0.25988 0.09427 -0.27161 C 0.09618 -0.43889 0.09062 -0.3784 0.10121 -0.47747 C 0.10173 -0.48272 0.10173 -0.48828 0.10295 -0.49291 C 0.10468 -0.49939 0.10659 -0.50556 0.10833 -0.51142 C 0.10955 -0.51667 0.11041 -0.52223 0.1118 -0.52747 C 0.11336 -0.53241 0.11527 -0.53766 0.11701 -0.54291 C 0.11823 -0.55124 0.11857 -0.55988 0.12048 -0.56791 C 0.12673 -0.59198 0.14479 -0.63612 0.15208 -0.65494 C 0.15451 -0.66142 0.15659 -0.6676 0.1592 -0.67377 C 0.16441 -0.68642 0.17048 -0.69784 0.175 -0.71142 C 0.17673 -0.71636 0.17795 -0.72254 0.1802 -0.72686 C 0.1927 -0.75155 0.1908 -0.74075 0.20468 -0.75803 C 0.20677 -0.7605 0.20798 -0.76482 0.21007 -0.76729 C 0.21684 -0.77624 0.23107 -0.79229 0.23107 -0.79229 C 0.23229 -0.79538 0.23316 -0.79908 0.23455 -0.80186 C 0.23611 -0.80463 0.23819 -0.80587 0.23975 -0.80803 C 0.24635 -0.81636 0.25277 -0.82408 0.2592 -0.83303 C 0.26441 -0.84013 0.26857 -0.85093 0.275 -0.85463 C 0.29652 -0.86729 0.27517 -0.8534 0.29427 -0.87068 C 0.30191 -0.87717 0.30607 -0.87655 0.31354 -0.88581 C 0.32031 -0.89445 0.32691 -0.9034 0.33281 -0.9142 C 0.33958 -0.92624 0.33611 -0.9213 0.3434 -0.92963 C 0.36059 -0.97068 0.33854 -0.9213 0.35382 -0.94846 C 0.36059 -0.9605 0.36701 -0.97284 0.37326 -0.98612 C 0.37639 -0.99291 0.37864 -1.00062 0.38194 -1.00772 C 0.39236 -1.02933 0.39757 -1.02933 0.40659 -1.05772 C 0.40937 -1.06698 0.4118 -1.07686 0.41527 -1.08581 C 0.4177 -1.09136 0.4217 -1.09538 0.42413 -1.10124 C 0.42934 -1.11482 0.4335 -1.13025 0.43802 -1.14476 C 0.446 -1.16914 0.46076 -1.21451 0.46441 -1.23241 C 0.46614 -1.24075 0.46805 -1.24908 0.46961 -1.2571 C 0.471 -1.26451 0.47135 -1.27192 0.47326 -1.27902 C 0.475 -1.28612 0.47847 -1.29075 0.4802 -1.29784 C 0.48784 -1.32747 0.49375 -1.35803 0.50121 -1.38766 C 0.50416 -1.39908 0.50694 -1.41081 0.51007 -1.42223 C 0.51267 -1.4318 0.51632 -1.44044 0.51875 -1.45031 C 0.52152 -1.46019 0.52309 -1.4713 0.52586 -1.48149 C 0.52708 -1.48612 0.52968 -1.4892 0.53107 -1.49383 C 0.54062 -1.52408 0.52656 -1.49507 0.5434 -1.525 C 0.54461 -1.52717 0.54531 -1.53025 0.54687 -1.53118 L 0.55208 -1.53426 L 0.55382 -1.53766 " pathEditMode="relative" rAng="0" ptsTypes="AAAAAAAAAAAAAAAAAAAAAAAAAAAAAAAAAAAAAAAAAAAAAAAAAAAAA">
                                          <p:cBhvr>
                                            <p:cTn id="31" dur="2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056" y="-7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0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00729 -0.08734 L 0.00729 -0.08703 C 0.00434 -0.10308 0.00243 -0.11944 -0.00157 -0.13425 C -0.00469 -0.14567 -0.01059 -0.15401 -0.01389 -0.16543 C -0.01615 -0.17376 -0.01841 -0.1824 -0.02084 -0.19043 C -0.0224 -0.19567 -0.02466 -0.20061 -0.02622 -0.20617 C -0.02761 -0.21111 -0.0283 -0.21666 -0.02969 -0.2216 C -0.0323 -0.23117 -0.03611 -0.23981 -0.03837 -0.24969 C -0.0408 -0.25956 -0.04184 -0.27037 -0.04375 -0.28086 C -0.0448 -0.30586 -0.04584 -0.33086 -0.04723 -0.35586 C -0.05035 -0.41049 -0.0533 -0.39969 -0.04896 -0.45864 C -0.04861 -0.46419 -0.04671 -0.46913 -0.04549 -0.47438 C -0.04063 -0.49259 -0.03646 -0.50864 -0.02969 -0.52438 C -0.02813 -0.52777 -0.02639 -0.53117 -0.02431 -0.53364 C -0.0033 -0.56018 0.00121 -0.56419 0.02482 -0.58024 C 0.0375 -0.58919 0.04982 -0.60123 0.06336 -0.60524 L 0.08437 -0.61172 C 0.09843 -0.61975 0.11284 -0.62685 0.12656 -0.63642 C 0.16614 -0.66481 0.12187 -0.63209 0.16163 -0.6645 C 0.16979 -0.67129 0.17812 -0.67654 0.18628 -0.68333 C 0.19895 -0.69382 0.21875 -0.71111 0.23003 -0.72685 C 0.23524 -0.73425 0.24409 -0.75185 0.24409 -0.75154 C 0.24652 -0.7645 0.25017 -0.77623 0.25121 -0.7895 C 0.25347 -0.81882 0.25173 -0.80401 0.25642 -0.83302 C 0.25902 -0.87777 0.25954 -0.86604 0.25468 -0.92345 C 0.25399 -0.93209 0.25225 -0.94012 0.25121 -0.94845 C 0.25034 -0.95463 0.25017 -0.96111 0.24948 -0.96728 C 0.24913 -0.97006 0.24479 -0.99475 0.24409 -1.00154 C 0.2434 -1.00987 0.24288 -1.01821 0.24236 -1.02654 C 0.24166 -1.03796 0.24166 -1.04938 0.24062 -1.0608 C 0.23993 -1.06821 0.23836 -1.0753 0.23715 -1.08271 C 0.23663 -1.09382 0.23524 -1.13302 0.23368 -1.14814 C 0.23281 -1.15555 0.23125 -1.16265 0.23003 -1.17006 C 0.22951 -1.18549 0.22934 -1.20123 0.22829 -1.21666 C 0.22812 -1.22098 0.22691 -1.225 0.22656 -1.2287 C 0.22257 -1.2753 0.22708 -1.24104 0.22309 -1.26944 C 0.22847 -1.37098 0.21944 -1.31111 0.23003 -1.34444 C 0.23142 -1.34845 0.23211 -1.35277 0.23368 -1.35679 C 0.2368 -1.36543 0.24409 -1.38179 0.24409 -1.38148 C 0.24479 -1.38611 0.24479 -1.39043 0.24583 -1.39413 C 0.24722 -1.39907 0.24948 -1.40246 0.25121 -1.40679 C 0.25364 -1.41296 0.25625 -1.41882 0.25816 -1.42561 C 0.26892 -1.46018 0.25173 -1.41975 0.27048 -1.45987 C 0.27413 -1.47963 0.26927 -1.45802 0.27934 -1.48148 C 0.28281 -1.48981 0.2835 -1.50092 0.28628 -1.50956 C 0.28767 -1.51419 0.28975 -1.5179 0.29149 -1.52222 C 0.29357 -1.53703 0.29218 -1.53086 0.29514 -1.54104 L 0.29514 -1.54074 " pathEditMode="relative" rAng="0" ptsTypes="AAAAAAAAAAAAAAAAAAAAAAAAAAAAAAAAAAAAAAAAAAAAAAAA">
                                          <p:cBhvr>
                                            <p:cTn id="3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8" y="-7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0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00382 -0.16111 L -0.00382 -0.16081 C -0.00486 -0.18858 -0.00486 -0.20525 -0.00746 -0.22994 C -0.0085 -0.24105 -0.01215 -0.25895 -0.01441 -0.26729 C -0.0151 -0.27037 -0.01701 -0.27099 -0.01788 -0.27346 C -0.02691 -0.29877 -0.01961 -0.28457 -0.02673 -0.30155 C -0.02899 -0.30679 -0.03159 -0.31173 -0.03368 -0.31729 C -0.03854 -0.32932 -0.04305 -0.34229 -0.04774 -0.35463 C -0.04895 -0.35772 -0.05017 -0.36081 -0.05121 -0.36389 C -0.05364 -0.3713 -0.05625 -0.3784 -0.05833 -0.38581 C -0.05972 -0.39074 -0.06041 -0.3963 -0.0618 -0.40155 C -0.0684 -0.42716 -0.06666 -0.42099 -0.07413 -0.43889 C -0.07517 -0.44506 -0.07604 -0.45155 -0.0776 -0.45741 C -0.07847 -0.46111 -0.0802 -0.46389 -0.08107 -0.46698 C -0.08645 -0.48889 -0.07812 -0.47099 -0.08819 -0.48858 C -0.08923 -0.49599 -0.08975 -0.50402 -0.09166 -0.5105 C -0.0927 -0.51451 -0.09566 -0.51605 -0.09687 -0.52006 C -0.09809 -0.52377 -0.09757 -0.52871 -0.09861 -0.53241 C -0.1 -0.53704 -0.10208 -0.54074 -0.10399 -0.54476 C -0.10451 -0.54784 -0.10468 -0.55155 -0.10573 -0.55432 C -0.10659 -0.55679 -0.1085 -0.55772 -0.1092 -0.5605 C -0.11909 -0.59537 -0.10052 -0.54815 -0.11614 -0.5855 C -0.11805 -0.59506 -0.11823 -0.59784 -0.12152 -0.6071 C -0.12361 -0.61389 -0.12552 -0.62068 -0.12847 -0.62593 C -0.12968 -0.62809 -0.1309 -0.62994 -0.13194 -0.6321 C -0.13559 -0.64044 -0.13836 -0.64969 -0.14253 -0.65741 C -0.14722 -0.66574 -0.14635 -0.66358 -0.15121 -0.67593 C -0.1559 -0.68766 -0.15885 -0.69476 -0.1618 -0.7071 C -0.1625 -0.71019 -0.16302 -0.71327 -0.16354 -0.71636 C -0.16423 -0.72253 -0.16458 -0.72902 -0.16527 -0.73519 C -0.16579 -0.73827 -0.16666 -0.74136 -0.16701 -0.74445 C -0.16788 -0.75062 -0.16823 -0.7571 -0.16875 -0.76327 C -0.1677 -0.80803 -0.16701 -0.85247 -0.16527 -0.89723 C -0.1651 -0.90155 -0.16389 -0.90556 -0.16354 -0.91019 C -0.16284 -0.91914 -0.1625 -0.9284 -0.1618 -0.93797 C -0.16076 -0.95124 -0.16024 -0.96513 -0.15833 -0.9784 C -0.15677 -0.9892 -0.15121 -1.00957 -0.15121 -1.00926 C -0.14739 -1.04445 -0.15295 -1.0071 -0.14427 -1.03766 C -0.14253 -1.04352 -0.14288 -1.05093 -0.14079 -1.05648 C -0.13958 -1.05957 -0.13854 -1.06266 -0.13732 -1.06574 C -0.13507 -1.07099 -0.13229 -1.07562 -0.1302 -1.08118 C -0.12882 -1.08519 -0.12829 -1.09013 -0.12673 -1.09383 C -0.12482 -1.09846 -0.12118 -1.10093 -0.11979 -1.10618 C -0.11493 -1.12346 -0.1177 -1.11513 -0.11093 -1.13118 C -0.1059 -1.15803 -0.11423 -1.11574 -0.10399 -1.15587 C -0.10243 -1.16173 -0.10034 -1.17439 -0.10034 -1.17408 C -0.10104 -1.2213 -0.10121 -1.26821 -0.10208 -1.31482 C -0.10225 -1.3213 -0.10347 -1.32716 -0.10399 -1.33364 C -0.10573 -1.36544 -0.10573 -1.36327 -0.10573 -1.38364 L -0.10573 -1.38334 " pathEditMode="relative" rAng="0" ptsTypes="AAAAAAAAAAAAAAAAAAAAAAAAAAAAAAAAAAAAAAAAAAAAAAAAAA">
                                          <p:cBhvr>
                                            <p:cTn id="35" dur="1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47" y="-6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0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00747 -0.07809 L -0.00747 -0.07809 C 1.11111E-6 -0.08118 0.00781 -0.08272 0.01528 -0.08766 C 0.01805 -0.0892 0.01979 -0.09383 0.02222 -0.09661 C 0.02621 -0.10124 0.03038 -0.10525 0.03455 -0.10926 C 0.03802 -0.11235 0.04184 -0.11482 0.04514 -0.11852 C 0.04774 -0.12161 0.05851 -0.13519 0.06267 -0.14352 C 0.06458 -0.14753 0.06614 -0.15186 0.06788 -0.15587 C 0.07031 -0.16204 0.07274 -0.16852 0.07483 -0.17469 C 0.07847 -0.18519 0.08333 -0.19445 0.08542 -0.20618 C 0.08733 -0.21605 0.08941 -0.22624 0.09062 -0.23704 C 0.09219 -0.24846 0.09305 -0.25988 0.09427 -0.27161 C 0.09618 -0.43889 0.09062 -0.3784 0.10121 -0.47747 C 0.10174 -0.48272 0.10174 -0.48827 0.10295 -0.4929 C 0.10469 -0.49939 0.1066 -0.50556 0.10833 -0.51142 C 0.10955 -0.51667 0.11042 -0.52223 0.1118 -0.52747 C 0.11337 -0.53241 0.11528 -0.53766 0.11701 -0.5429 C 0.11823 -0.55124 0.11858 -0.55988 0.12049 -0.5679 C 0.12674 -0.59198 0.14479 -0.63611 0.15208 -0.65494 C 0.15451 -0.66142 0.1566 -0.6676 0.1592 -0.67377 C 0.16441 -0.68642 0.17049 -0.69784 0.175 -0.71142 C 0.17674 -0.71636 0.17795 -0.72253 0.18021 -0.72686 C 0.19271 -0.75155 0.1908 -0.74074 0.20469 -0.75803 C 0.20677 -0.7605 0.20799 -0.76482 0.21007 -0.76729 C 0.21684 -0.77624 0.23108 -0.79229 0.23108 -0.79229 C 0.23229 -0.79537 0.23316 -0.79908 0.23455 -0.80186 C 0.23611 -0.80463 0.23819 -0.80587 0.23976 -0.80803 C 0.24635 -0.81636 0.25278 -0.82408 0.2592 -0.83303 C 0.26441 -0.84013 0.26858 -0.85093 0.275 -0.85463 C 0.29653 -0.86729 0.27517 -0.8534 0.29427 -0.87068 C 0.30191 -0.87716 0.30608 -0.87655 0.31354 -0.88581 C 0.32031 -0.89445 0.32691 -0.9034 0.33281 -0.9142 C 0.33958 -0.92624 0.33611 -0.9213 0.3434 -0.92963 C 0.36059 -0.97068 0.33854 -0.9213 0.35382 -0.94846 C 0.36059 -0.9605 0.36701 -0.97284 0.37326 -0.98611 C 0.37639 -0.9929 0.37864 -1.00062 0.38194 -1.00772 C 0.39236 -1.02932 0.39757 -1.02932 0.4066 -1.05772 C 0.40937 -1.06698 0.4118 -1.07686 0.41528 -1.08581 C 0.41771 -1.09136 0.4217 -1.09537 0.42413 -1.10124 C 0.42934 -1.11482 0.43351 -1.13025 0.43802 -1.14476 C 0.44601 -1.16914 0.46076 -1.21451 0.46441 -1.23241 C 0.46614 -1.24074 0.46805 -1.24908 0.46962 -1.2571 C 0.47101 -1.26451 0.47135 -1.27192 0.47326 -1.27902 C 0.475 -1.28611 0.47847 -1.29074 0.48021 -1.29784 C 0.48785 -1.32747 0.49375 -1.35803 0.50121 -1.38766 C 0.50417 -1.39908 0.50694 -1.41081 0.51007 -1.42223 C 0.51267 -1.43179 0.51632 -1.44044 0.51875 -1.45031 C 0.52153 -1.46019 0.52309 -1.4713 0.52587 -1.48148 C 0.52708 -1.48611 0.52969 -1.4892 0.53108 -1.49383 C 0.54062 -1.52408 0.52656 -1.49507 0.5434 -1.525 C 0.54462 -1.52716 0.54531 -1.53025 0.54687 -1.53118 L 0.55208 -1.53426 L 0.55382 -1.53766 " pathEditMode="relative" rAng="0" ptsTypes="AAAAAAAAAAAAAAAAAAAAAAAAAAAAAAAAAAAAAAAAAAAAAAAAAAAAA">
                                          <p:cBhvr>
                                            <p:cTn id="37" dur="2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056" y="-7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073 -0.08735 L 0.0073 -0.08704 C 0.00435 -0.10309 0.00244 -0.11945 -0.00156 -0.13426 C -0.00468 -0.14568 -0.0106 -0.15401 -0.01389 -0.16543 C -0.01614 -0.17377 -0.0184 -0.18241 -0.02084 -0.19043 C -0.0224 -0.19568 -0.02465 -0.20062 -0.02621 -0.20618 C -0.0276 -0.21111 -0.0283 -0.21667 -0.02969 -0.22161 C -0.0323 -0.23118 -0.03611 -0.23982 -0.03837 -0.24969 C -0.0408 -0.25957 -0.04185 -0.27037 -0.04374 -0.28087 C -0.0448 -0.30587 -0.04584 -0.33087 -0.04723 -0.35587 C -0.05035 -0.4105 -0.0533 -0.39969 -0.04896 -0.45864 C -0.04862 -0.4642 -0.0467 -0.46914 -0.04549 -0.47439 C -0.04063 -0.4926 -0.03646 -0.50864 -0.02969 -0.52439 C -0.02812 -0.52778 -0.02639 -0.53118 -0.0243 -0.53364 C -0.00329 -0.56019 0.00122 -0.5642 0.02483 -0.58025 C 0.03751 -0.5892 0.04983 -0.60124 0.06337 -0.60525 L 0.08438 -0.61173 C 0.09844 -0.61976 0.11285 -0.62685 0.12657 -0.63642 C 0.16615 -0.66482 0.12188 -0.6321 0.16164 -0.66451 C 0.1698 -0.6713 0.17813 -0.67655 0.18629 -0.68334 C 0.19896 -0.69383 0.21876 -0.71111 0.23004 -0.72685 C 0.23525 -0.73426 0.2441 -0.75185 0.2441 -0.75155 C 0.24653 -0.76451 0.25018 -0.77624 0.25122 -0.78951 C 0.25348 -0.81883 0.25174 -0.80401 0.25643 -0.83303 C 0.25903 -0.87778 0.25955 -0.86605 0.25469 -0.92346 C 0.254 -0.9321 0.25226 -0.94013 0.25122 -0.94846 C 0.25035 -0.95463 0.25018 -0.96111 0.24948 -0.96729 C 0.24914 -0.97006 0.2448 -0.99476 0.2441 -1.00155 C 0.24341 -1.00988 0.24289 -1.01821 0.24237 -1.02655 C 0.24167 -1.03797 0.24167 -1.04939 0.24063 -1.06081 C 0.23994 -1.06821 0.23837 -1.07531 0.23716 -1.08272 C 0.23664 -1.09383 0.23525 -1.13303 0.23369 -1.14815 C 0.23282 -1.15556 0.23126 -1.16266 0.23004 -1.17006 C 0.22952 -1.1855 0.22935 -1.20124 0.2283 -1.21667 C 0.22813 -1.22099 0.22691 -1.225 0.22657 -1.22901 C 0.22257 -1.27531 0.22709 -1.24136 0.2231 -1.26945 C 0.22848 -1.37099 0.21945 -1.31111 0.23004 -1.34445 C 0.23143 -1.34846 0.23212 -1.35278 0.23369 -1.35679 C 0.23681 -1.36543 0.2441 -1.38179 0.2441 -1.38148 C 0.2448 -1.38611 0.2448 -1.39013 0.24584 -1.39414 C 0.24723 -1.39908 0.24948 -1.40216 0.25122 -1.40679 C 0.25365 -1.41266 0.25626 -1.41883 0.25816 -1.42562 C 0.26893 -1.46019 0.25174 -1.41976 0.27049 -1.45988 C 0.27414 -1.47963 0.26928 -1.45803 0.27935 -1.48148 C 0.28282 -1.48982 0.28351 -1.50093 0.28629 -1.50957 C 0.28768 -1.5142 0.28976 -1.5179 0.2915 -1.52222 C 0.29358 -1.53704 0.29219 -1.53087 0.29514 -1.54105 L 0.29514 -1.54074 " pathEditMode="relative" rAng="0" ptsTypes="AAAAAAAAAAAAAAAAAAAAAAAAAAAAAAAAAAAAAAAAAAAAAAAA">
                                          <p:cBhvr>
                                            <p:cTn id="39" dur="27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8" y="-7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0" presetClass="path" presetSubtype="0" accel="50000" decel="50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-0.00382 -0.16111 L -0.00382 -0.1608 C -0.00486 -0.18858 -0.00486 -0.20525 -0.00747 -0.22994 C -0.00851 -0.24105 -0.01216 -0.25895 -0.01441 -0.26728 C -0.01511 -0.27037 -0.01702 -0.27099 -0.01789 -0.27346 C -0.02691 -0.29877 -0.01962 -0.28457 -0.02674 -0.30154 C -0.029 -0.30679 -0.0316 -0.31173 -0.03368 -0.31728 C -0.03855 -0.32932 -0.04306 -0.34228 -0.04775 -0.35463 C -0.04896 -0.35772 -0.05018 -0.3608 -0.05122 -0.36389 C -0.05365 -0.3713 -0.05625 -0.3784 -0.05834 -0.3858 C -0.05973 -0.39074 -0.06042 -0.3963 -0.06181 -0.40154 C -0.06841 -0.42716 -0.06667 -0.42099 -0.07414 -0.43889 C -0.07518 -0.44506 -0.07605 -0.45154 -0.07761 -0.45741 C -0.07848 -0.46111 -0.08021 -0.46389 -0.08108 -0.46698 C -0.08646 -0.48889 -0.07813 -0.47099 -0.0882 -0.48858 C -0.08924 -0.49599 -0.08976 -0.50401 -0.09167 -0.51049 C -0.09271 -0.51451 -0.09566 -0.51605 -0.09688 -0.52006 C -0.09809 -0.52377 -0.09757 -0.5287 -0.09861 -0.53241 C -0.1 -0.53704 -0.10209 -0.54074 -0.104 -0.54475 C -0.10452 -0.54784 -0.10469 -0.55154 -0.10573 -0.55432 C -0.1066 -0.55679 -0.10851 -0.55772 -0.10921 -0.56049 C -0.1191 -0.59537 -0.10052 -0.54815 -0.11615 -0.58549 C -0.11806 -0.59506 -0.11823 -0.59784 -0.12153 -0.6071 C -0.12361 -0.61389 -0.12552 -0.62068 -0.12848 -0.62593 C -0.12969 -0.62809 -0.13091 -0.62994 -0.13195 -0.6321 C -0.13559 -0.64043 -0.13837 -0.64969 -0.14254 -0.65741 C -0.14723 -0.66574 -0.14636 -0.66358 -0.15122 -0.67593 C -0.15591 -0.68765 -0.15886 -0.69475 -0.16181 -0.7071 C -0.1625 -0.71019 -0.16302 -0.71327 -0.16355 -0.71636 C -0.16424 -0.72253 -0.16459 -0.72901 -0.16528 -0.73519 C -0.1658 -0.73827 -0.16667 -0.74136 -0.16702 -0.74444 C -0.16789 -0.75062 -0.16823 -0.7571 -0.16875 -0.76327 C -0.16771 -0.80802 -0.16702 -0.85247 -0.16528 -0.89722 C -0.16511 -0.90154 -0.16389 -0.90556 -0.16355 -0.91019 C -0.16285 -0.91914 -0.1625 -0.9284 -0.16181 -0.93796 C -0.16077 -0.95123 -0.16025 -0.96512 -0.15834 -0.9784 C -0.15677 -0.9892 -0.15122 -1.00957 -0.15122 -1.00926 C -0.1474 -1.04444 -0.15296 -1.0071 -0.14427 -1.03765 C -0.14254 -1.04352 -0.14289 -1.05093 -0.1408 -1.05648 C -0.13959 -1.05957 -0.13855 -1.06265 -0.13733 -1.06574 C -0.13507 -1.07099 -0.1323 -1.07562 -0.13021 -1.08117 C -0.12882 -1.08519 -0.1283 -1.09012 -0.12674 -1.09383 C -0.12483 -1.09846 -0.12118 -1.10093 -0.1198 -1.10617 C -0.11493 -1.12346 -0.11771 -1.11512 -0.11094 -1.13117 C -0.10591 -1.15802 -0.11424 -1.11574 -0.104 -1.15586 C -0.10243 -1.16173 -0.10035 -1.17438 -0.10035 -1.17407 C -0.10105 -1.2213 -0.10122 -1.26821 -0.10209 -1.31481 C -0.10226 -1.3213 -0.10348 -1.32716 -0.104 -1.33364 C -0.10573 -1.36543 -0.10573 -1.36327 -0.10573 -1.38364 L -0.10573 -1.38333 " pathEditMode="relative" rAng="0" ptsTypes="AAAAAAAAAAAAAAAAAAAAAAAAAAAAAAAAAAAAAAAAAAAAAAAAAA">
                                          <p:cBhvr>
                                            <p:cTn id="41" dur="2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47" y="-6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0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0.00747 -0.07808 L -0.00747 -0.07808 C 4.16667E-6 -0.08117 0.00781 -0.08271 0.01527 -0.08765 C 0.01805 -0.08919 0.01979 -0.09382 0.02222 -0.0966 C 0.02621 -0.10123 0.03038 -0.10524 0.03454 -0.10925 C 0.03802 -0.11234 0.04184 -0.11481 0.04513 -0.11851 C 0.04774 -0.1216 0.0585 -0.13518 0.06267 -0.14351 C 0.06458 -0.14753 0.06614 -0.15185 0.06788 -0.15586 C 0.07031 -0.16203 0.07274 -0.16851 0.07482 -0.17469 C 0.07847 -0.18518 0.08333 -0.19444 0.08541 -0.20617 C 0.08732 -0.21604 0.08941 -0.22623 0.09062 -0.23703 C 0.09218 -0.24845 0.09305 -0.25987 0.09427 -0.2716 C 0.09618 -0.43888 0.09062 -0.3787 0.10121 -0.47746 C 0.10173 -0.48302 0.10173 -0.48858 0.10295 -0.4929 C 0.10468 -0.49969 0.10659 -0.50555 0.10833 -0.51141 C 0.10954 -0.51666 0.11041 -0.52222 0.1118 -0.52777 C 0.11336 -0.5324 0.11527 -0.53765 0.11701 -0.5429 C 0.11823 -0.55123 0.11857 -0.55987 0.12048 -0.56821 C 0.12673 -0.59197 0.14479 -0.63641 0.15208 -0.65493 C 0.15451 -0.66141 0.15659 -0.66759 0.1592 -0.67376 C 0.16441 -0.68641 0.17048 -0.69783 0.175 -0.71141 C 0.17673 -0.71635 0.17795 -0.72253 0.1802 -0.72685 C 0.1927 -0.75185 0.19079 -0.74074 0.20468 -0.75802 C 0.20677 -0.76049 0.20798 -0.76481 0.21007 -0.76728 C 0.21684 -0.77623 0.23107 -0.79228 0.23107 -0.79228 C 0.23229 -0.79537 0.23316 -0.79907 0.23454 -0.80185 C 0.23611 -0.80462 0.23819 -0.80617 0.23975 -0.80802 C 0.24635 -0.81635 0.25277 -0.82407 0.2592 -0.83302 C 0.26441 -0.84012 0.26857 -0.85092 0.275 -0.85462 C 0.29652 -0.86728 0.27517 -0.85339 0.29427 -0.87067 C 0.30191 -0.87716 0.30607 -0.87654 0.31354 -0.8858 C 0.32031 -0.89444 0.32691 -0.90339 0.33281 -0.9145 C 0.33958 -0.92623 0.33611 -0.92129 0.3434 -0.92962 C 0.36059 -0.97067 0.33854 -0.92129 0.35382 -0.94845 C 0.36059 -0.96049 0.36701 -0.97283 0.37326 -0.98611 C 0.37638 -0.99321 0.37864 -1.00061 0.38194 -1.00771 C 0.39236 -1.02932 0.39757 -1.02932 0.40659 -1.05771 C 0.40937 -1.06697 0.4118 -1.07685 0.41527 -1.0858 C 0.4177 -1.09135 0.4217 -1.09537 0.42413 -1.10123 C 0.42934 -1.11481 0.4335 -1.13024 0.43802 -1.14475 C 0.446 -1.16913 0.46076 -1.2145 0.46441 -1.23271 C 0.46614 -1.24074 0.46805 -1.24907 0.46961 -1.25709 C 0.471 -1.26481 0.47135 -1.27191 0.47326 -1.27901 C 0.475 -1.28641 0.47847 -1.29074 0.4802 -1.29783 C 0.48784 -1.32777 0.49375 -1.35802 0.50121 -1.38765 C 0.50416 -1.39907 0.50694 -1.4108 0.51007 -1.42222 C 0.51267 -1.43179 0.51632 -1.44043 0.51875 -1.4503 C 0.52152 -1.46018 0.52309 -1.47129 0.52586 -1.48148 C 0.52708 -1.48611 0.52968 -1.48919 0.53107 -1.49382 C 0.54062 -1.52407 0.52656 -1.49506 0.5434 -1.525 C 0.54461 -1.52716 0.54531 -1.53024 0.54687 -1.53117 L 0.55208 -1.53425 L 0.55382 -1.53765 " pathEditMode="relative" rAng="0" ptsTypes="AAAAAAAAAAAAAAAAAAAAAAAAAAAAAAAAAAAAAAAAAAAAAAAAAAAAA">
                                          <p:cBhvr>
                                            <p:cTn id="43" dur="2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056" y="-7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0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0.00729 -0.08734 L 0.00729 -0.08703 C 0.00434 -0.10308 0.00243 -0.11944 -0.00156 -0.13426 C -0.00469 -0.14567 -0.01059 -0.15401 -0.01389 -0.16543 C -0.01614 -0.17376 -0.0184 -0.1824 -0.02083 -0.19043 C -0.02239 -0.19567 -0.02465 -0.20061 -0.02621 -0.20617 C -0.0276 -0.21111 -0.0283 -0.21666 -0.02969 -0.2216 C -0.03229 -0.23117 -0.03611 -0.23981 -0.03837 -0.24969 C -0.0408 -0.25956 -0.04184 -0.27037 -0.04375 -0.28086 C -0.04479 -0.30586 -0.04583 -0.33086 -0.04722 -0.35586 C -0.05035 -0.41049 -0.0533 -0.39969 -0.04896 -0.45864 C -0.04861 -0.46419 -0.0467 -0.46913 -0.04548 -0.47438 C -0.04062 -0.49259 -0.03646 -0.50864 -0.02969 -0.52438 C -0.02812 -0.52777 -0.02639 -0.53117 -0.0243 -0.53364 C -0.0033 -0.56018 0.00122 -0.56419 0.02483 -0.58024 C 0.0375 -0.58919 0.04983 -0.60123 0.06337 -0.60524 L 0.08438 -0.61172 C 0.09844 -0.61975 0.11285 -0.62685 0.12656 -0.63642 C 0.16615 -0.66481 0.12188 -0.63209 0.16163 -0.6645 C 0.16979 -0.67129 0.17813 -0.67654 0.18629 -0.68333 C 0.19896 -0.69382 0.21875 -0.71111 0.23004 -0.72685 C 0.23525 -0.73426 0.2441 -0.75185 0.2441 -0.75154 C 0.24653 -0.7645 0.25018 -0.77623 0.25122 -0.7895 C 0.25347 -0.81882 0.25174 -0.80401 0.25643 -0.83302 C 0.25903 -0.87777 0.25955 -0.86605 0.25469 -0.92345 C 0.254 -0.93209 0.25226 -0.94012 0.25122 -0.94845 C 0.25035 -0.95463 0.25018 -0.96111 0.24948 -0.96728 C 0.24913 -0.97006 0.24479 -0.99475 0.2441 -1.00154 C 0.2434 -1.00987 0.24288 -1.01821 0.24236 -1.02654 C 0.24167 -1.03796 0.24167 -1.04938 0.24063 -1.0608 C 0.23993 -1.06821 0.23837 -1.0753 0.23715 -1.08271 C 0.23663 -1.09382 0.23525 -1.13302 0.23368 -1.14814 C 0.23281 -1.15555 0.23125 -1.16265 0.23004 -1.17006 C 0.22952 -1.18549 0.22934 -1.20123 0.2283 -1.21666 C 0.22813 -1.22098 0.22691 -1.225 0.22656 -1.22901 C 0.22257 -1.275 0.22709 -1.24135 0.22309 -1.26944 C 0.22847 -1.37098 0.21945 -1.31111 0.23004 -1.34444 C 0.23143 -1.34845 0.23212 -1.35277 0.23368 -1.35679 C 0.23681 -1.36543 0.2441 -1.38179 0.2441 -1.38148 C 0.24479 -1.38611 0.24479 -1.39012 0.24584 -1.39413 C 0.24722 -1.39907 0.24948 -1.40185 0.25122 -1.40679 C 0.25365 -1.41265 0.25625 -1.41851 0.25816 -1.42561 C 0.26893 -1.46018 0.25174 -1.41975 0.27049 -1.45987 C 0.27413 -1.47963 0.26927 -1.45802 0.27934 -1.48148 C 0.28281 -1.48981 0.28351 -1.50092 0.28629 -1.50956 C 0.28768 -1.51419 0.28976 -1.5179 0.2915 -1.52222 C 0.29358 -1.53703 0.29219 -1.53086 0.29514 -1.54105 L 0.29514 -1.54074 " pathEditMode="relative" rAng="0" ptsTypes="AAAAAAAAAAAAAAAAAAAAAAAAAAAAAAAAAAAAAAAAAAAAAAAA">
                                          <p:cBhvr>
                                            <p:cTn id="45" dur="31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8" y="-7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0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0.00382 -0.16111 L -0.00382 -0.16081 C -0.00486 -0.18858 -0.00486 -0.20525 -0.00747 -0.22994 C -0.00851 -0.24105 -0.01215 -0.25895 -0.01441 -0.26729 C -0.0151 -0.27037 -0.01701 -0.27099 -0.01788 -0.27346 C -0.02691 -0.29877 -0.01962 -0.28457 -0.02674 -0.30155 C -0.02899 -0.30679 -0.0316 -0.31173 -0.03368 -0.31729 C -0.03854 -0.32932 -0.04306 -0.34229 -0.04774 -0.35463 C -0.04896 -0.35772 -0.05017 -0.36081 -0.05122 -0.36389 C -0.05365 -0.3713 -0.05625 -0.3784 -0.05833 -0.38581 C -0.05972 -0.39074 -0.06042 -0.3963 -0.06181 -0.40155 C -0.0684 -0.42716 -0.06667 -0.42099 -0.07413 -0.43889 C -0.07517 -0.44506 -0.07604 -0.45155 -0.0776 -0.45741 C -0.07847 -0.46111 -0.08021 -0.46389 -0.08108 -0.46698 C -0.08646 -0.48889 -0.07813 -0.47099 -0.08819 -0.48858 C -0.08924 -0.49599 -0.08976 -0.50402 -0.09167 -0.5105 C -0.09271 -0.51451 -0.09566 -0.51605 -0.09688 -0.52006 C -0.09809 -0.52377 -0.09757 -0.52871 -0.09861 -0.53241 C -0.1 -0.53704 -0.10208 -0.54074 -0.10399 -0.54476 C -0.10451 -0.54784 -0.10469 -0.55155 -0.10573 -0.55432 C -0.1066 -0.55679 -0.10851 -0.55772 -0.1092 -0.5605 C -0.1191 -0.59537 -0.10052 -0.54815 -0.11615 -0.5855 C -0.11806 -0.59506 -0.11823 -0.59784 -0.12153 -0.6071 C -0.12361 -0.61389 -0.12552 -0.62068 -0.12847 -0.62593 C -0.12969 -0.62809 -0.1309 -0.62994 -0.13194 -0.6321 C -0.13559 -0.64044 -0.13837 -0.64969 -0.14254 -0.65741 C -0.14722 -0.66574 -0.14635 -0.66358 -0.15122 -0.67593 C -0.1559 -0.68766 -0.15885 -0.69476 -0.16181 -0.7071 C -0.1625 -0.71019 -0.16302 -0.71327 -0.16354 -0.71636 C -0.16424 -0.72253 -0.16458 -0.72902 -0.16528 -0.73519 C -0.1658 -0.73827 -0.16667 -0.74136 -0.16701 -0.74445 C -0.16788 -0.75062 -0.16823 -0.7571 -0.16875 -0.76327 C -0.16771 -0.80803 -0.16701 -0.85247 -0.16528 -0.89723 C -0.1651 -0.90155 -0.16389 -0.90556 -0.16354 -0.91019 C -0.16285 -0.91914 -0.1625 -0.9284 -0.16181 -0.93797 C -0.16076 -0.95124 -0.16024 -0.96513 -0.15833 -0.9784 C -0.15677 -0.9892 -0.15122 -1.00957 -0.15122 -1.00926 C -0.1474 -1.04445 -0.15295 -1.0071 -0.14427 -1.03766 C -0.14254 -1.04352 -0.14288 -1.05093 -0.1408 -1.05648 C -0.13958 -1.05957 -0.13854 -1.06266 -0.13733 -1.06574 C -0.13507 -1.07099 -0.13229 -1.07562 -0.13021 -1.08118 C -0.12882 -1.08519 -0.1283 -1.09013 -0.12674 -1.09383 C -0.12483 -1.09846 -0.12118 -1.10093 -0.11979 -1.10618 C -0.11493 -1.12346 -0.11771 -1.11513 -0.11094 -1.13118 C -0.1059 -1.15803 -0.11424 -1.11574 -0.10399 -1.15587 C -0.10243 -1.16173 -0.10035 -1.17439 -0.10035 -1.17408 C -0.10104 -1.2213 -0.10122 -1.26821 -0.10208 -1.31482 C -0.10226 -1.3213 -0.10347 -1.32716 -0.10399 -1.33365 C -0.10573 -1.36544 -0.10573 -1.36327 -0.10573 -1.38365 L -0.10573 -1.38334 " pathEditMode="relative" rAng="0" ptsTypes="AAAAAAAAAAAAAAAAAAAAAAAAAAAAAAAAAAAAAAAAAAAAAAAAAA">
                                          <p:cBhvr>
                                            <p:cTn id="47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47" y="-6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0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0.00747 -0.07808 L -0.00747 -0.07808 C 4.16667E-6 -0.08117 0.00781 -0.08271 0.01527 -0.08765 C 0.01805 -0.08919 0.01979 -0.09382 0.02222 -0.0966 C 0.02621 -0.10123 0.03038 -0.10524 0.03454 -0.10925 C 0.03802 -0.11234 0.04184 -0.11481 0.04513 -0.11851 C 0.04774 -0.1216 0.0585 -0.13518 0.06267 -0.14351 C 0.06458 -0.14753 0.06614 -0.15185 0.06788 -0.15586 C 0.07031 -0.16203 0.07274 -0.16851 0.07482 -0.17469 C 0.07847 -0.18518 0.08333 -0.19444 0.08541 -0.20617 C 0.08732 -0.21604 0.08941 -0.22623 0.09062 -0.23703 C 0.09218 -0.24845 0.09305 -0.25987 0.09427 -0.2716 C 0.09618 -0.43888 0.09062 -0.3787 0.10121 -0.47746 C 0.10173 -0.48302 0.10173 -0.48858 0.10295 -0.4929 C 0.10468 -0.49969 0.10659 -0.50555 0.10833 -0.51141 C 0.10954 -0.51666 0.11041 -0.52222 0.1118 -0.52777 C 0.11336 -0.5324 0.11527 -0.53765 0.11701 -0.5429 C 0.11823 -0.55123 0.11857 -0.55987 0.12048 -0.56821 C 0.12673 -0.59197 0.14479 -0.63641 0.15208 -0.65493 C 0.15451 -0.66141 0.15659 -0.66759 0.1592 -0.67376 C 0.16441 -0.68641 0.17048 -0.69783 0.175 -0.71141 C 0.17673 -0.71635 0.17795 -0.72253 0.1802 -0.72685 C 0.1927 -0.75185 0.19079 -0.74074 0.20468 -0.75802 C 0.20677 -0.76049 0.20798 -0.76481 0.21007 -0.76728 C 0.21684 -0.77623 0.23107 -0.79228 0.23107 -0.79228 C 0.23229 -0.79537 0.23316 -0.79907 0.23454 -0.80185 C 0.23611 -0.80462 0.23819 -0.80617 0.23975 -0.80802 C 0.24635 -0.81635 0.25277 -0.82407 0.2592 -0.83302 C 0.26441 -0.84012 0.26857 -0.85092 0.275 -0.85462 C 0.29652 -0.86728 0.27517 -0.85339 0.29427 -0.87067 C 0.30191 -0.87716 0.30607 -0.87654 0.31354 -0.8858 C 0.32031 -0.89444 0.32691 -0.90339 0.33281 -0.9145 C 0.33958 -0.92623 0.33611 -0.92129 0.3434 -0.92962 C 0.36059 -0.97067 0.33854 -0.92129 0.35382 -0.94845 C 0.36059 -0.96049 0.36701 -0.97283 0.37326 -0.98611 C 0.37638 -0.99321 0.37864 -1.00061 0.38194 -1.00771 C 0.39236 -1.02932 0.39757 -1.02932 0.40659 -1.05771 C 0.40937 -1.06697 0.4118 -1.07685 0.41527 -1.0858 C 0.4177 -1.09135 0.4217 -1.09537 0.42413 -1.10123 C 0.42934 -1.11481 0.4335 -1.13024 0.43802 -1.14475 C 0.446 -1.16913 0.46076 -1.2145 0.46441 -1.23271 C 0.46614 -1.24074 0.46805 -1.24907 0.46961 -1.25709 C 0.471 -1.26481 0.47135 -1.27191 0.47326 -1.27901 C 0.475 -1.28641 0.47847 -1.29074 0.4802 -1.29783 C 0.48784 -1.32777 0.49375 -1.35802 0.50121 -1.38765 C 0.50416 -1.39907 0.50694 -1.4108 0.51007 -1.42222 C 0.51267 -1.43179 0.51632 -1.44043 0.51875 -1.4503 C 0.52152 -1.46018 0.52309 -1.47129 0.52586 -1.48148 C 0.52708 -1.48611 0.52968 -1.48919 0.53107 -1.49382 C 0.54062 -1.52407 0.52656 -1.49506 0.5434 -1.525 C 0.54461 -1.52716 0.54531 -1.53024 0.54687 -1.53117 L 0.55208 -1.53425 L 0.55382 -1.53765 " pathEditMode="relative" rAng="0" ptsTypes="AAAAAAAAAAAAAAAAAAAAAAAAAAAAAAAAAAAAAAAAAAAAAAAAAAAAA">
                                          <p:cBhvr>
                                            <p:cTn id="49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056" y="-7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0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0.00729 -0.08734 L 0.00729 -0.08703 C 0.00434 -0.10308 0.00243 -0.11944 -0.00156 -0.13426 C -0.00469 -0.14567 -0.01059 -0.15401 -0.01389 -0.16543 C -0.01614 -0.17376 -0.0184 -0.1824 -0.02083 -0.19043 C -0.02239 -0.19567 -0.02465 -0.20061 -0.02621 -0.20617 C -0.0276 -0.21111 -0.0283 -0.21666 -0.02969 -0.2216 C -0.03229 -0.23117 -0.03611 -0.23981 -0.03837 -0.24969 C -0.0408 -0.25956 -0.04184 -0.27037 -0.04375 -0.28086 C -0.04479 -0.30586 -0.04583 -0.33086 -0.04722 -0.35586 C -0.05035 -0.41049 -0.0533 -0.39969 -0.04896 -0.45864 C -0.04861 -0.46419 -0.0467 -0.46913 -0.04548 -0.47438 C -0.04062 -0.49259 -0.03646 -0.50864 -0.02969 -0.52438 C -0.02812 -0.52777 -0.02639 -0.53117 -0.0243 -0.53364 C -0.0033 -0.56018 0.00122 -0.56419 0.02483 -0.58024 C 0.0375 -0.58919 0.04983 -0.60123 0.06337 -0.60524 L 0.08438 -0.61172 C 0.09844 -0.61975 0.11285 -0.62685 0.12656 -0.63642 C 0.16615 -0.66481 0.12188 -0.63209 0.16163 -0.6645 C 0.16979 -0.67129 0.17813 -0.67654 0.18629 -0.68333 C 0.19896 -0.69382 0.21875 -0.71111 0.23004 -0.72685 C 0.23525 -0.73426 0.2441 -0.75185 0.2441 -0.75154 C 0.24653 -0.7645 0.25018 -0.77623 0.25122 -0.7895 C 0.25347 -0.81882 0.25174 -0.80401 0.25643 -0.83302 C 0.25903 -0.87777 0.25955 -0.86605 0.25469 -0.92345 C 0.254 -0.93209 0.25226 -0.94012 0.25122 -0.94845 C 0.25035 -0.95463 0.25018 -0.96111 0.24948 -0.96728 C 0.24913 -0.97006 0.24479 -0.99475 0.2441 -1.00154 C 0.2434 -1.00987 0.24288 -1.01821 0.24236 -1.02654 C 0.24167 -1.03796 0.24167 -1.04938 0.24063 -1.0608 C 0.23993 -1.06821 0.23837 -1.0753 0.23715 -1.08271 C 0.23663 -1.09382 0.23525 -1.13302 0.23368 -1.14814 C 0.23281 -1.15555 0.23125 -1.16265 0.23004 -1.17006 C 0.22952 -1.18549 0.22934 -1.20123 0.2283 -1.21666 C 0.22813 -1.22098 0.22691 -1.225 0.22656 -1.22901 C 0.22257 -1.275 0.22709 -1.24135 0.22309 -1.26944 C 0.22847 -1.37098 0.21945 -1.31111 0.23004 -1.34444 C 0.23143 -1.34845 0.23212 -1.35277 0.23368 -1.35679 C 0.23681 -1.36543 0.2441 -1.38179 0.2441 -1.38148 C 0.24479 -1.38611 0.24479 -1.39012 0.24584 -1.39413 C 0.24722 -1.39907 0.24948 -1.40185 0.25122 -1.40679 C 0.25365 -1.41265 0.25625 -1.41851 0.25816 -1.42561 C 0.26893 -1.46018 0.25174 -1.41975 0.27049 -1.45987 C 0.27413 -1.47963 0.26927 -1.45802 0.27934 -1.48148 C 0.28281 -1.48981 0.28351 -1.50092 0.28629 -1.50956 C 0.28768 -1.51419 0.28976 -1.5179 0.2915 -1.52222 C 0.29358 -1.53703 0.29219 -1.53086 0.29514 -1.54105 L 0.29514 -1.54074 " pathEditMode="relative" rAng="0" ptsTypes="AAAAAAAAAAAAAAAAAAAAAAAAAAAAAAAAAAAAAAAAAAAAAAAA">
                                          <p:cBhvr>
                                            <p:cTn id="51" dur="3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8" y="-72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0.00382 -0.16111 L -0.00382 -0.16081 C -0.00486 -0.18858 -0.00486 -0.20525 -0.00747 -0.22994 C -0.00851 -0.24105 -0.01215 -0.25895 -0.01441 -0.26729 C -0.0151 -0.27037 -0.01701 -0.27099 -0.01788 -0.27346 C -0.02691 -0.29877 -0.01962 -0.28457 -0.02674 -0.30155 C -0.02899 -0.30679 -0.0316 -0.31173 -0.03368 -0.31729 C -0.03854 -0.32932 -0.04306 -0.34229 -0.04774 -0.35463 C -0.04896 -0.35772 -0.05017 -0.36081 -0.05122 -0.36389 C -0.05365 -0.3713 -0.05625 -0.3784 -0.05833 -0.38581 C -0.05972 -0.39074 -0.06042 -0.3963 -0.06181 -0.40155 C -0.0684 -0.42716 -0.06667 -0.42099 -0.07413 -0.43889 C -0.07517 -0.44506 -0.07604 -0.45155 -0.0776 -0.45741 C -0.07847 -0.46111 -0.08021 -0.46389 -0.08108 -0.46698 C -0.08646 -0.48889 -0.07813 -0.47099 -0.08819 -0.48858 C -0.08924 -0.49599 -0.08976 -0.50402 -0.09167 -0.5105 C -0.09271 -0.51451 -0.09566 -0.51605 -0.09688 -0.52006 C -0.09809 -0.52377 -0.09757 -0.52871 -0.09861 -0.53241 C -0.1 -0.53704 -0.10208 -0.54074 -0.10399 -0.54476 C -0.10451 -0.54784 -0.10469 -0.55155 -0.10573 -0.55432 C -0.1066 -0.55679 -0.10851 -0.55772 -0.1092 -0.5605 C -0.1191 -0.59537 -0.10052 -0.54815 -0.11615 -0.5855 C -0.11806 -0.59506 -0.11823 -0.59784 -0.12153 -0.6071 C -0.12361 -0.61389 -0.12552 -0.62068 -0.12847 -0.62593 C -0.12969 -0.62809 -0.1309 -0.62994 -0.13194 -0.6321 C -0.13559 -0.64044 -0.13837 -0.64969 -0.14254 -0.65741 C -0.14722 -0.66574 -0.14635 -0.66358 -0.15122 -0.67593 C -0.1559 -0.68766 -0.15885 -0.69476 -0.16181 -0.7071 C -0.1625 -0.71019 -0.16302 -0.71327 -0.16354 -0.71636 C -0.16424 -0.72253 -0.16458 -0.72902 -0.16528 -0.73519 C -0.1658 -0.73827 -0.16667 -0.74136 -0.16701 -0.74445 C -0.16788 -0.75062 -0.16823 -0.7571 -0.16875 -0.76327 C -0.16771 -0.80803 -0.16701 -0.85247 -0.16528 -0.89723 C -0.1651 -0.90155 -0.16389 -0.90556 -0.16354 -0.91019 C -0.16285 -0.91914 -0.1625 -0.9284 -0.16181 -0.93797 C -0.16076 -0.95124 -0.16024 -0.96513 -0.15833 -0.9784 C -0.15677 -0.9892 -0.15122 -1.00957 -0.15122 -1.00926 C -0.1474 -1.04445 -0.15295 -1.0071 -0.14427 -1.03766 C -0.14254 -1.04352 -0.14288 -1.05093 -0.1408 -1.05648 C -0.13958 -1.05957 -0.13854 -1.06266 -0.13733 -1.06574 C -0.13507 -1.07099 -0.13229 -1.07562 -0.13021 -1.08118 C -0.12882 -1.08519 -0.1283 -1.09013 -0.12674 -1.09383 C -0.12483 -1.09846 -0.12118 -1.10093 -0.11979 -1.10618 C -0.11493 -1.12346 -0.11771 -1.11513 -0.11094 -1.13118 C -0.1059 -1.15803 -0.11424 -1.11574 -0.10399 -1.15587 C -0.10243 -1.16173 -0.10035 -1.17439 -0.10035 -1.17408 C -0.10104 -1.2213 -0.10122 -1.26821 -0.10208 -1.31482 C -0.10226 -1.3213 -0.10347 -1.32716 -0.10399 -1.33365 C -0.10573 -1.36544 -0.10573 -1.36327 -0.10573 -1.38365 L -0.10573 -1.38334 " pathEditMode="relative" rAng="0" ptsTypes="AAAAAAAAAAAAAAAAAAAAAAAAAAAAAAAAAAAAAAAAAAAAAAAAAA">
                                          <p:cBhvr>
                                            <p:cTn id="53" dur="3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47" y="-6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0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0.0073 -0.08735 L 0.0073 -0.08704 C 0.00435 -0.10309 0.00244 -0.11945 -0.00156 -0.13426 C -0.00468 -0.14568 -0.0106 -0.15401 -0.01389 -0.16543 C -0.01614 -0.17377 -0.0184 -0.18241 -0.02084 -0.19043 C -0.0224 -0.19568 -0.02465 -0.20062 -0.02621 -0.20618 C -0.0276 -0.21111 -0.0283 -0.21667 -0.02969 -0.22161 C -0.0323 -0.23118 -0.03611 -0.23982 -0.03837 -0.24969 C -0.0408 -0.25957 -0.04185 -0.27037 -0.04374 -0.28087 C -0.0448 -0.30587 -0.04584 -0.33087 -0.04723 -0.35587 C -0.05035 -0.4105 -0.0533 -0.39969 -0.04896 -0.45864 C -0.04862 -0.4642 -0.0467 -0.46914 -0.04549 -0.47439 C -0.04063 -0.4926 -0.03646 -0.50864 -0.02969 -0.52439 C -0.02812 -0.52778 -0.02639 -0.53118 -0.0243 -0.53364 C -0.00329 -0.56019 0.00122 -0.5642 0.02483 -0.58025 C 0.03751 -0.5892 0.04983 -0.60124 0.06337 -0.60525 L 0.08438 -0.61173 C 0.09844 -0.61976 0.11285 -0.62685 0.12657 -0.63642 C 0.16615 -0.66482 0.12188 -0.6321 0.16164 -0.66451 C 0.1698 -0.6713 0.17813 -0.67655 0.18629 -0.68334 C 0.19896 -0.69383 0.21876 -0.71111 0.23004 -0.72685 C 0.23525 -0.73426 0.2441 -0.75185 0.2441 -0.75155 C 0.24653 -0.76451 0.25018 -0.77624 0.25122 -0.78951 C 0.25348 -0.81883 0.25174 -0.80401 0.25643 -0.83303 C 0.25903 -0.87778 0.25955 -0.86605 0.25469 -0.92346 C 0.254 -0.9321 0.25226 -0.94013 0.25122 -0.94846 C 0.25035 -0.95463 0.25018 -0.96111 0.24948 -0.96729 C 0.24914 -0.97006 0.2448 -0.99476 0.2441 -1.00155 C 0.24341 -1.00988 0.24289 -1.01821 0.24237 -1.02655 C 0.24167 -1.03797 0.24167 -1.04939 0.24063 -1.06081 C 0.23994 -1.06821 0.23837 -1.07531 0.23716 -1.08272 C 0.23664 -1.09383 0.23525 -1.13303 0.23369 -1.14815 C 0.23282 -1.15556 0.23126 -1.16266 0.23004 -1.17006 C 0.22952 -1.1855 0.22935 -1.20124 0.2283 -1.21667 C 0.22813 -1.22099 0.22691 -1.225 0.22657 -1.22901 C 0.22257 -1.27531 0.22709 -1.24136 0.2231 -1.26945 C 0.22848 -1.37099 0.21945 -1.31111 0.23004 -1.34445 C 0.23143 -1.34846 0.23212 -1.35278 0.23369 -1.35679 C 0.23681 -1.36543 0.2441 -1.38179 0.2441 -1.38148 C 0.2448 -1.38611 0.2448 -1.39013 0.24584 -1.39414 C 0.24723 -1.39908 0.24948 -1.40216 0.25122 -1.40679 C 0.25365 -1.41266 0.25626 -1.41883 0.25816 -1.42562 C 0.26893 -1.46019 0.25174 -1.41976 0.27049 -1.45988 C 0.27414 -1.47963 0.26928 -1.45803 0.27935 -1.48148 C 0.28282 -1.48982 0.28351 -1.50093 0.28629 -1.50957 C 0.28768 -1.5142 0.28976 -1.5179 0.2915 -1.52222 C 0.29358 -1.53704 0.29219 -1.53087 0.29514 -1.54105 L 0.29514 -1.54074 " pathEditMode="relative" rAng="0" ptsTypes="AAAAAAAAAAAAAAAAAAAAAAAAAAAAAAAAAAAAAAAAAAAAAAAA">
                                          <p:cBhvr>
                                            <p:cTn id="55" dur="39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58" y="-7268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</p:childTnLst>
            </p:cTn>
          </p:par>
        </p:tnLst>
        <p:bldLst>
          <p:bldP spid="9" grpId="0"/>
          <p:bldP spid="10" grpId="0"/>
          <p:bldP spid="11" grpId="0" animBg="1"/>
          <p:bldP spid="1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204370" y="1506942"/>
            <a:ext cx="2643233" cy="2530568"/>
            <a:chOff x="2998766" y="1506942"/>
            <a:chExt cx="2643233" cy="2530568"/>
          </a:xfrm>
        </p:grpSpPr>
        <p:sp>
          <p:nvSpPr>
            <p:cNvPr id="7" name="任意多边形 6"/>
            <p:cNvSpPr/>
            <p:nvPr/>
          </p:nvSpPr>
          <p:spPr>
            <a:xfrm>
              <a:off x="3919848" y="1506942"/>
              <a:ext cx="1360619" cy="1395037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  <a:gd name="connsiteX28" fmla="*/ 0 w 1768701"/>
                <a:gd name="connsiteY28" fmla="*/ 0 h 1819275"/>
                <a:gd name="connsiteX0" fmla="*/ 0 w 1774058"/>
                <a:gd name="connsiteY0" fmla="*/ 0 h 1819275"/>
                <a:gd name="connsiteX1" fmla="*/ 1239837 w 1774058"/>
                <a:gd name="connsiteY1" fmla="*/ 0 h 1819275"/>
                <a:gd name="connsiteX2" fmla="*/ 1425575 w 1774058"/>
                <a:gd name="connsiteY2" fmla="*/ 1819275 h 1819275"/>
                <a:gd name="connsiteX3" fmla="*/ 1217011 w 1774058"/>
                <a:gd name="connsiteY3" fmla="*/ 1151279 h 1819275"/>
                <a:gd name="connsiteX4" fmla="*/ 1120532 w 1774058"/>
                <a:gd name="connsiteY4" fmla="*/ 960656 h 1819275"/>
                <a:gd name="connsiteX5" fmla="*/ 1125218 w 1774058"/>
                <a:gd name="connsiteY5" fmla="*/ 962449 h 1819275"/>
                <a:gd name="connsiteX6" fmla="*/ 1087312 w 1774058"/>
                <a:gd name="connsiteY6" fmla="*/ 895020 h 1819275"/>
                <a:gd name="connsiteX7" fmla="*/ 1067594 w 1774058"/>
                <a:gd name="connsiteY7" fmla="*/ 856060 h 1819275"/>
                <a:gd name="connsiteX8" fmla="*/ 1044723 w 1774058"/>
                <a:gd name="connsiteY8" fmla="*/ 819259 h 1819275"/>
                <a:gd name="connsiteX9" fmla="*/ 1032247 w 1774058"/>
                <a:gd name="connsiteY9" fmla="*/ 797066 h 1819275"/>
                <a:gd name="connsiteX10" fmla="*/ 1011074 w 1774058"/>
                <a:gd name="connsiteY10" fmla="*/ 765115 h 1819275"/>
                <a:gd name="connsiteX11" fmla="*/ 976419 w 1774058"/>
                <a:gd name="connsiteY11" fmla="*/ 709350 h 1819275"/>
                <a:gd name="connsiteX12" fmla="*/ 949071 w 1774058"/>
                <a:gd name="connsiteY12" fmla="*/ 671548 h 1819275"/>
                <a:gd name="connsiteX13" fmla="*/ 932625 w 1774058"/>
                <a:gd name="connsiteY13" fmla="*/ 646730 h 1819275"/>
                <a:gd name="connsiteX14" fmla="*/ 911183 w 1774058"/>
                <a:gd name="connsiteY14" fmla="*/ 619176 h 1819275"/>
                <a:gd name="connsiteX15" fmla="*/ 873826 w 1774058"/>
                <a:gd name="connsiteY15" fmla="*/ 567538 h 1819275"/>
                <a:gd name="connsiteX16" fmla="*/ 842456 w 1774058"/>
                <a:gd name="connsiteY16" fmla="*/ 530859 h 1819275"/>
                <a:gd name="connsiteX17" fmla="*/ 827460 w 1774058"/>
                <a:gd name="connsiteY17" fmla="*/ 511589 h 1819275"/>
                <a:gd name="connsiteX18" fmla="*/ 804660 w 1774058"/>
                <a:gd name="connsiteY18" fmla="*/ 486667 h 1819275"/>
                <a:gd name="connsiteX19" fmla="*/ 759485 w 1774058"/>
                <a:gd name="connsiteY19" fmla="*/ 433846 h 1819275"/>
                <a:gd name="connsiteX20" fmla="*/ 732019 w 1774058"/>
                <a:gd name="connsiteY20" fmla="*/ 407265 h 1819275"/>
                <a:gd name="connsiteX21" fmla="*/ 717863 w 1774058"/>
                <a:gd name="connsiteY21" fmla="*/ 391791 h 1819275"/>
                <a:gd name="connsiteX22" fmla="*/ 677622 w 1774058"/>
                <a:gd name="connsiteY22" fmla="*/ 354620 h 1819275"/>
                <a:gd name="connsiteX23" fmla="*/ 633065 w 1774058"/>
                <a:gd name="connsiteY23" fmla="*/ 311498 h 1819275"/>
                <a:gd name="connsiteX24" fmla="*/ 619739 w 1774058"/>
                <a:gd name="connsiteY24" fmla="*/ 301151 h 1819275"/>
                <a:gd name="connsiteX25" fmla="*/ 604942 w 1774058"/>
                <a:gd name="connsiteY25" fmla="*/ 287483 h 1819275"/>
                <a:gd name="connsiteX26" fmla="*/ 29334 w 1774058"/>
                <a:gd name="connsiteY26" fmla="*/ 3471 h 1819275"/>
                <a:gd name="connsiteX27" fmla="*/ 7152 w 1774058"/>
                <a:gd name="connsiteY27" fmla="*/ 1798 h 1819275"/>
                <a:gd name="connsiteX28" fmla="*/ 0 w 1774058"/>
                <a:gd name="connsiteY28" fmla="*/ 0 h 1819275"/>
                <a:gd name="connsiteX0" fmla="*/ 0 w 1775399"/>
                <a:gd name="connsiteY0" fmla="*/ 0 h 1819275"/>
                <a:gd name="connsiteX1" fmla="*/ 1239837 w 1775399"/>
                <a:gd name="connsiteY1" fmla="*/ 0 h 1819275"/>
                <a:gd name="connsiteX2" fmla="*/ 1425575 w 1775399"/>
                <a:gd name="connsiteY2" fmla="*/ 1819275 h 1819275"/>
                <a:gd name="connsiteX3" fmla="*/ 1217011 w 1775399"/>
                <a:gd name="connsiteY3" fmla="*/ 1151279 h 1819275"/>
                <a:gd name="connsiteX4" fmla="*/ 1120532 w 1775399"/>
                <a:gd name="connsiteY4" fmla="*/ 960656 h 1819275"/>
                <a:gd name="connsiteX5" fmla="*/ 1125218 w 1775399"/>
                <a:gd name="connsiteY5" fmla="*/ 962449 h 1819275"/>
                <a:gd name="connsiteX6" fmla="*/ 1087312 w 1775399"/>
                <a:gd name="connsiteY6" fmla="*/ 895020 h 1819275"/>
                <a:gd name="connsiteX7" fmla="*/ 1067594 w 1775399"/>
                <a:gd name="connsiteY7" fmla="*/ 856060 h 1819275"/>
                <a:gd name="connsiteX8" fmla="*/ 1044723 w 1775399"/>
                <a:gd name="connsiteY8" fmla="*/ 819259 h 1819275"/>
                <a:gd name="connsiteX9" fmla="*/ 1032247 w 1775399"/>
                <a:gd name="connsiteY9" fmla="*/ 797066 h 1819275"/>
                <a:gd name="connsiteX10" fmla="*/ 1011074 w 1775399"/>
                <a:gd name="connsiteY10" fmla="*/ 765115 h 1819275"/>
                <a:gd name="connsiteX11" fmla="*/ 976419 w 1775399"/>
                <a:gd name="connsiteY11" fmla="*/ 709350 h 1819275"/>
                <a:gd name="connsiteX12" fmla="*/ 949071 w 1775399"/>
                <a:gd name="connsiteY12" fmla="*/ 671548 h 1819275"/>
                <a:gd name="connsiteX13" fmla="*/ 932625 w 1775399"/>
                <a:gd name="connsiteY13" fmla="*/ 646730 h 1819275"/>
                <a:gd name="connsiteX14" fmla="*/ 911183 w 1775399"/>
                <a:gd name="connsiteY14" fmla="*/ 619176 h 1819275"/>
                <a:gd name="connsiteX15" fmla="*/ 873826 w 1775399"/>
                <a:gd name="connsiteY15" fmla="*/ 567538 h 1819275"/>
                <a:gd name="connsiteX16" fmla="*/ 842456 w 1775399"/>
                <a:gd name="connsiteY16" fmla="*/ 530859 h 1819275"/>
                <a:gd name="connsiteX17" fmla="*/ 827460 w 1775399"/>
                <a:gd name="connsiteY17" fmla="*/ 511589 h 1819275"/>
                <a:gd name="connsiteX18" fmla="*/ 804660 w 1775399"/>
                <a:gd name="connsiteY18" fmla="*/ 486667 h 1819275"/>
                <a:gd name="connsiteX19" fmla="*/ 759485 w 1775399"/>
                <a:gd name="connsiteY19" fmla="*/ 433846 h 1819275"/>
                <a:gd name="connsiteX20" fmla="*/ 732019 w 1775399"/>
                <a:gd name="connsiteY20" fmla="*/ 407265 h 1819275"/>
                <a:gd name="connsiteX21" fmla="*/ 717863 w 1775399"/>
                <a:gd name="connsiteY21" fmla="*/ 391791 h 1819275"/>
                <a:gd name="connsiteX22" fmla="*/ 677622 w 1775399"/>
                <a:gd name="connsiteY22" fmla="*/ 354620 h 1819275"/>
                <a:gd name="connsiteX23" fmla="*/ 633065 w 1775399"/>
                <a:gd name="connsiteY23" fmla="*/ 311498 h 1819275"/>
                <a:gd name="connsiteX24" fmla="*/ 619739 w 1775399"/>
                <a:gd name="connsiteY24" fmla="*/ 301151 h 1819275"/>
                <a:gd name="connsiteX25" fmla="*/ 604942 w 1775399"/>
                <a:gd name="connsiteY25" fmla="*/ 287483 h 1819275"/>
                <a:gd name="connsiteX26" fmla="*/ 29334 w 1775399"/>
                <a:gd name="connsiteY26" fmla="*/ 3471 h 1819275"/>
                <a:gd name="connsiteX27" fmla="*/ 7152 w 1775399"/>
                <a:gd name="connsiteY27" fmla="*/ 1798 h 1819275"/>
                <a:gd name="connsiteX28" fmla="*/ 0 w 1775399"/>
                <a:gd name="connsiteY28" fmla="*/ 0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5399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97075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73628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 rot="18018922">
              <a:off x="3295834" y="1556399"/>
              <a:ext cx="1354536" cy="1393624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9" name="任意多边形 8"/>
            <p:cNvSpPr/>
            <p:nvPr/>
          </p:nvSpPr>
          <p:spPr>
            <a:xfrm rot="14427225">
              <a:off x="3019060" y="2116665"/>
              <a:ext cx="1354536" cy="1395123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solidFill>
              <a:srgbClr val="673628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0" name="任意多边形 9"/>
            <p:cNvSpPr/>
            <p:nvPr/>
          </p:nvSpPr>
          <p:spPr>
            <a:xfrm rot="10859581">
              <a:off x="3366299" y="2642473"/>
              <a:ext cx="1356119" cy="1395037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1" name="任意多边形 10"/>
            <p:cNvSpPr/>
            <p:nvPr/>
          </p:nvSpPr>
          <p:spPr>
            <a:xfrm rot="7267884">
              <a:off x="3988145" y="2602677"/>
              <a:ext cx="1356036" cy="1393624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solidFill>
              <a:srgbClr val="673628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2" name="任意多边形 11"/>
            <p:cNvSpPr/>
            <p:nvPr/>
          </p:nvSpPr>
          <p:spPr>
            <a:xfrm rot="3662163">
              <a:off x="4267170" y="2044664"/>
              <a:ext cx="1354536" cy="1395123"/>
            </a:xfrm>
            <a:custGeom>
              <a:avLst/>
              <a:gdLst>
                <a:gd name="connsiteX0" fmla="*/ 0 w 1768701"/>
                <a:gd name="connsiteY0" fmla="*/ 0 h 1819275"/>
                <a:gd name="connsiteX1" fmla="*/ 1239837 w 1768701"/>
                <a:gd name="connsiteY1" fmla="*/ 0 h 1819275"/>
                <a:gd name="connsiteX2" fmla="*/ 1425575 w 1768701"/>
                <a:gd name="connsiteY2" fmla="*/ 1819275 h 1819275"/>
                <a:gd name="connsiteX3" fmla="*/ 1217011 w 1768701"/>
                <a:gd name="connsiteY3" fmla="*/ 1151279 h 1819275"/>
                <a:gd name="connsiteX4" fmla="*/ 1120532 w 1768701"/>
                <a:gd name="connsiteY4" fmla="*/ 960656 h 1819275"/>
                <a:gd name="connsiteX5" fmla="*/ 1125218 w 1768701"/>
                <a:gd name="connsiteY5" fmla="*/ 962449 h 1819275"/>
                <a:gd name="connsiteX6" fmla="*/ 1087312 w 1768701"/>
                <a:gd name="connsiteY6" fmla="*/ 895020 h 1819275"/>
                <a:gd name="connsiteX7" fmla="*/ 1067594 w 1768701"/>
                <a:gd name="connsiteY7" fmla="*/ 856060 h 1819275"/>
                <a:gd name="connsiteX8" fmla="*/ 1044723 w 1768701"/>
                <a:gd name="connsiteY8" fmla="*/ 819259 h 1819275"/>
                <a:gd name="connsiteX9" fmla="*/ 1032247 w 1768701"/>
                <a:gd name="connsiteY9" fmla="*/ 797066 h 1819275"/>
                <a:gd name="connsiteX10" fmla="*/ 1011074 w 1768701"/>
                <a:gd name="connsiteY10" fmla="*/ 765115 h 1819275"/>
                <a:gd name="connsiteX11" fmla="*/ 976419 w 1768701"/>
                <a:gd name="connsiteY11" fmla="*/ 709350 h 1819275"/>
                <a:gd name="connsiteX12" fmla="*/ 949071 w 1768701"/>
                <a:gd name="connsiteY12" fmla="*/ 671548 h 1819275"/>
                <a:gd name="connsiteX13" fmla="*/ 932625 w 1768701"/>
                <a:gd name="connsiteY13" fmla="*/ 646730 h 1819275"/>
                <a:gd name="connsiteX14" fmla="*/ 911183 w 1768701"/>
                <a:gd name="connsiteY14" fmla="*/ 619176 h 1819275"/>
                <a:gd name="connsiteX15" fmla="*/ 873826 w 1768701"/>
                <a:gd name="connsiteY15" fmla="*/ 567538 h 1819275"/>
                <a:gd name="connsiteX16" fmla="*/ 842456 w 1768701"/>
                <a:gd name="connsiteY16" fmla="*/ 530859 h 1819275"/>
                <a:gd name="connsiteX17" fmla="*/ 827460 w 1768701"/>
                <a:gd name="connsiteY17" fmla="*/ 511589 h 1819275"/>
                <a:gd name="connsiteX18" fmla="*/ 804660 w 1768701"/>
                <a:gd name="connsiteY18" fmla="*/ 486667 h 1819275"/>
                <a:gd name="connsiteX19" fmla="*/ 759485 w 1768701"/>
                <a:gd name="connsiteY19" fmla="*/ 433846 h 1819275"/>
                <a:gd name="connsiteX20" fmla="*/ 732019 w 1768701"/>
                <a:gd name="connsiteY20" fmla="*/ 407265 h 1819275"/>
                <a:gd name="connsiteX21" fmla="*/ 717863 w 1768701"/>
                <a:gd name="connsiteY21" fmla="*/ 391791 h 1819275"/>
                <a:gd name="connsiteX22" fmla="*/ 677622 w 1768701"/>
                <a:gd name="connsiteY22" fmla="*/ 354620 h 1819275"/>
                <a:gd name="connsiteX23" fmla="*/ 633065 w 1768701"/>
                <a:gd name="connsiteY23" fmla="*/ 311498 h 1819275"/>
                <a:gd name="connsiteX24" fmla="*/ 619739 w 1768701"/>
                <a:gd name="connsiteY24" fmla="*/ 301151 h 1819275"/>
                <a:gd name="connsiteX25" fmla="*/ 604942 w 1768701"/>
                <a:gd name="connsiteY25" fmla="*/ 287483 h 1819275"/>
                <a:gd name="connsiteX26" fmla="*/ 29334 w 1768701"/>
                <a:gd name="connsiteY26" fmla="*/ 3471 h 1819275"/>
                <a:gd name="connsiteX27" fmla="*/ 7152 w 1768701"/>
                <a:gd name="connsiteY27" fmla="*/ 1798 h 181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13" name="任意多边形 12"/>
          <p:cNvSpPr/>
          <p:nvPr/>
        </p:nvSpPr>
        <p:spPr>
          <a:xfrm flipH="1">
            <a:off x="2859339" y="1439439"/>
            <a:ext cx="1087596" cy="39001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ysDot"/>
            <a:miter lim="800000"/>
            <a:headEnd type="diamond" w="med" len="med"/>
            <a:tailEnd type="triangle" w="med" len="med"/>
          </a:ln>
          <a:effectLst/>
        </p:spPr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075034" y="1439439"/>
            <a:ext cx="1087597" cy="39001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ysDot"/>
            <a:miter lim="800000"/>
            <a:headEnd type="diamond" w="med" len="med"/>
            <a:tailEnd type="triangle" w="med" len="med"/>
          </a:ln>
          <a:effectLst/>
        </p:spPr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" name="任意多边形 14"/>
          <p:cNvSpPr/>
          <p:nvPr/>
        </p:nvSpPr>
        <p:spPr>
          <a:xfrm flipH="1" flipV="1">
            <a:off x="2859339" y="3752502"/>
            <a:ext cx="1087596" cy="39001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ysDot"/>
            <a:miter lim="800000"/>
            <a:headEnd type="diamond" w="med" len="med"/>
            <a:tailEnd type="triangle" w="med" len="med"/>
          </a:ln>
          <a:effectLst/>
        </p:spPr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" name="任意多边形 15"/>
          <p:cNvSpPr/>
          <p:nvPr/>
        </p:nvSpPr>
        <p:spPr>
          <a:xfrm flipV="1">
            <a:off x="5075034" y="3752502"/>
            <a:ext cx="1087597" cy="39001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ysDot"/>
            <a:miter lim="800000"/>
            <a:headEnd type="diamond" w="med" len="med"/>
            <a:tailEnd type="triangle" w="med" len="med"/>
          </a:ln>
          <a:effectLst/>
        </p:spPr>
        <p:txBody>
          <a:bodyPr lIns="86404" tIns="43202" rIns="86404" bIns="43202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5550576" y="2814977"/>
            <a:ext cx="612054" cy="10500"/>
          </a:xfrm>
          <a:prstGeom prst="straightConnector1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ysDot"/>
            <a:miter lim="800000"/>
            <a:headEnd type="diamond" w="med" len="med"/>
            <a:tailEnd type="triangle" w="med" len="med"/>
          </a:ln>
          <a:effectLst/>
        </p:spPr>
      </p:cxnSp>
      <p:cxnSp>
        <p:nvCxnSpPr>
          <p:cNvPr id="18" name="直接箭头连接符 17"/>
          <p:cNvCxnSpPr/>
          <p:nvPr/>
        </p:nvCxnSpPr>
        <p:spPr>
          <a:xfrm flipH="1">
            <a:off x="2859339" y="2819477"/>
            <a:ext cx="612054" cy="12000"/>
          </a:xfrm>
          <a:prstGeom prst="straightConnector1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ysDot"/>
            <a:miter lim="800000"/>
            <a:headEnd type="diamond" w="med" len="med"/>
            <a:tailEnd type="triangle" w="med" len="med"/>
          </a:ln>
          <a:effectLst/>
        </p:spPr>
      </p:cxnSp>
      <p:sp>
        <p:nvSpPr>
          <p:cNvPr id="19" name="文本框 75"/>
          <p:cNvSpPr txBox="1"/>
          <p:nvPr/>
        </p:nvSpPr>
        <p:spPr>
          <a:xfrm>
            <a:off x="6243639" y="1001150"/>
            <a:ext cx="2360809" cy="872078"/>
          </a:xfrm>
          <a:prstGeom prst="rect">
            <a:avLst/>
          </a:prstGeom>
          <a:noFill/>
        </p:spPr>
        <p:txBody>
          <a:bodyPr wrap="square" lIns="86404" tIns="43202" rIns="86404" bIns="43202" anchor="ctr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76"/>
          <p:cNvSpPr txBox="1"/>
          <p:nvPr/>
        </p:nvSpPr>
        <p:spPr>
          <a:xfrm>
            <a:off x="6243639" y="2385689"/>
            <a:ext cx="2278381" cy="872078"/>
          </a:xfrm>
          <a:prstGeom prst="rect">
            <a:avLst/>
          </a:prstGeom>
          <a:noFill/>
        </p:spPr>
        <p:txBody>
          <a:bodyPr wrap="square" lIns="86404" tIns="43202" rIns="86404" bIns="43202" anchor="ctr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77"/>
          <p:cNvSpPr txBox="1"/>
          <p:nvPr/>
        </p:nvSpPr>
        <p:spPr>
          <a:xfrm>
            <a:off x="6243639" y="3704224"/>
            <a:ext cx="2360809" cy="872078"/>
          </a:xfrm>
          <a:prstGeom prst="rect">
            <a:avLst/>
          </a:prstGeom>
          <a:noFill/>
        </p:spPr>
        <p:txBody>
          <a:bodyPr wrap="square" lIns="86404" tIns="43202" rIns="86404" bIns="43202" anchor="ctr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78"/>
          <p:cNvSpPr txBox="1"/>
          <p:nvPr/>
        </p:nvSpPr>
        <p:spPr>
          <a:xfrm>
            <a:off x="529132" y="994385"/>
            <a:ext cx="2243200" cy="885608"/>
          </a:xfrm>
          <a:prstGeom prst="rect">
            <a:avLst/>
          </a:prstGeom>
          <a:noFill/>
        </p:spPr>
        <p:txBody>
          <a:bodyPr wrap="square" lIns="86404" tIns="43202" rIns="86404" bIns="43202" anchor="ctr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79"/>
          <p:cNvSpPr txBox="1"/>
          <p:nvPr/>
        </p:nvSpPr>
        <p:spPr>
          <a:xfrm>
            <a:off x="529132" y="2395423"/>
            <a:ext cx="2243199" cy="885608"/>
          </a:xfrm>
          <a:prstGeom prst="rect">
            <a:avLst/>
          </a:prstGeom>
          <a:noFill/>
        </p:spPr>
        <p:txBody>
          <a:bodyPr wrap="square" lIns="86404" tIns="43202" rIns="86404" bIns="43202" anchor="ctr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80"/>
          <p:cNvSpPr txBox="1"/>
          <p:nvPr/>
        </p:nvSpPr>
        <p:spPr>
          <a:xfrm>
            <a:off x="529132" y="3697459"/>
            <a:ext cx="2243200" cy="885608"/>
          </a:xfrm>
          <a:prstGeom prst="rect">
            <a:avLst/>
          </a:prstGeom>
          <a:noFill/>
        </p:spPr>
        <p:txBody>
          <a:bodyPr wrap="square" lIns="86404" tIns="43202" rIns="86404" bIns="43202" anchor="ctr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2504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101587" y="1050434"/>
            <a:ext cx="6995335" cy="2368070"/>
            <a:chOff x="2255434" y="2469801"/>
            <a:chExt cx="2466754" cy="2466754"/>
          </a:xfrm>
        </p:grpSpPr>
        <p:sp>
          <p:nvSpPr>
            <p:cNvPr id="7" name="圆角矩形 6"/>
            <p:cNvSpPr/>
            <p:nvPr/>
          </p:nvSpPr>
          <p:spPr>
            <a:xfrm>
              <a:off x="2255434" y="2469801"/>
              <a:ext cx="2466754" cy="2466754"/>
            </a:xfrm>
            <a:prstGeom prst="roundRect">
              <a:avLst>
                <a:gd name="adj" fmla="val 7143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4E4E4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159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439819" y="2569136"/>
              <a:ext cx="1237604" cy="2250686"/>
            </a:xfrm>
            <a:prstGeom prst="roundRect">
              <a:avLst>
                <a:gd name="adj" fmla="val 15589"/>
              </a:avLst>
            </a:prstGeom>
            <a:blipFill>
              <a:blip r:embed="rId2"/>
              <a:stretch>
                <a:fillRect l="-15532" r="-15532"/>
              </a:stretch>
            </a:blipFill>
            <a:ln w="15875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1016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1101587" y="1851645"/>
            <a:ext cx="3146822" cy="84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1046978" y="3936120"/>
            <a:ext cx="7039088" cy="650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833560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480496" y="2845842"/>
            <a:ext cx="1143000" cy="973137"/>
          </a:xfrm>
          <a:custGeom>
            <a:avLst/>
            <a:gdLst/>
            <a:ahLst/>
            <a:cxnLst>
              <a:cxn ang="0">
                <a:pos x="1935" y="13"/>
              </a:cxn>
              <a:cxn ang="0">
                <a:pos x="1870" y="52"/>
              </a:cxn>
              <a:cxn ang="0">
                <a:pos x="1848" y="90"/>
              </a:cxn>
              <a:cxn ang="0">
                <a:pos x="1847" y="123"/>
              </a:cxn>
              <a:cxn ang="0">
                <a:pos x="1877" y="173"/>
              </a:cxn>
              <a:cxn ang="0">
                <a:pos x="1933" y="236"/>
              </a:cxn>
              <a:cxn ang="0">
                <a:pos x="1942" y="269"/>
              </a:cxn>
              <a:cxn ang="0">
                <a:pos x="1930" y="312"/>
              </a:cxn>
              <a:cxn ang="0">
                <a:pos x="1894" y="348"/>
              </a:cxn>
              <a:cxn ang="0">
                <a:pos x="1839" y="371"/>
              </a:cxn>
              <a:cxn ang="0">
                <a:pos x="1773" y="380"/>
              </a:cxn>
              <a:cxn ang="0">
                <a:pos x="1724" y="375"/>
              </a:cxn>
              <a:cxn ang="0">
                <a:pos x="1666" y="355"/>
              </a:cxn>
              <a:cxn ang="0">
                <a:pos x="1625" y="323"/>
              </a:cxn>
              <a:cxn ang="0">
                <a:pos x="1605" y="281"/>
              </a:cxn>
              <a:cxn ang="0">
                <a:pos x="1609" y="245"/>
              </a:cxn>
              <a:cxn ang="0">
                <a:pos x="1652" y="189"/>
              </a:cxn>
              <a:cxn ang="0">
                <a:pos x="1697" y="133"/>
              </a:cxn>
              <a:cxn ang="0">
                <a:pos x="1701" y="99"/>
              </a:cxn>
              <a:cxn ang="0">
                <a:pos x="1684" y="61"/>
              </a:cxn>
              <a:cxn ang="0">
                <a:pos x="1637" y="23"/>
              </a:cxn>
              <a:cxn ang="0">
                <a:pos x="379" y="0"/>
              </a:cxn>
              <a:cxn ang="0">
                <a:pos x="366" y="1240"/>
              </a:cxn>
              <a:cxn ang="0">
                <a:pos x="318" y="1307"/>
              </a:cxn>
              <a:cxn ang="0">
                <a:pos x="280" y="1323"/>
              </a:cxn>
              <a:cxn ang="0">
                <a:pos x="246" y="1320"/>
              </a:cxn>
              <a:cxn ang="0">
                <a:pos x="190" y="1277"/>
              </a:cxn>
              <a:cxn ang="0">
                <a:pos x="134" y="1231"/>
              </a:cxn>
              <a:cxn ang="0">
                <a:pos x="100" y="1228"/>
              </a:cxn>
              <a:cxn ang="0">
                <a:pos x="58" y="1248"/>
              </a:cxn>
              <a:cxn ang="0">
                <a:pos x="26" y="1289"/>
              </a:cxn>
              <a:cxn ang="0">
                <a:pos x="4" y="1347"/>
              </a:cxn>
              <a:cxn ang="0">
                <a:pos x="0" y="1397"/>
              </a:cxn>
              <a:cxn ang="0">
                <a:pos x="8" y="1462"/>
              </a:cxn>
              <a:cxn ang="0">
                <a:pos x="33" y="1516"/>
              </a:cxn>
              <a:cxn ang="0">
                <a:pos x="67" y="1552"/>
              </a:cxn>
              <a:cxn ang="0">
                <a:pos x="110" y="1567"/>
              </a:cxn>
              <a:cxn ang="0">
                <a:pos x="145" y="1558"/>
              </a:cxn>
              <a:cxn ang="0">
                <a:pos x="208" y="1500"/>
              </a:cxn>
              <a:cxn ang="0">
                <a:pos x="258" y="1471"/>
              </a:cxn>
              <a:cxn ang="0">
                <a:pos x="289" y="1473"/>
              </a:cxn>
              <a:cxn ang="0">
                <a:pos x="325" y="1493"/>
              </a:cxn>
              <a:cxn ang="0">
                <a:pos x="374" y="1579"/>
              </a:cxn>
              <a:cxn ang="0">
                <a:pos x="435" y="2160"/>
              </a:cxn>
              <a:cxn ang="0">
                <a:pos x="655" y="2144"/>
              </a:cxn>
              <a:cxn ang="0">
                <a:pos x="868" y="2106"/>
              </a:cxn>
              <a:cxn ang="0">
                <a:pos x="1071" y="2046"/>
              </a:cxn>
              <a:cxn ang="0">
                <a:pos x="1268" y="1971"/>
              </a:cxn>
              <a:cxn ang="0">
                <a:pos x="1454" y="1875"/>
              </a:cxn>
              <a:cxn ang="0">
                <a:pos x="1630" y="1762"/>
              </a:cxn>
              <a:cxn ang="0">
                <a:pos x="1793" y="1634"/>
              </a:cxn>
              <a:cxn ang="0">
                <a:pos x="1942" y="1491"/>
              </a:cxn>
              <a:cxn ang="0">
                <a:pos x="2079" y="1334"/>
              </a:cxn>
              <a:cxn ang="0">
                <a:pos x="2198" y="1165"/>
              </a:cxn>
              <a:cxn ang="0">
                <a:pos x="2303" y="984"/>
              </a:cxn>
              <a:cxn ang="0">
                <a:pos x="2389" y="793"/>
              </a:cxn>
              <a:cxn ang="0">
                <a:pos x="2458" y="591"/>
              </a:cxn>
              <a:cxn ang="0">
                <a:pos x="2505" y="382"/>
              </a:cxn>
              <a:cxn ang="0">
                <a:pos x="2534" y="166"/>
              </a:cxn>
              <a:cxn ang="0">
                <a:pos x="1993" y="0"/>
              </a:cxn>
            </a:cxnLst>
            <a:rect l="0" t="0" r="r" b="b"/>
            <a:pathLst>
              <a:path w="2539" h="2160">
                <a:moveTo>
                  <a:pt x="1993" y="0"/>
                </a:moveTo>
                <a:lnTo>
                  <a:pt x="1993" y="0"/>
                </a:lnTo>
                <a:lnTo>
                  <a:pt x="1962" y="5"/>
                </a:lnTo>
                <a:lnTo>
                  <a:pt x="1935" y="13"/>
                </a:lnTo>
                <a:lnTo>
                  <a:pt x="1910" y="23"/>
                </a:lnTo>
                <a:lnTo>
                  <a:pt x="1888" y="38"/>
                </a:lnTo>
                <a:lnTo>
                  <a:pt x="1879" y="45"/>
                </a:lnTo>
                <a:lnTo>
                  <a:pt x="1870" y="52"/>
                </a:lnTo>
                <a:lnTo>
                  <a:pt x="1863" y="61"/>
                </a:lnTo>
                <a:lnTo>
                  <a:pt x="1857" y="70"/>
                </a:lnTo>
                <a:lnTo>
                  <a:pt x="1852" y="79"/>
                </a:lnTo>
                <a:lnTo>
                  <a:pt x="1848" y="90"/>
                </a:lnTo>
                <a:lnTo>
                  <a:pt x="1847" y="99"/>
                </a:lnTo>
                <a:lnTo>
                  <a:pt x="1847" y="110"/>
                </a:lnTo>
                <a:lnTo>
                  <a:pt x="1847" y="110"/>
                </a:lnTo>
                <a:lnTo>
                  <a:pt x="1847" y="123"/>
                </a:lnTo>
                <a:lnTo>
                  <a:pt x="1850" y="133"/>
                </a:lnTo>
                <a:lnTo>
                  <a:pt x="1856" y="144"/>
                </a:lnTo>
                <a:lnTo>
                  <a:pt x="1861" y="153"/>
                </a:lnTo>
                <a:lnTo>
                  <a:pt x="1877" y="173"/>
                </a:lnTo>
                <a:lnTo>
                  <a:pt x="1895" y="189"/>
                </a:lnTo>
                <a:lnTo>
                  <a:pt x="1912" y="207"/>
                </a:lnTo>
                <a:lnTo>
                  <a:pt x="1928" y="225"/>
                </a:lnTo>
                <a:lnTo>
                  <a:pt x="1933" y="236"/>
                </a:lnTo>
                <a:lnTo>
                  <a:pt x="1939" y="245"/>
                </a:lnTo>
                <a:lnTo>
                  <a:pt x="1942" y="258"/>
                </a:lnTo>
                <a:lnTo>
                  <a:pt x="1942" y="269"/>
                </a:lnTo>
                <a:lnTo>
                  <a:pt x="1942" y="269"/>
                </a:lnTo>
                <a:lnTo>
                  <a:pt x="1942" y="281"/>
                </a:lnTo>
                <a:lnTo>
                  <a:pt x="1939" y="292"/>
                </a:lnTo>
                <a:lnTo>
                  <a:pt x="1935" y="303"/>
                </a:lnTo>
                <a:lnTo>
                  <a:pt x="1930" y="312"/>
                </a:lnTo>
                <a:lnTo>
                  <a:pt x="1922" y="323"/>
                </a:lnTo>
                <a:lnTo>
                  <a:pt x="1913" y="332"/>
                </a:lnTo>
                <a:lnTo>
                  <a:pt x="1904" y="339"/>
                </a:lnTo>
                <a:lnTo>
                  <a:pt x="1894" y="348"/>
                </a:lnTo>
                <a:lnTo>
                  <a:pt x="1881" y="355"/>
                </a:lnTo>
                <a:lnTo>
                  <a:pt x="1868" y="361"/>
                </a:lnTo>
                <a:lnTo>
                  <a:pt x="1854" y="366"/>
                </a:lnTo>
                <a:lnTo>
                  <a:pt x="1839" y="371"/>
                </a:lnTo>
                <a:lnTo>
                  <a:pt x="1823" y="375"/>
                </a:lnTo>
                <a:lnTo>
                  <a:pt x="1807" y="379"/>
                </a:lnTo>
                <a:lnTo>
                  <a:pt x="1791" y="380"/>
                </a:lnTo>
                <a:lnTo>
                  <a:pt x="1773" y="380"/>
                </a:lnTo>
                <a:lnTo>
                  <a:pt x="1773" y="380"/>
                </a:lnTo>
                <a:lnTo>
                  <a:pt x="1756" y="380"/>
                </a:lnTo>
                <a:lnTo>
                  <a:pt x="1740" y="379"/>
                </a:lnTo>
                <a:lnTo>
                  <a:pt x="1724" y="375"/>
                </a:lnTo>
                <a:lnTo>
                  <a:pt x="1708" y="371"/>
                </a:lnTo>
                <a:lnTo>
                  <a:pt x="1693" y="366"/>
                </a:lnTo>
                <a:lnTo>
                  <a:pt x="1679" y="361"/>
                </a:lnTo>
                <a:lnTo>
                  <a:pt x="1666" y="355"/>
                </a:lnTo>
                <a:lnTo>
                  <a:pt x="1654" y="348"/>
                </a:lnTo>
                <a:lnTo>
                  <a:pt x="1643" y="339"/>
                </a:lnTo>
                <a:lnTo>
                  <a:pt x="1634" y="332"/>
                </a:lnTo>
                <a:lnTo>
                  <a:pt x="1625" y="323"/>
                </a:lnTo>
                <a:lnTo>
                  <a:pt x="1618" y="312"/>
                </a:lnTo>
                <a:lnTo>
                  <a:pt x="1612" y="303"/>
                </a:lnTo>
                <a:lnTo>
                  <a:pt x="1607" y="292"/>
                </a:lnTo>
                <a:lnTo>
                  <a:pt x="1605" y="281"/>
                </a:lnTo>
                <a:lnTo>
                  <a:pt x="1605" y="269"/>
                </a:lnTo>
                <a:lnTo>
                  <a:pt x="1605" y="269"/>
                </a:lnTo>
                <a:lnTo>
                  <a:pt x="1605" y="258"/>
                </a:lnTo>
                <a:lnTo>
                  <a:pt x="1609" y="245"/>
                </a:lnTo>
                <a:lnTo>
                  <a:pt x="1614" y="236"/>
                </a:lnTo>
                <a:lnTo>
                  <a:pt x="1619" y="225"/>
                </a:lnTo>
                <a:lnTo>
                  <a:pt x="1636" y="207"/>
                </a:lnTo>
                <a:lnTo>
                  <a:pt x="1652" y="189"/>
                </a:lnTo>
                <a:lnTo>
                  <a:pt x="1670" y="173"/>
                </a:lnTo>
                <a:lnTo>
                  <a:pt x="1686" y="153"/>
                </a:lnTo>
                <a:lnTo>
                  <a:pt x="1692" y="144"/>
                </a:lnTo>
                <a:lnTo>
                  <a:pt x="1697" y="133"/>
                </a:lnTo>
                <a:lnTo>
                  <a:pt x="1701" y="123"/>
                </a:lnTo>
                <a:lnTo>
                  <a:pt x="1701" y="110"/>
                </a:lnTo>
                <a:lnTo>
                  <a:pt x="1701" y="110"/>
                </a:lnTo>
                <a:lnTo>
                  <a:pt x="1701" y="99"/>
                </a:lnTo>
                <a:lnTo>
                  <a:pt x="1699" y="90"/>
                </a:lnTo>
                <a:lnTo>
                  <a:pt x="1695" y="79"/>
                </a:lnTo>
                <a:lnTo>
                  <a:pt x="1690" y="70"/>
                </a:lnTo>
                <a:lnTo>
                  <a:pt x="1684" y="61"/>
                </a:lnTo>
                <a:lnTo>
                  <a:pt x="1677" y="52"/>
                </a:lnTo>
                <a:lnTo>
                  <a:pt x="1668" y="45"/>
                </a:lnTo>
                <a:lnTo>
                  <a:pt x="1659" y="38"/>
                </a:lnTo>
                <a:lnTo>
                  <a:pt x="1637" y="23"/>
                </a:lnTo>
                <a:lnTo>
                  <a:pt x="1612" y="13"/>
                </a:lnTo>
                <a:lnTo>
                  <a:pt x="1585" y="5"/>
                </a:lnTo>
                <a:lnTo>
                  <a:pt x="1555" y="0"/>
                </a:lnTo>
                <a:lnTo>
                  <a:pt x="379" y="0"/>
                </a:lnTo>
                <a:lnTo>
                  <a:pt x="379" y="1185"/>
                </a:lnTo>
                <a:lnTo>
                  <a:pt x="379" y="1185"/>
                </a:lnTo>
                <a:lnTo>
                  <a:pt x="374" y="1213"/>
                </a:lnTo>
                <a:lnTo>
                  <a:pt x="366" y="1240"/>
                </a:lnTo>
                <a:lnTo>
                  <a:pt x="356" y="1264"/>
                </a:lnTo>
                <a:lnTo>
                  <a:pt x="341" y="1284"/>
                </a:lnTo>
                <a:lnTo>
                  <a:pt x="325" y="1302"/>
                </a:lnTo>
                <a:lnTo>
                  <a:pt x="318" y="1307"/>
                </a:lnTo>
                <a:lnTo>
                  <a:pt x="309" y="1314"/>
                </a:lnTo>
                <a:lnTo>
                  <a:pt x="300" y="1318"/>
                </a:lnTo>
                <a:lnTo>
                  <a:pt x="289" y="1322"/>
                </a:lnTo>
                <a:lnTo>
                  <a:pt x="280" y="1323"/>
                </a:lnTo>
                <a:lnTo>
                  <a:pt x="269" y="1323"/>
                </a:lnTo>
                <a:lnTo>
                  <a:pt x="269" y="1323"/>
                </a:lnTo>
                <a:lnTo>
                  <a:pt x="258" y="1323"/>
                </a:lnTo>
                <a:lnTo>
                  <a:pt x="246" y="1320"/>
                </a:lnTo>
                <a:lnTo>
                  <a:pt x="237" y="1316"/>
                </a:lnTo>
                <a:lnTo>
                  <a:pt x="226" y="1309"/>
                </a:lnTo>
                <a:lnTo>
                  <a:pt x="208" y="1295"/>
                </a:lnTo>
                <a:lnTo>
                  <a:pt x="190" y="1277"/>
                </a:lnTo>
                <a:lnTo>
                  <a:pt x="173" y="1258"/>
                </a:lnTo>
                <a:lnTo>
                  <a:pt x="154" y="1242"/>
                </a:lnTo>
                <a:lnTo>
                  <a:pt x="145" y="1237"/>
                </a:lnTo>
                <a:lnTo>
                  <a:pt x="134" y="1231"/>
                </a:lnTo>
                <a:lnTo>
                  <a:pt x="123" y="1228"/>
                </a:lnTo>
                <a:lnTo>
                  <a:pt x="110" y="1228"/>
                </a:lnTo>
                <a:lnTo>
                  <a:pt x="110" y="1228"/>
                </a:lnTo>
                <a:lnTo>
                  <a:pt x="100" y="1228"/>
                </a:lnTo>
                <a:lnTo>
                  <a:pt x="89" y="1231"/>
                </a:lnTo>
                <a:lnTo>
                  <a:pt x="78" y="1235"/>
                </a:lnTo>
                <a:lnTo>
                  <a:pt x="67" y="1240"/>
                </a:lnTo>
                <a:lnTo>
                  <a:pt x="58" y="1248"/>
                </a:lnTo>
                <a:lnTo>
                  <a:pt x="49" y="1257"/>
                </a:lnTo>
                <a:lnTo>
                  <a:pt x="40" y="1266"/>
                </a:lnTo>
                <a:lnTo>
                  <a:pt x="33" y="1277"/>
                </a:lnTo>
                <a:lnTo>
                  <a:pt x="26" y="1289"/>
                </a:lnTo>
                <a:lnTo>
                  <a:pt x="18" y="1302"/>
                </a:lnTo>
                <a:lnTo>
                  <a:pt x="13" y="1316"/>
                </a:lnTo>
                <a:lnTo>
                  <a:pt x="8" y="1331"/>
                </a:lnTo>
                <a:lnTo>
                  <a:pt x="4" y="1347"/>
                </a:lnTo>
                <a:lnTo>
                  <a:pt x="2" y="1363"/>
                </a:lnTo>
                <a:lnTo>
                  <a:pt x="0" y="1379"/>
                </a:lnTo>
                <a:lnTo>
                  <a:pt x="0" y="1397"/>
                </a:lnTo>
                <a:lnTo>
                  <a:pt x="0" y="1397"/>
                </a:lnTo>
                <a:lnTo>
                  <a:pt x="0" y="1414"/>
                </a:lnTo>
                <a:lnTo>
                  <a:pt x="2" y="1432"/>
                </a:lnTo>
                <a:lnTo>
                  <a:pt x="4" y="1448"/>
                </a:lnTo>
                <a:lnTo>
                  <a:pt x="8" y="1462"/>
                </a:lnTo>
                <a:lnTo>
                  <a:pt x="13" y="1478"/>
                </a:lnTo>
                <a:lnTo>
                  <a:pt x="18" y="1491"/>
                </a:lnTo>
                <a:lnTo>
                  <a:pt x="26" y="1504"/>
                </a:lnTo>
                <a:lnTo>
                  <a:pt x="33" y="1516"/>
                </a:lnTo>
                <a:lnTo>
                  <a:pt x="40" y="1527"/>
                </a:lnTo>
                <a:lnTo>
                  <a:pt x="49" y="1538"/>
                </a:lnTo>
                <a:lnTo>
                  <a:pt x="58" y="1545"/>
                </a:lnTo>
                <a:lnTo>
                  <a:pt x="67" y="1552"/>
                </a:lnTo>
                <a:lnTo>
                  <a:pt x="78" y="1558"/>
                </a:lnTo>
                <a:lnTo>
                  <a:pt x="89" y="1563"/>
                </a:lnTo>
                <a:lnTo>
                  <a:pt x="100" y="1565"/>
                </a:lnTo>
                <a:lnTo>
                  <a:pt x="110" y="1567"/>
                </a:lnTo>
                <a:lnTo>
                  <a:pt x="110" y="1567"/>
                </a:lnTo>
                <a:lnTo>
                  <a:pt x="123" y="1565"/>
                </a:lnTo>
                <a:lnTo>
                  <a:pt x="134" y="1561"/>
                </a:lnTo>
                <a:lnTo>
                  <a:pt x="145" y="1558"/>
                </a:lnTo>
                <a:lnTo>
                  <a:pt x="154" y="1551"/>
                </a:lnTo>
                <a:lnTo>
                  <a:pt x="173" y="1536"/>
                </a:lnTo>
                <a:lnTo>
                  <a:pt x="190" y="1518"/>
                </a:lnTo>
                <a:lnTo>
                  <a:pt x="208" y="1500"/>
                </a:lnTo>
                <a:lnTo>
                  <a:pt x="226" y="1484"/>
                </a:lnTo>
                <a:lnTo>
                  <a:pt x="237" y="1478"/>
                </a:lnTo>
                <a:lnTo>
                  <a:pt x="247" y="1473"/>
                </a:lnTo>
                <a:lnTo>
                  <a:pt x="258" y="1471"/>
                </a:lnTo>
                <a:lnTo>
                  <a:pt x="269" y="1469"/>
                </a:lnTo>
                <a:lnTo>
                  <a:pt x="269" y="1469"/>
                </a:lnTo>
                <a:lnTo>
                  <a:pt x="280" y="1469"/>
                </a:lnTo>
                <a:lnTo>
                  <a:pt x="289" y="1473"/>
                </a:lnTo>
                <a:lnTo>
                  <a:pt x="300" y="1475"/>
                </a:lnTo>
                <a:lnTo>
                  <a:pt x="309" y="1480"/>
                </a:lnTo>
                <a:lnTo>
                  <a:pt x="318" y="1486"/>
                </a:lnTo>
                <a:lnTo>
                  <a:pt x="325" y="1493"/>
                </a:lnTo>
                <a:lnTo>
                  <a:pt x="341" y="1509"/>
                </a:lnTo>
                <a:lnTo>
                  <a:pt x="354" y="1531"/>
                </a:lnTo>
                <a:lnTo>
                  <a:pt x="366" y="1554"/>
                </a:lnTo>
                <a:lnTo>
                  <a:pt x="374" y="1579"/>
                </a:lnTo>
                <a:lnTo>
                  <a:pt x="379" y="1608"/>
                </a:lnTo>
                <a:lnTo>
                  <a:pt x="379" y="2160"/>
                </a:lnTo>
                <a:lnTo>
                  <a:pt x="379" y="2160"/>
                </a:lnTo>
                <a:lnTo>
                  <a:pt x="435" y="2160"/>
                </a:lnTo>
                <a:lnTo>
                  <a:pt x="491" y="2158"/>
                </a:lnTo>
                <a:lnTo>
                  <a:pt x="545" y="2155"/>
                </a:lnTo>
                <a:lnTo>
                  <a:pt x="599" y="2149"/>
                </a:lnTo>
                <a:lnTo>
                  <a:pt x="655" y="2144"/>
                </a:lnTo>
                <a:lnTo>
                  <a:pt x="707" y="2137"/>
                </a:lnTo>
                <a:lnTo>
                  <a:pt x="761" y="2128"/>
                </a:lnTo>
                <a:lnTo>
                  <a:pt x="814" y="2117"/>
                </a:lnTo>
                <a:lnTo>
                  <a:pt x="868" y="2106"/>
                </a:lnTo>
                <a:lnTo>
                  <a:pt x="918" y="2093"/>
                </a:lnTo>
                <a:lnTo>
                  <a:pt x="970" y="2079"/>
                </a:lnTo>
                <a:lnTo>
                  <a:pt x="1021" y="2064"/>
                </a:lnTo>
                <a:lnTo>
                  <a:pt x="1071" y="2046"/>
                </a:lnTo>
                <a:lnTo>
                  <a:pt x="1122" y="2030"/>
                </a:lnTo>
                <a:lnTo>
                  <a:pt x="1171" y="2010"/>
                </a:lnTo>
                <a:lnTo>
                  <a:pt x="1219" y="1991"/>
                </a:lnTo>
                <a:lnTo>
                  <a:pt x="1268" y="1971"/>
                </a:lnTo>
                <a:lnTo>
                  <a:pt x="1315" y="1947"/>
                </a:lnTo>
                <a:lnTo>
                  <a:pt x="1362" y="1924"/>
                </a:lnTo>
                <a:lnTo>
                  <a:pt x="1409" y="1900"/>
                </a:lnTo>
                <a:lnTo>
                  <a:pt x="1454" y="1875"/>
                </a:lnTo>
                <a:lnTo>
                  <a:pt x="1499" y="1848"/>
                </a:lnTo>
                <a:lnTo>
                  <a:pt x="1544" y="1821"/>
                </a:lnTo>
                <a:lnTo>
                  <a:pt x="1587" y="1792"/>
                </a:lnTo>
                <a:lnTo>
                  <a:pt x="1630" y="1762"/>
                </a:lnTo>
                <a:lnTo>
                  <a:pt x="1672" y="1731"/>
                </a:lnTo>
                <a:lnTo>
                  <a:pt x="1713" y="1700"/>
                </a:lnTo>
                <a:lnTo>
                  <a:pt x="1753" y="1668"/>
                </a:lnTo>
                <a:lnTo>
                  <a:pt x="1793" y="1634"/>
                </a:lnTo>
                <a:lnTo>
                  <a:pt x="1832" y="1599"/>
                </a:lnTo>
                <a:lnTo>
                  <a:pt x="1870" y="1565"/>
                </a:lnTo>
                <a:lnTo>
                  <a:pt x="1906" y="1529"/>
                </a:lnTo>
                <a:lnTo>
                  <a:pt x="1942" y="1491"/>
                </a:lnTo>
                <a:lnTo>
                  <a:pt x="1978" y="1453"/>
                </a:lnTo>
                <a:lnTo>
                  <a:pt x="2013" y="1414"/>
                </a:lnTo>
                <a:lnTo>
                  <a:pt x="2045" y="1374"/>
                </a:lnTo>
                <a:lnTo>
                  <a:pt x="2079" y="1334"/>
                </a:lnTo>
                <a:lnTo>
                  <a:pt x="2110" y="1293"/>
                </a:lnTo>
                <a:lnTo>
                  <a:pt x="2141" y="1251"/>
                </a:lnTo>
                <a:lnTo>
                  <a:pt x="2169" y="1208"/>
                </a:lnTo>
                <a:lnTo>
                  <a:pt x="2198" y="1165"/>
                </a:lnTo>
                <a:lnTo>
                  <a:pt x="2227" y="1121"/>
                </a:lnTo>
                <a:lnTo>
                  <a:pt x="2252" y="1076"/>
                </a:lnTo>
                <a:lnTo>
                  <a:pt x="2278" y="1030"/>
                </a:lnTo>
                <a:lnTo>
                  <a:pt x="2303" y="984"/>
                </a:lnTo>
                <a:lnTo>
                  <a:pt x="2326" y="938"/>
                </a:lnTo>
                <a:lnTo>
                  <a:pt x="2348" y="889"/>
                </a:lnTo>
                <a:lnTo>
                  <a:pt x="2370" y="842"/>
                </a:lnTo>
                <a:lnTo>
                  <a:pt x="2389" y="793"/>
                </a:lnTo>
                <a:lnTo>
                  <a:pt x="2407" y="743"/>
                </a:lnTo>
                <a:lnTo>
                  <a:pt x="2425" y="694"/>
                </a:lnTo>
                <a:lnTo>
                  <a:pt x="2442" y="644"/>
                </a:lnTo>
                <a:lnTo>
                  <a:pt x="2458" y="591"/>
                </a:lnTo>
                <a:lnTo>
                  <a:pt x="2470" y="541"/>
                </a:lnTo>
                <a:lnTo>
                  <a:pt x="2483" y="489"/>
                </a:lnTo>
                <a:lnTo>
                  <a:pt x="2496" y="436"/>
                </a:lnTo>
                <a:lnTo>
                  <a:pt x="2505" y="382"/>
                </a:lnTo>
                <a:lnTo>
                  <a:pt x="2514" y="330"/>
                </a:lnTo>
                <a:lnTo>
                  <a:pt x="2521" y="276"/>
                </a:lnTo>
                <a:lnTo>
                  <a:pt x="2528" y="222"/>
                </a:lnTo>
                <a:lnTo>
                  <a:pt x="2534" y="166"/>
                </a:lnTo>
                <a:lnTo>
                  <a:pt x="2537" y="112"/>
                </a:lnTo>
                <a:lnTo>
                  <a:pt x="2539" y="56"/>
                </a:lnTo>
                <a:lnTo>
                  <a:pt x="2539" y="0"/>
                </a:lnTo>
                <a:lnTo>
                  <a:pt x="199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651946" y="1874292"/>
            <a:ext cx="971550" cy="1143000"/>
          </a:xfrm>
          <a:custGeom>
            <a:avLst/>
            <a:gdLst/>
            <a:ahLst/>
            <a:cxnLst>
              <a:cxn ang="0">
                <a:pos x="2160" y="2104"/>
              </a:cxn>
              <a:cxn ang="0">
                <a:pos x="2142" y="1886"/>
              </a:cxn>
              <a:cxn ang="0">
                <a:pos x="2104" y="1673"/>
              </a:cxn>
              <a:cxn ang="0">
                <a:pos x="2046" y="1468"/>
              </a:cxn>
              <a:cxn ang="0">
                <a:pos x="1969" y="1271"/>
              </a:cxn>
              <a:cxn ang="0">
                <a:pos x="1873" y="1085"/>
              </a:cxn>
              <a:cxn ang="0">
                <a:pos x="1762" y="911"/>
              </a:cxn>
              <a:cxn ang="0">
                <a:pos x="1634" y="746"/>
              </a:cxn>
              <a:cxn ang="0">
                <a:pos x="1491" y="597"/>
              </a:cxn>
              <a:cxn ang="0">
                <a:pos x="1334" y="462"/>
              </a:cxn>
              <a:cxn ang="0">
                <a:pos x="1165" y="341"/>
              </a:cxn>
              <a:cxn ang="0">
                <a:pos x="983" y="236"/>
              </a:cxn>
              <a:cxn ang="0">
                <a:pos x="792" y="150"/>
              </a:cxn>
              <a:cxn ang="0">
                <a:pos x="591" y="83"/>
              </a:cxn>
              <a:cxn ang="0">
                <a:pos x="382" y="34"/>
              </a:cxn>
              <a:cxn ang="0">
                <a:pos x="166" y="7"/>
              </a:cxn>
              <a:cxn ang="0">
                <a:pos x="0" y="546"/>
              </a:cxn>
              <a:cxn ang="0">
                <a:pos x="23" y="629"/>
              </a:cxn>
              <a:cxn ang="0">
                <a:pos x="61" y="676"/>
              </a:cxn>
              <a:cxn ang="0">
                <a:pos x="99" y="692"/>
              </a:cxn>
              <a:cxn ang="0">
                <a:pos x="133" y="689"/>
              </a:cxn>
              <a:cxn ang="0">
                <a:pos x="189" y="645"/>
              </a:cxn>
              <a:cxn ang="0">
                <a:pos x="245" y="600"/>
              </a:cxn>
              <a:cxn ang="0">
                <a:pos x="279" y="597"/>
              </a:cxn>
              <a:cxn ang="0">
                <a:pos x="321" y="617"/>
              </a:cxn>
              <a:cxn ang="0">
                <a:pos x="355" y="658"/>
              </a:cxn>
              <a:cxn ang="0">
                <a:pos x="375" y="716"/>
              </a:cxn>
              <a:cxn ang="0">
                <a:pos x="380" y="766"/>
              </a:cxn>
              <a:cxn ang="0">
                <a:pos x="371" y="831"/>
              </a:cxn>
              <a:cxn ang="0">
                <a:pos x="348" y="885"/>
              </a:cxn>
              <a:cxn ang="0">
                <a:pos x="312" y="921"/>
              </a:cxn>
              <a:cxn ang="0">
                <a:pos x="269" y="936"/>
              </a:cxn>
              <a:cxn ang="0">
                <a:pos x="234" y="927"/>
              </a:cxn>
              <a:cxn ang="0">
                <a:pos x="171" y="869"/>
              </a:cxn>
              <a:cxn ang="0">
                <a:pos x="123" y="840"/>
              </a:cxn>
              <a:cxn ang="0">
                <a:pos x="90" y="842"/>
              </a:cxn>
              <a:cxn ang="0">
                <a:pos x="52" y="864"/>
              </a:cxn>
              <a:cxn ang="0">
                <a:pos x="13" y="929"/>
              </a:cxn>
              <a:cxn ang="0">
                <a:pos x="1176" y="2160"/>
              </a:cxn>
              <a:cxn ang="0">
                <a:pos x="1258" y="2183"/>
              </a:cxn>
              <a:cxn ang="0">
                <a:pos x="1305" y="2221"/>
              </a:cxn>
              <a:cxn ang="0">
                <a:pos x="1322" y="2259"/>
              </a:cxn>
              <a:cxn ang="0">
                <a:pos x="1318" y="2293"/>
              </a:cxn>
              <a:cxn ang="0">
                <a:pos x="1273" y="2349"/>
              </a:cxn>
              <a:cxn ang="0">
                <a:pos x="1230" y="2405"/>
              </a:cxn>
              <a:cxn ang="0">
                <a:pos x="1226" y="2441"/>
              </a:cxn>
              <a:cxn ang="0">
                <a:pos x="1246" y="2483"/>
              </a:cxn>
              <a:cxn ang="0">
                <a:pos x="1287" y="2515"/>
              </a:cxn>
              <a:cxn ang="0">
                <a:pos x="1345" y="2535"/>
              </a:cxn>
              <a:cxn ang="0">
                <a:pos x="1394" y="2540"/>
              </a:cxn>
              <a:cxn ang="0">
                <a:pos x="1460" y="2531"/>
              </a:cxn>
              <a:cxn ang="0">
                <a:pos x="1515" y="2508"/>
              </a:cxn>
              <a:cxn ang="0">
                <a:pos x="1551" y="2472"/>
              </a:cxn>
              <a:cxn ang="0">
                <a:pos x="1563" y="2429"/>
              </a:cxn>
              <a:cxn ang="0">
                <a:pos x="1554" y="2396"/>
              </a:cxn>
              <a:cxn ang="0">
                <a:pos x="1498" y="2333"/>
              </a:cxn>
              <a:cxn ang="0">
                <a:pos x="1468" y="2283"/>
              </a:cxn>
              <a:cxn ang="0">
                <a:pos x="1469" y="2250"/>
              </a:cxn>
              <a:cxn ang="0">
                <a:pos x="1491" y="2212"/>
              </a:cxn>
              <a:cxn ang="0">
                <a:pos x="1556" y="2173"/>
              </a:cxn>
            </a:cxnLst>
            <a:rect l="0" t="0" r="r" b="b"/>
            <a:pathLst>
              <a:path w="2160" h="2540">
                <a:moveTo>
                  <a:pt x="1614" y="2160"/>
                </a:moveTo>
                <a:lnTo>
                  <a:pt x="2160" y="2160"/>
                </a:lnTo>
                <a:lnTo>
                  <a:pt x="2160" y="2160"/>
                </a:lnTo>
                <a:lnTo>
                  <a:pt x="2160" y="2104"/>
                </a:lnTo>
                <a:lnTo>
                  <a:pt x="2158" y="2050"/>
                </a:lnTo>
                <a:lnTo>
                  <a:pt x="2155" y="1994"/>
                </a:lnTo>
                <a:lnTo>
                  <a:pt x="2149" y="1940"/>
                </a:lnTo>
                <a:lnTo>
                  <a:pt x="2142" y="1886"/>
                </a:lnTo>
                <a:lnTo>
                  <a:pt x="2135" y="1832"/>
                </a:lnTo>
                <a:lnTo>
                  <a:pt x="2126" y="1778"/>
                </a:lnTo>
                <a:lnTo>
                  <a:pt x="2117" y="1725"/>
                </a:lnTo>
                <a:lnTo>
                  <a:pt x="2104" y="1673"/>
                </a:lnTo>
                <a:lnTo>
                  <a:pt x="2091" y="1621"/>
                </a:lnTo>
                <a:lnTo>
                  <a:pt x="2079" y="1569"/>
                </a:lnTo>
                <a:lnTo>
                  <a:pt x="2063" y="1518"/>
                </a:lnTo>
                <a:lnTo>
                  <a:pt x="2046" y="1468"/>
                </a:lnTo>
                <a:lnTo>
                  <a:pt x="2028" y="1417"/>
                </a:lnTo>
                <a:lnTo>
                  <a:pt x="2010" y="1368"/>
                </a:lnTo>
                <a:lnTo>
                  <a:pt x="1991" y="1320"/>
                </a:lnTo>
                <a:lnTo>
                  <a:pt x="1969" y="1271"/>
                </a:lnTo>
                <a:lnTo>
                  <a:pt x="1947" y="1224"/>
                </a:lnTo>
                <a:lnTo>
                  <a:pt x="1924" y="1177"/>
                </a:lnTo>
                <a:lnTo>
                  <a:pt x="1899" y="1130"/>
                </a:lnTo>
                <a:lnTo>
                  <a:pt x="1873" y="1085"/>
                </a:lnTo>
                <a:lnTo>
                  <a:pt x="1848" y="1040"/>
                </a:lnTo>
                <a:lnTo>
                  <a:pt x="1819" y="995"/>
                </a:lnTo>
                <a:lnTo>
                  <a:pt x="1790" y="952"/>
                </a:lnTo>
                <a:lnTo>
                  <a:pt x="1762" y="911"/>
                </a:lnTo>
                <a:lnTo>
                  <a:pt x="1731" y="867"/>
                </a:lnTo>
                <a:lnTo>
                  <a:pt x="1700" y="828"/>
                </a:lnTo>
                <a:lnTo>
                  <a:pt x="1666" y="786"/>
                </a:lnTo>
                <a:lnTo>
                  <a:pt x="1634" y="746"/>
                </a:lnTo>
                <a:lnTo>
                  <a:pt x="1599" y="709"/>
                </a:lnTo>
                <a:lnTo>
                  <a:pt x="1563" y="671"/>
                </a:lnTo>
                <a:lnTo>
                  <a:pt x="1527" y="633"/>
                </a:lnTo>
                <a:lnTo>
                  <a:pt x="1491" y="597"/>
                </a:lnTo>
                <a:lnTo>
                  <a:pt x="1453" y="561"/>
                </a:lnTo>
                <a:lnTo>
                  <a:pt x="1414" y="526"/>
                </a:lnTo>
                <a:lnTo>
                  <a:pt x="1374" y="494"/>
                </a:lnTo>
                <a:lnTo>
                  <a:pt x="1334" y="462"/>
                </a:lnTo>
                <a:lnTo>
                  <a:pt x="1293" y="429"/>
                </a:lnTo>
                <a:lnTo>
                  <a:pt x="1251" y="398"/>
                </a:lnTo>
                <a:lnTo>
                  <a:pt x="1208" y="370"/>
                </a:lnTo>
                <a:lnTo>
                  <a:pt x="1165" y="341"/>
                </a:lnTo>
                <a:lnTo>
                  <a:pt x="1120" y="314"/>
                </a:lnTo>
                <a:lnTo>
                  <a:pt x="1075" y="287"/>
                </a:lnTo>
                <a:lnTo>
                  <a:pt x="1030" y="261"/>
                </a:lnTo>
                <a:lnTo>
                  <a:pt x="983" y="236"/>
                </a:lnTo>
                <a:lnTo>
                  <a:pt x="936" y="213"/>
                </a:lnTo>
                <a:lnTo>
                  <a:pt x="889" y="191"/>
                </a:lnTo>
                <a:lnTo>
                  <a:pt x="840" y="169"/>
                </a:lnTo>
                <a:lnTo>
                  <a:pt x="792" y="150"/>
                </a:lnTo>
                <a:lnTo>
                  <a:pt x="743" y="132"/>
                </a:lnTo>
                <a:lnTo>
                  <a:pt x="692" y="114"/>
                </a:lnTo>
                <a:lnTo>
                  <a:pt x="642" y="97"/>
                </a:lnTo>
                <a:lnTo>
                  <a:pt x="591" y="83"/>
                </a:lnTo>
                <a:lnTo>
                  <a:pt x="539" y="69"/>
                </a:lnTo>
                <a:lnTo>
                  <a:pt x="489" y="56"/>
                </a:lnTo>
                <a:lnTo>
                  <a:pt x="435" y="43"/>
                </a:lnTo>
                <a:lnTo>
                  <a:pt x="382" y="34"/>
                </a:lnTo>
                <a:lnTo>
                  <a:pt x="328" y="25"/>
                </a:lnTo>
                <a:lnTo>
                  <a:pt x="276" y="18"/>
                </a:lnTo>
                <a:lnTo>
                  <a:pt x="220" y="11"/>
                </a:lnTo>
                <a:lnTo>
                  <a:pt x="166" y="7"/>
                </a:lnTo>
                <a:lnTo>
                  <a:pt x="112" y="4"/>
                </a:lnTo>
                <a:lnTo>
                  <a:pt x="56" y="0"/>
                </a:lnTo>
                <a:lnTo>
                  <a:pt x="0" y="0"/>
                </a:lnTo>
                <a:lnTo>
                  <a:pt x="0" y="546"/>
                </a:lnTo>
                <a:lnTo>
                  <a:pt x="0" y="546"/>
                </a:lnTo>
                <a:lnTo>
                  <a:pt x="4" y="577"/>
                </a:lnTo>
                <a:lnTo>
                  <a:pt x="13" y="604"/>
                </a:lnTo>
                <a:lnTo>
                  <a:pt x="23" y="629"/>
                </a:lnTo>
                <a:lnTo>
                  <a:pt x="36" y="651"/>
                </a:lnTo>
                <a:lnTo>
                  <a:pt x="43" y="660"/>
                </a:lnTo>
                <a:lnTo>
                  <a:pt x="52" y="669"/>
                </a:lnTo>
                <a:lnTo>
                  <a:pt x="61" y="676"/>
                </a:lnTo>
                <a:lnTo>
                  <a:pt x="70" y="682"/>
                </a:lnTo>
                <a:lnTo>
                  <a:pt x="79" y="687"/>
                </a:lnTo>
                <a:lnTo>
                  <a:pt x="90" y="691"/>
                </a:lnTo>
                <a:lnTo>
                  <a:pt x="99" y="692"/>
                </a:lnTo>
                <a:lnTo>
                  <a:pt x="110" y="694"/>
                </a:lnTo>
                <a:lnTo>
                  <a:pt x="110" y="694"/>
                </a:lnTo>
                <a:lnTo>
                  <a:pt x="123" y="692"/>
                </a:lnTo>
                <a:lnTo>
                  <a:pt x="133" y="689"/>
                </a:lnTo>
                <a:lnTo>
                  <a:pt x="144" y="685"/>
                </a:lnTo>
                <a:lnTo>
                  <a:pt x="153" y="678"/>
                </a:lnTo>
                <a:lnTo>
                  <a:pt x="171" y="664"/>
                </a:lnTo>
                <a:lnTo>
                  <a:pt x="189" y="645"/>
                </a:lnTo>
                <a:lnTo>
                  <a:pt x="207" y="627"/>
                </a:lnTo>
                <a:lnTo>
                  <a:pt x="225" y="611"/>
                </a:lnTo>
                <a:lnTo>
                  <a:pt x="234" y="606"/>
                </a:lnTo>
                <a:lnTo>
                  <a:pt x="245" y="600"/>
                </a:lnTo>
                <a:lnTo>
                  <a:pt x="256" y="597"/>
                </a:lnTo>
                <a:lnTo>
                  <a:pt x="269" y="597"/>
                </a:lnTo>
                <a:lnTo>
                  <a:pt x="269" y="597"/>
                </a:lnTo>
                <a:lnTo>
                  <a:pt x="279" y="597"/>
                </a:lnTo>
                <a:lnTo>
                  <a:pt x="290" y="600"/>
                </a:lnTo>
                <a:lnTo>
                  <a:pt x="301" y="604"/>
                </a:lnTo>
                <a:lnTo>
                  <a:pt x="312" y="609"/>
                </a:lnTo>
                <a:lnTo>
                  <a:pt x="321" y="617"/>
                </a:lnTo>
                <a:lnTo>
                  <a:pt x="330" y="626"/>
                </a:lnTo>
                <a:lnTo>
                  <a:pt x="339" y="635"/>
                </a:lnTo>
                <a:lnTo>
                  <a:pt x="348" y="645"/>
                </a:lnTo>
                <a:lnTo>
                  <a:pt x="355" y="658"/>
                </a:lnTo>
                <a:lnTo>
                  <a:pt x="361" y="671"/>
                </a:lnTo>
                <a:lnTo>
                  <a:pt x="366" y="685"/>
                </a:lnTo>
                <a:lnTo>
                  <a:pt x="371" y="700"/>
                </a:lnTo>
                <a:lnTo>
                  <a:pt x="375" y="716"/>
                </a:lnTo>
                <a:lnTo>
                  <a:pt x="377" y="732"/>
                </a:lnTo>
                <a:lnTo>
                  <a:pt x="379" y="748"/>
                </a:lnTo>
                <a:lnTo>
                  <a:pt x="380" y="766"/>
                </a:lnTo>
                <a:lnTo>
                  <a:pt x="380" y="766"/>
                </a:lnTo>
                <a:lnTo>
                  <a:pt x="379" y="783"/>
                </a:lnTo>
                <a:lnTo>
                  <a:pt x="377" y="801"/>
                </a:lnTo>
                <a:lnTo>
                  <a:pt x="375" y="817"/>
                </a:lnTo>
                <a:lnTo>
                  <a:pt x="371" y="831"/>
                </a:lnTo>
                <a:lnTo>
                  <a:pt x="366" y="847"/>
                </a:lnTo>
                <a:lnTo>
                  <a:pt x="361" y="860"/>
                </a:lnTo>
                <a:lnTo>
                  <a:pt x="355" y="874"/>
                </a:lnTo>
                <a:lnTo>
                  <a:pt x="348" y="885"/>
                </a:lnTo>
                <a:lnTo>
                  <a:pt x="339" y="896"/>
                </a:lnTo>
                <a:lnTo>
                  <a:pt x="330" y="907"/>
                </a:lnTo>
                <a:lnTo>
                  <a:pt x="321" y="914"/>
                </a:lnTo>
                <a:lnTo>
                  <a:pt x="312" y="921"/>
                </a:lnTo>
                <a:lnTo>
                  <a:pt x="301" y="929"/>
                </a:lnTo>
                <a:lnTo>
                  <a:pt x="290" y="932"/>
                </a:lnTo>
                <a:lnTo>
                  <a:pt x="279" y="934"/>
                </a:lnTo>
                <a:lnTo>
                  <a:pt x="269" y="936"/>
                </a:lnTo>
                <a:lnTo>
                  <a:pt x="269" y="936"/>
                </a:lnTo>
                <a:lnTo>
                  <a:pt x="256" y="934"/>
                </a:lnTo>
                <a:lnTo>
                  <a:pt x="245" y="930"/>
                </a:lnTo>
                <a:lnTo>
                  <a:pt x="234" y="927"/>
                </a:lnTo>
                <a:lnTo>
                  <a:pt x="225" y="920"/>
                </a:lnTo>
                <a:lnTo>
                  <a:pt x="207" y="905"/>
                </a:lnTo>
                <a:lnTo>
                  <a:pt x="189" y="887"/>
                </a:lnTo>
                <a:lnTo>
                  <a:pt x="171" y="869"/>
                </a:lnTo>
                <a:lnTo>
                  <a:pt x="153" y="853"/>
                </a:lnTo>
                <a:lnTo>
                  <a:pt x="144" y="847"/>
                </a:lnTo>
                <a:lnTo>
                  <a:pt x="133" y="842"/>
                </a:lnTo>
                <a:lnTo>
                  <a:pt x="123" y="840"/>
                </a:lnTo>
                <a:lnTo>
                  <a:pt x="110" y="838"/>
                </a:lnTo>
                <a:lnTo>
                  <a:pt x="110" y="838"/>
                </a:lnTo>
                <a:lnTo>
                  <a:pt x="99" y="838"/>
                </a:lnTo>
                <a:lnTo>
                  <a:pt x="90" y="842"/>
                </a:lnTo>
                <a:lnTo>
                  <a:pt x="79" y="846"/>
                </a:lnTo>
                <a:lnTo>
                  <a:pt x="70" y="849"/>
                </a:lnTo>
                <a:lnTo>
                  <a:pt x="61" y="856"/>
                </a:lnTo>
                <a:lnTo>
                  <a:pt x="52" y="864"/>
                </a:lnTo>
                <a:lnTo>
                  <a:pt x="43" y="871"/>
                </a:lnTo>
                <a:lnTo>
                  <a:pt x="36" y="882"/>
                </a:lnTo>
                <a:lnTo>
                  <a:pt x="23" y="903"/>
                </a:lnTo>
                <a:lnTo>
                  <a:pt x="13" y="929"/>
                </a:lnTo>
                <a:lnTo>
                  <a:pt x="4" y="956"/>
                </a:lnTo>
                <a:lnTo>
                  <a:pt x="0" y="986"/>
                </a:lnTo>
                <a:lnTo>
                  <a:pt x="0" y="2160"/>
                </a:lnTo>
                <a:lnTo>
                  <a:pt x="1176" y="2160"/>
                </a:lnTo>
                <a:lnTo>
                  <a:pt x="1176" y="2160"/>
                </a:lnTo>
                <a:lnTo>
                  <a:pt x="1206" y="2165"/>
                </a:lnTo>
                <a:lnTo>
                  <a:pt x="1233" y="2173"/>
                </a:lnTo>
                <a:lnTo>
                  <a:pt x="1258" y="2183"/>
                </a:lnTo>
                <a:lnTo>
                  <a:pt x="1280" y="2198"/>
                </a:lnTo>
                <a:lnTo>
                  <a:pt x="1289" y="2205"/>
                </a:lnTo>
                <a:lnTo>
                  <a:pt x="1298" y="2212"/>
                </a:lnTo>
                <a:lnTo>
                  <a:pt x="1305" y="2221"/>
                </a:lnTo>
                <a:lnTo>
                  <a:pt x="1311" y="2230"/>
                </a:lnTo>
                <a:lnTo>
                  <a:pt x="1316" y="2239"/>
                </a:lnTo>
                <a:lnTo>
                  <a:pt x="1320" y="2250"/>
                </a:lnTo>
                <a:lnTo>
                  <a:pt x="1322" y="2259"/>
                </a:lnTo>
                <a:lnTo>
                  <a:pt x="1322" y="2270"/>
                </a:lnTo>
                <a:lnTo>
                  <a:pt x="1322" y="2270"/>
                </a:lnTo>
                <a:lnTo>
                  <a:pt x="1322" y="2283"/>
                </a:lnTo>
                <a:lnTo>
                  <a:pt x="1318" y="2293"/>
                </a:lnTo>
                <a:lnTo>
                  <a:pt x="1313" y="2304"/>
                </a:lnTo>
                <a:lnTo>
                  <a:pt x="1307" y="2313"/>
                </a:lnTo>
                <a:lnTo>
                  <a:pt x="1291" y="2333"/>
                </a:lnTo>
                <a:lnTo>
                  <a:pt x="1273" y="2349"/>
                </a:lnTo>
                <a:lnTo>
                  <a:pt x="1257" y="2367"/>
                </a:lnTo>
                <a:lnTo>
                  <a:pt x="1240" y="2385"/>
                </a:lnTo>
                <a:lnTo>
                  <a:pt x="1235" y="2396"/>
                </a:lnTo>
                <a:lnTo>
                  <a:pt x="1230" y="2405"/>
                </a:lnTo>
                <a:lnTo>
                  <a:pt x="1226" y="2418"/>
                </a:lnTo>
                <a:lnTo>
                  <a:pt x="1226" y="2429"/>
                </a:lnTo>
                <a:lnTo>
                  <a:pt x="1226" y="2429"/>
                </a:lnTo>
                <a:lnTo>
                  <a:pt x="1226" y="2441"/>
                </a:lnTo>
                <a:lnTo>
                  <a:pt x="1228" y="2452"/>
                </a:lnTo>
                <a:lnTo>
                  <a:pt x="1233" y="2463"/>
                </a:lnTo>
                <a:lnTo>
                  <a:pt x="1239" y="2472"/>
                </a:lnTo>
                <a:lnTo>
                  <a:pt x="1246" y="2483"/>
                </a:lnTo>
                <a:lnTo>
                  <a:pt x="1255" y="2492"/>
                </a:lnTo>
                <a:lnTo>
                  <a:pt x="1264" y="2499"/>
                </a:lnTo>
                <a:lnTo>
                  <a:pt x="1275" y="2508"/>
                </a:lnTo>
                <a:lnTo>
                  <a:pt x="1287" y="2515"/>
                </a:lnTo>
                <a:lnTo>
                  <a:pt x="1300" y="2521"/>
                </a:lnTo>
                <a:lnTo>
                  <a:pt x="1314" y="2526"/>
                </a:lnTo>
                <a:lnTo>
                  <a:pt x="1329" y="2531"/>
                </a:lnTo>
                <a:lnTo>
                  <a:pt x="1345" y="2535"/>
                </a:lnTo>
                <a:lnTo>
                  <a:pt x="1361" y="2539"/>
                </a:lnTo>
                <a:lnTo>
                  <a:pt x="1377" y="2540"/>
                </a:lnTo>
                <a:lnTo>
                  <a:pt x="1394" y="2540"/>
                </a:lnTo>
                <a:lnTo>
                  <a:pt x="1394" y="2540"/>
                </a:lnTo>
                <a:lnTo>
                  <a:pt x="1412" y="2540"/>
                </a:lnTo>
                <a:lnTo>
                  <a:pt x="1428" y="2539"/>
                </a:lnTo>
                <a:lnTo>
                  <a:pt x="1444" y="2535"/>
                </a:lnTo>
                <a:lnTo>
                  <a:pt x="1460" y="2531"/>
                </a:lnTo>
                <a:lnTo>
                  <a:pt x="1475" y="2526"/>
                </a:lnTo>
                <a:lnTo>
                  <a:pt x="1489" y="2521"/>
                </a:lnTo>
                <a:lnTo>
                  <a:pt x="1502" y="2515"/>
                </a:lnTo>
                <a:lnTo>
                  <a:pt x="1515" y="2508"/>
                </a:lnTo>
                <a:lnTo>
                  <a:pt x="1525" y="2499"/>
                </a:lnTo>
                <a:lnTo>
                  <a:pt x="1534" y="2492"/>
                </a:lnTo>
                <a:lnTo>
                  <a:pt x="1543" y="2483"/>
                </a:lnTo>
                <a:lnTo>
                  <a:pt x="1551" y="2472"/>
                </a:lnTo>
                <a:lnTo>
                  <a:pt x="1556" y="2463"/>
                </a:lnTo>
                <a:lnTo>
                  <a:pt x="1560" y="2452"/>
                </a:lnTo>
                <a:lnTo>
                  <a:pt x="1563" y="2441"/>
                </a:lnTo>
                <a:lnTo>
                  <a:pt x="1563" y="2429"/>
                </a:lnTo>
                <a:lnTo>
                  <a:pt x="1563" y="2429"/>
                </a:lnTo>
                <a:lnTo>
                  <a:pt x="1563" y="2418"/>
                </a:lnTo>
                <a:lnTo>
                  <a:pt x="1560" y="2405"/>
                </a:lnTo>
                <a:lnTo>
                  <a:pt x="1554" y="2396"/>
                </a:lnTo>
                <a:lnTo>
                  <a:pt x="1549" y="2385"/>
                </a:lnTo>
                <a:lnTo>
                  <a:pt x="1533" y="2367"/>
                </a:lnTo>
                <a:lnTo>
                  <a:pt x="1516" y="2349"/>
                </a:lnTo>
                <a:lnTo>
                  <a:pt x="1498" y="2333"/>
                </a:lnTo>
                <a:lnTo>
                  <a:pt x="1482" y="2313"/>
                </a:lnTo>
                <a:lnTo>
                  <a:pt x="1477" y="2304"/>
                </a:lnTo>
                <a:lnTo>
                  <a:pt x="1471" y="2293"/>
                </a:lnTo>
                <a:lnTo>
                  <a:pt x="1468" y="2283"/>
                </a:lnTo>
                <a:lnTo>
                  <a:pt x="1468" y="2270"/>
                </a:lnTo>
                <a:lnTo>
                  <a:pt x="1468" y="2270"/>
                </a:lnTo>
                <a:lnTo>
                  <a:pt x="1468" y="2259"/>
                </a:lnTo>
                <a:lnTo>
                  <a:pt x="1469" y="2250"/>
                </a:lnTo>
                <a:lnTo>
                  <a:pt x="1473" y="2239"/>
                </a:lnTo>
                <a:lnTo>
                  <a:pt x="1478" y="2230"/>
                </a:lnTo>
                <a:lnTo>
                  <a:pt x="1484" y="2221"/>
                </a:lnTo>
                <a:lnTo>
                  <a:pt x="1491" y="2212"/>
                </a:lnTo>
                <a:lnTo>
                  <a:pt x="1500" y="2205"/>
                </a:lnTo>
                <a:lnTo>
                  <a:pt x="1509" y="2198"/>
                </a:lnTo>
                <a:lnTo>
                  <a:pt x="1531" y="2183"/>
                </a:lnTo>
                <a:lnTo>
                  <a:pt x="1556" y="2173"/>
                </a:lnTo>
                <a:lnTo>
                  <a:pt x="1583" y="2165"/>
                </a:lnTo>
                <a:lnTo>
                  <a:pt x="1614" y="2160"/>
                </a:lnTo>
                <a:lnTo>
                  <a:pt x="1614" y="2160"/>
                </a:lnTo>
                <a:close/>
              </a:path>
            </a:pathLst>
          </a:custGeom>
          <a:solidFill>
            <a:srgbClr val="673628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3678808" y="2677567"/>
            <a:ext cx="973138" cy="1141412"/>
          </a:xfrm>
          <a:custGeom>
            <a:avLst/>
            <a:gdLst/>
            <a:ahLst/>
            <a:cxnLst>
              <a:cxn ang="0">
                <a:pos x="2028" y="1850"/>
              </a:cxn>
              <a:cxn ang="0">
                <a:pos x="1971" y="1895"/>
              </a:cxn>
              <a:cxn ang="0">
                <a:pos x="1915" y="1938"/>
              </a:cxn>
              <a:cxn ang="0">
                <a:pos x="1881" y="1942"/>
              </a:cxn>
              <a:cxn ang="0">
                <a:pos x="1839" y="1922"/>
              </a:cxn>
              <a:cxn ang="0">
                <a:pos x="1807" y="1881"/>
              </a:cxn>
              <a:cxn ang="0">
                <a:pos x="1785" y="1825"/>
              </a:cxn>
              <a:cxn ang="0">
                <a:pos x="1781" y="1774"/>
              </a:cxn>
              <a:cxn ang="0">
                <a:pos x="1789" y="1708"/>
              </a:cxn>
              <a:cxn ang="0">
                <a:pos x="1814" y="1654"/>
              </a:cxn>
              <a:cxn ang="0">
                <a:pos x="1848" y="1617"/>
              </a:cxn>
              <a:cxn ang="0">
                <a:pos x="1891" y="1605"/>
              </a:cxn>
              <a:cxn ang="0">
                <a:pos x="1926" y="1614"/>
              </a:cxn>
              <a:cxn ang="0">
                <a:pos x="1989" y="1672"/>
              </a:cxn>
              <a:cxn ang="0">
                <a:pos x="2039" y="1700"/>
              </a:cxn>
              <a:cxn ang="0">
                <a:pos x="2070" y="1699"/>
              </a:cxn>
              <a:cxn ang="0">
                <a:pos x="2106" y="1679"/>
              </a:cxn>
              <a:cxn ang="0">
                <a:pos x="2155" y="1590"/>
              </a:cxn>
              <a:cxn ang="0">
                <a:pos x="968" y="377"/>
              </a:cxn>
              <a:cxn ang="0">
                <a:pos x="874" y="339"/>
              </a:cxn>
              <a:cxn ang="0">
                <a:pos x="840" y="289"/>
              </a:cxn>
              <a:cxn ang="0">
                <a:pos x="838" y="258"/>
              </a:cxn>
              <a:cxn ang="0">
                <a:pos x="867" y="208"/>
              </a:cxn>
              <a:cxn ang="0">
                <a:pos x="925" y="144"/>
              </a:cxn>
              <a:cxn ang="0">
                <a:pos x="934" y="110"/>
              </a:cxn>
              <a:cxn ang="0">
                <a:pos x="921" y="67"/>
              </a:cxn>
              <a:cxn ang="0">
                <a:pos x="885" y="33"/>
              </a:cxn>
              <a:cxn ang="0">
                <a:pos x="831" y="9"/>
              </a:cxn>
              <a:cxn ang="0">
                <a:pos x="764" y="0"/>
              </a:cxn>
              <a:cxn ang="0">
                <a:pos x="714" y="4"/>
              </a:cxn>
              <a:cxn ang="0">
                <a:pos x="656" y="25"/>
              </a:cxn>
              <a:cxn ang="0">
                <a:pos x="617" y="58"/>
              </a:cxn>
              <a:cxn ang="0">
                <a:pos x="597" y="99"/>
              </a:cxn>
              <a:cxn ang="0">
                <a:pos x="600" y="134"/>
              </a:cxn>
              <a:cxn ang="0">
                <a:pos x="644" y="189"/>
              </a:cxn>
              <a:cxn ang="0">
                <a:pos x="689" y="247"/>
              </a:cxn>
              <a:cxn ang="0">
                <a:pos x="692" y="280"/>
              </a:cxn>
              <a:cxn ang="0">
                <a:pos x="671" y="323"/>
              </a:cxn>
              <a:cxn ang="0">
                <a:pos x="590" y="372"/>
              </a:cxn>
              <a:cxn ang="0">
                <a:pos x="0" y="433"/>
              </a:cxn>
              <a:cxn ang="0">
                <a:pos x="16" y="653"/>
              </a:cxn>
              <a:cxn ang="0">
                <a:pos x="54" y="866"/>
              </a:cxn>
              <a:cxn ang="0">
                <a:pos x="114" y="1071"/>
              </a:cxn>
              <a:cxn ang="0">
                <a:pos x="191" y="1266"/>
              </a:cxn>
              <a:cxn ang="0">
                <a:pos x="285" y="1453"/>
              </a:cxn>
              <a:cxn ang="0">
                <a:pos x="398" y="1628"/>
              </a:cxn>
              <a:cxn ang="0">
                <a:pos x="526" y="1791"/>
              </a:cxn>
              <a:cxn ang="0">
                <a:pos x="669" y="1942"/>
              </a:cxn>
              <a:cxn ang="0">
                <a:pos x="826" y="2077"/>
              </a:cxn>
              <a:cxn ang="0">
                <a:pos x="995" y="2198"/>
              </a:cxn>
              <a:cxn ang="0">
                <a:pos x="1176" y="2301"/>
              </a:cxn>
              <a:cxn ang="0">
                <a:pos x="1368" y="2387"/>
              </a:cxn>
              <a:cxn ang="0">
                <a:pos x="1569" y="2456"/>
              </a:cxn>
              <a:cxn ang="0">
                <a:pos x="1778" y="2505"/>
              </a:cxn>
              <a:cxn ang="0">
                <a:pos x="1994" y="2532"/>
              </a:cxn>
              <a:cxn ang="0">
                <a:pos x="2160" y="1985"/>
              </a:cxn>
              <a:cxn ang="0">
                <a:pos x="2135" y="1908"/>
              </a:cxn>
              <a:cxn ang="0">
                <a:pos x="2090" y="1857"/>
              </a:cxn>
              <a:cxn ang="0">
                <a:pos x="2050" y="1846"/>
              </a:cxn>
            </a:cxnLst>
            <a:rect l="0" t="0" r="r" b="b"/>
            <a:pathLst>
              <a:path w="2160" h="2537">
                <a:moveTo>
                  <a:pt x="2050" y="1846"/>
                </a:moveTo>
                <a:lnTo>
                  <a:pt x="2050" y="1846"/>
                </a:lnTo>
                <a:lnTo>
                  <a:pt x="2039" y="1848"/>
                </a:lnTo>
                <a:lnTo>
                  <a:pt x="2028" y="1850"/>
                </a:lnTo>
                <a:lnTo>
                  <a:pt x="2018" y="1855"/>
                </a:lnTo>
                <a:lnTo>
                  <a:pt x="2007" y="1861"/>
                </a:lnTo>
                <a:lnTo>
                  <a:pt x="1989" y="1877"/>
                </a:lnTo>
                <a:lnTo>
                  <a:pt x="1971" y="1895"/>
                </a:lnTo>
                <a:lnTo>
                  <a:pt x="1954" y="1913"/>
                </a:lnTo>
                <a:lnTo>
                  <a:pt x="1935" y="1928"/>
                </a:lnTo>
                <a:lnTo>
                  <a:pt x="1926" y="1935"/>
                </a:lnTo>
                <a:lnTo>
                  <a:pt x="1915" y="1938"/>
                </a:lnTo>
                <a:lnTo>
                  <a:pt x="1904" y="1942"/>
                </a:lnTo>
                <a:lnTo>
                  <a:pt x="1891" y="1944"/>
                </a:lnTo>
                <a:lnTo>
                  <a:pt x="1891" y="1944"/>
                </a:lnTo>
                <a:lnTo>
                  <a:pt x="1881" y="1942"/>
                </a:lnTo>
                <a:lnTo>
                  <a:pt x="1870" y="1940"/>
                </a:lnTo>
                <a:lnTo>
                  <a:pt x="1859" y="1935"/>
                </a:lnTo>
                <a:lnTo>
                  <a:pt x="1848" y="1929"/>
                </a:lnTo>
                <a:lnTo>
                  <a:pt x="1839" y="1922"/>
                </a:lnTo>
                <a:lnTo>
                  <a:pt x="1830" y="1915"/>
                </a:lnTo>
                <a:lnTo>
                  <a:pt x="1821" y="1904"/>
                </a:lnTo>
                <a:lnTo>
                  <a:pt x="1814" y="1893"/>
                </a:lnTo>
                <a:lnTo>
                  <a:pt x="1807" y="1881"/>
                </a:lnTo>
                <a:lnTo>
                  <a:pt x="1799" y="1868"/>
                </a:lnTo>
                <a:lnTo>
                  <a:pt x="1794" y="1855"/>
                </a:lnTo>
                <a:lnTo>
                  <a:pt x="1789" y="1839"/>
                </a:lnTo>
                <a:lnTo>
                  <a:pt x="1785" y="1825"/>
                </a:lnTo>
                <a:lnTo>
                  <a:pt x="1783" y="1809"/>
                </a:lnTo>
                <a:lnTo>
                  <a:pt x="1781" y="1791"/>
                </a:lnTo>
                <a:lnTo>
                  <a:pt x="1781" y="1774"/>
                </a:lnTo>
                <a:lnTo>
                  <a:pt x="1781" y="1774"/>
                </a:lnTo>
                <a:lnTo>
                  <a:pt x="1781" y="1756"/>
                </a:lnTo>
                <a:lnTo>
                  <a:pt x="1783" y="1740"/>
                </a:lnTo>
                <a:lnTo>
                  <a:pt x="1785" y="1724"/>
                </a:lnTo>
                <a:lnTo>
                  <a:pt x="1789" y="1708"/>
                </a:lnTo>
                <a:lnTo>
                  <a:pt x="1794" y="1693"/>
                </a:lnTo>
                <a:lnTo>
                  <a:pt x="1799" y="1679"/>
                </a:lnTo>
                <a:lnTo>
                  <a:pt x="1807" y="1666"/>
                </a:lnTo>
                <a:lnTo>
                  <a:pt x="1814" y="1654"/>
                </a:lnTo>
                <a:lnTo>
                  <a:pt x="1821" y="1643"/>
                </a:lnTo>
                <a:lnTo>
                  <a:pt x="1830" y="1634"/>
                </a:lnTo>
                <a:lnTo>
                  <a:pt x="1839" y="1625"/>
                </a:lnTo>
                <a:lnTo>
                  <a:pt x="1848" y="1617"/>
                </a:lnTo>
                <a:lnTo>
                  <a:pt x="1859" y="1612"/>
                </a:lnTo>
                <a:lnTo>
                  <a:pt x="1870" y="1608"/>
                </a:lnTo>
                <a:lnTo>
                  <a:pt x="1881" y="1605"/>
                </a:lnTo>
                <a:lnTo>
                  <a:pt x="1891" y="1605"/>
                </a:lnTo>
                <a:lnTo>
                  <a:pt x="1891" y="1605"/>
                </a:lnTo>
                <a:lnTo>
                  <a:pt x="1904" y="1605"/>
                </a:lnTo>
                <a:lnTo>
                  <a:pt x="1915" y="1608"/>
                </a:lnTo>
                <a:lnTo>
                  <a:pt x="1926" y="1614"/>
                </a:lnTo>
                <a:lnTo>
                  <a:pt x="1935" y="1619"/>
                </a:lnTo>
                <a:lnTo>
                  <a:pt x="1954" y="1635"/>
                </a:lnTo>
                <a:lnTo>
                  <a:pt x="1971" y="1654"/>
                </a:lnTo>
                <a:lnTo>
                  <a:pt x="1989" y="1672"/>
                </a:lnTo>
                <a:lnTo>
                  <a:pt x="2007" y="1686"/>
                </a:lnTo>
                <a:lnTo>
                  <a:pt x="2018" y="1693"/>
                </a:lnTo>
                <a:lnTo>
                  <a:pt x="2027" y="1697"/>
                </a:lnTo>
                <a:lnTo>
                  <a:pt x="2039" y="1700"/>
                </a:lnTo>
                <a:lnTo>
                  <a:pt x="2050" y="1700"/>
                </a:lnTo>
                <a:lnTo>
                  <a:pt x="2050" y="1700"/>
                </a:lnTo>
                <a:lnTo>
                  <a:pt x="2061" y="1700"/>
                </a:lnTo>
                <a:lnTo>
                  <a:pt x="2070" y="1699"/>
                </a:lnTo>
                <a:lnTo>
                  <a:pt x="2081" y="1695"/>
                </a:lnTo>
                <a:lnTo>
                  <a:pt x="2090" y="1691"/>
                </a:lnTo>
                <a:lnTo>
                  <a:pt x="2099" y="1684"/>
                </a:lnTo>
                <a:lnTo>
                  <a:pt x="2106" y="1679"/>
                </a:lnTo>
                <a:lnTo>
                  <a:pt x="2122" y="1661"/>
                </a:lnTo>
                <a:lnTo>
                  <a:pt x="2137" y="1641"/>
                </a:lnTo>
                <a:lnTo>
                  <a:pt x="2147" y="1617"/>
                </a:lnTo>
                <a:lnTo>
                  <a:pt x="2155" y="1590"/>
                </a:lnTo>
                <a:lnTo>
                  <a:pt x="2160" y="1562"/>
                </a:lnTo>
                <a:lnTo>
                  <a:pt x="2160" y="377"/>
                </a:lnTo>
                <a:lnTo>
                  <a:pt x="968" y="377"/>
                </a:lnTo>
                <a:lnTo>
                  <a:pt x="968" y="377"/>
                </a:lnTo>
                <a:lnTo>
                  <a:pt x="941" y="372"/>
                </a:lnTo>
                <a:lnTo>
                  <a:pt x="916" y="363"/>
                </a:lnTo>
                <a:lnTo>
                  <a:pt x="894" y="352"/>
                </a:lnTo>
                <a:lnTo>
                  <a:pt x="874" y="339"/>
                </a:lnTo>
                <a:lnTo>
                  <a:pt x="858" y="323"/>
                </a:lnTo>
                <a:lnTo>
                  <a:pt x="847" y="307"/>
                </a:lnTo>
                <a:lnTo>
                  <a:pt x="844" y="298"/>
                </a:lnTo>
                <a:lnTo>
                  <a:pt x="840" y="289"/>
                </a:lnTo>
                <a:lnTo>
                  <a:pt x="838" y="280"/>
                </a:lnTo>
                <a:lnTo>
                  <a:pt x="837" y="269"/>
                </a:lnTo>
                <a:lnTo>
                  <a:pt x="837" y="269"/>
                </a:lnTo>
                <a:lnTo>
                  <a:pt x="838" y="258"/>
                </a:lnTo>
                <a:lnTo>
                  <a:pt x="842" y="247"/>
                </a:lnTo>
                <a:lnTo>
                  <a:pt x="846" y="236"/>
                </a:lnTo>
                <a:lnTo>
                  <a:pt x="853" y="226"/>
                </a:lnTo>
                <a:lnTo>
                  <a:pt x="867" y="208"/>
                </a:lnTo>
                <a:lnTo>
                  <a:pt x="885" y="189"/>
                </a:lnTo>
                <a:lnTo>
                  <a:pt x="903" y="173"/>
                </a:lnTo>
                <a:lnTo>
                  <a:pt x="920" y="153"/>
                </a:lnTo>
                <a:lnTo>
                  <a:pt x="925" y="144"/>
                </a:lnTo>
                <a:lnTo>
                  <a:pt x="930" y="134"/>
                </a:lnTo>
                <a:lnTo>
                  <a:pt x="934" y="123"/>
                </a:lnTo>
                <a:lnTo>
                  <a:pt x="934" y="110"/>
                </a:lnTo>
                <a:lnTo>
                  <a:pt x="934" y="110"/>
                </a:lnTo>
                <a:lnTo>
                  <a:pt x="934" y="99"/>
                </a:lnTo>
                <a:lnTo>
                  <a:pt x="930" y="89"/>
                </a:lnTo>
                <a:lnTo>
                  <a:pt x="927" y="78"/>
                </a:lnTo>
                <a:lnTo>
                  <a:pt x="921" y="67"/>
                </a:lnTo>
                <a:lnTo>
                  <a:pt x="914" y="58"/>
                </a:lnTo>
                <a:lnTo>
                  <a:pt x="905" y="49"/>
                </a:lnTo>
                <a:lnTo>
                  <a:pt x="896" y="40"/>
                </a:lnTo>
                <a:lnTo>
                  <a:pt x="885" y="33"/>
                </a:lnTo>
                <a:lnTo>
                  <a:pt x="873" y="25"/>
                </a:lnTo>
                <a:lnTo>
                  <a:pt x="860" y="18"/>
                </a:lnTo>
                <a:lnTo>
                  <a:pt x="846" y="13"/>
                </a:lnTo>
                <a:lnTo>
                  <a:pt x="831" y="9"/>
                </a:lnTo>
                <a:lnTo>
                  <a:pt x="815" y="4"/>
                </a:lnTo>
                <a:lnTo>
                  <a:pt x="799" y="2"/>
                </a:lnTo>
                <a:lnTo>
                  <a:pt x="783" y="0"/>
                </a:lnTo>
                <a:lnTo>
                  <a:pt x="764" y="0"/>
                </a:lnTo>
                <a:lnTo>
                  <a:pt x="764" y="0"/>
                </a:lnTo>
                <a:lnTo>
                  <a:pt x="748" y="0"/>
                </a:lnTo>
                <a:lnTo>
                  <a:pt x="730" y="2"/>
                </a:lnTo>
                <a:lnTo>
                  <a:pt x="714" y="4"/>
                </a:lnTo>
                <a:lnTo>
                  <a:pt x="700" y="9"/>
                </a:lnTo>
                <a:lnTo>
                  <a:pt x="683" y="13"/>
                </a:lnTo>
                <a:lnTo>
                  <a:pt x="671" y="18"/>
                </a:lnTo>
                <a:lnTo>
                  <a:pt x="656" y="25"/>
                </a:lnTo>
                <a:lnTo>
                  <a:pt x="645" y="33"/>
                </a:lnTo>
                <a:lnTo>
                  <a:pt x="635" y="40"/>
                </a:lnTo>
                <a:lnTo>
                  <a:pt x="624" y="49"/>
                </a:lnTo>
                <a:lnTo>
                  <a:pt x="617" y="58"/>
                </a:lnTo>
                <a:lnTo>
                  <a:pt x="609" y="67"/>
                </a:lnTo>
                <a:lnTo>
                  <a:pt x="604" y="78"/>
                </a:lnTo>
                <a:lnTo>
                  <a:pt x="599" y="89"/>
                </a:lnTo>
                <a:lnTo>
                  <a:pt x="597" y="99"/>
                </a:lnTo>
                <a:lnTo>
                  <a:pt x="595" y="110"/>
                </a:lnTo>
                <a:lnTo>
                  <a:pt x="595" y="110"/>
                </a:lnTo>
                <a:lnTo>
                  <a:pt x="597" y="123"/>
                </a:lnTo>
                <a:lnTo>
                  <a:pt x="600" y="134"/>
                </a:lnTo>
                <a:lnTo>
                  <a:pt x="604" y="144"/>
                </a:lnTo>
                <a:lnTo>
                  <a:pt x="611" y="153"/>
                </a:lnTo>
                <a:lnTo>
                  <a:pt x="626" y="173"/>
                </a:lnTo>
                <a:lnTo>
                  <a:pt x="644" y="189"/>
                </a:lnTo>
                <a:lnTo>
                  <a:pt x="662" y="208"/>
                </a:lnTo>
                <a:lnTo>
                  <a:pt x="678" y="226"/>
                </a:lnTo>
                <a:lnTo>
                  <a:pt x="683" y="236"/>
                </a:lnTo>
                <a:lnTo>
                  <a:pt x="689" y="247"/>
                </a:lnTo>
                <a:lnTo>
                  <a:pt x="691" y="258"/>
                </a:lnTo>
                <a:lnTo>
                  <a:pt x="692" y="269"/>
                </a:lnTo>
                <a:lnTo>
                  <a:pt x="692" y="269"/>
                </a:lnTo>
                <a:lnTo>
                  <a:pt x="692" y="280"/>
                </a:lnTo>
                <a:lnTo>
                  <a:pt x="691" y="289"/>
                </a:lnTo>
                <a:lnTo>
                  <a:pt x="687" y="298"/>
                </a:lnTo>
                <a:lnTo>
                  <a:pt x="682" y="307"/>
                </a:lnTo>
                <a:lnTo>
                  <a:pt x="671" y="323"/>
                </a:lnTo>
                <a:lnTo>
                  <a:pt x="654" y="339"/>
                </a:lnTo>
                <a:lnTo>
                  <a:pt x="636" y="352"/>
                </a:lnTo>
                <a:lnTo>
                  <a:pt x="613" y="363"/>
                </a:lnTo>
                <a:lnTo>
                  <a:pt x="590" y="372"/>
                </a:lnTo>
                <a:lnTo>
                  <a:pt x="563" y="377"/>
                </a:lnTo>
                <a:lnTo>
                  <a:pt x="0" y="377"/>
                </a:lnTo>
                <a:lnTo>
                  <a:pt x="0" y="377"/>
                </a:lnTo>
                <a:lnTo>
                  <a:pt x="0" y="433"/>
                </a:lnTo>
                <a:lnTo>
                  <a:pt x="2" y="489"/>
                </a:lnTo>
                <a:lnTo>
                  <a:pt x="5" y="543"/>
                </a:lnTo>
                <a:lnTo>
                  <a:pt x="11" y="599"/>
                </a:lnTo>
                <a:lnTo>
                  <a:pt x="16" y="653"/>
                </a:lnTo>
                <a:lnTo>
                  <a:pt x="25" y="707"/>
                </a:lnTo>
                <a:lnTo>
                  <a:pt x="32" y="759"/>
                </a:lnTo>
                <a:lnTo>
                  <a:pt x="43" y="813"/>
                </a:lnTo>
                <a:lnTo>
                  <a:pt x="54" y="866"/>
                </a:lnTo>
                <a:lnTo>
                  <a:pt x="67" y="918"/>
                </a:lnTo>
                <a:lnTo>
                  <a:pt x="81" y="968"/>
                </a:lnTo>
                <a:lnTo>
                  <a:pt x="97" y="1021"/>
                </a:lnTo>
                <a:lnTo>
                  <a:pt x="114" y="1071"/>
                </a:lnTo>
                <a:lnTo>
                  <a:pt x="130" y="1120"/>
                </a:lnTo>
                <a:lnTo>
                  <a:pt x="150" y="1170"/>
                </a:lnTo>
                <a:lnTo>
                  <a:pt x="169" y="1219"/>
                </a:lnTo>
                <a:lnTo>
                  <a:pt x="191" y="1266"/>
                </a:lnTo>
                <a:lnTo>
                  <a:pt x="213" y="1315"/>
                </a:lnTo>
                <a:lnTo>
                  <a:pt x="236" y="1361"/>
                </a:lnTo>
                <a:lnTo>
                  <a:pt x="260" y="1407"/>
                </a:lnTo>
                <a:lnTo>
                  <a:pt x="285" y="1453"/>
                </a:lnTo>
                <a:lnTo>
                  <a:pt x="312" y="1498"/>
                </a:lnTo>
                <a:lnTo>
                  <a:pt x="341" y="1542"/>
                </a:lnTo>
                <a:lnTo>
                  <a:pt x="368" y="1585"/>
                </a:lnTo>
                <a:lnTo>
                  <a:pt x="398" y="1628"/>
                </a:lnTo>
                <a:lnTo>
                  <a:pt x="429" y="1670"/>
                </a:lnTo>
                <a:lnTo>
                  <a:pt x="460" y="1711"/>
                </a:lnTo>
                <a:lnTo>
                  <a:pt x="492" y="1751"/>
                </a:lnTo>
                <a:lnTo>
                  <a:pt x="526" y="1791"/>
                </a:lnTo>
                <a:lnTo>
                  <a:pt x="561" y="1830"/>
                </a:lnTo>
                <a:lnTo>
                  <a:pt x="597" y="1868"/>
                </a:lnTo>
                <a:lnTo>
                  <a:pt x="633" y="1906"/>
                </a:lnTo>
                <a:lnTo>
                  <a:pt x="669" y="1942"/>
                </a:lnTo>
                <a:lnTo>
                  <a:pt x="707" y="1976"/>
                </a:lnTo>
                <a:lnTo>
                  <a:pt x="746" y="2011"/>
                </a:lnTo>
                <a:lnTo>
                  <a:pt x="786" y="2045"/>
                </a:lnTo>
                <a:lnTo>
                  <a:pt x="826" y="2077"/>
                </a:lnTo>
                <a:lnTo>
                  <a:pt x="867" y="2108"/>
                </a:lnTo>
                <a:lnTo>
                  <a:pt x="909" y="2139"/>
                </a:lnTo>
                <a:lnTo>
                  <a:pt x="952" y="2169"/>
                </a:lnTo>
                <a:lnTo>
                  <a:pt x="995" y="2198"/>
                </a:lnTo>
                <a:lnTo>
                  <a:pt x="1040" y="2225"/>
                </a:lnTo>
                <a:lnTo>
                  <a:pt x="1085" y="2252"/>
                </a:lnTo>
                <a:lnTo>
                  <a:pt x="1130" y="2277"/>
                </a:lnTo>
                <a:lnTo>
                  <a:pt x="1176" y="2301"/>
                </a:lnTo>
                <a:lnTo>
                  <a:pt x="1222" y="2324"/>
                </a:lnTo>
                <a:lnTo>
                  <a:pt x="1271" y="2348"/>
                </a:lnTo>
                <a:lnTo>
                  <a:pt x="1320" y="2368"/>
                </a:lnTo>
                <a:lnTo>
                  <a:pt x="1368" y="2387"/>
                </a:lnTo>
                <a:lnTo>
                  <a:pt x="1417" y="2407"/>
                </a:lnTo>
                <a:lnTo>
                  <a:pt x="1468" y="2423"/>
                </a:lnTo>
                <a:lnTo>
                  <a:pt x="1518" y="2441"/>
                </a:lnTo>
                <a:lnTo>
                  <a:pt x="1569" y="2456"/>
                </a:lnTo>
                <a:lnTo>
                  <a:pt x="1619" y="2470"/>
                </a:lnTo>
                <a:lnTo>
                  <a:pt x="1671" y="2483"/>
                </a:lnTo>
                <a:lnTo>
                  <a:pt x="1724" y="2494"/>
                </a:lnTo>
                <a:lnTo>
                  <a:pt x="1778" y="2505"/>
                </a:lnTo>
                <a:lnTo>
                  <a:pt x="1830" y="2514"/>
                </a:lnTo>
                <a:lnTo>
                  <a:pt x="1884" y="2521"/>
                </a:lnTo>
                <a:lnTo>
                  <a:pt x="1938" y="2526"/>
                </a:lnTo>
                <a:lnTo>
                  <a:pt x="1994" y="2532"/>
                </a:lnTo>
                <a:lnTo>
                  <a:pt x="2048" y="2535"/>
                </a:lnTo>
                <a:lnTo>
                  <a:pt x="2104" y="2537"/>
                </a:lnTo>
                <a:lnTo>
                  <a:pt x="2160" y="2537"/>
                </a:lnTo>
                <a:lnTo>
                  <a:pt x="2160" y="1985"/>
                </a:lnTo>
                <a:lnTo>
                  <a:pt x="2160" y="1985"/>
                </a:lnTo>
                <a:lnTo>
                  <a:pt x="2155" y="1956"/>
                </a:lnTo>
                <a:lnTo>
                  <a:pt x="2147" y="1931"/>
                </a:lnTo>
                <a:lnTo>
                  <a:pt x="2135" y="1908"/>
                </a:lnTo>
                <a:lnTo>
                  <a:pt x="2122" y="1886"/>
                </a:lnTo>
                <a:lnTo>
                  <a:pt x="2106" y="1870"/>
                </a:lnTo>
                <a:lnTo>
                  <a:pt x="2099" y="1863"/>
                </a:lnTo>
                <a:lnTo>
                  <a:pt x="2090" y="1857"/>
                </a:lnTo>
                <a:lnTo>
                  <a:pt x="2081" y="1852"/>
                </a:lnTo>
                <a:lnTo>
                  <a:pt x="2070" y="1850"/>
                </a:lnTo>
                <a:lnTo>
                  <a:pt x="2061" y="1846"/>
                </a:lnTo>
                <a:lnTo>
                  <a:pt x="2050" y="1846"/>
                </a:lnTo>
                <a:lnTo>
                  <a:pt x="2050" y="1846"/>
                </a:lnTo>
                <a:close/>
              </a:path>
            </a:pathLst>
          </a:custGeom>
          <a:solidFill>
            <a:srgbClr val="673628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678808" y="1874292"/>
            <a:ext cx="1143000" cy="971550"/>
          </a:xfrm>
          <a:custGeom>
            <a:avLst/>
            <a:gdLst/>
            <a:ahLst/>
            <a:cxnLst>
              <a:cxn ang="0">
                <a:pos x="2405" y="600"/>
              </a:cxn>
              <a:cxn ang="0">
                <a:pos x="2349" y="645"/>
              </a:cxn>
              <a:cxn ang="0">
                <a:pos x="2293" y="689"/>
              </a:cxn>
              <a:cxn ang="0">
                <a:pos x="2259" y="692"/>
              </a:cxn>
              <a:cxn ang="0">
                <a:pos x="2221" y="676"/>
              </a:cxn>
              <a:cxn ang="0">
                <a:pos x="2183" y="629"/>
              </a:cxn>
              <a:cxn ang="0">
                <a:pos x="2160" y="0"/>
              </a:cxn>
              <a:cxn ang="0">
                <a:pos x="1994" y="7"/>
              </a:cxn>
              <a:cxn ang="0">
                <a:pos x="1778" y="34"/>
              </a:cxn>
              <a:cxn ang="0">
                <a:pos x="1569" y="83"/>
              </a:cxn>
              <a:cxn ang="0">
                <a:pos x="1368" y="150"/>
              </a:cxn>
              <a:cxn ang="0">
                <a:pos x="1176" y="236"/>
              </a:cxn>
              <a:cxn ang="0">
                <a:pos x="995" y="341"/>
              </a:cxn>
              <a:cxn ang="0">
                <a:pos x="826" y="462"/>
              </a:cxn>
              <a:cxn ang="0">
                <a:pos x="669" y="597"/>
              </a:cxn>
              <a:cxn ang="0">
                <a:pos x="526" y="746"/>
              </a:cxn>
              <a:cxn ang="0">
                <a:pos x="398" y="911"/>
              </a:cxn>
              <a:cxn ang="0">
                <a:pos x="285" y="1085"/>
              </a:cxn>
              <a:cxn ang="0">
                <a:pos x="191" y="1271"/>
              </a:cxn>
              <a:cxn ang="0">
                <a:pos x="114" y="1468"/>
              </a:cxn>
              <a:cxn ang="0">
                <a:pos x="54" y="1673"/>
              </a:cxn>
              <a:cxn ang="0">
                <a:pos x="16" y="1886"/>
              </a:cxn>
              <a:cxn ang="0">
                <a:pos x="0" y="2104"/>
              </a:cxn>
              <a:cxn ang="0">
                <a:pos x="590" y="2155"/>
              </a:cxn>
              <a:cxn ang="0">
                <a:pos x="671" y="2106"/>
              </a:cxn>
              <a:cxn ang="0">
                <a:pos x="692" y="2063"/>
              </a:cxn>
              <a:cxn ang="0">
                <a:pos x="689" y="2030"/>
              </a:cxn>
              <a:cxn ang="0">
                <a:pos x="644" y="1972"/>
              </a:cxn>
              <a:cxn ang="0">
                <a:pos x="600" y="1917"/>
              </a:cxn>
              <a:cxn ang="0">
                <a:pos x="597" y="1882"/>
              </a:cxn>
              <a:cxn ang="0">
                <a:pos x="617" y="1841"/>
              </a:cxn>
              <a:cxn ang="0">
                <a:pos x="656" y="1808"/>
              </a:cxn>
              <a:cxn ang="0">
                <a:pos x="714" y="1787"/>
              </a:cxn>
              <a:cxn ang="0">
                <a:pos x="764" y="1783"/>
              </a:cxn>
              <a:cxn ang="0">
                <a:pos x="831" y="1792"/>
              </a:cxn>
              <a:cxn ang="0">
                <a:pos x="885" y="1816"/>
              </a:cxn>
              <a:cxn ang="0">
                <a:pos x="921" y="1850"/>
              </a:cxn>
              <a:cxn ang="0">
                <a:pos x="934" y="1893"/>
              </a:cxn>
              <a:cxn ang="0">
                <a:pos x="925" y="1927"/>
              </a:cxn>
              <a:cxn ang="0">
                <a:pos x="867" y="1991"/>
              </a:cxn>
              <a:cxn ang="0">
                <a:pos x="838" y="2041"/>
              </a:cxn>
              <a:cxn ang="0">
                <a:pos x="840" y="2072"/>
              </a:cxn>
              <a:cxn ang="0">
                <a:pos x="874" y="2122"/>
              </a:cxn>
              <a:cxn ang="0">
                <a:pos x="968" y="2160"/>
              </a:cxn>
              <a:cxn ang="0">
                <a:pos x="2164" y="956"/>
              </a:cxn>
              <a:cxn ang="0">
                <a:pos x="2203" y="871"/>
              </a:cxn>
              <a:cxn ang="0">
                <a:pos x="2239" y="846"/>
              </a:cxn>
              <a:cxn ang="0">
                <a:pos x="2270" y="838"/>
              </a:cxn>
              <a:cxn ang="0">
                <a:pos x="2313" y="853"/>
              </a:cxn>
              <a:cxn ang="0">
                <a:pos x="2385" y="920"/>
              </a:cxn>
              <a:cxn ang="0">
                <a:pos x="2429" y="936"/>
              </a:cxn>
              <a:cxn ang="0">
                <a:pos x="2461" y="929"/>
              </a:cxn>
              <a:cxn ang="0">
                <a:pos x="2499" y="896"/>
              </a:cxn>
              <a:cxn ang="0">
                <a:pos x="2526" y="847"/>
              </a:cxn>
              <a:cxn ang="0">
                <a:pos x="2539" y="783"/>
              </a:cxn>
              <a:cxn ang="0">
                <a:pos x="2537" y="732"/>
              </a:cxn>
              <a:cxn ang="0">
                <a:pos x="2521" y="671"/>
              </a:cxn>
              <a:cxn ang="0">
                <a:pos x="2490" y="626"/>
              </a:cxn>
              <a:cxn ang="0">
                <a:pos x="2450" y="600"/>
              </a:cxn>
            </a:cxnLst>
            <a:rect l="0" t="0" r="r" b="b"/>
            <a:pathLst>
              <a:path w="2540" h="2160">
                <a:moveTo>
                  <a:pt x="2429" y="597"/>
                </a:moveTo>
                <a:lnTo>
                  <a:pt x="2429" y="597"/>
                </a:lnTo>
                <a:lnTo>
                  <a:pt x="2416" y="597"/>
                </a:lnTo>
                <a:lnTo>
                  <a:pt x="2405" y="600"/>
                </a:lnTo>
                <a:lnTo>
                  <a:pt x="2394" y="606"/>
                </a:lnTo>
                <a:lnTo>
                  <a:pt x="2385" y="611"/>
                </a:lnTo>
                <a:lnTo>
                  <a:pt x="2367" y="627"/>
                </a:lnTo>
                <a:lnTo>
                  <a:pt x="2349" y="645"/>
                </a:lnTo>
                <a:lnTo>
                  <a:pt x="2331" y="664"/>
                </a:lnTo>
                <a:lnTo>
                  <a:pt x="2313" y="678"/>
                </a:lnTo>
                <a:lnTo>
                  <a:pt x="2304" y="685"/>
                </a:lnTo>
                <a:lnTo>
                  <a:pt x="2293" y="689"/>
                </a:lnTo>
                <a:lnTo>
                  <a:pt x="2283" y="692"/>
                </a:lnTo>
                <a:lnTo>
                  <a:pt x="2270" y="694"/>
                </a:lnTo>
                <a:lnTo>
                  <a:pt x="2270" y="694"/>
                </a:lnTo>
                <a:lnTo>
                  <a:pt x="2259" y="692"/>
                </a:lnTo>
                <a:lnTo>
                  <a:pt x="2250" y="691"/>
                </a:lnTo>
                <a:lnTo>
                  <a:pt x="2239" y="687"/>
                </a:lnTo>
                <a:lnTo>
                  <a:pt x="2230" y="682"/>
                </a:lnTo>
                <a:lnTo>
                  <a:pt x="2221" y="676"/>
                </a:lnTo>
                <a:lnTo>
                  <a:pt x="2212" y="669"/>
                </a:lnTo>
                <a:lnTo>
                  <a:pt x="2203" y="660"/>
                </a:lnTo>
                <a:lnTo>
                  <a:pt x="2196" y="651"/>
                </a:lnTo>
                <a:lnTo>
                  <a:pt x="2183" y="629"/>
                </a:lnTo>
                <a:lnTo>
                  <a:pt x="2173" y="604"/>
                </a:lnTo>
                <a:lnTo>
                  <a:pt x="2164" y="577"/>
                </a:lnTo>
                <a:lnTo>
                  <a:pt x="2160" y="546"/>
                </a:lnTo>
                <a:lnTo>
                  <a:pt x="2160" y="0"/>
                </a:lnTo>
                <a:lnTo>
                  <a:pt x="2160" y="0"/>
                </a:lnTo>
                <a:lnTo>
                  <a:pt x="2104" y="0"/>
                </a:lnTo>
                <a:lnTo>
                  <a:pt x="2048" y="4"/>
                </a:lnTo>
                <a:lnTo>
                  <a:pt x="1994" y="7"/>
                </a:lnTo>
                <a:lnTo>
                  <a:pt x="1938" y="11"/>
                </a:lnTo>
                <a:lnTo>
                  <a:pt x="1884" y="18"/>
                </a:lnTo>
                <a:lnTo>
                  <a:pt x="1830" y="25"/>
                </a:lnTo>
                <a:lnTo>
                  <a:pt x="1778" y="34"/>
                </a:lnTo>
                <a:lnTo>
                  <a:pt x="1724" y="43"/>
                </a:lnTo>
                <a:lnTo>
                  <a:pt x="1671" y="56"/>
                </a:lnTo>
                <a:lnTo>
                  <a:pt x="1619" y="69"/>
                </a:lnTo>
                <a:lnTo>
                  <a:pt x="1569" y="83"/>
                </a:lnTo>
                <a:lnTo>
                  <a:pt x="1518" y="97"/>
                </a:lnTo>
                <a:lnTo>
                  <a:pt x="1468" y="114"/>
                </a:lnTo>
                <a:lnTo>
                  <a:pt x="1417" y="132"/>
                </a:lnTo>
                <a:lnTo>
                  <a:pt x="1368" y="150"/>
                </a:lnTo>
                <a:lnTo>
                  <a:pt x="1320" y="169"/>
                </a:lnTo>
                <a:lnTo>
                  <a:pt x="1271" y="191"/>
                </a:lnTo>
                <a:lnTo>
                  <a:pt x="1222" y="213"/>
                </a:lnTo>
                <a:lnTo>
                  <a:pt x="1176" y="236"/>
                </a:lnTo>
                <a:lnTo>
                  <a:pt x="1130" y="261"/>
                </a:lnTo>
                <a:lnTo>
                  <a:pt x="1085" y="287"/>
                </a:lnTo>
                <a:lnTo>
                  <a:pt x="1040" y="314"/>
                </a:lnTo>
                <a:lnTo>
                  <a:pt x="995" y="341"/>
                </a:lnTo>
                <a:lnTo>
                  <a:pt x="952" y="370"/>
                </a:lnTo>
                <a:lnTo>
                  <a:pt x="909" y="398"/>
                </a:lnTo>
                <a:lnTo>
                  <a:pt x="867" y="429"/>
                </a:lnTo>
                <a:lnTo>
                  <a:pt x="826" y="462"/>
                </a:lnTo>
                <a:lnTo>
                  <a:pt x="786" y="494"/>
                </a:lnTo>
                <a:lnTo>
                  <a:pt x="746" y="526"/>
                </a:lnTo>
                <a:lnTo>
                  <a:pt x="707" y="561"/>
                </a:lnTo>
                <a:lnTo>
                  <a:pt x="669" y="597"/>
                </a:lnTo>
                <a:lnTo>
                  <a:pt x="633" y="633"/>
                </a:lnTo>
                <a:lnTo>
                  <a:pt x="597" y="671"/>
                </a:lnTo>
                <a:lnTo>
                  <a:pt x="561" y="709"/>
                </a:lnTo>
                <a:lnTo>
                  <a:pt x="526" y="746"/>
                </a:lnTo>
                <a:lnTo>
                  <a:pt x="492" y="786"/>
                </a:lnTo>
                <a:lnTo>
                  <a:pt x="460" y="828"/>
                </a:lnTo>
                <a:lnTo>
                  <a:pt x="429" y="867"/>
                </a:lnTo>
                <a:lnTo>
                  <a:pt x="398" y="911"/>
                </a:lnTo>
                <a:lnTo>
                  <a:pt x="368" y="952"/>
                </a:lnTo>
                <a:lnTo>
                  <a:pt x="341" y="995"/>
                </a:lnTo>
                <a:lnTo>
                  <a:pt x="312" y="1040"/>
                </a:lnTo>
                <a:lnTo>
                  <a:pt x="285" y="1085"/>
                </a:lnTo>
                <a:lnTo>
                  <a:pt x="260" y="1130"/>
                </a:lnTo>
                <a:lnTo>
                  <a:pt x="236" y="1177"/>
                </a:lnTo>
                <a:lnTo>
                  <a:pt x="213" y="1224"/>
                </a:lnTo>
                <a:lnTo>
                  <a:pt x="191" y="1271"/>
                </a:lnTo>
                <a:lnTo>
                  <a:pt x="169" y="1320"/>
                </a:lnTo>
                <a:lnTo>
                  <a:pt x="150" y="1368"/>
                </a:lnTo>
                <a:lnTo>
                  <a:pt x="130" y="1417"/>
                </a:lnTo>
                <a:lnTo>
                  <a:pt x="114" y="1468"/>
                </a:lnTo>
                <a:lnTo>
                  <a:pt x="97" y="1518"/>
                </a:lnTo>
                <a:lnTo>
                  <a:pt x="81" y="1569"/>
                </a:lnTo>
                <a:lnTo>
                  <a:pt x="67" y="1621"/>
                </a:lnTo>
                <a:lnTo>
                  <a:pt x="54" y="1673"/>
                </a:lnTo>
                <a:lnTo>
                  <a:pt x="43" y="1725"/>
                </a:lnTo>
                <a:lnTo>
                  <a:pt x="32" y="1778"/>
                </a:lnTo>
                <a:lnTo>
                  <a:pt x="25" y="1832"/>
                </a:lnTo>
                <a:lnTo>
                  <a:pt x="16" y="1886"/>
                </a:lnTo>
                <a:lnTo>
                  <a:pt x="11" y="1940"/>
                </a:lnTo>
                <a:lnTo>
                  <a:pt x="5" y="1994"/>
                </a:lnTo>
                <a:lnTo>
                  <a:pt x="2" y="2050"/>
                </a:lnTo>
                <a:lnTo>
                  <a:pt x="0" y="2104"/>
                </a:lnTo>
                <a:lnTo>
                  <a:pt x="0" y="2160"/>
                </a:lnTo>
                <a:lnTo>
                  <a:pt x="563" y="2160"/>
                </a:lnTo>
                <a:lnTo>
                  <a:pt x="563" y="2160"/>
                </a:lnTo>
                <a:lnTo>
                  <a:pt x="590" y="2155"/>
                </a:lnTo>
                <a:lnTo>
                  <a:pt x="613" y="2146"/>
                </a:lnTo>
                <a:lnTo>
                  <a:pt x="636" y="2135"/>
                </a:lnTo>
                <a:lnTo>
                  <a:pt x="654" y="2122"/>
                </a:lnTo>
                <a:lnTo>
                  <a:pt x="671" y="2106"/>
                </a:lnTo>
                <a:lnTo>
                  <a:pt x="682" y="2090"/>
                </a:lnTo>
                <a:lnTo>
                  <a:pt x="687" y="2081"/>
                </a:lnTo>
                <a:lnTo>
                  <a:pt x="691" y="2072"/>
                </a:lnTo>
                <a:lnTo>
                  <a:pt x="692" y="2063"/>
                </a:lnTo>
                <a:lnTo>
                  <a:pt x="692" y="2052"/>
                </a:lnTo>
                <a:lnTo>
                  <a:pt x="692" y="2052"/>
                </a:lnTo>
                <a:lnTo>
                  <a:pt x="691" y="2041"/>
                </a:lnTo>
                <a:lnTo>
                  <a:pt x="689" y="2030"/>
                </a:lnTo>
                <a:lnTo>
                  <a:pt x="683" y="2019"/>
                </a:lnTo>
                <a:lnTo>
                  <a:pt x="678" y="2009"/>
                </a:lnTo>
                <a:lnTo>
                  <a:pt x="662" y="1991"/>
                </a:lnTo>
                <a:lnTo>
                  <a:pt x="644" y="1972"/>
                </a:lnTo>
                <a:lnTo>
                  <a:pt x="626" y="1956"/>
                </a:lnTo>
                <a:lnTo>
                  <a:pt x="611" y="1936"/>
                </a:lnTo>
                <a:lnTo>
                  <a:pt x="604" y="1927"/>
                </a:lnTo>
                <a:lnTo>
                  <a:pt x="600" y="1917"/>
                </a:lnTo>
                <a:lnTo>
                  <a:pt x="597" y="1906"/>
                </a:lnTo>
                <a:lnTo>
                  <a:pt x="595" y="1893"/>
                </a:lnTo>
                <a:lnTo>
                  <a:pt x="595" y="1893"/>
                </a:lnTo>
                <a:lnTo>
                  <a:pt x="597" y="1882"/>
                </a:lnTo>
                <a:lnTo>
                  <a:pt x="599" y="1872"/>
                </a:lnTo>
                <a:lnTo>
                  <a:pt x="604" y="1861"/>
                </a:lnTo>
                <a:lnTo>
                  <a:pt x="609" y="1850"/>
                </a:lnTo>
                <a:lnTo>
                  <a:pt x="617" y="1841"/>
                </a:lnTo>
                <a:lnTo>
                  <a:pt x="624" y="1832"/>
                </a:lnTo>
                <a:lnTo>
                  <a:pt x="635" y="1823"/>
                </a:lnTo>
                <a:lnTo>
                  <a:pt x="645" y="1816"/>
                </a:lnTo>
                <a:lnTo>
                  <a:pt x="656" y="1808"/>
                </a:lnTo>
                <a:lnTo>
                  <a:pt x="671" y="1801"/>
                </a:lnTo>
                <a:lnTo>
                  <a:pt x="683" y="1796"/>
                </a:lnTo>
                <a:lnTo>
                  <a:pt x="700" y="1792"/>
                </a:lnTo>
                <a:lnTo>
                  <a:pt x="714" y="1787"/>
                </a:lnTo>
                <a:lnTo>
                  <a:pt x="730" y="1785"/>
                </a:lnTo>
                <a:lnTo>
                  <a:pt x="748" y="1783"/>
                </a:lnTo>
                <a:lnTo>
                  <a:pt x="764" y="1783"/>
                </a:lnTo>
                <a:lnTo>
                  <a:pt x="764" y="1783"/>
                </a:lnTo>
                <a:lnTo>
                  <a:pt x="783" y="1783"/>
                </a:lnTo>
                <a:lnTo>
                  <a:pt x="799" y="1785"/>
                </a:lnTo>
                <a:lnTo>
                  <a:pt x="815" y="1787"/>
                </a:lnTo>
                <a:lnTo>
                  <a:pt x="831" y="1792"/>
                </a:lnTo>
                <a:lnTo>
                  <a:pt x="846" y="1796"/>
                </a:lnTo>
                <a:lnTo>
                  <a:pt x="860" y="1801"/>
                </a:lnTo>
                <a:lnTo>
                  <a:pt x="873" y="1808"/>
                </a:lnTo>
                <a:lnTo>
                  <a:pt x="885" y="1816"/>
                </a:lnTo>
                <a:lnTo>
                  <a:pt x="896" y="1823"/>
                </a:lnTo>
                <a:lnTo>
                  <a:pt x="905" y="1832"/>
                </a:lnTo>
                <a:lnTo>
                  <a:pt x="914" y="1841"/>
                </a:lnTo>
                <a:lnTo>
                  <a:pt x="921" y="1850"/>
                </a:lnTo>
                <a:lnTo>
                  <a:pt x="927" y="1861"/>
                </a:lnTo>
                <a:lnTo>
                  <a:pt x="930" y="1872"/>
                </a:lnTo>
                <a:lnTo>
                  <a:pt x="934" y="1882"/>
                </a:lnTo>
                <a:lnTo>
                  <a:pt x="934" y="1893"/>
                </a:lnTo>
                <a:lnTo>
                  <a:pt x="934" y="1893"/>
                </a:lnTo>
                <a:lnTo>
                  <a:pt x="934" y="1906"/>
                </a:lnTo>
                <a:lnTo>
                  <a:pt x="930" y="1917"/>
                </a:lnTo>
                <a:lnTo>
                  <a:pt x="925" y="1927"/>
                </a:lnTo>
                <a:lnTo>
                  <a:pt x="920" y="1936"/>
                </a:lnTo>
                <a:lnTo>
                  <a:pt x="903" y="1956"/>
                </a:lnTo>
                <a:lnTo>
                  <a:pt x="885" y="1972"/>
                </a:lnTo>
                <a:lnTo>
                  <a:pt x="867" y="1991"/>
                </a:lnTo>
                <a:lnTo>
                  <a:pt x="853" y="2009"/>
                </a:lnTo>
                <a:lnTo>
                  <a:pt x="846" y="2019"/>
                </a:lnTo>
                <a:lnTo>
                  <a:pt x="842" y="2030"/>
                </a:lnTo>
                <a:lnTo>
                  <a:pt x="838" y="2041"/>
                </a:lnTo>
                <a:lnTo>
                  <a:pt x="837" y="2052"/>
                </a:lnTo>
                <a:lnTo>
                  <a:pt x="837" y="2052"/>
                </a:lnTo>
                <a:lnTo>
                  <a:pt x="838" y="2063"/>
                </a:lnTo>
                <a:lnTo>
                  <a:pt x="840" y="2072"/>
                </a:lnTo>
                <a:lnTo>
                  <a:pt x="844" y="2081"/>
                </a:lnTo>
                <a:lnTo>
                  <a:pt x="847" y="2090"/>
                </a:lnTo>
                <a:lnTo>
                  <a:pt x="858" y="2106"/>
                </a:lnTo>
                <a:lnTo>
                  <a:pt x="874" y="2122"/>
                </a:lnTo>
                <a:lnTo>
                  <a:pt x="894" y="2135"/>
                </a:lnTo>
                <a:lnTo>
                  <a:pt x="916" y="2146"/>
                </a:lnTo>
                <a:lnTo>
                  <a:pt x="941" y="2155"/>
                </a:lnTo>
                <a:lnTo>
                  <a:pt x="968" y="2160"/>
                </a:lnTo>
                <a:lnTo>
                  <a:pt x="2160" y="2160"/>
                </a:lnTo>
                <a:lnTo>
                  <a:pt x="2160" y="986"/>
                </a:lnTo>
                <a:lnTo>
                  <a:pt x="2160" y="986"/>
                </a:lnTo>
                <a:lnTo>
                  <a:pt x="2164" y="956"/>
                </a:lnTo>
                <a:lnTo>
                  <a:pt x="2173" y="929"/>
                </a:lnTo>
                <a:lnTo>
                  <a:pt x="2183" y="903"/>
                </a:lnTo>
                <a:lnTo>
                  <a:pt x="2196" y="882"/>
                </a:lnTo>
                <a:lnTo>
                  <a:pt x="2203" y="871"/>
                </a:lnTo>
                <a:lnTo>
                  <a:pt x="2212" y="864"/>
                </a:lnTo>
                <a:lnTo>
                  <a:pt x="2221" y="856"/>
                </a:lnTo>
                <a:lnTo>
                  <a:pt x="2230" y="849"/>
                </a:lnTo>
                <a:lnTo>
                  <a:pt x="2239" y="846"/>
                </a:lnTo>
                <a:lnTo>
                  <a:pt x="2250" y="842"/>
                </a:lnTo>
                <a:lnTo>
                  <a:pt x="2259" y="838"/>
                </a:lnTo>
                <a:lnTo>
                  <a:pt x="2270" y="838"/>
                </a:lnTo>
                <a:lnTo>
                  <a:pt x="2270" y="838"/>
                </a:lnTo>
                <a:lnTo>
                  <a:pt x="2283" y="840"/>
                </a:lnTo>
                <a:lnTo>
                  <a:pt x="2293" y="842"/>
                </a:lnTo>
                <a:lnTo>
                  <a:pt x="2304" y="847"/>
                </a:lnTo>
                <a:lnTo>
                  <a:pt x="2313" y="853"/>
                </a:lnTo>
                <a:lnTo>
                  <a:pt x="2331" y="869"/>
                </a:lnTo>
                <a:lnTo>
                  <a:pt x="2349" y="887"/>
                </a:lnTo>
                <a:lnTo>
                  <a:pt x="2367" y="905"/>
                </a:lnTo>
                <a:lnTo>
                  <a:pt x="2385" y="920"/>
                </a:lnTo>
                <a:lnTo>
                  <a:pt x="2394" y="927"/>
                </a:lnTo>
                <a:lnTo>
                  <a:pt x="2405" y="930"/>
                </a:lnTo>
                <a:lnTo>
                  <a:pt x="2416" y="934"/>
                </a:lnTo>
                <a:lnTo>
                  <a:pt x="2429" y="936"/>
                </a:lnTo>
                <a:lnTo>
                  <a:pt x="2429" y="936"/>
                </a:lnTo>
                <a:lnTo>
                  <a:pt x="2439" y="934"/>
                </a:lnTo>
                <a:lnTo>
                  <a:pt x="2450" y="932"/>
                </a:lnTo>
                <a:lnTo>
                  <a:pt x="2461" y="929"/>
                </a:lnTo>
                <a:lnTo>
                  <a:pt x="2472" y="921"/>
                </a:lnTo>
                <a:lnTo>
                  <a:pt x="2481" y="914"/>
                </a:lnTo>
                <a:lnTo>
                  <a:pt x="2490" y="907"/>
                </a:lnTo>
                <a:lnTo>
                  <a:pt x="2499" y="896"/>
                </a:lnTo>
                <a:lnTo>
                  <a:pt x="2508" y="885"/>
                </a:lnTo>
                <a:lnTo>
                  <a:pt x="2515" y="874"/>
                </a:lnTo>
                <a:lnTo>
                  <a:pt x="2521" y="860"/>
                </a:lnTo>
                <a:lnTo>
                  <a:pt x="2526" y="847"/>
                </a:lnTo>
                <a:lnTo>
                  <a:pt x="2531" y="831"/>
                </a:lnTo>
                <a:lnTo>
                  <a:pt x="2535" y="817"/>
                </a:lnTo>
                <a:lnTo>
                  <a:pt x="2537" y="801"/>
                </a:lnTo>
                <a:lnTo>
                  <a:pt x="2539" y="783"/>
                </a:lnTo>
                <a:lnTo>
                  <a:pt x="2540" y="766"/>
                </a:lnTo>
                <a:lnTo>
                  <a:pt x="2540" y="766"/>
                </a:lnTo>
                <a:lnTo>
                  <a:pt x="2539" y="748"/>
                </a:lnTo>
                <a:lnTo>
                  <a:pt x="2537" y="732"/>
                </a:lnTo>
                <a:lnTo>
                  <a:pt x="2535" y="716"/>
                </a:lnTo>
                <a:lnTo>
                  <a:pt x="2531" y="700"/>
                </a:lnTo>
                <a:lnTo>
                  <a:pt x="2526" y="685"/>
                </a:lnTo>
                <a:lnTo>
                  <a:pt x="2521" y="671"/>
                </a:lnTo>
                <a:lnTo>
                  <a:pt x="2515" y="658"/>
                </a:lnTo>
                <a:lnTo>
                  <a:pt x="2508" y="645"/>
                </a:lnTo>
                <a:lnTo>
                  <a:pt x="2499" y="635"/>
                </a:lnTo>
                <a:lnTo>
                  <a:pt x="2490" y="626"/>
                </a:lnTo>
                <a:lnTo>
                  <a:pt x="2481" y="617"/>
                </a:lnTo>
                <a:lnTo>
                  <a:pt x="2472" y="609"/>
                </a:lnTo>
                <a:lnTo>
                  <a:pt x="2461" y="604"/>
                </a:lnTo>
                <a:lnTo>
                  <a:pt x="2450" y="600"/>
                </a:lnTo>
                <a:lnTo>
                  <a:pt x="2439" y="597"/>
                </a:lnTo>
                <a:lnTo>
                  <a:pt x="2429" y="597"/>
                </a:lnTo>
                <a:lnTo>
                  <a:pt x="2429" y="5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67733" y="2420392"/>
            <a:ext cx="539750" cy="2825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</a:rPr>
              <a:t>01</a:t>
            </a:r>
          </a:p>
        </p:txBody>
      </p:sp>
      <p:sp>
        <p:nvSpPr>
          <p:cNvPr id="11" name="矩形 10"/>
          <p:cNvSpPr/>
          <p:nvPr/>
        </p:nvSpPr>
        <p:spPr>
          <a:xfrm>
            <a:off x="4759896" y="2420392"/>
            <a:ext cx="633412" cy="246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</a:rPr>
              <a:t>02</a:t>
            </a:r>
          </a:p>
        </p:txBody>
      </p:sp>
      <p:sp>
        <p:nvSpPr>
          <p:cNvPr id="12" name="矩形 11"/>
          <p:cNvSpPr/>
          <p:nvPr/>
        </p:nvSpPr>
        <p:spPr>
          <a:xfrm>
            <a:off x="4780533" y="3212554"/>
            <a:ext cx="612775" cy="2460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</a:rPr>
              <a:t>03</a:t>
            </a:r>
          </a:p>
        </p:txBody>
      </p:sp>
      <p:sp>
        <p:nvSpPr>
          <p:cNvPr id="13" name="矩形 12"/>
          <p:cNvSpPr/>
          <p:nvPr/>
        </p:nvSpPr>
        <p:spPr>
          <a:xfrm>
            <a:off x="3967733" y="3185567"/>
            <a:ext cx="647700" cy="246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anose="020B0806030902050204" pitchFamily="34" charset="0"/>
                <a:ea typeface="时尚中黑简体" pitchFamily="2" charset="-122"/>
              </a:rPr>
              <a:t>04</a:t>
            </a:r>
          </a:p>
        </p:txBody>
      </p: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1591246" y="2063204"/>
            <a:ext cx="2232025" cy="0"/>
          </a:xfrm>
          <a:prstGeom prst="line">
            <a:avLst/>
          </a:prstGeom>
          <a:noFill/>
          <a:ln w="9525" algn="ctr">
            <a:solidFill>
              <a:srgbClr val="A6A6A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椭圆 14"/>
          <p:cNvSpPr/>
          <p:nvPr/>
        </p:nvSpPr>
        <p:spPr>
          <a:xfrm>
            <a:off x="3775646" y="2012404"/>
            <a:ext cx="95250" cy="9207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03946" y="1652042"/>
            <a:ext cx="2016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ts val="12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这里填写目录内容说明，设计发展存在着一个时代价值观的问题。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479033" y="2012404"/>
            <a:ext cx="95250" cy="9207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cxnSp>
        <p:nvCxnSpPr>
          <p:cNvPr id="18" name="直接连接符 17"/>
          <p:cNvCxnSpPr>
            <a:cxnSpLocks noChangeShapeType="1"/>
            <a:stCxn id="17" idx="6"/>
          </p:cNvCxnSpPr>
          <p:nvPr/>
        </p:nvCxnSpPr>
        <p:spPr bwMode="auto">
          <a:xfrm>
            <a:off x="5574283" y="2058442"/>
            <a:ext cx="2232025" cy="0"/>
          </a:xfrm>
          <a:prstGeom prst="line">
            <a:avLst/>
          </a:prstGeom>
          <a:noFill/>
          <a:ln w="9525" algn="ctr">
            <a:solidFill>
              <a:srgbClr val="A6A6A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767958" y="1652042"/>
            <a:ext cx="2016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ts val="12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这里填写目录内容说明，设计发展存在着一个时代价值观的问题。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456808" y="3607842"/>
            <a:ext cx="95250" cy="9207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cxnSp>
        <p:nvCxnSpPr>
          <p:cNvPr id="21" name="直接连接符 20"/>
          <p:cNvCxnSpPr>
            <a:cxnSpLocks noChangeShapeType="1"/>
            <a:stCxn id="20" idx="6"/>
          </p:cNvCxnSpPr>
          <p:nvPr/>
        </p:nvCxnSpPr>
        <p:spPr bwMode="auto">
          <a:xfrm>
            <a:off x="5552058" y="3653879"/>
            <a:ext cx="2232025" cy="0"/>
          </a:xfrm>
          <a:prstGeom prst="line">
            <a:avLst/>
          </a:prstGeom>
          <a:noFill/>
          <a:ln w="9525" algn="ctr">
            <a:solidFill>
              <a:srgbClr val="A6A6A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767958" y="3663404"/>
            <a:ext cx="2016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ts val="12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这里填写目录内容说明，设计发展存在着一个时代价值观的问题。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>
            <a:off x="1575371" y="3674517"/>
            <a:ext cx="2232025" cy="0"/>
          </a:xfrm>
          <a:prstGeom prst="line">
            <a:avLst/>
          </a:prstGeom>
          <a:noFill/>
          <a:ln w="9525" algn="ctr">
            <a:solidFill>
              <a:srgbClr val="A6A6A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椭圆 23"/>
          <p:cNvSpPr/>
          <p:nvPr/>
        </p:nvSpPr>
        <p:spPr>
          <a:xfrm>
            <a:off x="3759771" y="3623717"/>
            <a:ext cx="95250" cy="9207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588071" y="3663404"/>
            <a:ext cx="2014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ts val="12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这里填写目录内容说明，设计发展存在着一个时代价值观的问题。</a:t>
            </a:r>
            <a:endParaRPr lang="en-US" alt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6072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"/>
                            </p:stCondLst>
                            <p:childTnLst>
                              <p:par>
                                <p:cTn id="2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"/>
                            </p:stCondLst>
                            <p:childTnLst>
                              <p:par>
                                <p:cTn id="3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00"/>
                            </p:stCondLst>
                            <p:childTnLst>
                              <p:par>
                                <p:cTn id="46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6.17284E-7 L -0.03091 -0.04383 " pathEditMode="relative" rAng="0" ptsTypes="AA">
                                      <p:cBhvr>
                                        <p:cTn id="4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-219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0309 -0.04383 " pathEditMode="relative" rAng="0" ptsTypes="AA">
                                      <p:cBhvr>
                                        <p:cTn id="4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-2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5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71605E-6 L 0.03298 -0.03673 " pathEditMode="relative" rAng="0" ptsTypes="AA">
                                      <p:cBhvr>
                                        <p:cTn id="6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185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4444E-6 L 0.03299 -0.03672 " pathEditMode="relative" rAng="0" ptsTypes="AA">
                                      <p:cBhvr>
                                        <p:cTn id="6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50"/>
                            </p:stCondLst>
                            <p:childTnLst>
                              <p:par>
                                <p:cTn id="69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800"/>
                            </p:stCondLst>
                            <p:childTnLst>
                              <p:par>
                                <p:cTn id="8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93827E-7 L 0.02951 0.04321 " pathEditMode="relative" rAng="0" ptsTypes="AA">
                                      <p:cBhvr>
                                        <p:cTn id="8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216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20988E-6 L 0.02951 0.04321 " pathEditMode="relative" rAng="0" ptsTypes="AA">
                                      <p:cBhvr>
                                        <p:cTn id="8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2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100"/>
                            </p:stCondLst>
                            <p:childTnLst>
                              <p:par>
                                <p:cTn id="87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5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5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23457E-7 L -0.03281 0.04074 " pathEditMode="relative" rAng="0" ptsTypes="AA">
                                      <p:cBhvr>
                                        <p:cTn id="10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203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48148E-6 L -0.03281 0.04074 " pathEditMode="relative" rAng="0" ptsTypes="AA">
                                      <p:cBhvr>
                                        <p:cTn id="10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350"/>
                            </p:stCondLst>
                            <p:childTnLst>
                              <p:par>
                                <p:cTn id="104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8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300"/>
                            </p:stCondLst>
                            <p:childTnLst>
                              <p:par>
                                <p:cTn id="1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 animBg="1"/>
      <p:bldP spid="16" grpId="0"/>
      <p:bldP spid="17" grpId="0" animBg="1"/>
      <p:bldP spid="19" grpId="0"/>
      <p:bldP spid="20" grpId="0" animBg="1"/>
      <p:bldP spid="22" grpId="0"/>
      <p:bldP spid="24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89491" y="1550678"/>
            <a:ext cx="2489200" cy="2749550"/>
            <a:chOff x="1303339" y="1131590"/>
            <a:chExt cx="2489200" cy="27495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1303339" y="1131590"/>
              <a:ext cx="2489200" cy="2749550"/>
            </a:xfrm>
            <a:custGeom>
              <a:avLst/>
              <a:gdLst>
                <a:gd name="T0" fmla="*/ 136 w 1004"/>
                <a:gd name="T1" fmla="*/ 323 h 1109"/>
                <a:gd name="T2" fmla="*/ 76 w 1004"/>
                <a:gd name="T3" fmla="*/ 394 h 1109"/>
                <a:gd name="T4" fmla="*/ 6 w 1004"/>
                <a:gd name="T5" fmla="*/ 570 h 1109"/>
                <a:gd name="T6" fmla="*/ 2 w 1004"/>
                <a:gd name="T7" fmla="*/ 600 h 1109"/>
                <a:gd name="T8" fmla="*/ 2 w 1004"/>
                <a:gd name="T9" fmla="*/ 606 h 1109"/>
                <a:gd name="T10" fmla="*/ 2 w 1004"/>
                <a:gd name="T11" fmla="*/ 608 h 1109"/>
                <a:gd name="T12" fmla="*/ 0 w 1004"/>
                <a:gd name="T13" fmla="*/ 630 h 1109"/>
                <a:gd name="T14" fmla="*/ 12 w 1004"/>
                <a:gd name="T15" fmla="*/ 742 h 1109"/>
                <a:gd name="T16" fmla="*/ 100 w 1004"/>
                <a:gd name="T17" fmla="*/ 926 h 1109"/>
                <a:gd name="T18" fmla="*/ 280 w 1004"/>
                <a:gd name="T19" fmla="*/ 1066 h 1109"/>
                <a:gd name="T20" fmla="*/ 461 w 1004"/>
                <a:gd name="T21" fmla="*/ 1108 h 1109"/>
                <a:gd name="T22" fmla="*/ 475 w 1004"/>
                <a:gd name="T23" fmla="*/ 1109 h 1109"/>
                <a:gd name="T24" fmla="*/ 501 w 1004"/>
                <a:gd name="T25" fmla="*/ 1109 h 1109"/>
                <a:gd name="T26" fmla="*/ 525 w 1004"/>
                <a:gd name="T27" fmla="*/ 1107 h 1109"/>
                <a:gd name="T28" fmla="*/ 871 w 1004"/>
                <a:gd name="T29" fmla="*/ 930 h 1109"/>
                <a:gd name="T30" fmla="*/ 990 w 1004"/>
                <a:gd name="T31" fmla="*/ 694 h 1109"/>
                <a:gd name="T32" fmla="*/ 999 w 1004"/>
                <a:gd name="T33" fmla="*/ 645 h 1109"/>
                <a:gd name="T34" fmla="*/ 1002 w 1004"/>
                <a:gd name="T35" fmla="*/ 613 h 1109"/>
                <a:gd name="T36" fmla="*/ 1002 w 1004"/>
                <a:gd name="T37" fmla="*/ 608 h 1109"/>
                <a:gd name="T38" fmla="*/ 1002 w 1004"/>
                <a:gd name="T39" fmla="*/ 602 h 1109"/>
                <a:gd name="T40" fmla="*/ 1003 w 1004"/>
                <a:gd name="T41" fmla="*/ 584 h 1109"/>
                <a:gd name="T42" fmla="*/ 1004 w 1004"/>
                <a:gd name="T43" fmla="*/ 580 h 1109"/>
                <a:gd name="T44" fmla="*/ 1003 w 1004"/>
                <a:gd name="T45" fmla="*/ 566 h 1109"/>
                <a:gd name="T46" fmla="*/ 1003 w 1004"/>
                <a:gd name="T47" fmla="*/ 553 h 1109"/>
                <a:gd name="T48" fmla="*/ 1003 w 1004"/>
                <a:gd name="T49" fmla="*/ 548 h 1109"/>
                <a:gd name="T50" fmla="*/ 999 w 1004"/>
                <a:gd name="T51" fmla="*/ 501 h 1109"/>
                <a:gd name="T52" fmla="*/ 994 w 1004"/>
                <a:gd name="T53" fmla="*/ 470 h 1109"/>
                <a:gd name="T54" fmla="*/ 884 w 1004"/>
                <a:gd name="T55" fmla="*/ 227 h 1109"/>
                <a:gd name="T56" fmla="*/ 588 w 1004"/>
                <a:gd name="T57" fmla="*/ 24 h 1109"/>
                <a:gd name="T58" fmla="*/ 458 w 1004"/>
                <a:gd name="T59" fmla="*/ 1 h 1109"/>
                <a:gd name="T60" fmla="*/ 449 w 1004"/>
                <a:gd name="T61" fmla="*/ 376 h 1109"/>
                <a:gd name="T62" fmla="*/ 463 w 1004"/>
                <a:gd name="T63" fmla="*/ 374 h 1109"/>
                <a:gd name="T64" fmla="*/ 569 w 1004"/>
                <a:gd name="T65" fmla="*/ 389 h 1109"/>
                <a:gd name="T66" fmla="*/ 711 w 1004"/>
                <a:gd name="T67" fmla="*/ 525 h 1109"/>
                <a:gd name="T68" fmla="*/ 719 w 1004"/>
                <a:gd name="T69" fmla="*/ 547 h 1109"/>
                <a:gd name="T70" fmla="*/ 726 w 1004"/>
                <a:gd name="T71" fmla="*/ 569 h 1109"/>
                <a:gd name="T72" fmla="*/ 730 w 1004"/>
                <a:gd name="T73" fmla="*/ 584 h 1109"/>
                <a:gd name="T74" fmla="*/ 731 w 1004"/>
                <a:gd name="T75" fmla="*/ 588 h 1109"/>
                <a:gd name="T76" fmla="*/ 732 w 1004"/>
                <a:gd name="T77" fmla="*/ 590 h 1109"/>
                <a:gd name="T78" fmla="*/ 734 w 1004"/>
                <a:gd name="T79" fmla="*/ 609 h 1109"/>
                <a:gd name="T80" fmla="*/ 734 w 1004"/>
                <a:gd name="T81" fmla="*/ 608 h 1109"/>
                <a:gd name="T82" fmla="*/ 734 w 1004"/>
                <a:gd name="T83" fmla="*/ 610 h 1109"/>
                <a:gd name="T84" fmla="*/ 735 w 1004"/>
                <a:gd name="T85" fmla="*/ 627 h 1109"/>
                <a:gd name="T86" fmla="*/ 735 w 1004"/>
                <a:gd name="T87" fmla="*/ 653 h 1109"/>
                <a:gd name="T88" fmla="*/ 693 w 1004"/>
                <a:gd name="T89" fmla="*/ 794 h 1109"/>
                <a:gd name="T90" fmla="*/ 682 w 1004"/>
                <a:gd name="T91" fmla="*/ 810 h 1109"/>
                <a:gd name="T92" fmla="*/ 643 w 1004"/>
                <a:gd name="T93" fmla="*/ 856 h 1109"/>
                <a:gd name="T94" fmla="*/ 499 w 1004"/>
                <a:gd name="T95" fmla="*/ 937 h 1109"/>
                <a:gd name="T96" fmla="*/ 484 w 1004"/>
                <a:gd name="T97" fmla="*/ 940 h 1109"/>
                <a:gd name="T98" fmla="*/ 470 w 1004"/>
                <a:gd name="T99" fmla="*/ 943 h 1109"/>
                <a:gd name="T100" fmla="*/ 457 w 1004"/>
                <a:gd name="T101" fmla="*/ 945 h 1109"/>
                <a:gd name="T102" fmla="*/ 328 w 1004"/>
                <a:gd name="T103" fmla="*/ 937 h 1109"/>
                <a:gd name="T104" fmla="*/ 178 w 1004"/>
                <a:gd name="T105" fmla="*/ 855 h 1109"/>
                <a:gd name="T106" fmla="*/ 84 w 1004"/>
                <a:gd name="T107" fmla="*/ 720 h 1109"/>
                <a:gd name="T108" fmla="*/ 59 w 1004"/>
                <a:gd name="T109" fmla="*/ 629 h 1109"/>
                <a:gd name="T110" fmla="*/ 56 w 1004"/>
                <a:gd name="T111" fmla="*/ 607 h 1109"/>
                <a:gd name="T112" fmla="*/ 56 w 1004"/>
                <a:gd name="T113" fmla="*/ 606 h 1109"/>
                <a:gd name="T114" fmla="*/ 56 w 1004"/>
                <a:gd name="T115" fmla="*/ 601 h 1109"/>
                <a:gd name="T116" fmla="*/ 55 w 1004"/>
                <a:gd name="T117" fmla="*/ 574 h 1109"/>
                <a:gd name="T118" fmla="*/ 93 w 1004"/>
                <a:gd name="T119" fmla="*/ 404 h 1109"/>
                <a:gd name="T120" fmla="*/ 140 w 1004"/>
                <a:gd name="T121" fmla="*/ 327 h 1109"/>
                <a:gd name="T122" fmla="*/ 141 w 1004"/>
                <a:gd name="T123" fmla="*/ 319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04" h="1109">
                  <a:moveTo>
                    <a:pt x="141" y="319"/>
                  </a:moveTo>
                  <a:cubicBezTo>
                    <a:pt x="141" y="319"/>
                    <a:pt x="140" y="320"/>
                    <a:pt x="136" y="323"/>
                  </a:cubicBezTo>
                  <a:cubicBezTo>
                    <a:pt x="133" y="327"/>
                    <a:pt x="128" y="331"/>
                    <a:pt x="123" y="337"/>
                  </a:cubicBezTo>
                  <a:cubicBezTo>
                    <a:pt x="111" y="349"/>
                    <a:pt x="94" y="368"/>
                    <a:pt x="76" y="394"/>
                  </a:cubicBezTo>
                  <a:cubicBezTo>
                    <a:pt x="58" y="421"/>
                    <a:pt x="38" y="456"/>
                    <a:pt x="24" y="499"/>
                  </a:cubicBezTo>
                  <a:cubicBezTo>
                    <a:pt x="16" y="521"/>
                    <a:pt x="10" y="545"/>
                    <a:pt x="6" y="570"/>
                  </a:cubicBezTo>
                  <a:cubicBezTo>
                    <a:pt x="5" y="577"/>
                    <a:pt x="4" y="583"/>
                    <a:pt x="3" y="590"/>
                  </a:cubicBezTo>
                  <a:cubicBezTo>
                    <a:pt x="3" y="593"/>
                    <a:pt x="3" y="597"/>
                    <a:pt x="2" y="600"/>
                  </a:cubicBezTo>
                  <a:cubicBezTo>
                    <a:pt x="2" y="605"/>
                    <a:pt x="2" y="605"/>
                    <a:pt x="2" y="605"/>
                  </a:cubicBezTo>
                  <a:cubicBezTo>
                    <a:pt x="2" y="606"/>
                    <a:pt x="2" y="606"/>
                    <a:pt x="2" y="606"/>
                  </a:cubicBezTo>
                  <a:cubicBezTo>
                    <a:pt x="2" y="607"/>
                    <a:pt x="2" y="607"/>
                    <a:pt x="2" y="607"/>
                  </a:cubicBezTo>
                  <a:cubicBezTo>
                    <a:pt x="2" y="606"/>
                    <a:pt x="2" y="608"/>
                    <a:pt x="2" y="608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1" y="617"/>
                    <a:pt x="1" y="624"/>
                    <a:pt x="0" y="630"/>
                  </a:cubicBezTo>
                  <a:cubicBezTo>
                    <a:pt x="0" y="637"/>
                    <a:pt x="0" y="645"/>
                    <a:pt x="0" y="652"/>
                  </a:cubicBezTo>
                  <a:cubicBezTo>
                    <a:pt x="1" y="681"/>
                    <a:pt x="5" y="712"/>
                    <a:pt x="12" y="742"/>
                  </a:cubicBezTo>
                  <a:cubicBezTo>
                    <a:pt x="19" y="773"/>
                    <a:pt x="29" y="805"/>
                    <a:pt x="44" y="836"/>
                  </a:cubicBezTo>
                  <a:cubicBezTo>
                    <a:pt x="59" y="867"/>
                    <a:pt x="77" y="897"/>
                    <a:pt x="100" y="926"/>
                  </a:cubicBezTo>
                  <a:cubicBezTo>
                    <a:pt x="122" y="954"/>
                    <a:pt x="149" y="981"/>
                    <a:pt x="179" y="1005"/>
                  </a:cubicBezTo>
                  <a:cubicBezTo>
                    <a:pt x="210" y="1029"/>
                    <a:pt x="244" y="1049"/>
                    <a:pt x="280" y="1066"/>
                  </a:cubicBezTo>
                  <a:cubicBezTo>
                    <a:pt x="317" y="1082"/>
                    <a:pt x="357" y="1095"/>
                    <a:pt x="398" y="1102"/>
                  </a:cubicBezTo>
                  <a:cubicBezTo>
                    <a:pt x="419" y="1105"/>
                    <a:pt x="440" y="1108"/>
                    <a:pt x="461" y="1108"/>
                  </a:cubicBezTo>
                  <a:cubicBezTo>
                    <a:pt x="468" y="1109"/>
                    <a:pt x="468" y="1109"/>
                    <a:pt x="468" y="1109"/>
                  </a:cubicBezTo>
                  <a:cubicBezTo>
                    <a:pt x="470" y="1109"/>
                    <a:pt x="472" y="1109"/>
                    <a:pt x="475" y="1109"/>
                  </a:cubicBezTo>
                  <a:cubicBezTo>
                    <a:pt x="493" y="1109"/>
                    <a:pt x="493" y="1109"/>
                    <a:pt x="493" y="1109"/>
                  </a:cubicBezTo>
                  <a:cubicBezTo>
                    <a:pt x="495" y="1109"/>
                    <a:pt x="498" y="1109"/>
                    <a:pt x="501" y="1109"/>
                  </a:cubicBezTo>
                  <a:cubicBezTo>
                    <a:pt x="509" y="1108"/>
                    <a:pt x="509" y="1108"/>
                    <a:pt x="509" y="1108"/>
                  </a:cubicBezTo>
                  <a:cubicBezTo>
                    <a:pt x="525" y="1107"/>
                    <a:pt x="525" y="1107"/>
                    <a:pt x="525" y="1107"/>
                  </a:cubicBezTo>
                  <a:cubicBezTo>
                    <a:pt x="568" y="1103"/>
                    <a:pt x="611" y="1094"/>
                    <a:pt x="653" y="1079"/>
                  </a:cubicBezTo>
                  <a:cubicBezTo>
                    <a:pt x="736" y="1050"/>
                    <a:pt x="812" y="998"/>
                    <a:pt x="871" y="930"/>
                  </a:cubicBezTo>
                  <a:cubicBezTo>
                    <a:pt x="900" y="896"/>
                    <a:pt x="925" y="859"/>
                    <a:pt x="946" y="819"/>
                  </a:cubicBezTo>
                  <a:cubicBezTo>
                    <a:pt x="966" y="779"/>
                    <a:pt x="980" y="737"/>
                    <a:pt x="990" y="694"/>
                  </a:cubicBezTo>
                  <a:cubicBezTo>
                    <a:pt x="993" y="683"/>
                    <a:pt x="994" y="672"/>
                    <a:pt x="996" y="661"/>
                  </a:cubicBezTo>
                  <a:cubicBezTo>
                    <a:pt x="997" y="656"/>
                    <a:pt x="998" y="651"/>
                    <a:pt x="999" y="645"/>
                  </a:cubicBezTo>
                  <a:cubicBezTo>
                    <a:pt x="999" y="640"/>
                    <a:pt x="1000" y="634"/>
                    <a:pt x="1001" y="629"/>
                  </a:cubicBezTo>
                  <a:cubicBezTo>
                    <a:pt x="1001" y="624"/>
                    <a:pt x="1001" y="618"/>
                    <a:pt x="1002" y="613"/>
                  </a:cubicBezTo>
                  <a:cubicBezTo>
                    <a:pt x="1002" y="609"/>
                    <a:pt x="1002" y="609"/>
                    <a:pt x="1002" y="609"/>
                  </a:cubicBezTo>
                  <a:cubicBezTo>
                    <a:pt x="1002" y="608"/>
                    <a:pt x="1002" y="608"/>
                    <a:pt x="1002" y="608"/>
                  </a:cubicBezTo>
                  <a:cubicBezTo>
                    <a:pt x="1002" y="611"/>
                    <a:pt x="1002" y="603"/>
                    <a:pt x="1002" y="604"/>
                  </a:cubicBezTo>
                  <a:cubicBezTo>
                    <a:pt x="1002" y="602"/>
                    <a:pt x="1002" y="602"/>
                    <a:pt x="1002" y="602"/>
                  </a:cubicBezTo>
                  <a:cubicBezTo>
                    <a:pt x="1003" y="596"/>
                    <a:pt x="1003" y="596"/>
                    <a:pt x="1003" y="596"/>
                  </a:cubicBezTo>
                  <a:cubicBezTo>
                    <a:pt x="1003" y="592"/>
                    <a:pt x="1003" y="588"/>
                    <a:pt x="1003" y="584"/>
                  </a:cubicBezTo>
                  <a:cubicBezTo>
                    <a:pt x="1004" y="582"/>
                    <a:pt x="1004" y="582"/>
                    <a:pt x="1004" y="582"/>
                  </a:cubicBezTo>
                  <a:cubicBezTo>
                    <a:pt x="1004" y="580"/>
                    <a:pt x="1004" y="580"/>
                    <a:pt x="1004" y="580"/>
                  </a:cubicBezTo>
                  <a:cubicBezTo>
                    <a:pt x="1004" y="575"/>
                    <a:pt x="1004" y="575"/>
                    <a:pt x="1004" y="575"/>
                  </a:cubicBezTo>
                  <a:cubicBezTo>
                    <a:pt x="1003" y="566"/>
                    <a:pt x="1003" y="566"/>
                    <a:pt x="1003" y="566"/>
                  </a:cubicBezTo>
                  <a:cubicBezTo>
                    <a:pt x="1003" y="557"/>
                    <a:pt x="1003" y="557"/>
                    <a:pt x="1003" y="557"/>
                  </a:cubicBezTo>
                  <a:cubicBezTo>
                    <a:pt x="1003" y="553"/>
                    <a:pt x="1003" y="553"/>
                    <a:pt x="1003" y="553"/>
                  </a:cubicBezTo>
                  <a:cubicBezTo>
                    <a:pt x="1003" y="550"/>
                    <a:pt x="1003" y="550"/>
                    <a:pt x="1003" y="550"/>
                  </a:cubicBezTo>
                  <a:cubicBezTo>
                    <a:pt x="1003" y="548"/>
                    <a:pt x="1003" y="548"/>
                    <a:pt x="1003" y="548"/>
                  </a:cubicBezTo>
                  <a:cubicBezTo>
                    <a:pt x="1003" y="543"/>
                    <a:pt x="1002" y="538"/>
                    <a:pt x="1002" y="532"/>
                  </a:cubicBezTo>
                  <a:cubicBezTo>
                    <a:pt x="1001" y="522"/>
                    <a:pt x="1000" y="511"/>
                    <a:pt x="999" y="501"/>
                  </a:cubicBezTo>
                  <a:cubicBezTo>
                    <a:pt x="998" y="495"/>
                    <a:pt x="997" y="490"/>
                    <a:pt x="996" y="485"/>
                  </a:cubicBezTo>
                  <a:cubicBezTo>
                    <a:pt x="996" y="480"/>
                    <a:pt x="995" y="475"/>
                    <a:pt x="994" y="470"/>
                  </a:cubicBezTo>
                  <a:cubicBezTo>
                    <a:pt x="992" y="459"/>
                    <a:pt x="989" y="449"/>
                    <a:pt x="987" y="439"/>
                  </a:cubicBezTo>
                  <a:cubicBezTo>
                    <a:pt x="967" y="358"/>
                    <a:pt x="930" y="286"/>
                    <a:pt x="884" y="227"/>
                  </a:cubicBezTo>
                  <a:cubicBezTo>
                    <a:pt x="839" y="169"/>
                    <a:pt x="786" y="123"/>
                    <a:pt x="734" y="91"/>
                  </a:cubicBezTo>
                  <a:cubicBezTo>
                    <a:pt x="682" y="58"/>
                    <a:pt x="631" y="37"/>
                    <a:pt x="588" y="24"/>
                  </a:cubicBezTo>
                  <a:cubicBezTo>
                    <a:pt x="545" y="12"/>
                    <a:pt x="509" y="6"/>
                    <a:pt x="485" y="3"/>
                  </a:cubicBezTo>
                  <a:cubicBezTo>
                    <a:pt x="473" y="2"/>
                    <a:pt x="464" y="1"/>
                    <a:pt x="458" y="1"/>
                  </a:cubicBezTo>
                  <a:cubicBezTo>
                    <a:pt x="452" y="0"/>
                    <a:pt x="449" y="0"/>
                    <a:pt x="449" y="0"/>
                  </a:cubicBezTo>
                  <a:cubicBezTo>
                    <a:pt x="449" y="376"/>
                    <a:pt x="449" y="376"/>
                    <a:pt x="449" y="376"/>
                  </a:cubicBezTo>
                  <a:cubicBezTo>
                    <a:pt x="449" y="376"/>
                    <a:pt x="450" y="375"/>
                    <a:pt x="452" y="375"/>
                  </a:cubicBezTo>
                  <a:cubicBezTo>
                    <a:pt x="455" y="375"/>
                    <a:pt x="458" y="374"/>
                    <a:pt x="463" y="374"/>
                  </a:cubicBezTo>
                  <a:cubicBezTo>
                    <a:pt x="473" y="373"/>
                    <a:pt x="487" y="373"/>
                    <a:pt x="504" y="374"/>
                  </a:cubicBezTo>
                  <a:cubicBezTo>
                    <a:pt x="522" y="376"/>
                    <a:pt x="544" y="380"/>
                    <a:pt x="569" y="389"/>
                  </a:cubicBezTo>
                  <a:cubicBezTo>
                    <a:pt x="593" y="399"/>
                    <a:pt x="620" y="414"/>
                    <a:pt x="645" y="436"/>
                  </a:cubicBezTo>
                  <a:cubicBezTo>
                    <a:pt x="670" y="458"/>
                    <a:pt x="694" y="488"/>
                    <a:pt x="711" y="525"/>
                  </a:cubicBezTo>
                  <a:cubicBezTo>
                    <a:pt x="713" y="530"/>
                    <a:pt x="715" y="535"/>
                    <a:pt x="717" y="539"/>
                  </a:cubicBezTo>
                  <a:cubicBezTo>
                    <a:pt x="718" y="542"/>
                    <a:pt x="719" y="544"/>
                    <a:pt x="719" y="547"/>
                  </a:cubicBezTo>
                  <a:cubicBezTo>
                    <a:pt x="720" y="549"/>
                    <a:pt x="721" y="552"/>
                    <a:pt x="722" y="554"/>
                  </a:cubicBezTo>
                  <a:cubicBezTo>
                    <a:pt x="723" y="559"/>
                    <a:pt x="725" y="564"/>
                    <a:pt x="726" y="569"/>
                  </a:cubicBezTo>
                  <a:cubicBezTo>
                    <a:pt x="727" y="572"/>
                    <a:pt x="728" y="575"/>
                    <a:pt x="728" y="577"/>
                  </a:cubicBezTo>
                  <a:cubicBezTo>
                    <a:pt x="730" y="584"/>
                    <a:pt x="730" y="584"/>
                    <a:pt x="730" y="584"/>
                  </a:cubicBezTo>
                  <a:cubicBezTo>
                    <a:pt x="731" y="587"/>
                    <a:pt x="731" y="587"/>
                    <a:pt x="731" y="587"/>
                  </a:cubicBezTo>
                  <a:cubicBezTo>
                    <a:pt x="731" y="588"/>
                    <a:pt x="731" y="588"/>
                    <a:pt x="731" y="588"/>
                  </a:cubicBezTo>
                  <a:cubicBezTo>
                    <a:pt x="731" y="589"/>
                    <a:pt x="731" y="589"/>
                    <a:pt x="731" y="589"/>
                  </a:cubicBezTo>
                  <a:cubicBezTo>
                    <a:pt x="731" y="589"/>
                    <a:pt x="732" y="590"/>
                    <a:pt x="732" y="590"/>
                  </a:cubicBezTo>
                  <a:cubicBezTo>
                    <a:pt x="732" y="595"/>
                    <a:pt x="732" y="599"/>
                    <a:pt x="733" y="603"/>
                  </a:cubicBezTo>
                  <a:cubicBezTo>
                    <a:pt x="734" y="609"/>
                    <a:pt x="734" y="609"/>
                    <a:pt x="734" y="609"/>
                  </a:cubicBezTo>
                  <a:cubicBezTo>
                    <a:pt x="734" y="610"/>
                    <a:pt x="734" y="610"/>
                    <a:pt x="734" y="610"/>
                  </a:cubicBezTo>
                  <a:cubicBezTo>
                    <a:pt x="734" y="611"/>
                    <a:pt x="734" y="604"/>
                    <a:pt x="734" y="608"/>
                  </a:cubicBezTo>
                  <a:cubicBezTo>
                    <a:pt x="734" y="608"/>
                    <a:pt x="734" y="608"/>
                    <a:pt x="734" y="608"/>
                  </a:cubicBezTo>
                  <a:cubicBezTo>
                    <a:pt x="734" y="610"/>
                    <a:pt x="734" y="610"/>
                    <a:pt x="734" y="610"/>
                  </a:cubicBezTo>
                  <a:cubicBezTo>
                    <a:pt x="734" y="613"/>
                    <a:pt x="734" y="616"/>
                    <a:pt x="735" y="619"/>
                  </a:cubicBezTo>
                  <a:cubicBezTo>
                    <a:pt x="735" y="622"/>
                    <a:pt x="735" y="624"/>
                    <a:pt x="735" y="627"/>
                  </a:cubicBezTo>
                  <a:cubicBezTo>
                    <a:pt x="735" y="630"/>
                    <a:pt x="735" y="633"/>
                    <a:pt x="736" y="636"/>
                  </a:cubicBezTo>
                  <a:cubicBezTo>
                    <a:pt x="736" y="642"/>
                    <a:pt x="736" y="647"/>
                    <a:pt x="735" y="653"/>
                  </a:cubicBezTo>
                  <a:cubicBezTo>
                    <a:pt x="734" y="677"/>
                    <a:pt x="731" y="701"/>
                    <a:pt x="724" y="724"/>
                  </a:cubicBezTo>
                  <a:cubicBezTo>
                    <a:pt x="716" y="748"/>
                    <a:pt x="706" y="772"/>
                    <a:pt x="693" y="794"/>
                  </a:cubicBezTo>
                  <a:cubicBezTo>
                    <a:pt x="688" y="802"/>
                    <a:pt x="688" y="802"/>
                    <a:pt x="688" y="802"/>
                  </a:cubicBezTo>
                  <a:cubicBezTo>
                    <a:pt x="686" y="805"/>
                    <a:pt x="684" y="807"/>
                    <a:pt x="682" y="810"/>
                  </a:cubicBezTo>
                  <a:cubicBezTo>
                    <a:pt x="678" y="816"/>
                    <a:pt x="674" y="821"/>
                    <a:pt x="670" y="826"/>
                  </a:cubicBezTo>
                  <a:cubicBezTo>
                    <a:pt x="662" y="836"/>
                    <a:pt x="653" y="847"/>
                    <a:pt x="643" y="856"/>
                  </a:cubicBezTo>
                  <a:cubicBezTo>
                    <a:pt x="624" y="875"/>
                    <a:pt x="602" y="891"/>
                    <a:pt x="577" y="905"/>
                  </a:cubicBezTo>
                  <a:cubicBezTo>
                    <a:pt x="553" y="919"/>
                    <a:pt x="527" y="929"/>
                    <a:pt x="499" y="937"/>
                  </a:cubicBezTo>
                  <a:cubicBezTo>
                    <a:pt x="489" y="939"/>
                    <a:pt x="489" y="939"/>
                    <a:pt x="489" y="939"/>
                  </a:cubicBezTo>
                  <a:cubicBezTo>
                    <a:pt x="484" y="940"/>
                    <a:pt x="484" y="940"/>
                    <a:pt x="484" y="940"/>
                  </a:cubicBezTo>
                  <a:cubicBezTo>
                    <a:pt x="482" y="941"/>
                    <a:pt x="481" y="941"/>
                    <a:pt x="479" y="941"/>
                  </a:cubicBezTo>
                  <a:cubicBezTo>
                    <a:pt x="470" y="943"/>
                    <a:pt x="470" y="943"/>
                    <a:pt x="470" y="943"/>
                  </a:cubicBezTo>
                  <a:cubicBezTo>
                    <a:pt x="468" y="944"/>
                    <a:pt x="466" y="944"/>
                    <a:pt x="464" y="944"/>
                  </a:cubicBezTo>
                  <a:cubicBezTo>
                    <a:pt x="457" y="945"/>
                    <a:pt x="457" y="945"/>
                    <a:pt x="457" y="945"/>
                  </a:cubicBezTo>
                  <a:cubicBezTo>
                    <a:pt x="443" y="947"/>
                    <a:pt x="428" y="947"/>
                    <a:pt x="414" y="948"/>
                  </a:cubicBezTo>
                  <a:cubicBezTo>
                    <a:pt x="385" y="947"/>
                    <a:pt x="356" y="944"/>
                    <a:pt x="328" y="937"/>
                  </a:cubicBezTo>
                  <a:cubicBezTo>
                    <a:pt x="300" y="929"/>
                    <a:pt x="273" y="918"/>
                    <a:pt x="247" y="905"/>
                  </a:cubicBezTo>
                  <a:cubicBezTo>
                    <a:pt x="222" y="891"/>
                    <a:pt x="199" y="874"/>
                    <a:pt x="178" y="855"/>
                  </a:cubicBezTo>
                  <a:cubicBezTo>
                    <a:pt x="157" y="835"/>
                    <a:pt x="138" y="814"/>
                    <a:pt x="122" y="791"/>
                  </a:cubicBezTo>
                  <a:cubicBezTo>
                    <a:pt x="107" y="769"/>
                    <a:pt x="94" y="745"/>
                    <a:pt x="84" y="720"/>
                  </a:cubicBezTo>
                  <a:cubicBezTo>
                    <a:pt x="74" y="696"/>
                    <a:pt x="66" y="671"/>
                    <a:pt x="62" y="646"/>
                  </a:cubicBezTo>
                  <a:cubicBezTo>
                    <a:pt x="61" y="640"/>
                    <a:pt x="60" y="634"/>
                    <a:pt x="59" y="629"/>
                  </a:cubicBezTo>
                  <a:cubicBezTo>
                    <a:pt x="58" y="622"/>
                    <a:pt x="57" y="616"/>
                    <a:pt x="57" y="609"/>
                  </a:cubicBezTo>
                  <a:cubicBezTo>
                    <a:pt x="56" y="607"/>
                    <a:pt x="56" y="607"/>
                    <a:pt x="56" y="607"/>
                  </a:cubicBezTo>
                  <a:cubicBezTo>
                    <a:pt x="56" y="606"/>
                    <a:pt x="56" y="608"/>
                    <a:pt x="56" y="607"/>
                  </a:cubicBezTo>
                  <a:cubicBezTo>
                    <a:pt x="56" y="606"/>
                    <a:pt x="56" y="606"/>
                    <a:pt x="56" y="606"/>
                  </a:cubicBezTo>
                  <a:cubicBezTo>
                    <a:pt x="56" y="605"/>
                    <a:pt x="56" y="605"/>
                    <a:pt x="56" y="605"/>
                  </a:cubicBezTo>
                  <a:cubicBezTo>
                    <a:pt x="56" y="601"/>
                    <a:pt x="56" y="601"/>
                    <a:pt x="56" y="601"/>
                  </a:cubicBezTo>
                  <a:cubicBezTo>
                    <a:pt x="56" y="598"/>
                    <a:pt x="56" y="595"/>
                    <a:pt x="56" y="592"/>
                  </a:cubicBezTo>
                  <a:cubicBezTo>
                    <a:pt x="55" y="586"/>
                    <a:pt x="55" y="580"/>
                    <a:pt x="55" y="574"/>
                  </a:cubicBezTo>
                  <a:cubicBezTo>
                    <a:pt x="55" y="551"/>
                    <a:pt x="57" y="529"/>
                    <a:pt x="60" y="508"/>
                  </a:cubicBezTo>
                  <a:cubicBezTo>
                    <a:pt x="67" y="467"/>
                    <a:pt x="80" y="432"/>
                    <a:pt x="93" y="404"/>
                  </a:cubicBezTo>
                  <a:cubicBezTo>
                    <a:pt x="106" y="376"/>
                    <a:pt x="119" y="356"/>
                    <a:pt x="129" y="342"/>
                  </a:cubicBezTo>
                  <a:cubicBezTo>
                    <a:pt x="133" y="335"/>
                    <a:pt x="137" y="330"/>
                    <a:pt x="140" y="327"/>
                  </a:cubicBezTo>
                  <a:cubicBezTo>
                    <a:pt x="143" y="323"/>
                    <a:pt x="144" y="321"/>
                    <a:pt x="144" y="321"/>
                  </a:cubicBezTo>
                  <a:lnTo>
                    <a:pt x="141" y="3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Freeform 17"/>
            <p:cNvSpPr>
              <a:spLocks noEditPoints="1"/>
            </p:cNvSpPr>
            <p:nvPr/>
          </p:nvSpPr>
          <p:spPr bwMode="auto">
            <a:xfrm>
              <a:off x="2569708" y="1343318"/>
              <a:ext cx="341313" cy="354013"/>
            </a:xfrm>
            <a:custGeom>
              <a:avLst/>
              <a:gdLst>
                <a:gd name="T0" fmla="*/ 109 w 215"/>
                <a:gd name="T1" fmla="*/ 0 h 223"/>
                <a:gd name="T2" fmla="*/ 0 w 215"/>
                <a:gd name="T3" fmla="*/ 78 h 223"/>
                <a:gd name="T4" fmla="*/ 0 w 215"/>
                <a:gd name="T5" fmla="*/ 223 h 223"/>
                <a:gd name="T6" fmla="*/ 215 w 215"/>
                <a:gd name="T7" fmla="*/ 223 h 223"/>
                <a:gd name="T8" fmla="*/ 215 w 215"/>
                <a:gd name="T9" fmla="*/ 78 h 223"/>
                <a:gd name="T10" fmla="*/ 109 w 215"/>
                <a:gd name="T11" fmla="*/ 0 h 223"/>
                <a:gd name="T12" fmla="*/ 195 w 215"/>
                <a:gd name="T13" fmla="*/ 214 h 223"/>
                <a:gd name="T14" fmla="*/ 140 w 215"/>
                <a:gd name="T15" fmla="*/ 159 h 223"/>
                <a:gd name="T16" fmla="*/ 75 w 215"/>
                <a:gd name="T17" fmla="*/ 159 h 223"/>
                <a:gd name="T18" fmla="*/ 20 w 215"/>
                <a:gd name="T19" fmla="*/ 214 h 223"/>
                <a:gd name="T20" fmla="*/ 9 w 215"/>
                <a:gd name="T21" fmla="*/ 214 h 223"/>
                <a:gd name="T22" fmla="*/ 75 w 215"/>
                <a:gd name="T23" fmla="*/ 150 h 223"/>
                <a:gd name="T24" fmla="*/ 9 w 215"/>
                <a:gd name="T25" fmla="*/ 85 h 223"/>
                <a:gd name="T26" fmla="*/ 9 w 215"/>
                <a:gd name="T27" fmla="*/ 83 h 223"/>
                <a:gd name="T28" fmla="*/ 109 w 215"/>
                <a:gd name="T29" fmla="*/ 13 h 223"/>
                <a:gd name="T30" fmla="*/ 207 w 215"/>
                <a:gd name="T31" fmla="*/ 83 h 223"/>
                <a:gd name="T32" fmla="*/ 207 w 215"/>
                <a:gd name="T33" fmla="*/ 85 h 223"/>
                <a:gd name="T34" fmla="*/ 142 w 215"/>
                <a:gd name="T35" fmla="*/ 150 h 223"/>
                <a:gd name="T36" fmla="*/ 207 w 215"/>
                <a:gd name="T37" fmla="*/ 214 h 223"/>
                <a:gd name="T38" fmla="*/ 207 w 215"/>
                <a:gd name="T39" fmla="*/ 214 h 223"/>
                <a:gd name="T40" fmla="*/ 195 w 215"/>
                <a:gd name="T41" fmla="*/ 21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5" h="223">
                  <a:moveTo>
                    <a:pt x="109" y="0"/>
                  </a:moveTo>
                  <a:lnTo>
                    <a:pt x="0" y="78"/>
                  </a:lnTo>
                  <a:lnTo>
                    <a:pt x="0" y="223"/>
                  </a:lnTo>
                  <a:lnTo>
                    <a:pt x="215" y="223"/>
                  </a:lnTo>
                  <a:lnTo>
                    <a:pt x="215" y="78"/>
                  </a:lnTo>
                  <a:lnTo>
                    <a:pt x="109" y="0"/>
                  </a:lnTo>
                  <a:close/>
                  <a:moveTo>
                    <a:pt x="195" y="214"/>
                  </a:moveTo>
                  <a:lnTo>
                    <a:pt x="140" y="159"/>
                  </a:lnTo>
                  <a:lnTo>
                    <a:pt x="75" y="159"/>
                  </a:lnTo>
                  <a:lnTo>
                    <a:pt x="20" y="214"/>
                  </a:lnTo>
                  <a:lnTo>
                    <a:pt x="9" y="214"/>
                  </a:lnTo>
                  <a:lnTo>
                    <a:pt x="75" y="150"/>
                  </a:lnTo>
                  <a:lnTo>
                    <a:pt x="9" y="85"/>
                  </a:lnTo>
                  <a:lnTo>
                    <a:pt x="9" y="83"/>
                  </a:lnTo>
                  <a:lnTo>
                    <a:pt x="109" y="13"/>
                  </a:lnTo>
                  <a:lnTo>
                    <a:pt x="207" y="83"/>
                  </a:lnTo>
                  <a:lnTo>
                    <a:pt x="207" y="85"/>
                  </a:lnTo>
                  <a:lnTo>
                    <a:pt x="142" y="150"/>
                  </a:lnTo>
                  <a:lnTo>
                    <a:pt x="207" y="214"/>
                  </a:lnTo>
                  <a:lnTo>
                    <a:pt x="207" y="214"/>
                  </a:lnTo>
                  <a:lnTo>
                    <a:pt x="195" y="2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8378" y="1955490"/>
            <a:ext cx="2551113" cy="2376488"/>
            <a:chOff x="1292226" y="1536402"/>
            <a:chExt cx="2551113" cy="23764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292226" y="1536402"/>
              <a:ext cx="2551113" cy="2376488"/>
            </a:xfrm>
            <a:custGeom>
              <a:avLst/>
              <a:gdLst>
                <a:gd name="T0" fmla="*/ 129 w 1029"/>
                <a:gd name="T1" fmla="*/ 171 h 959"/>
                <a:gd name="T2" fmla="*/ 74 w 1029"/>
                <a:gd name="T3" fmla="*/ 237 h 959"/>
                <a:gd name="T4" fmla="*/ 58 w 1029"/>
                <a:gd name="T5" fmla="*/ 263 h 959"/>
                <a:gd name="T6" fmla="*/ 42 w 1029"/>
                <a:gd name="T7" fmla="*/ 294 h 959"/>
                <a:gd name="T8" fmla="*/ 15 w 1029"/>
                <a:gd name="T9" fmla="*/ 367 h 959"/>
                <a:gd name="T10" fmla="*/ 2 w 1029"/>
                <a:gd name="T11" fmla="*/ 437 h 959"/>
                <a:gd name="T12" fmla="*/ 1 w 1029"/>
                <a:gd name="T13" fmla="*/ 445 h 959"/>
                <a:gd name="T14" fmla="*/ 1 w 1029"/>
                <a:gd name="T15" fmla="*/ 456 h 959"/>
                <a:gd name="T16" fmla="*/ 0 w 1029"/>
                <a:gd name="T17" fmla="*/ 469 h 959"/>
                <a:gd name="T18" fmla="*/ 0 w 1029"/>
                <a:gd name="T19" fmla="*/ 495 h 959"/>
                <a:gd name="T20" fmla="*/ 97 w 1029"/>
                <a:gd name="T21" fmla="*/ 767 h 959"/>
                <a:gd name="T22" fmla="*/ 386 w 1029"/>
                <a:gd name="T23" fmla="*/ 948 h 959"/>
                <a:gd name="T24" fmla="*/ 427 w 1029"/>
                <a:gd name="T25" fmla="*/ 955 h 959"/>
                <a:gd name="T26" fmla="*/ 452 w 1029"/>
                <a:gd name="T27" fmla="*/ 957 h 959"/>
                <a:gd name="T28" fmla="*/ 457 w 1029"/>
                <a:gd name="T29" fmla="*/ 957 h 959"/>
                <a:gd name="T30" fmla="*/ 505 w 1029"/>
                <a:gd name="T31" fmla="*/ 959 h 959"/>
                <a:gd name="T32" fmla="*/ 555 w 1029"/>
                <a:gd name="T33" fmla="*/ 955 h 959"/>
                <a:gd name="T34" fmla="*/ 796 w 1029"/>
                <a:gd name="T35" fmla="*/ 861 h 959"/>
                <a:gd name="T36" fmla="*/ 1022 w 1029"/>
                <a:gd name="T37" fmla="*/ 495 h 959"/>
                <a:gd name="T38" fmla="*/ 1027 w 1029"/>
                <a:gd name="T39" fmla="*/ 440 h 959"/>
                <a:gd name="T40" fmla="*/ 1028 w 1029"/>
                <a:gd name="T41" fmla="*/ 436 h 959"/>
                <a:gd name="T42" fmla="*/ 1029 w 1029"/>
                <a:gd name="T43" fmla="*/ 418 h 959"/>
                <a:gd name="T44" fmla="*/ 1029 w 1029"/>
                <a:gd name="T45" fmla="*/ 398 h 959"/>
                <a:gd name="T46" fmla="*/ 1028 w 1029"/>
                <a:gd name="T47" fmla="*/ 372 h 959"/>
                <a:gd name="T48" fmla="*/ 1020 w 1029"/>
                <a:gd name="T49" fmla="*/ 304 h 959"/>
                <a:gd name="T50" fmla="*/ 1005 w 1029"/>
                <a:gd name="T51" fmla="*/ 242 h 959"/>
                <a:gd name="T52" fmla="*/ 941 w 1029"/>
                <a:gd name="T53" fmla="*/ 97 h 959"/>
                <a:gd name="T54" fmla="*/ 867 w 1029"/>
                <a:gd name="T55" fmla="*/ 0 h 959"/>
                <a:gd name="T56" fmla="*/ 648 w 1029"/>
                <a:gd name="T57" fmla="*/ 306 h 959"/>
                <a:gd name="T58" fmla="*/ 687 w 1029"/>
                <a:gd name="T59" fmla="*/ 358 h 959"/>
                <a:gd name="T60" fmla="*/ 700 w 1029"/>
                <a:gd name="T61" fmla="*/ 383 h 959"/>
                <a:gd name="T62" fmla="*/ 712 w 1029"/>
                <a:gd name="T63" fmla="*/ 420 h 959"/>
                <a:gd name="T64" fmla="*/ 714 w 1029"/>
                <a:gd name="T65" fmla="*/ 427 h 959"/>
                <a:gd name="T66" fmla="*/ 716 w 1029"/>
                <a:gd name="T67" fmla="*/ 444 h 959"/>
                <a:gd name="T68" fmla="*/ 717 w 1029"/>
                <a:gd name="T69" fmla="*/ 448 h 959"/>
                <a:gd name="T70" fmla="*/ 719 w 1029"/>
                <a:gd name="T71" fmla="*/ 468 h 959"/>
                <a:gd name="T72" fmla="*/ 642 w 1029"/>
                <a:gd name="T73" fmla="*/ 675 h 959"/>
                <a:gd name="T74" fmla="*/ 516 w 1029"/>
                <a:gd name="T75" fmla="*/ 756 h 959"/>
                <a:gd name="T76" fmla="*/ 486 w 1029"/>
                <a:gd name="T77" fmla="*/ 765 h 959"/>
                <a:gd name="T78" fmla="*/ 453 w 1029"/>
                <a:gd name="T79" fmla="*/ 770 h 959"/>
                <a:gd name="T80" fmla="*/ 452 w 1029"/>
                <a:gd name="T81" fmla="*/ 770 h 959"/>
                <a:gd name="T82" fmla="*/ 436 w 1029"/>
                <a:gd name="T83" fmla="*/ 772 h 959"/>
                <a:gd name="T84" fmla="*/ 409 w 1029"/>
                <a:gd name="T85" fmla="*/ 773 h 959"/>
                <a:gd name="T86" fmla="*/ 187 w 1029"/>
                <a:gd name="T87" fmla="*/ 686 h 959"/>
                <a:gd name="T88" fmla="*/ 71 w 1029"/>
                <a:gd name="T89" fmla="*/ 487 h 959"/>
                <a:gd name="T90" fmla="*/ 67 w 1029"/>
                <a:gd name="T91" fmla="*/ 467 h 959"/>
                <a:gd name="T92" fmla="*/ 66 w 1029"/>
                <a:gd name="T93" fmla="*/ 454 h 959"/>
                <a:gd name="T94" fmla="*/ 65 w 1029"/>
                <a:gd name="T95" fmla="*/ 443 h 959"/>
                <a:gd name="T96" fmla="*/ 64 w 1029"/>
                <a:gd name="T97" fmla="*/ 438 h 959"/>
                <a:gd name="T98" fmla="*/ 64 w 1029"/>
                <a:gd name="T99" fmla="*/ 375 h 959"/>
                <a:gd name="T100" fmla="*/ 75 w 1029"/>
                <a:gd name="T101" fmla="*/ 306 h 959"/>
                <a:gd name="T102" fmla="*/ 84 w 1029"/>
                <a:gd name="T103" fmla="*/ 276 h 959"/>
                <a:gd name="T104" fmla="*/ 95 w 1029"/>
                <a:gd name="T105" fmla="*/ 249 h 959"/>
                <a:gd name="T106" fmla="*/ 135 w 1029"/>
                <a:gd name="T107" fmla="*/ 176 h 959"/>
                <a:gd name="T108" fmla="*/ 145 w 1029"/>
                <a:gd name="T109" fmla="*/ 156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9" h="959">
                  <a:moveTo>
                    <a:pt x="145" y="156"/>
                  </a:moveTo>
                  <a:cubicBezTo>
                    <a:pt x="145" y="156"/>
                    <a:pt x="144" y="157"/>
                    <a:pt x="141" y="160"/>
                  </a:cubicBezTo>
                  <a:cubicBezTo>
                    <a:pt x="138" y="162"/>
                    <a:pt x="134" y="166"/>
                    <a:pt x="129" y="171"/>
                  </a:cubicBezTo>
                  <a:cubicBezTo>
                    <a:pt x="118" y="182"/>
                    <a:pt x="103" y="197"/>
                    <a:pt x="87" y="219"/>
                  </a:cubicBezTo>
                  <a:cubicBezTo>
                    <a:pt x="85" y="222"/>
                    <a:pt x="83" y="225"/>
                    <a:pt x="80" y="228"/>
                  </a:cubicBezTo>
                  <a:cubicBezTo>
                    <a:pt x="78" y="231"/>
                    <a:pt x="76" y="234"/>
                    <a:pt x="74" y="237"/>
                  </a:cubicBezTo>
                  <a:cubicBezTo>
                    <a:pt x="72" y="241"/>
                    <a:pt x="70" y="244"/>
                    <a:pt x="67" y="247"/>
                  </a:cubicBezTo>
                  <a:cubicBezTo>
                    <a:pt x="65" y="251"/>
                    <a:pt x="63" y="254"/>
                    <a:pt x="61" y="258"/>
                  </a:cubicBezTo>
                  <a:cubicBezTo>
                    <a:pt x="60" y="260"/>
                    <a:pt x="59" y="262"/>
                    <a:pt x="58" y="263"/>
                  </a:cubicBezTo>
                  <a:cubicBezTo>
                    <a:pt x="57" y="265"/>
                    <a:pt x="56" y="267"/>
                    <a:pt x="55" y="269"/>
                  </a:cubicBezTo>
                  <a:cubicBezTo>
                    <a:pt x="52" y="273"/>
                    <a:pt x="50" y="277"/>
                    <a:pt x="48" y="281"/>
                  </a:cubicBezTo>
                  <a:cubicBezTo>
                    <a:pt x="46" y="285"/>
                    <a:pt x="44" y="289"/>
                    <a:pt x="42" y="294"/>
                  </a:cubicBezTo>
                  <a:cubicBezTo>
                    <a:pt x="41" y="296"/>
                    <a:pt x="40" y="298"/>
                    <a:pt x="39" y="300"/>
                  </a:cubicBezTo>
                  <a:cubicBezTo>
                    <a:pt x="38" y="302"/>
                    <a:pt x="37" y="305"/>
                    <a:pt x="36" y="307"/>
                  </a:cubicBezTo>
                  <a:cubicBezTo>
                    <a:pt x="28" y="325"/>
                    <a:pt x="21" y="345"/>
                    <a:pt x="15" y="367"/>
                  </a:cubicBezTo>
                  <a:cubicBezTo>
                    <a:pt x="12" y="378"/>
                    <a:pt x="10" y="389"/>
                    <a:pt x="7" y="401"/>
                  </a:cubicBezTo>
                  <a:cubicBezTo>
                    <a:pt x="6" y="406"/>
                    <a:pt x="5" y="412"/>
                    <a:pt x="5" y="418"/>
                  </a:cubicBezTo>
                  <a:cubicBezTo>
                    <a:pt x="3" y="424"/>
                    <a:pt x="3" y="430"/>
                    <a:pt x="2" y="437"/>
                  </a:cubicBezTo>
                  <a:cubicBezTo>
                    <a:pt x="2" y="441"/>
                    <a:pt x="2" y="441"/>
                    <a:pt x="2" y="441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3"/>
                    <a:pt x="1" y="445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1" y="447"/>
                    <a:pt x="1" y="447"/>
                    <a:pt x="1" y="447"/>
                  </a:cubicBezTo>
                  <a:cubicBezTo>
                    <a:pt x="1" y="450"/>
                    <a:pt x="1" y="453"/>
                    <a:pt x="1" y="456"/>
                  </a:cubicBezTo>
                  <a:cubicBezTo>
                    <a:pt x="1" y="459"/>
                    <a:pt x="0" y="461"/>
                    <a:pt x="0" y="464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0" y="474"/>
                    <a:pt x="0" y="474"/>
                    <a:pt x="0" y="474"/>
                  </a:cubicBezTo>
                  <a:cubicBezTo>
                    <a:pt x="0" y="478"/>
                    <a:pt x="0" y="481"/>
                    <a:pt x="0" y="485"/>
                  </a:cubicBezTo>
                  <a:cubicBezTo>
                    <a:pt x="0" y="488"/>
                    <a:pt x="0" y="491"/>
                    <a:pt x="0" y="495"/>
                  </a:cubicBezTo>
                  <a:cubicBezTo>
                    <a:pt x="0" y="501"/>
                    <a:pt x="0" y="508"/>
                    <a:pt x="1" y="515"/>
                  </a:cubicBezTo>
                  <a:cubicBezTo>
                    <a:pt x="3" y="542"/>
                    <a:pt x="7" y="571"/>
                    <a:pt x="15" y="599"/>
                  </a:cubicBezTo>
                  <a:cubicBezTo>
                    <a:pt x="29" y="656"/>
                    <a:pt x="57" y="715"/>
                    <a:pt x="97" y="767"/>
                  </a:cubicBezTo>
                  <a:cubicBezTo>
                    <a:pt x="138" y="820"/>
                    <a:pt x="192" y="867"/>
                    <a:pt x="256" y="901"/>
                  </a:cubicBezTo>
                  <a:cubicBezTo>
                    <a:pt x="288" y="918"/>
                    <a:pt x="322" y="931"/>
                    <a:pt x="358" y="941"/>
                  </a:cubicBezTo>
                  <a:cubicBezTo>
                    <a:pt x="367" y="943"/>
                    <a:pt x="376" y="946"/>
                    <a:pt x="386" y="948"/>
                  </a:cubicBezTo>
                  <a:cubicBezTo>
                    <a:pt x="399" y="950"/>
                    <a:pt x="399" y="950"/>
                    <a:pt x="399" y="950"/>
                  </a:cubicBezTo>
                  <a:cubicBezTo>
                    <a:pt x="404" y="951"/>
                    <a:pt x="409" y="952"/>
                    <a:pt x="413" y="953"/>
                  </a:cubicBezTo>
                  <a:cubicBezTo>
                    <a:pt x="418" y="953"/>
                    <a:pt x="423" y="954"/>
                    <a:pt x="427" y="955"/>
                  </a:cubicBezTo>
                  <a:cubicBezTo>
                    <a:pt x="441" y="956"/>
                    <a:pt x="441" y="956"/>
                    <a:pt x="441" y="956"/>
                  </a:cubicBezTo>
                  <a:cubicBezTo>
                    <a:pt x="448" y="957"/>
                    <a:pt x="448" y="957"/>
                    <a:pt x="448" y="957"/>
                  </a:cubicBezTo>
                  <a:cubicBezTo>
                    <a:pt x="452" y="957"/>
                    <a:pt x="452" y="957"/>
                    <a:pt x="452" y="957"/>
                  </a:cubicBezTo>
                  <a:cubicBezTo>
                    <a:pt x="450" y="957"/>
                    <a:pt x="455" y="957"/>
                    <a:pt x="455" y="957"/>
                  </a:cubicBezTo>
                  <a:cubicBezTo>
                    <a:pt x="456" y="957"/>
                    <a:pt x="456" y="957"/>
                    <a:pt x="456" y="957"/>
                  </a:cubicBezTo>
                  <a:cubicBezTo>
                    <a:pt x="457" y="957"/>
                    <a:pt x="457" y="957"/>
                    <a:pt x="457" y="957"/>
                  </a:cubicBezTo>
                  <a:cubicBezTo>
                    <a:pt x="469" y="958"/>
                    <a:pt x="469" y="958"/>
                    <a:pt x="469" y="958"/>
                  </a:cubicBezTo>
                  <a:cubicBezTo>
                    <a:pt x="475" y="959"/>
                    <a:pt x="487" y="959"/>
                    <a:pt x="497" y="959"/>
                  </a:cubicBezTo>
                  <a:cubicBezTo>
                    <a:pt x="505" y="959"/>
                    <a:pt x="505" y="959"/>
                    <a:pt x="505" y="959"/>
                  </a:cubicBezTo>
                  <a:cubicBezTo>
                    <a:pt x="512" y="958"/>
                    <a:pt x="512" y="958"/>
                    <a:pt x="512" y="958"/>
                  </a:cubicBezTo>
                  <a:cubicBezTo>
                    <a:pt x="527" y="958"/>
                    <a:pt x="527" y="958"/>
                    <a:pt x="527" y="958"/>
                  </a:cubicBezTo>
                  <a:cubicBezTo>
                    <a:pt x="536" y="957"/>
                    <a:pt x="546" y="956"/>
                    <a:pt x="555" y="955"/>
                  </a:cubicBezTo>
                  <a:cubicBezTo>
                    <a:pt x="565" y="954"/>
                    <a:pt x="574" y="952"/>
                    <a:pt x="584" y="951"/>
                  </a:cubicBezTo>
                  <a:cubicBezTo>
                    <a:pt x="622" y="944"/>
                    <a:pt x="659" y="933"/>
                    <a:pt x="695" y="917"/>
                  </a:cubicBezTo>
                  <a:cubicBezTo>
                    <a:pt x="731" y="902"/>
                    <a:pt x="764" y="883"/>
                    <a:pt x="796" y="861"/>
                  </a:cubicBezTo>
                  <a:cubicBezTo>
                    <a:pt x="827" y="839"/>
                    <a:pt x="856" y="814"/>
                    <a:pt x="882" y="786"/>
                  </a:cubicBezTo>
                  <a:cubicBezTo>
                    <a:pt x="933" y="730"/>
                    <a:pt x="972" y="664"/>
                    <a:pt x="996" y="596"/>
                  </a:cubicBezTo>
                  <a:cubicBezTo>
                    <a:pt x="1008" y="563"/>
                    <a:pt x="1016" y="528"/>
                    <a:pt x="1022" y="495"/>
                  </a:cubicBezTo>
                  <a:cubicBezTo>
                    <a:pt x="1023" y="486"/>
                    <a:pt x="1024" y="478"/>
                    <a:pt x="1025" y="470"/>
                  </a:cubicBezTo>
                  <a:cubicBezTo>
                    <a:pt x="1026" y="461"/>
                    <a:pt x="1027" y="453"/>
                    <a:pt x="1027" y="445"/>
                  </a:cubicBezTo>
                  <a:cubicBezTo>
                    <a:pt x="1028" y="448"/>
                    <a:pt x="1027" y="439"/>
                    <a:pt x="1027" y="440"/>
                  </a:cubicBezTo>
                  <a:cubicBezTo>
                    <a:pt x="1028" y="439"/>
                    <a:pt x="1028" y="439"/>
                    <a:pt x="1028" y="439"/>
                  </a:cubicBezTo>
                  <a:cubicBezTo>
                    <a:pt x="1028" y="438"/>
                    <a:pt x="1028" y="438"/>
                    <a:pt x="1028" y="438"/>
                  </a:cubicBezTo>
                  <a:cubicBezTo>
                    <a:pt x="1028" y="436"/>
                    <a:pt x="1028" y="436"/>
                    <a:pt x="1028" y="436"/>
                  </a:cubicBezTo>
                  <a:cubicBezTo>
                    <a:pt x="1028" y="432"/>
                    <a:pt x="1028" y="432"/>
                    <a:pt x="1028" y="432"/>
                  </a:cubicBezTo>
                  <a:cubicBezTo>
                    <a:pt x="1028" y="429"/>
                    <a:pt x="1028" y="426"/>
                    <a:pt x="1029" y="423"/>
                  </a:cubicBezTo>
                  <a:cubicBezTo>
                    <a:pt x="1029" y="418"/>
                    <a:pt x="1029" y="418"/>
                    <a:pt x="1029" y="418"/>
                  </a:cubicBezTo>
                  <a:cubicBezTo>
                    <a:pt x="1029" y="418"/>
                    <a:pt x="1029" y="416"/>
                    <a:pt x="1029" y="415"/>
                  </a:cubicBezTo>
                  <a:cubicBezTo>
                    <a:pt x="1029" y="412"/>
                    <a:pt x="1029" y="412"/>
                    <a:pt x="1029" y="412"/>
                  </a:cubicBezTo>
                  <a:cubicBezTo>
                    <a:pt x="1029" y="407"/>
                    <a:pt x="1029" y="403"/>
                    <a:pt x="1029" y="398"/>
                  </a:cubicBezTo>
                  <a:cubicBezTo>
                    <a:pt x="1029" y="393"/>
                    <a:pt x="1029" y="389"/>
                    <a:pt x="1029" y="384"/>
                  </a:cubicBezTo>
                  <a:cubicBezTo>
                    <a:pt x="1028" y="382"/>
                    <a:pt x="1028" y="380"/>
                    <a:pt x="1028" y="378"/>
                  </a:cubicBezTo>
                  <a:cubicBezTo>
                    <a:pt x="1028" y="372"/>
                    <a:pt x="1028" y="372"/>
                    <a:pt x="1028" y="372"/>
                  </a:cubicBezTo>
                  <a:cubicBezTo>
                    <a:pt x="1027" y="365"/>
                    <a:pt x="1027" y="357"/>
                    <a:pt x="1026" y="349"/>
                  </a:cubicBezTo>
                  <a:cubicBezTo>
                    <a:pt x="1025" y="341"/>
                    <a:pt x="1024" y="334"/>
                    <a:pt x="1024" y="326"/>
                  </a:cubicBezTo>
                  <a:cubicBezTo>
                    <a:pt x="1023" y="319"/>
                    <a:pt x="1021" y="311"/>
                    <a:pt x="1020" y="304"/>
                  </a:cubicBezTo>
                  <a:cubicBezTo>
                    <a:pt x="1019" y="297"/>
                    <a:pt x="1017" y="290"/>
                    <a:pt x="1016" y="283"/>
                  </a:cubicBezTo>
                  <a:cubicBezTo>
                    <a:pt x="1014" y="276"/>
                    <a:pt x="1013" y="269"/>
                    <a:pt x="1011" y="262"/>
                  </a:cubicBezTo>
                  <a:cubicBezTo>
                    <a:pt x="1009" y="255"/>
                    <a:pt x="1007" y="248"/>
                    <a:pt x="1005" y="242"/>
                  </a:cubicBezTo>
                  <a:cubicBezTo>
                    <a:pt x="1004" y="238"/>
                    <a:pt x="1004" y="235"/>
                    <a:pt x="1003" y="232"/>
                  </a:cubicBezTo>
                  <a:cubicBezTo>
                    <a:pt x="1002" y="229"/>
                    <a:pt x="1000" y="226"/>
                    <a:pt x="999" y="222"/>
                  </a:cubicBezTo>
                  <a:cubicBezTo>
                    <a:pt x="983" y="172"/>
                    <a:pt x="961" y="130"/>
                    <a:pt x="941" y="97"/>
                  </a:cubicBezTo>
                  <a:cubicBezTo>
                    <a:pt x="921" y="64"/>
                    <a:pt x="901" y="40"/>
                    <a:pt x="888" y="24"/>
                  </a:cubicBezTo>
                  <a:cubicBezTo>
                    <a:pt x="881" y="16"/>
                    <a:pt x="876" y="10"/>
                    <a:pt x="872" y="6"/>
                  </a:cubicBezTo>
                  <a:cubicBezTo>
                    <a:pt x="869" y="2"/>
                    <a:pt x="867" y="0"/>
                    <a:pt x="867" y="0"/>
                  </a:cubicBezTo>
                  <a:cubicBezTo>
                    <a:pt x="610" y="275"/>
                    <a:pt x="610" y="275"/>
                    <a:pt x="610" y="275"/>
                  </a:cubicBezTo>
                  <a:cubicBezTo>
                    <a:pt x="610" y="275"/>
                    <a:pt x="614" y="277"/>
                    <a:pt x="621" y="282"/>
                  </a:cubicBezTo>
                  <a:cubicBezTo>
                    <a:pt x="627" y="287"/>
                    <a:pt x="637" y="294"/>
                    <a:pt x="648" y="306"/>
                  </a:cubicBezTo>
                  <a:cubicBezTo>
                    <a:pt x="659" y="317"/>
                    <a:pt x="671" y="332"/>
                    <a:pt x="683" y="351"/>
                  </a:cubicBezTo>
                  <a:cubicBezTo>
                    <a:pt x="684" y="352"/>
                    <a:pt x="685" y="353"/>
                    <a:pt x="685" y="354"/>
                  </a:cubicBezTo>
                  <a:cubicBezTo>
                    <a:pt x="686" y="356"/>
                    <a:pt x="687" y="357"/>
                    <a:pt x="687" y="358"/>
                  </a:cubicBezTo>
                  <a:cubicBezTo>
                    <a:pt x="689" y="361"/>
                    <a:pt x="690" y="363"/>
                    <a:pt x="692" y="366"/>
                  </a:cubicBezTo>
                  <a:cubicBezTo>
                    <a:pt x="693" y="369"/>
                    <a:pt x="694" y="372"/>
                    <a:pt x="696" y="374"/>
                  </a:cubicBezTo>
                  <a:cubicBezTo>
                    <a:pt x="697" y="377"/>
                    <a:pt x="698" y="380"/>
                    <a:pt x="700" y="383"/>
                  </a:cubicBezTo>
                  <a:cubicBezTo>
                    <a:pt x="701" y="386"/>
                    <a:pt x="702" y="389"/>
                    <a:pt x="703" y="392"/>
                  </a:cubicBezTo>
                  <a:cubicBezTo>
                    <a:pt x="704" y="395"/>
                    <a:pt x="705" y="399"/>
                    <a:pt x="707" y="402"/>
                  </a:cubicBezTo>
                  <a:cubicBezTo>
                    <a:pt x="708" y="408"/>
                    <a:pt x="710" y="414"/>
                    <a:pt x="712" y="420"/>
                  </a:cubicBezTo>
                  <a:cubicBezTo>
                    <a:pt x="713" y="422"/>
                    <a:pt x="713" y="423"/>
                    <a:pt x="713" y="424"/>
                  </a:cubicBezTo>
                  <a:cubicBezTo>
                    <a:pt x="714" y="425"/>
                    <a:pt x="714" y="425"/>
                    <a:pt x="714" y="425"/>
                  </a:cubicBezTo>
                  <a:cubicBezTo>
                    <a:pt x="714" y="426"/>
                    <a:pt x="714" y="426"/>
                    <a:pt x="714" y="427"/>
                  </a:cubicBezTo>
                  <a:cubicBezTo>
                    <a:pt x="715" y="431"/>
                    <a:pt x="715" y="431"/>
                    <a:pt x="715" y="431"/>
                  </a:cubicBezTo>
                  <a:cubicBezTo>
                    <a:pt x="715" y="434"/>
                    <a:pt x="715" y="437"/>
                    <a:pt x="716" y="440"/>
                  </a:cubicBezTo>
                  <a:cubicBezTo>
                    <a:pt x="716" y="444"/>
                    <a:pt x="716" y="444"/>
                    <a:pt x="716" y="444"/>
                  </a:cubicBezTo>
                  <a:cubicBezTo>
                    <a:pt x="716" y="447"/>
                    <a:pt x="716" y="447"/>
                    <a:pt x="716" y="447"/>
                  </a:cubicBezTo>
                  <a:cubicBezTo>
                    <a:pt x="717" y="448"/>
                    <a:pt x="717" y="448"/>
                    <a:pt x="717" y="448"/>
                  </a:cubicBezTo>
                  <a:cubicBezTo>
                    <a:pt x="717" y="448"/>
                    <a:pt x="717" y="448"/>
                    <a:pt x="717" y="448"/>
                  </a:cubicBezTo>
                  <a:cubicBezTo>
                    <a:pt x="717" y="449"/>
                    <a:pt x="717" y="441"/>
                    <a:pt x="717" y="445"/>
                  </a:cubicBezTo>
                  <a:cubicBezTo>
                    <a:pt x="717" y="448"/>
                    <a:pt x="718" y="452"/>
                    <a:pt x="718" y="456"/>
                  </a:cubicBezTo>
                  <a:cubicBezTo>
                    <a:pt x="719" y="460"/>
                    <a:pt x="719" y="464"/>
                    <a:pt x="719" y="468"/>
                  </a:cubicBezTo>
                  <a:cubicBezTo>
                    <a:pt x="720" y="484"/>
                    <a:pt x="719" y="501"/>
                    <a:pt x="717" y="519"/>
                  </a:cubicBezTo>
                  <a:cubicBezTo>
                    <a:pt x="713" y="553"/>
                    <a:pt x="701" y="590"/>
                    <a:pt x="680" y="625"/>
                  </a:cubicBezTo>
                  <a:cubicBezTo>
                    <a:pt x="670" y="642"/>
                    <a:pt x="657" y="659"/>
                    <a:pt x="642" y="675"/>
                  </a:cubicBezTo>
                  <a:cubicBezTo>
                    <a:pt x="628" y="691"/>
                    <a:pt x="611" y="705"/>
                    <a:pt x="592" y="718"/>
                  </a:cubicBezTo>
                  <a:cubicBezTo>
                    <a:pt x="574" y="731"/>
                    <a:pt x="554" y="742"/>
                    <a:pt x="532" y="750"/>
                  </a:cubicBezTo>
                  <a:cubicBezTo>
                    <a:pt x="527" y="752"/>
                    <a:pt x="521" y="754"/>
                    <a:pt x="516" y="756"/>
                  </a:cubicBezTo>
                  <a:cubicBezTo>
                    <a:pt x="510" y="758"/>
                    <a:pt x="504" y="760"/>
                    <a:pt x="499" y="761"/>
                  </a:cubicBezTo>
                  <a:cubicBezTo>
                    <a:pt x="490" y="763"/>
                    <a:pt x="490" y="763"/>
                    <a:pt x="490" y="763"/>
                  </a:cubicBezTo>
                  <a:cubicBezTo>
                    <a:pt x="486" y="765"/>
                    <a:pt x="486" y="765"/>
                    <a:pt x="486" y="765"/>
                  </a:cubicBezTo>
                  <a:cubicBezTo>
                    <a:pt x="482" y="765"/>
                    <a:pt x="482" y="765"/>
                    <a:pt x="482" y="765"/>
                  </a:cubicBezTo>
                  <a:cubicBezTo>
                    <a:pt x="476" y="766"/>
                    <a:pt x="473" y="768"/>
                    <a:pt x="464" y="769"/>
                  </a:cubicBezTo>
                  <a:cubicBezTo>
                    <a:pt x="453" y="770"/>
                    <a:pt x="453" y="770"/>
                    <a:pt x="453" y="770"/>
                  </a:cubicBezTo>
                  <a:cubicBezTo>
                    <a:pt x="451" y="770"/>
                    <a:pt x="451" y="770"/>
                    <a:pt x="451" y="770"/>
                  </a:cubicBezTo>
                  <a:cubicBezTo>
                    <a:pt x="450" y="770"/>
                    <a:pt x="450" y="770"/>
                    <a:pt x="450" y="770"/>
                  </a:cubicBezTo>
                  <a:cubicBezTo>
                    <a:pt x="450" y="770"/>
                    <a:pt x="454" y="770"/>
                    <a:pt x="452" y="770"/>
                  </a:cubicBezTo>
                  <a:cubicBezTo>
                    <a:pt x="450" y="771"/>
                    <a:pt x="450" y="771"/>
                    <a:pt x="450" y="771"/>
                  </a:cubicBezTo>
                  <a:cubicBezTo>
                    <a:pt x="445" y="771"/>
                    <a:pt x="445" y="771"/>
                    <a:pt x="445" y="771"/>
                  </a:cubicBezTo>
                  <a:cubicBezTo>
                    <a:pt x="436" y="772"/>
                    <a:pt x="436" y="772"/>
                    <a:pt x="436" y="772"/>
                  </a:cubicBezTo>
                  <a:cubicBezTo>
                    <a:pt x="427" y="772"/>
                    <a:pt x="427" y="772"/>
                    <a:pt x="427" y="772"/>
                  </a:cubicBezTo>
                  <a:cubicBezTo>
                    <a:pt x="424" y="772"/>
                    <a:pt x="421" y="773"/>
                    <a:pt x="418" y="773"/>
                  </a:cubicBezTo>
                  <a:cubicBezTo>
                    <a:pt x="409" y="773"/>
                    <a:pt x="409" y="773"/>
                    <a:pt x="409" y="773"/>
                  </a:cubicBezTo>
                  <a:cubicBezTo>
                    <a:pt x="403" y="773"/>
                    <a:pt x="396" y="772"/>
                    <a:pt x="390" y="772"/>
                  </a:cubicBezTo>
                  <a:cubicBezTo>
                    <a:pt x="366" y="770"/>
                    <a:pt x="341" y="766"/>
                    <a:pt x="317" y="758"/>
                  </a:cubicBezTo>
                  <a:cubicBezTo>
                    <a:pt x="270" y="744"/>
                    <a:pt x="225" y="719"/>
                    <a:pt x="187" y="686"/>
                  </a:cubicBezTo>
                  <a:cubicBezTo>
                    <a:pt x="150" y="653"/>
                    <a:pt x="120" y="612"/>
                    <a:pt x="99" y="569"/>
                  </a:cubicBezTo>
                  <a:cubicBezTo>
                    <a:pt x="89" y="548"/>
                    <a:pt x="81" y="526"/>
                    <a:pt x="75" y="503"/>
                  </a:cubicBezTo>
                  <a:cubicBezTo>
                    <a:pt x="74" y="498"/>
                    <a:pt x="73" y="492"/>
                    <a:pt x="71" y="487"/>
                  </a:cubicBezTo>
                  <a:cubicBezTo>
                    <a:pt x="71" y="484"/>
                    <a:pt x="70" y="481"/>
                    <a:pt x="70" y="479"/>
                  </a:cubicBezTo>
                  <a:cubicBezTo>
                    <a:pt x="69" y="476"/>
                    <a:pt x="69" y="474"/>
                    <a:pt x="68" y="471"/>
                  </a:cubicBezTo>
                  <a:cubicBezTo>
                    <a:pt x="67" y="467"/>
                    <a:pt x="67" y="467"/>
                    <a:pt x="67" y="467"/>
                  </a:cubicBezTo>
                  <a:cubicBezTo>
                    <a:pt x="67" y="465"/>
                    <a:pt x="67" y="465"/>
                    <a:pt x="67" y="465"/>
                  </a:cubicBezTo>
                  <a:cubicBezTo>
                    <a:pt x="67" y="463"/>
                    <a:pt x="67" y="463"/>
                    <a:pt x="67" y="463"/>
                  </a:cubicBezTo>
                  <a:cubicBezTo>
                    <a:pt x="66" y="460"/>
                    <a:pt x="66" y="457"/>
                    <a:pt x="66" y="454"/>
                  </a:cubicBezTo>
                  <a:cubicBezTo>
                    <a:pt x="65" y="451"/>
                    <a:pt x="65" y="448"/>
                    <a:pt x="65" y="445"/>
                  </a:cubicBezTo>
                  <a:cubicBezTo>
                    <a:pt x="65" y="444"/>
                    <a:pt x="65" y="444"/>
                    <a:pt x="65" y="444"/>
                  </a:cubicBezTo>
                  <a:cubicBezTo>
                    <a:pt x="65" y="443"/>
                    <a:pt x="65" y="443"/>
                    <a:pt x="65" y="443"/>
                  </a:cubicBezTo>
                  <a:cubicBezTo>
                    <a:pt x="65" y="445"/>
                    <a:pt x="65" y="444"/>
                    <a:pt x="64" y="444"/>
                  </a:cubicBezTo>
                  <a:cubicBezTo>
                    <a:pt x="64" y="442"/>
                    <a:pt x="64" y="442"/>
                    <a:pt x="64" y="442"/>
                  </a:cubicBezTo>
                  <a:cubicBezTo>
                    <a:pt x="64" y="438"/>
                    <a:pt x="64" y="438"/>
                    <a:pt x="64" y="438"/>
                  </a:cubicBezTo>
                  <a:cubicBezTo>
                    <a:pt x="64" y="432"/>
                    <a:pt x="63" y="427"/>
                    <a:pt x="63" y="422"/>
                  </a:cubicBezTo>
                  <a:cubicBezTo>
                    <a:pt x="63" y="416"/>
                    <a:pt x="63" y="411"/>
                    <a:pt x="63" y="406"/>
                  </a:cubicBezTo>
                  <a:cubicBezTo>
                    <a:pt x="63" y="395"/>
                    <a:pt x="63" y="385"/>
                    <a:pt x="64" y="375"/>
                  </a:cubicBezTo>
                  <a:cubicBezTo>
                    <a:pt x="65" y="355"/>
                    <a:pt x="68" y="336"/>
                    <a:pt x="72" y="319"/>
                  </a:cubicBezTo>
                  <a:cubicBezTo>
                    <a:pt x="73" y="317"/>
                    <a:pt x="73" y="314"/>
                    <a:pt x="74" y="312"/>
                  </a:cubicBezTo>
                  <a:cubicBezTo>
                    <a:pt x="74" y="310"/>
                    <a:pt x="75" y="308"/>
                    <a:pt x="75" y="306"/>
                  </a:cubicBezTo>
                  <a:cubicBezTo>
                    <a:pt x="76" y="302"/>
                    <a:pt x="78" y="297"/>
                    <a:pt x="79" y="293"/>
                  </a:cubicBezTo>
                  <a:cubicBezTo>
                    <a:pt x="80" y="289"/>
                    <a:pt x="81" y="285"/>
                    <a:pt x="82" y="281"/>
                  </a:cubicBezTo>
                  <a:cubicBezTo>
                    <a:pt x="83" y="279"/>
                    <a:pt x="84" y="277"/>
                    <a:pt x="84" y="276"/>
                  </a:cubicBezTo>
                  <a:cubicBezTo>
                    <a:pt x="85" y="274"/>
                    <a:pt x="86" y="272"/>
                    <a:pt x="86" y="270"/>
                  </a:cubicBezTo>
                  <a:cubicBezTo>
                    <a:pt x="88" y="266"/>
                    <a:pt x="89" y="263"/>
                    <a:pt x="90" y="259"/>
                  </a:cubicBezTo>
                  <a:cubicBezTo>
                    <a:pt x="92" y="255"/>
                    <a:pt x="93" y="252"/>
                    <a:pt x="95" y="249"/>
                  </a:cubicBezTo>
                  <a:cubicBezTo>
                    <a:pt x="96" y="245"/>
                    <a:pt x="98" y="242"/>
                    <a:pt x="99" y="239"/>
                  </a:cubicBezTo>
                  <a:cubicBezTo>
                    <a:pt x="101" y="236"/>
                    <a:pt x="102" y="233"/>
                    <a:pt x="103" y="230"/>
                  </a:cubicBezTo>
                  <a:cubicBezTo>
                    <a:pt x="115" y="206"/>
                    <a:pt x="127" y="188"/>
                    <a:pt x="135" y="176"/>
                  </a:cubicBezTo>
                  <a:cubicBezTo>
                    <a:pt x="139" y="170"/>
                    <a:pt x="142" y="166"/>
                    <a:pt x="145" y="163"/>
                  </a:cubicBezTo>
                  <a:cubicBezTo>
                    <a:pt x="147" y="160"/>
                    <a:pt x="148" y="158"/>
                    <a:pt x="148" y="158"/>
                  </a:cubicBezTo>
                  <a:lnTo>
                    <a:pt x="145" y="156"/>
                  </a:lnTo>
                  <a:close/>
                </a:path>
              </a:pathLst>
            </a:custGeom>
            <a:solidFill>
              <a:srgbClr val="673628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3259139" y="1858638"/>
              <a:ext cx="215900" cy="388938"/>
            </a:xfrm>
            <a:custGeom>
              <a:avLst/>
              <a:gdLst>
                <a:gd name="T0" fmla="*/ 79 w 87"/>
                <a:gd name="T1" fmla="*/ 53 h 157"/>
                <a:gd name="T2" fmla="*/ 61 w 87"/>
                <a:gd name="T3" fmla="*/ 8 h 157"/>
                <a:gd name="T4" fmla="*/ 15 w 87"/>
                <a:gd name="T5" fmla="*/ 26 h 157"/>
                <a:gd name="T6" fmla="*/ 22 w 87"/>
                <a:gd name="T7" fmla="*/ 63 h 157"/>
                <a:gd name="T8" fmla="*/ 18 w 87"/>
                <a:gd name="T9" fmla="*/ 65 h 157"/>
                <a:gd name="T10" fmla="*/ 21 w 87"/>
                <a:gd name="T11" fmla="*/ 73 h 157"/>
                <a:gd name="T12" fmla="*/ 17 w 87"/>
                <a:gd name="T13" fmla="*/ 74 h 157"/>
                <a:gd name="T14" fmla="*/ 21 w 87"/>
                <a:gd name="T15" fmla="*/ 85 h 157"/>
                <a:gd name="T16" fmla="*/ 15 w 87"/>
                <a:gd name="T17" fmla="*/ 88 h 157"/>
                <a:gd name="T18" fmla="*/ 19 w 87"/>
                <a:gd name="T19" fmla="*/ 99 h 157"/>
                <a:gd name="T20" fmla="*/ 13 w 87"/>
                <a:gd name="T21" fmla="*/ 102 h 157"/>
                <a:gd name="T22" fmla="*/ 17 w 87"/>
                <a:gd name="T23" fmla="*/ 112 h 157"/>
                <a:gd name="T24" fmla="*/ 10 w 87"/>
                <a:gd name="T25" fmla="*/ 115 h 157"/>
                <a:gd name="T26" fmla="*/ 13 w 87"/>
                <a:gd name="T27" fmla="*/ 122 h 157"/>
                <a:gd name="T28" fmla="*/ 8 w 87"/>
                <a:gd name="T29" fmla="*/ 124 h 157"/>
                <a:gd name="T30" fmla="*/ 11 w 87"/>
                <a:gd name="T31" fmla="*/ 130 h 157"/>
                <a:gd name="T32" fmla="*/ 10 w 87"/>
                <a:gd name="T33" fmla="*/ 130 h 157"/>
                <a:gd name="T34" fmla="*/ 5 w 87"/>
                <a:gd name="T35" fmla="*/ 133 h 157"/>
                <a:gd name="T36" fmla="*/ 7 w 87"/>
                <a:gd name="T37" fmla="*/ 138 h 157"/>
                <a:gd name="T38" fmla="*/ 6 w 87"/>
                <a:gd name="T39" fmla="*/ 141 h 157"/>
                <a:gd name="T40" fmla="*/ 0 w 87"/>
                <a:gd name="T41" fmla="*/ 143 h 157"/>
                <a:gd name="T42" fmla="*/ 4 w 87"/>
                <a:gd name="T43" fmla="*/ 157 h 157"/>
                <a:gd name="T44" fmla="*/ 17 w 87"/>
                <a:gd name="T45" fmla="*/ 150 h 157"/>
                <a:gd name="T46" fmla="*/ 50 w 87"/>
                <a:gd name="T47" fmla="*/ 74 h 157"/>
                <a:gd name="T48" fmla="*/ 79 w 87"/>
                <a:gd name="T49" fmla="*/ 53 h 157"/>
                <a:gd name="T50" fmla="*/ 55 w 87"/>
                <a:gd name="T51" fmla="*/ 16 h 157"/>
                <a:gd name="T52" fmla="*/ 60 w 87"/>
                <a:gd name="T53" fmla="*/ 29 h 157"/>
                <a:gd name="T54" fmla="*/ 48 w 87"/>
                <a:gd name="T55" fmla="*/ 34 h 157"/>
                <a:gd name="T56" fmla="*/ 43 w 87"/>
                <a:gd name="T57" fmla="*/ 21 h 157"/>
                <a:gd name="T58" fmla="*/ 55 w 87"/>
                <a:gd name="T59" fmla="*/ 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7" h="157">
                  <a:moveTo>
                    <a:pt x="79" y="53"/>
                  </a:moveTo>
                  <a:cubicBezTo>
                    <a:pt x="87" y="36"/>
                    <a:pt x="78" y="15"/>
                    <a:pt x="61" y="8"/>
                  </a:cubicBezTo>
                  <a:cubicBezTo>
                    <a:pt x="43" y="0"/>
                    <a:pt x="23" y="8"/>
                    <a:pt x="15" y="26"/>
                  </a:cubicBezTo>
                  <a:cubicBezTo>
                    <a:pt x="10" y="39"/>
                    <a:pt x="13" y="54"/>
                    <a:pt x="22" y="63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63" y="73"/>
                    <a:pt x="74" y="66"/>
                    <a:pt x="79" y="53"/>
                  </a:cubicBezTo>
                  <a:close/>
                  <a:moveTo>
                    <a:pt x="55" y="16"/>
                  </a:moveTo>
                  <a:cubicBezTo>
                    <a:pt x="60" y="18"/>
                    <a:pt x="62" y="24"/>
                    <a:pt x="60" y="29"/>
                  </a:cubicBezTo>
                  <a:cubicBezTo>
                    <a:pt x="58" y="33"/>
                    <a:pt x="53" y="36"/>
                    <a:pt x="48" y="34"/>
                  </a:cubicBezTo>
                  <a:cubicBezTo>
                    <a:pt x="43" y="31"/>
                    <a:pt x="40" y="26"/>
                    <a:pt x="43" y="21"/>
                  </a:cubicBezTo>
                  <a:cubicBezTo>
                    <a:pt x="45" y="16"/>
                    <a:pt x="50" y="14"/>
                    <a:pt x="55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60916" y="2341253"/>
            <a:ext cx="2646363" cy="2039938"/>
            <a:chOff x="1274764" y="1922165"/>
            <a:chExt cx="2646363" cy="20399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274764" y="1922165"/>
              <a:ext cx="2646363" cy="2039938"/>
            </a:xfrm>
            <a:custGeom>
              <a:avLst/>
              <a:gdLst>
                <a:gd name="T0" fmla="*/ 138 w 1067"/>
                <a:gd name="T1" fmla="*/ 12 h 823"/>
                <a:gd name="T2" fmla="*/ 102 w 1067"/>
                <a:gd name="T3" fmla="*/ 51 h 823"/>
                <a:gd name="T4" fmla="*/ 14 w 1067"/>
                <a:gd name="T5" fmla="*/ 223 h 823"/>
                <a:gd name="T6" fmla="*/ 1 w 1067"/>
                <a:gd name="T7" fmla="*/ 304 h 823"/>
                <a:gd name="T8" fmla="*/ 0 w 1067"/>
                <a:gd name="T9" fmla="*/ 321 h 823"/>
                <a:gd name="T10" fmla="*/ 0 w 1067"/>
                <a:gd name="T11" fmla="*/ 339 h 823"/>
                <a:gd name="T12" fmla="*/ 33 w 1067"/>
                <a:gd name="T13" fmla="*/ 509 h 823"/>
                <a:gd name="T14" fmla="*/ 270 w 1067"/>
                <a:gd name="T15" fmla="*/ 766 h 823"/>
                <a:gd name="T16" fmla="*/ 458 w 1067"/>
                <a:gd name="T17" fmla="*/ 820 h 823"/>
                <a:gd name="T18" fmla="*/ 463 w 1067"/>
                <a:gd name="T19" fmla="*/ 821 h 823"/>
                <a:gd name="T20" fmla="*/ 466 w 1067"/>
                <a:gd name="T21" fmla="*/ 821 h 823"/>
                <a:gd name="T22" fmla="*/ 480 w 1067"/>
                <a:gd name="T23" fmla="*/ 822 h 823"/>
                <a:gd name="T24" fmla="*/ 485 w 1067"/>
                <a:gd name="T25" fmla="*/ 822 h 823"/>
                <a:gd name="T26" fmla="*/ 512 w 1067"/>
                <a:gd name="T27" fmla="*/ 823 h 823"/>
                <a:gd name="T28" fmla="*/ 524 w 1067"/>
                <a:gd name="T29" fmla="*/ 822 h 823"/>
                <a:gd name="T30" fmla="*/ 572 w 1067"/>
                <a:gd name="T31" fmla="*/ 819 h 823"/>
                <a:gd name="T32" fmla="*/ 619 w 1067"/>
                <a:gd name="T33" fmla="*/ 811 h 823"/>
                <a:gd name="T34" fmla="*/ 809 w 1067"/>
                <a:gd name="T35" fmla="*/ 731 h 823"/>
                <a:gd name="T36" fmla="*/ 940 w 1067"/>
                <a:gd name="T37" fmla="*/ 611 h 823"/>
                <a:gd name="T38" fmla="*/ 958 w 1067"/>
                <a:gd name="T39" fmla="*/ 588 h 823"/>
                <a:gd name="T40" fmla="*/ 988 w 1067"/>
                <a:gd name="T41" fmla="*/ 542 h 823"/>
                <a:gd name="T42" fmla="*/ 1012 w 1067"/>
                <a:gd name="T43" fmla="*/ 496 h 823"/>
                <a:gd name="T44" fmla="*/ 1056 w 1067"/>
                <a:gd name="T45" fmla="*/ 366 h 823"/>
                <a:gd name="T46" fmla="*/ 1064 w 1067"/>
                <a:gd name="T47" fmla="*/ 315 h 823"/>
                <a:gd name="T48" fmla="*/ 691 w 1067"/>
                <a:gd name="T49" fmla="*/ 288 h 823"/>
                <a:gd name="T50" fmla="*/ 695 w 1067"/>
                <a:gd name="T51" fmla="*/ 311 h 823"/>
                <a:gd name="T52" fmla="*/ 696 w 1067"/>
                <a:gd name="T53" fmla="*/ 328 h 823"/>
                <a:gd name="T54" fmla="*/ 690 w 1067"/>
                <a:gd name="T55" fmla="*/ 390 h 823"/>
                <a:gd name="T56" fmla="*/ 686 w 1067"/>
                <a:gd name="T57" fmla="*/ 405 h 823"/>
                <a:gd name="T58" fmla="*/ 677 w 1067"/>
                <a:gd name="T59" fmla="*/ 429 h 823"/>
                <a:gd name="T60" fmla="*/ 673 w 1067"/>
                <a:gd name="T61" fmla="*/ 437 h 823"/>
                <a:gd name="T62" fmla="*/ 629 w 1067"/>
                <a:gd name="T63" fmla="*/ 504 h 823"/>
                <a:gd name="T64" fmla="*/ 509 w 1067"/>
                <a:gd name="T65" fmla="*/ 583 h 823"/>
                <a:gd name="T66" fmla="*/ 493 w 1067"/>
                <a:gd name="T67" fmla="*/ 588 h 823"/>
                <a:gd name="T68" fmla="*/ 484 w 1067"/>
                <a:gd name="T69" fmla="*/ 590 h 823"/>
                <a:gd name="T70" fmla="*/ 477 w 1067"/>
                <a:gd name="T71" fmla="*/ 592 h 823"/>
                <a:gd name="T72" fmla="*/ 470 w 1067"/>
                <a:gd name="T73" fmla="*/ 593 h 823"/>
                <a:gd name="T74" fmla="*/ 458 w 1067"/>
                <a:gd name="T75" fmla="*/ 595 h 823"/>
                <a:gd name="T76" fmla="*/ 459 w 1067"/>
                <a:gd name="T77" fmla="*/ 595 h 823"/>
                <a:gd name="T78" fmla="*/ 455 w 1067"/>
                <a:gd name="T79" fmla="*/ 595 h 823"/>
                <a:gd name="T80" fmla="*/ 229 w 1067"/>
                <a:gd name="T81" fmla="*/ 541 h 823"/>
                <a:gd name="T82" fmla="*/ 89 w 1067"/>
                <a:gd name="T83" fmla="*/ 344 h 823"/>
                <a:gd name="T84" fmla="*/ 84 w 1067"/>
                <a:gd name="T85" fmla="*/ 323 h 823"/>
                <a:gd name="T86" fmla="*/ 81 w 1067"/>
                <a:gd name="T87" fmla="*/ 310 h 823"/>
                <a:gd name="T88" fmla="*/ 79 w 1067"/>
                <a:gd name="T89" fmla="*/ 294 h 823"/>
                <a:gd name="T90" fmla="*/ 78 w 1067"/>
                <a:gd name="T91" fmla="*/ 288 h 823"/>
                <a:gd name="T92" fmla="*/ 78 w 1067"/>
                <a:gd name="T93" fmla="*/ 288 h 823"/>
                <a:gd name="T94" fmla="*/ 75 w 1067"/>
                <a:gd name="T95" fmla="*/ 232 h 823"/>
                <a:gd name="T96" fmla="*/ 118 w 1067"/>
                <a:gd name="T97" fmla="*/ 62 h 823"/>
                <a:gd name="T98" fmla="*/ 144 w 1067"/>
                <a:gd name="T99" fmla="*/ 17 h 823"/>
                <a:gd name="T100" fmla="*/ 152 w 1067"/>
                <a:gd name="T101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7" h="823">
                  <a:moveTo>
                    <a:pt x="152" y="0"/>
                  </a:moveTo>
                  <a:cubicBezTo>
                    <a:pt x="152" y="0"/>
                    <a:pt x="147" y="4"/>
                    <a:pt x="138" y="12"/>
                  </a:cubicBezTo>
                  <a:cubicBezTo>
                    <a:pt x="134" y="16"/>
                    <a:pt x="129" y="22"/>
                    <a:pt x="122" y="28"/>
                  </a:cubicBezTo>
                  <a:cubicBezTo>
                    <a:pt x="116" y="34"/>
                    <a:pt x="109" y="42"/>
                    <a:pt x="102" y="51"/>
                  </a:cubicBezTo>
                  <a:cubicBezTo>
                    <a:pt x="87" y="68"/>
                    <a:pt x="70" y="91"/>
                    <a:pt x="55" y="120"/>
                  </a:cubicBezTo>
                  <a:cubicBezTo>
                    <a:pt x="39" y="148"/>
                    <a:pt x="24" y="183"/>
                    <a:pt x="14" y="223"/>
                  </a:cubicBezTo>
                  <a:cubicBezTo>
                    <a:pt x="9" y="243"/>
                    <a:pt x="5" y="265"/>
                    <a:pt x="2" y="287"/>
                  </a:cubicBezTo>
                  <a:cubicBezTo>
                    <a:pt x="2" y="293"/>
                    <a:pt x="1" y="298"/>
                    <a:pt x="1" y="304"/>
                  </a:cubicBezTo>
                  <a:cubicBezTo>
                    <a:pt x="1" y="306"/>
                    <a:pt x="0" y="309"/>
                    <a:pt x="0" y="312"/>
                  </a:cubicBezTo>
                  <a:cubicBezTo>
                    <a:pt x="0" y="315"/>
                    <a:pt x="0" y="318"/>
                    <a:pt x="0" y="321"/>
                  </a:cubicBezTo>
                  <a:cubicBezTo>
                    <a:pt x="0" y="324"/>
                    <a:pt x="0" y="327"/>
                    <a:pt x="0" y="330"/>
                  </a:cubicBezTo>
                  <a:cubicBezTo>
                    <a:pt x="0" y="333"/>
                    <a:pt x="0" y="336"/>
                    <a:pt x="0" y="339"/>
                  </a:cubicBezTo>
                  <a:cubicBezTo>
                    <a:pt x="0" y="345"/>
                    <a:pt x="0" y="351"/>
                    <a:pt x="0" y="357"/>
                  </a:cubicBezTo>
                  <a:cubicBezTo>
                    <a:pt x="3" y="406"/>
                    <a:pt x="13" y="458"/>
                    <a:pt x="33" y="509"/>
                  </a:cubicBezTo>
                  <a:cubicBezTo>
                    <a:pt x="54" y="561"/>
                    <a:pt x="84" y="611"/>
                    <a:pt x="124" y="655"/>
                  </a:cubicBezTo>
                  <a:cubicBezTo>
                    <a:pt x="164" y="700"/>
                    <a:pt x="214" y="738"/>
                    <a:pt x="270" y="766"/>
                  </a:cubicBezTo>
                  <a:cubicBezTo>
                    <a:pt x="326" y="795"/>
                    <a:pt x="389" y="814"/>
                    <a:pt x="452" y="820"/>
                  </a:cubicBezTo>
                  <a:cubicBezTo>
                    <a:pt x="458" y="820"/>
                    <a:pt x="458" y="820"/>
                    <a:pt x="458" y="820"/>
                  </a:cubicBezTo>
                  <a:cubicBezTo>
                    <a:pt x="459" y="821"/>
                    <a:pt x="459" y="821"/>
                    <a:pt x="459" y="821"/>
                  </a:cubicBezTo>
                  <a:cubicBezTo>
                    <a:pt x="457" y="821"/>
                    <a:pt x="463" y="821"/>
                    <a:pt x="463" y="821"/>
                  </a:cubicBezTo>
                  <a:cubicBezTo>
                    <a:pt x="464" y="821"/>
                    <a:pt x="464" y="821"/>
                    <a:pt x="464" y="821"/>
                  </a:cubicBezTo>
                  <a:cubicBezTo>
                    <a:pt x="466" y="821"/>
                    <a:pt x="466" y="821"/>
                    <a:pt x="466" y="821"/>
                  </a:cubicBezTo>
                  <a:cubicBezTo>
                    <a:pt x="476" y="822"/>
                    <a:pt x="476" y="822"/>
                    <a:pt x="476" y="822"/>
                  </a:cubicBezTo>
                  <a:cubicBezTo>
                    <a:pt x="480" y="822"/>
                    <a:pt x="480" y="822"/>
                    <a:pt x="480" y="822"/>
                  </a:cubicBezTo>
                  <a:cubicBezTo>
                    <a:pt x="483" y="822"/>
                    <a:pt x="483" y="822"/>
                    <a:pt x="483" y="822"/>
                  </a:cubicBezTo>
                  <a:cubicBezTo>
                    <a:pt x="483" y="822"/>
                    <a:pt x="484" y="822"/>
                    <a:pt x="485" y="822"/>
                  </a:cubicBezTo>
                  <a:cubicBezTo>
                    <a:pt x="499" y="823"/>
                    <a:pt x="499" y="823"/>
                    <a:pt x="499" y="823"/>
                  </a:cubicBezTo>
                  <a:cubicBezTo>
                    <a:pt x="512" y="823"/>
                    <a:pt x="512" y="823"/>
                    <a:pt x="512" y="823"/>
                  </a:cubicBezTo>
                  <a:cubicBezTo>
                    <a:pt x="514" y="823"/>
                    <a:pt x="516" y="823"/>
                    <a:pt x="518" y="823"/>
                  </a:cubicBezTo>
                  <a:cubicBezTo>
                    <a:pt x="524" y="822"/>
                    <a:pt x="524" y="822"/>
                    <a:pt x="524" y="822"/>
                  </a:cubicBezTo>
                  <a:cubicBezTo>
                    <a:pt x="532" y="822"/>
                    <a:pt x="540" y="822"/>
                    <a:pt x="548" y="821"/>
                  </a:cubicBezTo>
                  <a:cubicBezTo>
                    <a:pt x="556" y="820"/>
                    <a:pt x="564" y="820"/>
                    <a:pt x="572" y="819"/>
                  </a:cubicBezTo>
                  <a:cubicBezTo>
                    <a:pt x="579" y="818"/>
                    <a:pt x="587" y="817"/>
                    <a:pt x="595" y="816"/>
                  </a:cubicBezTo>
                  <a:cubicBezTo>
                    <a:pt x="603" y="814"/>
                    <a:pt x="611" y="813"/>
                    <a:pt x="619" y="811"/>
                  </a:cubicBezTo>
                  <a:cubicBezTo>
                    <a:pt x="626" y="810"/>
                    <a:pt x="634" y="808"/>
                    <a:pt x="642" y="806"/>
                  </a:cubicBezTo>
                  <a:cubicBezTo>
                    <a:pt x="702" y="790"/>
                    <a:pt x="760" y="764"/>
                    <a:pt x="809" y="731"/>
                  </a:cubicBezTo>
                  <a:cubicBezTo>
                    <a:pt x="858" y="699"/>
                    <a:pt x="900" y="660"/>
                    <a:pt x="934" y="619"/>
                  </a:cubicBezTo>
                  <a:cubicBezTo>
                    <a:pt x="936" y="616"/>
                    <a:pt x="938" y="614"/>
                    <a:pt x="940" y="611"/>
                  </a:cubicBezTo>
                  <a:cubicBezTo>
                    <a:pt x="942" y="609"/>
                    <a:pt x="944" y="606"/>
                    <a:pt x="946" y="604"/>
                  </a:cubicBezTo>
                  <a:cubicBezTo>
                    <a:pt x="950" y="598"/>
                    <a:pt x="954" y="593"/>
                    <a:pt x="958" y="588"/>
                  </a:cubicBezTo>
                  <a:cubicBezTo>
                    <a:pt x="965" y="578"/>
                    <a:pt x="972" y="568"/>
                    <a:pt x="979" y="557"/>
                  </a:cubicBezTo>
                  <a:cubicBezTo>
                    <a:pt x="982" y="552"/>
                    <a:pt x="985" y="547"/>
                    <a:pt x="988" y="542"/>
                  </a:cubicBezTo>
                  <a:cubicBezTo>
                    <a:pt x="991" y="536"/>
                    <a:pt x="994" y="531"/>
                    <a:pt x="997" y="526"/>
                  </a:cubicBezTo>
                  <a:cubicBezTo>
                    <a:pt x="1002" y="516"/>
                    <a:pt x="1007" y="506"/>
                    <a:pt x="1012" y="496"/>
                  </a:cubicBezTo>
                  <a:cubicBezTo>
                    <a:pt x="1031" y="456"/>
                    <a:pt x="1043" y="419"/>
                    <a:pt x="1050" y="388"/>
                  </a:cubicBezTo>
                  <a:cubicBezTo>
                    <a:pt x="1053" y="380"/>
                    <a:pt x="1054" y="373"/>
                    <a:pt x="1056" y="366"/>
                  </a:cubicBezTo>
                  <a:cubicBezTo>
                    <a:pt x="1057" y="359"/>
                    <a:pt x="1059" y="352"/>
                    <a:pt x="1059" y="346"/>
                  </a:cubicBezTo>
                  <a:cubicBezTo>
                    <a:pt x="1061" y="334"/>
                    <a:pt x="1063" y="323"/>
                    <a:pt x="1064" y="315"/>
                  </a:cubicBezTo>
                  <a:cubicBezTo>
                    <a:pt x="1066" y="297"/>
                    <a:pt x="1067" y="288"/>
                    <a:pt x="1067" y="288"/>
                  </a:cubicBezTo>
                  <a:cubicBezTo>
                    <a:pt x="691" y="288"/>
                    <a:pt x="691" y="288"/>
                    <a:pt x="691" y="288"/>
                  </a:cubicBezTo>
                  <a:cubicBezTo>
                    <a:pt x="691" y="288"/>
                    <a:pt x="692" y="292"/>
                    <a:pt x="693" y="299"/>
                  </a:cubicBezTo>
                  <a:cubicBezTo>
                    <a:pt x="694" y="302"/>
                    <a:pt x="694" y="306"/>
                    <a:pt x="695" y="311"/>
                  </a:cubicBezTo>
                  <a:cubicBezTo>
                    <a:pt x="695" y="314"/>
                    <a:pt x="695" y="316"/>
                    <a:pt x="695" y="319"/>
                  </a:cubicBezTo>
                  <a:cubicBezTo>
                    <a:pt x="696" y="322"/>
                    <a:pt x="696" y="325"/>
                    <a:pt x="696" y="328"/>
                  </a:cubicBezTo>
                  <a:cubicBezTo>
                    <a:pt x="696" y="341"/>
                    <a:pt x="696" y="357"/>
                    <a:pt x="693" y="376"/>
                  </a:cubicBezTo>
                  <a:cubicBezTo>
                    <a:pt x="692" y="380"/>
                    <a:pt x="691" y="385"/>
                    <a:pt x="690" y="390"/>
                  </a:cubicBezTo>
                  <a:cubicBezTo>
                    <a:pt x="689" y="392"/>
                    <a:pt x="688" y="395"/>
                    <a:pt x="688" y="398"/>
                  </a:cubicBezTo>
                  <a:cubicBezTo>
                    <a:pt x="687" y="400"/>
                    <a:pt x="686" y="403"/>
                    <a:pt x="686" y="405"/>
                  </a:cubicBezTo>
                  <a:cubicBezTo>
                    <a:pt x="684" y="410"/>
                    <a:pt x="682" y="415"/>
                    <a:pt x="680" y="421"/>
                  </a:cubicBezTo>
                  <a:cubicBezTo>
                    <a:pt x="679" y="424"/>
                    <a:pt x="678" y="426"/>
                    <a:pt x="677" y="429"/>
                  </a:cubicBezTo>
                  <a:cubicBezTo>
                    <a:pt x="677" y="430"/>
                    <a:pt x="676" y="432"/>
                    <a:pt x="675" y="433"/>
                  </a:cubicBezTo>
                  <a:cubicBezTo>
                    <a:pt x="675" y="434"/>
                    <a:pt x="674" y="436"/>
                    <a:pt x="673" y="437"/>
                  </a:cubicBezTo>
                  <a:cubicBezTo>
                    <a:pt x="669" y="448"/>
                    <a:pt x="662" y="459"/>
                    <a:pt x="655" y="471"/>
                  </a:cubicBezTo>
                  <a:cubicBezTo>
                    <a:pt x="648" y="482"/>
                    <a:pt x="639" y="493"/>
                    <a:pt x="629" y="504"/>
                  </a:cubicBezTo>
                  <a:cubicBezTo>
                    <a:pt x="610" y="526"/>
                    <a:pt x="585" y="546"/>
                    <a:pt x="556" y="562"/>
                  </a:cubicBezTo>
                  <a:cubicBezTo>
                    <a:pt x="541" y="571"/>
                    <a:pt x="525" y="578"/>
                    <a:pt x="509" y="583"/>
                  </a:cubicBezTo>
                  <a:cubicBezTo>
                    <a:pt x="504" y="585"/>
                    <a:pt x="500" y="586"/>
                    <a:pt x="496" y="587"/>
                  </a:cubicBezTo>
                  <a:cubicBezTo>
                    <a:pt x="493" y="588"/>
                    <a:pt x="493" y="588"/>
                    <a:pt x="493" y="588"/>
                  </a:cubicBezTo>
                  <a:cubicBezTo>
                    <a:pt x="491" y="588"/>
                    <a:pt x="490" y="589"/>
                    <a:pt x="489" y="589"/>
                  </a:cubicBezTo>
                  <a:cubicBezTo>
                    <a:pt x="484" y="590"/>
                    <a:pt x="484" y="590"/>
                    <a:pt x="484" y="590"/>
                  </a:cubicBezTo>
                  <a:cubicBezTo>
                    <a:pt x="479" y="592"/>
                    <a:pt x="479" y="592"/>
                    <a:pt x="479" y="592"/>
                  </a:cubicBezTo>
                  <a:cubicBezTo>
                    <a:pt x="478" y="592"/>
                    <a:pt x="478" y="592"/>
                    <a:pt x="477" y="592"/>
                  </a:cubicBezTo>
                  <a:cubicBezTo>
                    <a:pt x="474" y="593"/>
                    <a:pt x="474" y="593"/>
                    <a:pt x="474" y="593"/>
                  </a:cubicBezTo>
                  <a:cubicBezTo>
                    <a:pt x="470" y="593"/>
                    <a:pt x="470" y="593"/>
                    <a:pt x="470" y="593"/>
                  </a:cubicBezTo>
                  <a:cubicBezTo>
                    <a:pt x="460" y="594"/>
                    <a:pt x="460" y="594"/>
                    <a:pt x="460" y="594"/>
                  </a:cubicBezTo>
                  <a:cubicBezTo>
                    <a:pt x="458" y="595"/>
                    <a:pt x="458" y="595"/>
                    <a:pt x="458" y="595"/>
                  </a:cubicBezTo>
                  <a:cubicBezTo>
                    <a:pt x="457" y="595"/>
                    <a:pt x="457" y="595"/>
                    <a:pt x="457" y="595"/>
                  </a:cubicBezTo>
                  <a:cubicBezTo>
                    <a:pt x="456" y="595"/>
                    <a:pt x="462" y="595"/>
                    <a:pt x="459" y="595"/>
                  </a:cubicBezTo>
                  <a:cubicBezTo>
                    <a:pt x="459" y="595"/>
                    <a:pt x="459" y="595"/>
                    <a:pt x="459" y="595"/>
                  </a:cubicBezTo>
                  <a:cubicBezTo>
                    <a:pt x="455" y="595"/>
                    <a:pt x="455" y="595"/>
                    <a:pt x="455" y="595"/>
                  </a:cubicBezTo>
                  <a:cubicBezTo>
                    <a:pt x="418" y="601"/>
                    <a:pt x="379" y="599"/>
                    <a:pt x="340" y="590"/>
                  </a:cubicBezTo>
                  <a:cubicBezTo>
                    <a:pt x="301" y="581"/>
                    <a:pt x="263" y="564"/>
                    <a:pt x="229" y="541"/>
                  </a:cubicBezTo>
                  <a:cubicBezTo>
                    <a:pt x="195" y="517"/>
                    <a:pt x="165" y="487"/>
                    <a:pt x="141" y="454"/>
                  </a:cubicBezTo>
                  <a:cubicBezTo>
                    <a:pt x="117" y="420"/>
                    <a:pt x="100" y="382"/>
                    <a:pt x="89" y="344"/>
                  </a:cubicBezTo>
                  <a:cubicBezTo>
                    <a:pt x="88" y="339"/>
                    <a:pt x="87" y="335"/>
                    <a:pt x="85" y="330"/>
                  </a:cubicBezTo>
                  <a:cubicBezTo>
                    <a:pt x="85" y="327"/>
                    <a:pt x="84" y="325"/>
                    <a:pt x="84" y="323"/>
                  </a:cubicBezTo>
                  <a:cubicBezTo>
                    <a:pt x="83" y="321"/>
                    <a:pt x="83" y="318"/>
                    <a:pt x="82" y="316"/>
                  </a:cubicBezTo>
                  <a:cubicBezTo>
                    <a:pt x="82" y="314"/>
                    <a:pt x="81" y="312"/>
                    <a:pt x="81" y="310"/>
                  </a:cubicBezTo>
                  <a:cubicBezTo>
                    <a:pt x="80" y="307"/>
                    <a:pt x="80" y="304"/>
                    <a:pt x="80" y="302"/>
                  </a:cubicBezTo>
                  <a:cubicBezTo>
                    <a:pt x="79" y="299"/>
                    <a:pt x="79" y="297"/>
                    <a:pt x="79" y="294"/>
                  </a:cubicBezTo>
                  <a:cubicBezTo>
                    <a:pt x="78" y="290"/>
                    <a:pt x="78" y="290"/>
                    <a:pt x="78" y="290"/>
                  </a:cubicBezTo>
                  <a:cubicBezTo>
                    <a:pt x="78" y="288"/>
                    <a:pt x="78" y="288"/>
                    <a:pt x="78" y="288"/>
                  </a:cubicBezTo>
                  <a:cubicBezTo>
                    <a:pt x="78" y="288"/>
                    <a:pt x="78" y="288"/>
                    <a:pt x="78" y="288"/>
                  </a:cubicBezTo>
                  <a:cubicBezTo>
                    <a:pt x="78" y="287"/>
                    <a:pt x="78" y="288"/>
                    <a:pt x="78" y="288"/>
                  </a:cubicBezTo>
                  <a:cubicBezTo>
                    <a:pt x="78" y="287"/>
                    <a:pt x="78" y="287"/>
                    <a:pt x="78" y="287"/>
                  </a:cubicBezTo>
                  <a:cubicBezTo>
                    <a:pt x="75" y="268"/>
                    <a:pt x="75" y="250"/>
                    <a:pt x="75" y="232"/>
                  </a:cubicBezTo>
                  <a:cubicBezTo>
                    <a:pt x="76" y="196"/>
                    <a:pt x="81" y="163"/>
                    <a:pt x="90" y="134"/>
                  </a:cubicBezTo>
                  <a:cubicBezTo>
                    <a:pt x="98" y="106"/>
                    <a:pt x="108" y="81"/>
                    <a:pt x="118" y="62"/>
                  </a:cubicBezTo>
                  <a:cubicBezTo>
                    <a:pt x="123" y="52"/>
                    <a:pt x="128" y="43"/>
                    <a:pt x="133" y="36"/>
                  </a:cubicBezTo>
                  <a:cubicBezTo>
                    <a:pt x="137" y="29"/>
                    <a:pt x="141" y="22"/>
                    <a:pt x="144" y="17"/>
                  </a:cubicBezTo>
                  <a:cubicBezTo>
                    <a:pt x="151" y="8"/>
                    <a:pt x="155" y="2"/>
                    <a:pt x="155" y="2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31"/>
            <p:cNvSpPr>
              <a:spLocks/>
            </p:cNvSpPr>
            <p:nvPr/>
          </p:nvSpPr>
          <p:spPr bwMode="auto">
            <a:xfrm>
              <a:off x="3216276" y="2769890"/>
              <a:ext cx="203200" cy="317500"/>
            </a:xfrm>
            <a:custGeom>
              <a:avLst/>
              <a:gdLst>
                <a:gd name="T0" fmla="*/ 0 w 128"/>
                <a:gd name="T1" fmla="*/ 189 h 200"/>
                <a:gd name="T2" fmla="*/ 121 w 128"/>
                <a:gd name="T3" fmla="*/ 0 h 200"/>
                <a:gd name="T4" fmla="*/ 128 w 128"/>
                <a:gd name="T5" fmla="*/ 5 h 200"/>
                <a:gd name="T6" fmla="*/ 19 w 128"/>
                <a:gd name="T7" fmla="*/ 200 h 200"/>
                <a:gd name="T8" fmla="*/ 0 w 128"/>
                <a:gd name="T9" fmla="*/ 18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200">
                  <a:moveTo>
                    <a:pt x="0" y="189"/>
                  </a:moveTo>
                  <a:lnTo>
                    <a:pt x="121" y="0"/>
                  </a:lnTo>
                  <a:lnTo>
                    <a:pt x="128" y="5"/>
                  </a:lnTo>
                  <a:lnTo>
                    <a:pt x="19" y="20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2"/>
            <p:cNvSpPr>
              <a:spLocks/>
            </p:cNvSpPr>
            <p:nvPr/>
          </p:nvSpPr>
          <p:spPr bwMode="auto">
            <a:xfrm>
              <a:off x="3408364" y="2734965"/>
              <a:ext cx="31750" cy="42863"/>
            </a:xfrm>
            <a:custGeom>
              <a:avLst/>
              <a:gdLst>
                <a:gd name="T0" fmla="*/ 7 w 20"/>
                <a:gd name="T1" fmla="*/ 27 h 27"/>
                <a:gd name="T2" fmla="*/ 0 w 20"/>
                <a:gd name="T3" fmla="*/ 22 h 27"/>
                <a:gd name="T4" fmla="*/ 10 w 20"/>
                <a:gd name="T5" fmla="*/ 0 h 27"/>
                <a:gd name="T6" fmla="*/ 20 w 20"/>
                <a:gd name="T7" fmla="*/ 5 h 27"/>
                <a:gd name="T8" fmla="*/ 7 w 20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7" y="27"/>
                  </a:moveTo>
                  <a:lnTo>
                    <a:pt x="0" y="22"/>
                  </a:lnTo>
                  <a:lnTo>
                    <a:pt x="10" y="0"/>
                  </a:lnTo>
                  <a:lnTo>
                    <a:pt x="20" y="5"/>
                  </a:lnTo>
                  <a:lnTo>
                    <a:pt x="7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3"/>
            <p:cNvSpPr>
              <a:spLocks/>
            </p:cNvSpPr>
            <p:nvPr/>
          </p:nvSpPr>
          <p:spPr bwMode="auto">
            <a:xfrm>
              <a:off x="3486151" y="2933402"/>
              <a:ext cx="52388" cy="52388"/>
            </a:xfrm>
            <a:custGeom>
              <a:avLst/>
              <a:gdLst>
                <a:gd name="T0" fmla="*/ 19 w 33"/>
                <a:gd name="T1" fmla="*/ 33 h 33"/>
                <a:gd name="T2" fmla="*/ 13 w 33"/>
                <a:gd name="T3" fmla="*/ 24 h 33"/>
                <a:gd name="T4" fmla="*/ 0 w 33"/>
                <a:gd name="T5" fmla="*/ 25 h 33"/>
                <a:gd name="T6" fmla="*/ 7 w 33"/>
                <a:gd name="T7" fmla="*/ 16 h 33"/>
                <a:gd name="T8" fmla="*/ 2 w 33"/>
                <a:gd name="T9" fmla="*/ 5 h 33"/>
                <a:gd name="T10" fmla="*/ 13 w 33"/>
                <a:gd name="T11" fmla="*/ 8 h 33"/>
                <a:gd name="T12" fmla="*/ 22 w 33"/>
                <a:gd name="T13" fmla="*/ 0 h 33"/>
                <a:gd name="T14" fmla="*/ 24 w 33"/>
                <a:gd name="T15" fmla="*/ 11 h 33"/>
                <a:gd name="T16" fmla="*/ 33 w 33"/>
                <a:gd name="T17" fmla="*/ 17 h 33"/>
                <a:gd name="T18" fmla="*/ 22 w 33"/>
                <a:gd name="T19" fmla="*/ 22 h 33"/>
                <a:gd name="T20" fmla="*/ 19 w 33"/>
                <a:gd name="T2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3">
                  <a:moveTo>
                    <a:pt x="19" y="33"/>
                  </a:moveTo>
                  <a:lnTo>
                    <a:pt x="13" y="24"/>
                  </a:lnTo>
                  <a:lnTo>
                    <a:pt x="0" y="25"/>
                  </a:lnTo>
                  <a:lnTo>
                    <a:pt x="7" y="16"/>
                  </a:lnTo>
                  <a:lnTo>
                    <a:pt x="2" y="5"/>
                  </a:lnTo>
                  <a:lnTo>
                    <a:pt x="13" y="8"/>
                  </a:lnTo>
                  <a:lnTo>
                    <a:pt x="22" y="0"/>
                  </a:lnTo>
                  <a:lnTo>
                    <a:pt x="24" y="11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1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4"/>
            <p:cNvSpPr>
              <a:spLocks/>
            </p:cNvSpPr>
            <p:nvPr/>
          </p:nvSpPr>
          <p:spPr bwMode="auto">
            <a:xfrm>
              <a:off x="3419476" y="2825452"/>
              <a:ext cx="55563" cy="57150"/>
            </a:xfrm>
            <a:custGeom>
              <a:avLst/>
              <a:gdLst>
                <a:gd name="T0" fmla="*/ 25 w 35"/>
                <a:gd name="T1" fmla="*/ 36 h 36"/>
                <a:gd name="T2" fmla="*/ 16 w 35"/>
                <a:gd name="T3" fmla="*/ 28 h 36"/>
                <a:gd name="T4" fmla="*/ 5 w 35"/>
                <a:gd name="T5" fmla="*/ 32 h 36"/>
                <a:gd name="T6" fmla="*/ 8 w 35"/>
                <a:gd name="T7" fmla="*/ 20 h 36"/>
                <a:gd name="T8" fmla="*/ 0 w 35"/>
                <a:gd name="T9" fmla="*/ 11 h 36"/>
                <a:gd name="T10" fmla="*/ 13 w 35"/>
                <a:gd name="T11" fmla="*/ 11 h 36"/>
                <a:gd name="T12" fmla="*/ 19 w 35"/>
                <a:gd name="T13" fmla="*/ 0 h 36"/>
                <a:gd name="T14" fmla="*/ 24 w 35"/>
                <a:gd name="T15" fmla="*/ 12 h 36"/>
                <a:gd name="T16" fmla="*/ 35 w 35"/>
                <a:gd name="T17" fmla="*/ 15 h 36"/>
                <a:gd name="T18" fmla="*/ 25 w 35"/>
                <a:gd name="T19" fmla="*/ 23 h 36"/>
                <a:gd name="T20" fmla="*/ 25 w 35"/>
                <a:gd name="T2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6">
                  <a:moveTo>
                    <a:pt x="25" y="36"/>
                  </a:moveTo>
                  <a:lnTo>
                    <a:pt x="16" y="28"/>
                  </a:lnTo>
                  <a:lnTo>
                    <a:pt x="5" y="32"/>
                  </a:lnTo>
                  <a:lnTo>
                    <a:pt x="8" y="20"/>
                  </a:lnTo>
                  <a:lnTo>
                    <a:pt x="0" y="11"/>
                  </a:lnTo>
                  <a:lnTo>
                    <a:pt x="13" y="11"/>
                  </a:lnTo>
                  <a:lnTo>
                    <a:pt x="19" y="0"/>
                  </a:lnTo>
                  <a:lnTo>
                    <a:pt x="24" y="12"/>
                  </a:lnTo>
                  <a:lnTo>
                    <a:pt x="35" y="15"/>
                  </a:lnTo>
                  <a:lnTo>
                    <a:pt x="25" y="23"/>
                  </a:lnTo>
                  <a:lnTo>
                    <a:pt x="25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5"/>
            <p:cNvSpPr>
              <a:spLocks/>
            </p:cNvSpPr>
            <p:nvPr/>
          </p:nvSpPr>
          <p:spPr bwMode="auto">
            <a:xfrm>
              <a:off x="3471864" y="2733377"/>
              <a:ext cx="44450" cy="44450"/>
            </a:xfrm>
            <a:custGeom>
              <a:avLst/>
              <a:gdLst>
                <a:gd name="T0" fmla="*/ 20 w 28"/>
                <a:gd name="T1" fmla="*/ 28 h 28"/>
                <a:gd name="T2" fmla="*/ 13 w 28"/>
                <a:gd name="T3" fmla="*/ 22 h 28"/>
                <a:gd name="T4" fmla="*/ 3 w 28"/>
                <a:gd name="T5" fmla="*/ 25 h 28"/>
                <a:gd name="T6" fmla="*/ 6 w 28"/>
                <a:gd name="T7" fmla="*/ 17 h 28"/>
                <a:gd name="T8" fmla="*/ 0 w 28"/>
                <a:gd name="T9" fmla="*/ 9 h 28"/>
                <a:gd name="T10" fmla="*/ 11 w 28"/>
                <a:gd name="T11" fmla="*/ 9 h 28"/>
                <a:gd name="T12" fmla="*/ 16 w 28"/>
                <a:gd name="T13" fmla="*/ 0 h 28"/>
                <a:gd name="T14" fmla="*/ 19 w 28"/>
                <a:gd name="T15" fmla="*/ 9 h 28"/>
                <a:gd name="T16" fmla="*/ 28 w 28"/>
                <a:gd name="T17" fmla="*/ 12 h 28"/>
                <a:gd name="T18" fmla="*/ 20 w 28"/>
                <a:gd name="T19" fmla="*/ 19 h 28"/>
                <a:gd name="T20" fmla="*/ 20 w 28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20" y="28"/>
                  </a:moveTo>
                  <a:lnTo>
                    <a:pt x="13" y="22"/>
                  </a:lnTo>
                  <a:lnTo>
                    <a:pt x="3" y="25"/>
                  </a:lnTo>
                  <a:lnTo>
                    <a:pt x="6" y="17"/>
                  </a:lnTo>
                  <a:lnTo>
                    <a:pt x="0" y="9"/>
                  </a:lnTo>
                  <a:lnTo>
                    <a:pt x="11" y="9"/>
                  </a:lnTo>
                  <a:lnTo>
                    <a:pt x="16" y="0"/>
                  </a:lnTo>
                  <a:lnTo>
                    <a:pt x="19" y="9"/>
                  </a:lnTo>
                  <a:lnTo>
                    <a:pt x="28" y="12"/>
                  </a:lnTo>
                  <a:lnTo>
                    <a:pt x="20" y="19"/>
                  </a:lnTo>
                  <a:lnTo>
                    <a:pt x="20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6"/>
            <p:cNvSpPr>
              <a:spLocks/>
            </p:cNvSpPr>
            <p:nvPr/>
          </p:nvSpPr>
          <p:spPr bwMode="auto">
            <a:xfrm>
              <a:off x="3524251" y="2822277"/>
              <a:ext cx="36513" cy="34925"/>
            </a:xfrm>
            <a:custGeom>
              <a:avLst/>
              <a:gdLst>
                <a:gd name="T0" fmla="*/ 23 w 23"/>
                <a:gd name="T1" fmla="*/ 14 h 22"/>
                <a:gd name="T2" fmla="*/ 16 w 23"/>
                <a:gd name="T3" fmla="*/ 16 h 22"/>
                <a:gd name="T4" fmla="*/ 11 w 23"/>
                <a:gd name="T5" fmla="*/ 22 h 22"/>
                <a:gd name="T6" fmla="*/ 8 w 23"/>
                <a:gd name="T7" fmla="*/ 14 h 22"/>
                <a:gd name="T8" fmla="*/ 0 w 23"/>
                <a:gd name="T9" fmla="*/ 13 h 22"/>
                <a:gd name="T10" fmla="*/ 6 w 23"/>
                <a:gd name="T11" fmla="*/ 8 h 22"/>
                <a:gd name="T12" fmla="*/ 6 w 23"/>
                <a:gd name="T13" fmla="*/ 0 h 22"/>
                <a:gd name="T14" fmla="*/ 12 w 23"/>
                <a:gd name="T15" fmla="*/ 5 h 22"/>
                <a:gd name="T16" fmla="*/ 20 w 23"/>
                <a:gd name="T17" fmla="*/ 2 h 22"/>
                <a:gd name="T18" fmla="*/ 19 w 23"/>
                <a:gd name="T19" fmla="*/ 9 h 22"/>
                <a:gd name="T20" fmla="*/ 23 w 23"/>
                <a:gd name="T21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2">
                  <a:moveTo>
                    <a:pt x="23" y="14"/>
                  </a:moveTo>
                  <a:lnTo>
                    <a:pt x="16" y="16"/>
                  </a:lnTo>
                  <a:lnTo>
                    <a:pt x="11" y="22"/>
                  </a:lnTo>
                  <a:lnTo>
                    <a:pt x="8" y="14"/>
                  </a:lnTo>
                  <a:lnTo>
                    <a:pt x="0" y="13"/>
                  </a:lnTo>
                  <a:lnTo>
                    <a:pt x="6" y="8"/>
                  </a:lnTo>
                  <a:lnTo>
                    <a:pt x="6" y="0"/>
                  </a:lnTo>
                  <a:lnTo>
                    <a:pt x="12" y="5"/>
                  </a:lnTo>
                  <a:lnTo>
                    <a:pt x="20" y="2"/>
                  </a:lnTo>
                  <a:lnTo>
                    <a:pt x="19" y="9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7"/>
            <p:cNvSpPr>
              <a:spLocks/>
            </p:cNvSpPr>
            <p:nvPr/>
          </p:nvSpPr>
          <p:spPr bwMode="auto">
            <a:xfrm>
              <a:off x="3370264" y="2958802"/>
              <a:ext cx="38100" cy="36513"/>
            </a:xfrm>
            <a:custGeom>
              <a:avLst/>
              <a:gdLst>
                <a:gd name="T0" fmla="*/ 17 w 24"/>
                <a:gd name="T1" fmla="*/ 23 h 23"/>
                <a:gd name="T2" fmla="*/ 11 w 24"/>
                <a:gd name="T3" fmla="*/ 19 h 23"/>
                <a:gd name="T4" fmla="*/ 3 w 24"/>
                <a:gd name="T5" fmla="*/ 22 h 23"/>
                <a:gd name="T6" fmla="*/ 5 w 24"/>
                <a:gd name="T7" fmla="*/ 14 h 23"/>
                <a:gd name="T8" fmla="*/ 0 w 24"/>
                <a:gd name="T9" fmla="*/ 8 h 23"/>
                <a:gd name="T10" fmla="*/ 8 w 24"/>
                <a:gd name="T11" fmla="*/ 8 h 23"/>
                <a:gd name="T12" fmla="*/ 11 w 24"/>
                <a:gd name="T13" fmla="*/ 0 h 23"/>
                <a:gd name="T14" fmla="*/ 16 w 24"/>
                <a:gd name="T15" fmla="*/ 8 h 23"/>
                <a:gd name="T16" fmla="*/ 24 w 24"/>
                <a:gd name="T17" fmla="*/ 9 h 23"/>
                <a:gd name="T18" fmla="*/ 17 w 24"/>
                <a:gd name="T19" fmla="*/ 14 h 23"/>
                <a:gd name="T20" fmla="*/ 17 w 24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17" y="23"/>
                  </a:moveTo>
                  <a:lnTo>
                    <a:pt x="11" y="19"/>
                  </a:lnTo>
                  <a:lnTo>
                    <a:pt x="3" y="22"/>
                  </a:lnTo>
                  <a:lnTo>
                    <a:pt x="5" y="14"/>
                  </a:lnTo>
                  <a:lnTo>
                    <a:pt x="0" y="8"/>
                  </a:lnTo>
                  <a:lnTo>
                    <a:pt x="8" y="8"/>
                  </a:lnTo>
                  <a:lnTo>
                    <a:pt x="11" y="0"/>
                  </a:lnTo>
                  <a:lnTo>
                    <a:pt x="16" y="8"/>
                  </a:lnTo>
                  <a:lnTo>
                    <a:pt x="24" y="9"/>
                  </a:lnTo>
                  <a:lnTo>
                    <a:pt x="17" y="14"/>
                  </a:lnTo>
                  <a:lnTo>
                    <a:pt x="1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8"/>
            <p:cNvSpPr>
              <a:spLocks/>
            </p:cNvSpPr>
            <p:nvPr/>
          </p:nvSpPr>
          <p:spPr bwMode="auto">
            <a:xfrm>
              <a:off x="3259139" y="2839740"/>
              <a:ext cx="31750" cy="30163"/>
            </a:xfrm>
            <a:custGeom>
              <a:avLst/>
              <a:gdLst>
                <a:gd name="T0" fmla="*/ 20 w 20"/>
                <a:gd name="T1" fmla="*/ 11 h 19"/>
                <a:gd name="T2" fmla="*/ 14 w 20"/>
                <a:gd name="T3" fmla="*/ 12 h 19"/>
                <a:gd name="T4" fmla="*/ 11 w 20"/>
                <a:gd name="T5" fmla="*/ 19 h 19"/>
                <a:gd name="T6" fmla="*/ 8 w 20"/>
                <a:gd name="T7" fmla="*/ 12 h 19"/>
                <a:gd name="T8" fmla="*/ 0 w 20"/>
                <a:gd name="T9" fmla="*/ 12 h 19"/>
                <a:gd name="T10" fmla="*/ 4 w 20"/>
                <a:gd name="T11" fmla="*/ 8 h 19"/>
                <a:gd name="T12" fmla="*/ 3 w 20"/>
                <a:gd name="T13" fmla="*/ 0 h 19"/>
                <a:gd name="T14" fmla="*/ 9 w 20"/>
                <a:gd name="T15" fmla="*/ 3 h 19"/>
                <a:gd name="T16" fmla="*/ 15 w 20"/>
                <a:gd name="T17" fmla="*/ 0 h 19"/>
                <a:gd name="T18" fmla="*/ 15 w 20"/>
                <a:gd name="T19" fmla="*/ 6 h 19"/>
                <a:gd name="T20" fmla="*/ 20 w 20"/>
                <a:gd name="T2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1"/>
                  </a:moveTo>
                  <a:lnTo>
                    <a:pt x="14" y="12"/>
                  </a:lnTo>
                  <a:lnTo>
                    <a:pt x="11" y="19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3" y="0"/>
                  </a:lnTo>
                  <a:lnTo>
                    <a:pt x="9" y="3"/>
                  </a:lnTo>
                  <a:lnTo>
                    <a:pt x="15" y="0"/>
                  </a:lnTo>
                  <a:lnTo>
                    <a:pt x="15" y="6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9"/>
            <p:cNvSpPr>
              <a:spLocks/>
            </p:cNvSpPr>
            <p:nvPr/>
          </p:nvSpPr>
          <p:spPr bwMode="auto">
            <a:xfrm>
              <a:off x="3294064" y="2712740"/>
              <a:ext cx="53975" cy="57150"/>
            </a:xfrm>
            <a:custGeom>
              <a:avLst/>
              <a:gdLst>
                <a:gd name="T0" fmla="*/ 20 w 34"/>
                <a:gd name="T1" fmla="*/ 36 h 36"/>
                <a:gd name="T2" fmla="*/ 12 w 34"/>
                <a:gd name="T3" fmla="*/ 27 h 36"/>
                <a:gd name="T4" fmla="*/ 0 w 34"/>
                <a:gd name="T5" fmla="*/ 28 h 36"/>
                <a:gd name="T6" fmla="*/ 6 w 34"/>
                <a:gd name="T7" fmla="*/ 18 h 36"/>
                <a:gd name="T8" fmla="*/ 0 w 34"/>
                <a:gd name="T9" fmla="*/ 7 h 36"/>
                <a:gd name="T10" fmla="*/ 12 w 34"/>
                <a:gd name="T11" fmla="*/ 10 h 36"/>
                <a:gd name="T12" fmla="*/ 22 w 34"/>
                <a:gd name="T13" fmla="*/ 0 h 36"/>
                <a:gd name="T14" fmla="*/ 23 w 34"/>
                <a:gd name="T15" fmla="*/ 13 h 36"/>
                <a:gd name="T16" fmla="*/ 34 w 34"/>
                <a:gd name="T17" fmla="*/ 19 h 36"/>
                <a:gd name="T18" fmla="*/ 22 w 34"/>
                <a:gd name="T19" fmla="*/ 24 h 36"/>
                <a:gd name="T20" fmla="*/ 20 w 34"/>
                <a:gd name="T2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6">
                  <a:moveTo>
                    <a:pt x="20" y="36"/>
                  </a:moveTo>
                  <a:lnTo>
                    <a:pt x="12" y="27"/>
                  </a:lnTo>
                  <a:lnTo>
                    <a:pt x="0" y="28"/>
                  </a:lnTo>
                  <a:lnTo>
                    <a:pt x="6" y="18"/>
                  </a:lnTo>
                  <a:lnTo>
                    <a:pt x="0" y="7"/>
                  </a:lnTo>
                  <a:lnTo>
                    <a:pt x="12" y="10"/>
                  </a:lnTo>
                  <a:lnTo>
                    <a:pt x="22" y="0"/>
                  </a:lnTo>
                  <a:lnTo>
                    <a:pt x="23" y="13"/>
                  </a:lnTo>
                  <a:lnTo>
                    <a:pt x="34" y="19"/>
                  </a:lnTo>
                  <a:lnTo>
                    <a:pt x="22" y="24"/>
                  </a:lnTo>
                  <a:lnTo>
                    <a:pt x="2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27060" y="1334421"/>
            <a:ext cx="6183453" cy="496226"/>
            <a:chOff x="2940908" y="915333"/>
            <a:chExt cx="6183453" cy="496226"/>
          </a:xfrm>
        </p:grpSpPr>
        <p:grpSp>
          <p:nvGrpSpPr>
            <p:cNvPr id="24" name="组合 23"/>
            <p:cNvGrpSpPr/>
            <p:nvPr/>
          </p:nvGrpSpPr>
          <p:grpSpPr>
            <a:xfrm>
              <a:off x="4861619" y="953899"/>
              <a:ext cx="954088" cy="446088"/>
              <a:chOff x="4843465" y="1014163"/>
              <a:chExt cx="954088" cy="446088"/>
            </a:xfrm>
          </p:grpSpPr>
          <p:sp>
            <p:nvSpPr>
              <p:cNvPr id="27" name="Rectangle 5"/>
              <p:cNvSpPr>
                <a:spLocks noChangeArrowheads="1"/>
              </p:cNvSpPr>
              <p:nvPr/>
            </p:nvSpPr>
            <p:spPr bwMode="auto">
              <a:xfrm>
                <a:off x="4843465" y="1014163"/>
                <a:ext cx="954088" cy="44608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endPara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5386390" y="1133225"/>
                <a:ext cx="107950" cy="214313"/>
              </a:xfrm>
              <a:custGeom>
                <a:avLst/>
                <a:gdLst>
                  <a:gd name="T0" fmla="*/ 68 w 68"/>
                  <a:gd name="T1" fmla="*/ 135 h 135"/>
                  <a:gd name="T2" fmla="*/ 68 w 68"/>
                  <a:gd name="T3" fmla="*/ 0 h 135"/>
                  <a:gd name="T4" fmla="*/ 0 w 68"/>
                  <a:gd name="T5" fmla="*/ 69 h 135"/>
                  <a:gd name="T6" fmla="*/ 68 w 68"/>
                  <a:gd name="T7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135">
                    <a:moveTo>
                      <a:pt x="68" y="135"/>
                    </a:moveTo>
                    <a:lnTo>
                      <a:pt x="68" y="0"/>
                    </a:lnTo>
                    <a:lnTo>
                      <a:pt x="0" y="69"/>
                    </a:lnTo>
                    <a:lnTo>
                      <a:pt x="68" y="1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Freeform 22"/>
              <p:cNvSpPr>
                <a:spLocks/>
              </p:cNvSpPr>
              <p:nvPr/>
            </p:nvSpPr>
            <p:spPr bwMode="auto">
              <a:xfrm>
                <a:off x="5157790" y="1250700"/>
                <a:ext cx="330200" cy="107950"/>
              </a:xfrm>
              <a:custGeom>
                <a:avLst/>
                <a:gdLst>
                  <a:gd name="T0" fmla="*/ 69 w 208"/>
                  <a:gd name="T1" fmla="*/ 0 h 68"/>
                  <a:gd name="T2" fmla="*/ 0 w 208"/>
                  <a:gd name="T3" fmla="*/ 68 h 68"/>
                  <a:gd name="T4" fmla="*/ 208 w 208"/>
                  <a:gd name="T5" fmla="*/ 68 h 68"/>
                  <a:gd name="T6" fmla="*/ 137 w 208"/>
                  <a:gd name="T7" fmla="*/ 1 h 68"/>
                  <a:gd name="T8" fmla="*/ 103 w 208"/>
                  <a:gd name="T9" fmla="*/ 36 h 68"/>
                  <a:gd name="T10" fmla="*/ 69 w 208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68">
                    <a:moveTo>
                      <a:pt x="69" y="0"/>
                    </a:moveTo>
                    <a:lnTo>
                      <a:pt x="0" y="68"/>
                    </a:lnTo>
                    <a:lnTo>
                      <a:pt x="208" y="68"/>
                    </a:lnTo>
                    <a:lnTo>
                      <a:pt x="137" y="1"/>
                    </a:lnTo>
                    <a:lnTo>
                      <a:pt x="103" y="36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5154615" y="1115763"/>
                <a:ext cx="334963" cy="171450"/>
              </a:xfrm>
              <a:custGeom>
                <a:avLst/>
                <a:gdLst>
                  <a:gd name="T0" fmla="*/ 105 w 211"/>
                  <a:gd name="T1" fmla="*/ 108 h 108"/>
                  <a:gd name="T2" fmla="*/ 211 w 211"/>
                  <a:gd name="T3" fmla="*/ 0 h 108"/>
                  <a:gd name="T4" fmla="*/ 0 w 211"/>
                  <a:gd name="T5" fmla="*/ 0 h 108"/>
                  <a:gd name="T6" fmla="*/ 105 w 211"/>
                  <a:gd name="T7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108">
                    <a:moveTo>
                      <a:pt x="105" y="108"/>
                    </a:moveTo>
                    <a:lnTo>
                      <a:pt x="211" y="0"/>
                    </a:lnTo>
                    <a:lnTo>
                      <a:pt x="0" y="0"/>
                    </a:lnTo>
                    <a:lnTo>
                      <a:pt x="105" y="1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5148265" y="1128463"/>
                <a:ext cx="106363" cy="223838"/>
              </a:xfrm>
              <a:custGeom>
                <a:avLst/>
                <a:gdLst>
                  <a:gd name="T0" fmla="*/ 67 w 67"/>
                  <a:gd name="T1" fmla="*/ 70 h 141"/>
                  <a:gd name="T2" fmla="*/ 0 w 67"/>
                  <a:gd name="T3" fmla="*/ 0 h 141"/>
                  <a:gd name="T4" fmla="*/ 0 w 67"/>
                  <a:gd name="T5" fmla="*/ 141 h 141"/>
                  <a:gd name="T6" fmla="*/ 67 w 67"/>
                  <a:gd name="T7" fmla="*/ 7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141">
                    <a:moveTo>
                      <a:pt x="67" y="70"/>
                    </a:moveTo>
                    <a:lnTo>
                      <a:pt x="0" y="0"/>
                    </a:lnTo>
                    <a:lnTo>
                      <a:pt x="0" y="141"/>
                    </a:lnTo>
                    <a:lnTo>
                      <a:pt x="67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5" name="TextBox 66"/>
            <p:cNvSpPr txBox="1"/>
            <p:nvPr/>
          </p:nvSpPr>
          <p:spPr bwMode="auto">
            <a:xfrm>
              <a:off x="5903970" y="915333"/>
              <a:ext cx="3220391" cy="4962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algn="l">
                <a:lnSpc>
                  <a:spcPct val="125000"/>
                </a:lnSpc>
                <a:defRPr/>
              </a:pPr>
              <a:r>
                <a:rPr lang="zh-CN" altLang="en-US" sz="1100" kern="0" spc="0" dirty="0">
                  <a:solidFill>
                    <a:schemeClr val="tx1"/>
                  </a:solidFill>
                  <a:cs typeface="+mn-cs"/>
                </a:rPr>
                <a:t>您的内容打在这里，或通过复制您的文本后。</a:t>
              </a:r>
              <a:r>
                <a:rPr lang="zh-CN" altLang="en-US" sz="1100" kern="0" spc="0" dirty="0">
                  <a:solidFill>
                    <a:schemeClr val="tx1"/>
                  </a:solidFill>
                </a:rPr>
                <a:t>您的内容打在这里，或通过复制您的文本后</a:t>
              </a: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2940908" y="1075038"/>
              <a:ext cx="1915297" cy="151911"/>
            </a:xfrm>
            <a:custGeom>
              <a:avLst/>
              <a:gdLst>
                <a:gd name="connsiteX0" fmla="*/ 0 w 1915297"/>
                <a:gd name="connsiteY0" fmla="*/ 185351 h 407773"/>
                <a:gd name="connsiteX1" fmla="*/ 0 w 1915297"/>
                <a:gd name="connsiteY1" fmla="*/ 0 h 407773"/>
                <a:gd name="connsiteX2" fmla="*/ 1161535 w 1915297"/>
                <a:gd name="connsiteY2" fmla="*/ 0 h 407773"/>
                <a:gd name="connsiteX3" fmla="*/ 1161535 w 1915297"/>
                <a:gd name="connsiteY3" fmla="*/ 407773 h 407773"/>
                <a:gd name="connsiteX4" fmla="*/ 1915297 w 1915297"/>
                <a:gd name="connsiteY4" fmla="*/ 407773 h 40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5297" h="407773">
                  <a:moveTo>
                    <a:pt x="0" y="185351"/>
                  </a:moveTo>
                  <a:lnTo>
                    <a:pt x="0" y="0"/>
                  </a:lnTo>
                  <a:lnTo>
                    <a:pt x="1161535" y="0"/>
                  </a:lnTo>
                  <a:lnTo>
                    <a:pt x="1161535" y="407773"/>
                  </a:lnTo>
                  <a:lnTo>
                    <a:pt x="1915297" y="407773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79676" y="2261731"/>
            <a:ext cx="5330837" cy="515526"/>
            <a:chOff x="3793524" y="1937893"/>
            <a:chExt cx="5330837" cy="515526"/>
          </a:xfrm>
        </p:grpSpPr>
        <p:grpSp>
          <p:nvGrpSpPr>
            <p:cNvPr id="33" name="组合 32"/>
            <p:cNvGrpSpPr/>
            <p:nvPr/>
          </p:nvGrpSpPr>
          <p:grpSpPr>
            <a:xfrm>
              <a:off x="4860032" y="1990914"/>
              <a:ext cx="954088" cy="446088"/>
              <a:chOff x="4841878" y="2021206"/>
              <a:chExt cx="954088" cy="446088"/>
            </a:xfrm>
          </p:grpSpPr>
          <p:sp>
            <p:nvSpPr>
              <p:cNvPr id="36" name="Rectangle 6"/>
              <p:cNvSpPr>
                <a:spLocks noChangeArrowheads="1"/>
              </p:cNvSpPr>
              <p:nvPr/>
            </p:nvSpPr>
            <p:spPr bwMode="auto">
              <a:xfrm>
                <a:off x="4841878" y="2021206"/>
                <a:ext cx="954088" cy="446088"/>
              </a:xfrm>
              <a:prstGeom prst="rect">
                <a:avLst/>
              </a:prstGeom>
              <a:solidFill>
                <a:srgbClr val="673628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endPara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Freeform 25"/>
              <p:cNvSpPr>
                <a:spLocks noEditPoints="1"/>
              </p:cNvSpPr>
              <p:nvPr/>
            </p:nvSpPr>
            <p:spPr bwMode="auto">
              <a:xfrm>
                <a:off x="5191127" y="2089541"/>
                <a:ext cx="228602" cy="311006"/>
              </a:xfrm>
              <a:custGeom>
                <a:avLst/>
                <a:gdLst>
                  <a:gd name="T0" fmla="*/ 97 w 110"/>
                  <a:gd name="T1" fmla="*/ 56 h 150"/>
                  <a:gd name="T2" fmla="*/ 30 w 110"/>
                  <a:gd name="T3" fmla="*/ 57 h 150"/>
                  <a:gd name="T4" fmla="*/ 30 w 110"/>
                  <a:gd name="T5" fmla="*/ 42 h 150"/>
                  <a:gd name="T6" fmla="*/ 55 w 110"/>
                  <a:gd name="T7" fmla="*/ 17 h 150"/>
                  <a:gd name="T8" fmla="*/ 79 w 110"/>
                  <a:gd name="T9" fmla="*/ 37 h 150"/>
                  <a:gd name="T10" fmla="*/ 88 w 110"/>
                  <a:gd name="T11" fmla="*/ 37 h 150"/>
                  <a:gd name="T12" fmla="*/ 88 w 110"/>
                  <a:gd name="T13" fmla="*/ 43 h 150"/>
                  <a:gd name="T14" fmla="*/ 78 w 110"/>
                  <a:gd name="T15" fmla="*/ 43 h 150"/>
                  <a:gd name="T16" fmla="*/ 78 w 110"/>
                  <a:gd name="T17" fmla="*/ 50 h 150"/>
                  <a:gd name="T18" fmla="*/ 97 w 110"/>
                  <a:gd name="T19" fmla="*/ 50 h 150"/>
                  <a:gd name="T20" fmla="*/ 97 w 110"/>
                  <a:gd name="T21" fmla="*/ 42 h 150"/>
                  <a:gd name="T22" fmla="*/ 55 w 110"/>
                  <a:gd name="T23" fmla="*/ 0 h 150"/>
                  <a:gd name="T24" fmla="*/ 13 w 110"/>
                  <a:gd name="T25" fmla="*/ 42 h 150"/>
                  <a:gd name="T26" fmla="*/ 13 w 110"/>
                  <a:gd name="T27" fmla="*/ 57 h 150"/>
                  <a:gd name="T28" fmla="*/ 0 w 110"/>
                  <a:gd name="T29" fmla="*/ 75 h 150"/>
                  <a:gd name="T30" fmla="*/ 0 w 110"/>
                  <a:gd name="T31" fmla="*/ 131 h 150"/>
                  <a:gd name="T32" fmla="*/ 19 w 110"/>
                  <a:gd name="T33" fmla="*/ 150 h 150"/>
                  <a:gd name="T34" fmla="*/ 92 w 110"/>
                  <a:gd name="T35" fmla="*/ 150 h 150"/>
                  <a:gd name="T36" fmla="*/ 110 w 110"/>
                  <a:gd name="T37" fmla="*/ 131 h 150"/>
                  <a:gd name="T38" fmla="*/ 110 w 110"/>
                  <a:gd name="T39" fmla="*/ 75 h 150"/>
                  <a:gd name="T40" fmla="*/ 97 w 110"/>
                  <a:gd name="T41" fmla="*/ 56 h 150"/>
                  <a:gd name="T42" fmla="*/ 61 w 110"/>
                  <a:gd name="T43" fmla="*/ 102 h 150"/>
                  <a:gd name="T44" fmla="*/ 61 w 110"/>
                  <a:gd name="T45" fmla="*/ 119 h 150"/>
                  <a:gd name="T46" fmla="*/ 50 w 110"/>
                  <a:gd name="T47" fmla="*/ 119 h 150"/>
                  <a:gd name="T48" fmla="*/ 50 w 110"/>
                  <a:gd name="T49" fmla="*/ 102 h 150"/>
                  <a:gd name="T50" fmla="*/ 41 w 110"/>
                  <a:gd name="T51" fmla="*/ 89 h 150"/>
                  <a:gd name="T52" fmla="*/ 55 w 110"/>
                  <a:gd name="T53" fmla="*/ 75 h 150"/>
                  <a:gd name="T54" fmla="*/ 69 w 110"/>
                  <a:gd name="T55" fmla="*/ 89 h 150"/>
                  <a:gd name="T56" fmla="*/ 61 w 110"/>
                  <a:gd name="T57" fmla="*/ 10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0" h="150">
                    <a:moveTo>
                      <a:pt x="97" y="56"/>
                    </a:move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29"/>
                      <a:pt x="41" y="17"/>
                      <a:pt x="55" y="17"/>
                    </a:cubicBezTo>
                    <a:cubicBezTo>
                      <a:pt x="67" y="17"/>
                      <a:pt x="77" y="26"/>
                      <a:pt x="79" y="37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8" y="43"/>
                      <a:pt x="88" y="43"/>
                      <a:pt x="8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19"/>
                      <a:pt x="78" y="0"/>
                      <a:pt x="55" y="0"/>
                    </a:cubicBezTo>
                    <a:cubicBezTo>
                      <a:pt x="32" y="0"/>
                      <a:pt x="13" y="19"/>
                      <a:pt x="13" y="42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60"/>
                      <a:pt x="0" y="67"/>
                      <a:pt x="0" y="7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41"/>
                      <a:pt x="9" y="150"/>
                      <a:pt x="19" y="150"/>
                    </a:cubicBezTo>
                    <a:cubicBezTo>
                      <a:pt x="92" y="150"/>
                      <a:pt x="92" y="150"/>
                      <a:pt x="92" y="150"/>
                    </a:cubicBezTo>
                    <a:cubicBezTo>
                      <a:pt x="102" y="150"/>
                      <a:pt x="110" y="141"/>
                      <a:pt x="110" y="131"/>
                    </a:cubicBezTo>
                    <a:cubicBezTo>
                      <a:pt x="110" y="75"/>
                      <a:pt x="110" y="75"/>
                      <a:pt x="110" y="75"/>
                    </a:cubicBezTo>
                    <a:cubicBezTo>
                      <a:pt x="110" y="67"/>
                      <a:pt x="105" y="59"/>
                      <a:pt x="97" y="56"/>
                    </a:cubicBezTo>
                    <a:close/>
                    <a:moveTo>
                      <a:pt x="61" y="102"/>
                    </a:moveTo>
                    <a:cubicBezTo>
                      <a:pt x="61" y="119"/>
                      <a:pt x="61" y="119"/>
                      <a:pt x="61" y="119"/>
                    </a:cubicBezTo>
                    <a:cubicBezTo>
                      <a:pt x="50" y="119"/>
                      <a:pt x="50" y="119"/>
                      <a:pt x="50" y="119"/>
                    </a:cubicBezTo>
                    <a:cubicBezTo>
                      <a:pt x="50" y="102"/>
                      <a:pt x="50" y="102"/>
                      <a:pt x="50" y="102"/>
                    </a:cubicBezTo>
                    <a:cubicBezTo>
                      <a:pt x="45" y="100"/>
                      <a:pt x="41" y="95"/>
                      <a:pt x="41" y="89"/>
                    </a:cubicBezTo>
                    <a:cubicBezTo>
                      <a:pt x="41" y="82"/>
                      <a:pt x="47" y="75"/>
                      <a:pt x="55" y="75"/>
                    </a:cubicBezTo>
                    <a:cubicBezTo>
                      <a:pt x="63" y="75"/>
                      <a:pt x="69" y="82"/>
                      <a:pt x="69" y="89"/>
                    </a:cubicBezTo>
                    <a:cubicBezTo>
                      <a:pt x="69" y="95"/>
                      <a:pt x="66" y="100"/>
                      <a:pt x="61" y="1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4" name="TextBox 75"/>
            <p:cNvSpPr txBox="1"/>
            <p:nvPr/>
          </p:nvSpPr>
          <p:spPr bwMode="auto">
            <a:xfrm>
              <a:off x="5905558" y="1937893"/>
              <a:ext cx="3218803" cy="5155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algn="l">
                <a:lnSpc>
                  <a:spcPct val="125000"/>
                </a:lnSpc>
                <a:defRPr/>
              </a:pPr>
              <a:r>
                <a:rPr lang="zh-CN" altLang="en-US" sz="1100" kern="0" spc="0" dirty="0">
                  <a:solidFill>
                    <a:schemeClr val="tx1"/>
                  </a:solidFill>
                </a:rPr>
                <a:t>您的内容打在这里，或通过复制您的文本后。您的内容打在这里，或通过复制您的文本后</a:t>
              </a: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3793524" y="2199503"/>
              <a:ext cx="1050325" cy="0"/>
            </a:xfrm>
            <a:custGeom>
              <a:avLst/>
              <a:gdLst>
                <a:gd name="connsiteX0" fmla="*/ 0 w 1050325"/>
                <a:gd name="connsiteY0" fmla="*/ 0 h 0"/>
                <a:gd name="connsiteX1" fmla="*/ 1050325 w 10503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325">
                  <a:moveTo>
                    <a:pt x="0" y="0"/>
                  </a:moveTo>
                  <a:lnTo>
                    <a:pt x="1050325" y="0"/>
                  </a:lnTo>
                </a:path>
              </a:pathLst>
            </a:custGeom>
            <a:noFill/>
            <a:ln>
              <a:solidFill>
                <a:srgbClr val="6736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331395" y="3086118"/>
            <a:ext cx="5479118" cy="718722"/>
            <a:chOff x="3645243" y="2667030"/>
            <a:chExt cx="5479118" cy="718722"/>
          </a:xfrm>
        </p:grpSpPr>
        <p:grpSp>
          <p:nvGrpSpPr>
            <p:cNvPr id="39" name="组合 38"/>
            <p:cNvGrpSpPr/>
            <p:nvPr/>
          </p:nvGrpSpPr>
          <p:grpSpPr>
            <a:xfrm>
              <a:off x="4861619" y="2706222"/>
              <a:ext cx="954088" cy="446088"/>
              <a:chOff x="4843465" y="2759859"/>
              <a:chExt cx="954088" cy="446088"/>
            </a:xfrm>
          </p:grpSpPr>
          <p:sp>
            <p:nvSpPr>
              <p:cNvPr id="42" name="Rectangle 7"/>
              <p:cNvSpPr>
                <a:spLocks noChangeArrowheads="1"/>
              </p:cNvSpPr>
              <p:nvPr/>
            </p:nvSpPr>
            <p:spPr bwMode="auto">
              <a:xfrm>
                <a:off x="4843465" y="2759859"/>
                <a:ext cx="954088" cy="44608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endPara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Freeform 26"/>
              <p:cNvSpPr>
                <a:spLocks/>
              </p:cNvSpPr>
              <p:nvPr/>
            </p:nvSpPr>
            <p:spPr bwMode="auto">
              <a:xfrm>
                <a:off x="5114928" y="2810659"/>
                <a:ext cx="334963" cy="346075"/>
              </a:xfrm>
              <a:custGeom>
                <a:avLst/>
                <a:gdLst>
                  <a:gd name="T0" fmla="*/ 135 w 135"/>
                  <a:gd name="T1" fmla="*/ 80 h 140"/>
                  <a:gd name="T2" fmla="*/ 135 w 135"/>
                  <a:gd name="T3" fmla="*/ 77 h 140"/>
                  <a:gd name="T4" fmla="*/ 69 w 135"/>
                  <a:gd name="T5" fmla="*/ 8 h 140"/>
                  <a:gd name="T6" fmla="*/ 68 w 135"/>
                  <a:gd name="T7" fmla="*/ 0 h 140"/>
                  <a:gd name="T8" fmla="*/ 67 w 135"/>
                  <a:gd name="T9" fmla="*/ 0 h 140"/>
                  <a:gd name="T10" fmla="*/ 66 w 135"/>
                  <a:gd name="T11" fmla="*/ 8 h 140"/>
                  <a:gd name="T12" fmla="*/ 0 w 135"/>
                  <a:gd name="T13" fmla="*/ 77 h 140"/>
                  <a:gd name="T14" fmla="*/ 0 w 135"/>
                  <a:gd name="T15" fmla="*/ 80 h 140"/>
                  <a:gd name="T16" fmla="*/ 66 w 135"/>
                  <a:gd name="T17" fmla="*/ 80 h 140"/>
                  <a:gd name="T18" fmla="*/ 66 w 135"/>
                  <a:gd name="T19" fmla="*/ 129 h 140"/>
                  <a:gd name="T20" fmla="*/ 81 w 135"/>
                  <a:gd name="T21" fmla="*/ 140 h 140"/>
                  <a:gd name="T22" fmla="*/ 82 w 135"/>
                  <a:gd name="T23" fmla="*/ 140 h 140"/>
                  <a:gd name="T24" fmla="*/ 97 w 135"/>
                  <a:gd name="T25" fmla="*/ 129 h 140"/>
                  <a:gd name="T26" fmla="*/ 98 w 135"/>
                  <a:gd name="T27" fmla="*/ 112 h 140"/>
                  <a:gd name="T28" fmla="*/ 95 w 135"/>
                  <a:gd name="T29" fmla="*/ 110 h 140"/>
                  <a:gd name="T30" fmla="*/ 92 w 135"/>
                  <a:gd name="T31" fmla="*/ 112 h 140"/>
                  <a:gd name="T32" fmla="*/ 92 w 135"/>
                  <a:gd name="T33" fmla="*/ 128 h 140"/>
                  <a:gd name="T34" fmla="*/ 82 w 135"/>
                  <a:gd name="T35" fmla="*/ 134 h 140"/>
                  <a:gd name="T36" fmla="*/ 72 w 135"/>
                  <a:gd name="T37" fmla="*/ 128 h 140"/>
                  <a:gd name="T38" fmla="*/ 72 w 135"/>
                  <a:gd name="T39" fmla="*/ 80 h 140"/>
                  <a:gd name="T40" fmla="*/ 135 w 135"/>
                  <a:gd name="T41" fmla="*/ 8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5" h="140">
                    <a:moveTo>
                      <a:pt x="135" y="80"/>
                    </a:moveTo>
                    <a:cubicBezTo>
                      <a:pt x="135" y="78"/>
                      <a:pt x="135" y="78"/>
                      <a:pt x="135" y="77"/>
                    </a:cubicBezTo>
                    <a:cubicBezTo>
                      <a:pt x="135" y="40"/>
                      <a:pt x="106" y="9"/>
                      <a:pt x="69" y="8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29" y="9"/>
                      <a:pt x="0" y="40"/>
                      <a:pt x="0" y="77"/>
                    </a:cubicBezTo>
                    <a:cubicBezTo>
                      <a:pt x="0" y="78"/>
                      <a:pt x="0" y="79"/>
                      <a:pt x="0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129"/>
                      <a:pt x="66" y="129"/>
                      <a:pt x="66" y="129"/>
                    </a:cubicBezTo>
                    <a:cubicBezTo>
                      <a:pt x="67" y="135"/>
                      <a:pt x="73" y="139"/>
                      <a:pt x="81" y="140"/>
                    </a:cubicBezTo>
                    <a:cubicBezTo>
                      <a:pt x="82" y="140"/>
                      <a:pt x="82" y="140"/>
                      <a:pt x="82" y="140"/>
                    </a:cubicBezTo>
                    <a:cubicBezTo>
                      <a:pt x="90" y="139"/>
                      <a:pt x="97" y="135"/>
                      <a:pt x="97" y="129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1"/>
                      <a:pt x="96" y="110"/>
                      <a:pt x="95" y="110"/>
                    </a:cubicBezTo>
                    <a:cubicBezTo>
                      <a:pt x="93" y="110"/>
                      <a:pt x="92" y="111"/>
                      <a:pt x="92" y="112"/>
                    </a:cubicBezTo>
                    <a:cubicBezTo>
                      <a:pt x="92" y="112"/>
                      <a:pt x="92" y="128"/>
                      <a:pt x="92" y="128"/>
                    </a:cubicBezTo>
                    <a:cubicBezTo>
                      <a:pt x="92" y="131"/>
                      <a:pt x="87" y="134"/>
                      <a:pt x="82" y="134"/>
                    </a:cubicBezTo>
                    <a:cubicBezTo>
                      <a:pt x="76" y="134"/>
                      <a:pt x="72" y="131"/>
                      <a:pt x="72" y="128"/>
                    </a:cubicBezTo>
                    <a:cubicBezTo>
                      <a:pt x="72" y="80"/>
                      <a:pt x="72" y="80"/>
                      <a:pt x="72" y="80"/>
                    </a:cubicBezTo>
                    <a:lnTo>
                      <a:pt x="13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0" name="TextBox 81"/>
            <p:cNvSpPr txBox="1"/>
            <p:nvPr/>
          </p:nvSpPr>
          <p:spPr bwMode="auto">
            <a:xfrm>
              <a:off x="5905558" y="2667030"/>
              <a:ext cx="3218803" cy="5155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algn="l">
                <a:lnSpc>
                  <a:spcPct val="125000"/>
                </a:lnSpc>
                <a:defRPr/>
              </a:pPr>
              <a:r>
                <a:rPr lang="zh-CN" altLang="en-US" sz="1100" kern="0" spc="0" dirty="0">
                  <a:solidFill>
                    <a:schemeClr val="tx1"/>
                  </a:solidFill>
                </a:rPr>
                <a:t>您的内容打在这里，或通过复制您的文本后。您的内容打在这里，或通过复制您的文本后</a:t>
              </a: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645243" y="2901936"/>
              <a:ext cx="1210962" cy="483816"/>
            </a:xfrm>
            <a:custGeom>
              <a:avLst/>
              <a:gdLst>
                <a:gd name="connsiteX0" fmla="*/ 0 w 1210962"/>
                <a:gd name="connsiteY0" fmla="*/ 481913 h 481913"/>
                <a:gd name="connsiteX1" fmla="*/ 729049 w 1210962"/>
                <a:gd name="connsiteY1" fmla="*/ 481913 h 481913"/>
                <a:gd name="connsiteX2" fmla="*/ 729049 w 1210962"/>
                <a:gd name="connsiteY2" fmla="*/ 0 h 481913"/>
                <a:gd name="connsiteX3" fmla="*/ 1210962 w 1210962"/>
                <a:gd name="connsiteY3" fmla="*/ 0 h 481913"/>
                <a:gd name="connsiteX0" fmla="*/ 0 w 1210962"/>
                <a:gd name="connsiteY0" fmla="*/ 481913 h 481913"/>
                <a:gd name="connsiteX1" fmla="*/ 729049 w 1210962"/>
                <a:gd name="connsiteY1" fmla="*/ 481913 h 481913"/>
                <a:gd name="connsiteX2" fmla="*/ 469969 w 1210962"/>
                <a:gd name="connsiteY2" fmla="*/ 7620 h 481913"/>
                <a:gd name="connsiteX3" fmla="*/ 1210962 w 1210962"/>
                <a:gd name="connsiteY3" fmla="*/ 0 h 481913"/>
                <a:gd name="connsiteX0" fmla="*/ 0 w 1210962"/>
                <a:gd name="connsiteY0" fmla="*/ 481913 h 489533"/>
                <a:gd name="connsiteX1" fmla="*/ 477589 w 1210962"/>
                <a:gd name="connsiteY1" fmla="*/ 489533 h 489533"/>
                <a:gd name="connsiteX2" fmla="*/ 469969 w 1210962"/>
                <a:gd name="connsiteY2" fmla="*/ 7620 h 489533"/>
                <a:gd name="connsiteX3" fmla="*/ 1210962 w 1210962"/>
                <a:gd name="connsiteY3" fmla="*/ 0 h 489533"/>
                <a:gd name="connsiteX0" fmla="*/ 0 w 1210962"/>
                <a:gd name="connsiteY0" fmla="*/ 481913 h 481913"/>
                <a:gd name="connsiteX1" fmla="*/ 468064 w 1210962"/>
                <a:gd name="connsiteY1" fmla="*/ 475245 h 481913"/>
                <a:gd name="connsiteX2" fmla="*/ 469969 w 1210962"/>
                <a:gd name="connsiteY2" fmla="*/ 7620 h 481913"/>
                <a:gd name="connsiteX3" fmla="*/ 1210962 w 1210962"/>
                <a:gd name="connsiteY3" fmla="*/ 0 h 481913"/>
                <a:gd name="connsiteX0" fmla="*/ 0 w 1210962"/>
                <a:gd name="connsiteY0" fmla="*/ 486199 h 486199"/>
                <a:gd name="connsiteX1" fmla="*/ 468064 w 1210962"/>
                <a:gd name="connsiteY1" fmla="*/ 479531 h 486199"/>
                <a:gd name="connsiteX2" fmla="*/ 469969 w 1210962"/>
                <a:gd name="connsiteY2" fmla="*/ 0 h 486199"/>
                <a:gd name="connsiteX3" fmla="*/ 1210962 w 1210962"/>
                <a:gd name="connsiteY3" fmla="*/ 4286 h 486199"/>
                <a:gd name="connsiteX0" fmla="*/ 0 w 1210962"/>
                <a:gd name="connsiteY0" fmla="*/ 481913 h 481913"/>
                <a:gd name="connsiteX1" fmla="*/ 468064 w 1210962"/>
                <a:gd name="connsiteY1" fmla="*/ 475245 h 481913"/>
                <a:gd name="connsiteX2" fmla="*/ 467587 w 1210962"/>
                <a:gd name="connsiteY2" fmla="*/ 2858 h 481913"/>
                <a:gd name="connsiteX3" fmla="*/ 1210962 w 1210962"/>
                <a:gd name="connsiteY3" fmla="*/ 0 h 481913"/>
                <a:gd name="connsiteX0" fmla="*/ 0 w 1210962"/>
                <a:gd name="connsiteY0" fmla="*/ 483817 h 483817"/>
                <a:gd name="connsiteX1" fmla="*/ 468064 w 1210962"/>
                <a:gd name="connsiteY1" fmla="*/ 477149 h 483817"/>
                <a:gd name="connsiteX2" fmla="*/ 474730 w 1210962"/>
                <a:gd name="connsiteY2" fmla="*/ 0 h 483817"/>
                <a:gd name="connsiteX3" fmla="*/ 1210962 w 1210962"/>
                <a:gd name="connsiteY3" fmla="*/ 1904 h 483817"/>
                <a:gd name="connsiteX0" fmla="*/ 0 w 1210962"/>
                <a:gd name="connsiteY0" fmla="*/ 481913 h 481913"/>
                <a:gd name="connsiteX1" fmla="*/ 468064 w 1210962"/>
                <a:gd name="connsiteY1" fmla="*/ 475245 h 481913"/>
                <a:gd name="connsiteX2" fmla="*/ 472349 w 1210962"/>
                <a:gd name="connsiteY2" fmla="*/ 5240 h 481913"/>
                <a:gd name="connsiteX3" fmla="*/ 1210962 w 1210962"/>
                <a:gd name="connsiteY3" fmla="*/ 0 h 481913"/>
                <a:gd name="connsiteX0" fmla="*/ 0 w 1210962"/>
                <a:gd name="connsiteY0" fmla="*/ 486198 h 486198"/>
                <a:gd name="connsiteX1" fmla="*/ 468064 w 1210962"/>
                <a:gd name="connsiteY1" fmla="*/ 479530 h 486198"/>
                <a:gd name="connsiteX2" fmla="*/ 467587 w 1210962"/>
                <a:gd name="connsiteY2" fmla="*/ 0 h 486198"/>
                <a:gd name="connsiteX3" fmla="*/ 1210962 w 1210962"/>
                <a:gd name="connsiteY3" fmla="*/ 4285 h 486198"/>
                <a:gd name="connsiteX0" fmla="*/ 0 w 1210962"/>
                <a:gd name="connsiteY0" fmla="*/ 481913 h 481913"/>
                <a:gd name="connsiteX1" fmla="*/ 468064 w 1210962"/>
                <a:gd name="connsiteY1" fmla="*/ 475245 h 481913"/>
                <a:gd name="connsiteX2" fmla="*/ 467587 w 1210962"/>
                <a:gd name="connsiteY2" fmla="*/ 2859 h 481913"/>
                <a:gd name="connsiteX3" fmla="*/ 1210962 w 1210962"/>
                <a:gd name="connsiteY3" fmla="*/ 0 h 481913"/>
                <a:gd name="connsiteX0" fmla="*/ 0 w 1210962"/>
                <a:gd name="connsiteY0" fmla="*/ 481913 h 481913"/>
                <a:gd name="connsiteX1" fmla="*/ 465683 w 1210962"/>
                <a:gd name="connsiteY1" fmla="*/ 480007 h 481913"/>
                <a:gd name="connsiteX2" fmla="*/ 467587 w 1210962"/>
                <a:gd name="connsiteY2" fmla="*/ 2859 h 481913"/>
                <a:gd name="connsiteX3" fmla="*/ 1210962 w 1210962"/>
                <a:gd name="connsiteY3" fmla="*/ 0 h 481913"/>
                <a:gd name="connsiteX0" fmla="*/ 0 w 1210962"/>
                <a:gd name="connsiteY0" fmla="*/ 488579 h 488579"/>
                <a:gd name="connsiteX1" fmla="*/ 465683 w 1210962"/>
                <a:gd name="connsiteY1" fmla="*/ 486673 h 488579"/>
                <a:gd name="connsiteX2" fmla="*/ 469968 w 1210962"/>
                <a:gd name="connsiteY2" fmla="*/ 0 h 488579"/>
                <a:gd name="connsiteX3" fmla="*/ 1210962 w 1210962"/>
                <a:gd name="connsiteY3" fmla="*/ 6666 h 488579"/>
                <a:gd name="connsiteX0" fmla="*/ 0 w 1210962"/>
                <a:gd name="connsiteY0" fmla="*/ 483816 h 483816"/>
                <a:gd name="connsiteX1" fmla="*/ 465683 w 1210962"/>
                <a:gd name="connsiteY1" fmla="*/ 481910 h 483816"/>
                <a:gd name="connsiteX2" fmla="*/ 469968 w 1210962"/>
                <a:gd name="connsiteY2" fmla="*/ 0 h 483816"/>
                <a:gd name="connsiteX3" fmla="*/ 1210962 w 1210962"/>
                <a:gd name="connsiteY3" fmla="*/ 1903 h 483816"/>
                <a:gd name="connsiteX0" fmla="*/ 0 w 1210962"/>
                <a:gd name="connsiteY0" fmla="*/ 490960 h 490960"/>
                <a:gd name="connsiteX1" fmla="*/ 465683 w 1210962"/>
                <a:gd name="connsiteY1" fmla="*/ 489054 h 490960"/>
                <a:gd name="connsiteX2" fmla="*/ 469968 w 1210962"/>
                <a:gd name="connsiteY2" fmla="*/ 0 h 490960"/>
                <a:gd name="connsiteX3" fmla="*/ 1210962 w 1210962"/>
                <a:gd name="connsiteY3" fmla="*/ 9047 h 490960"/>
                <a:gd name="connsiteX0" fmla="*/ 0 w 1210962"/>
                <a:gd name="connsiteY0" fmla="*/ 483816 h 483816"/>
                <a:gd name="connsiteX1" fmla="*/ 465683 w 1210962"/>
                <a:gd name="connsiteY1" fmla="*/ 481910 h 483816"/>
                <a:gd name="connsiteX2" fmla="*/ 467587 w 1210962"/>
                <a:gd name="connsiteY2" fmla="*/ 0 h 483816"/>
                <a:gd name="connsiteX3" fmla="*/ 1210962 w 1210962"/>
                <a:gd name="connsiteY3" fmla="*/ 1903 h 483816"/>
                <a:gd name="connsiteX0" fmla="*/ 0 w 1210962"/>
                <a:gd name="connsiteY0" fmla="*/ 481913 h 481913"/>
                <a:gd name="connsiteX1" fmla="*/ 465683 w 1210962"/>
                <a:gd name="connsiteY1" fmla="*/ 480007 h 481913"/>
                <a:gd name="connsiteX2" fmla="*/ 465206 w 1210962"/>
                <a:gd name="connsiteY2" fmla="*/ 2859 h 481913"/>
                <a:gd name="connsiteX3" fmla="*/ 1210962 w 1210962"/>
                <a:gd name="connsiteY3" fmla="*/ 0 h 481913"/>
                <a:gd name="connsiteX0" fmla="*/ 0 w 1210962"/>
                <a:gd name="connsiteY0" fmla="*/ 483816 h 483816"/>
                <a:gd name="connsiteX1" fmla="*/ 465683 w 1210962"/>
                <a:gd name="connsiteY1" fmla="*/ 481910 h 483816"/>
                <a:gd name="connsiteX2" fmla="*/ 465206 w 1210962"/>
                <a:gd name="connsiteY2" fmla="*/ 0 h 483816"/>
                <a:gd name="connsiteX3" fmla="*/ 1210962 w 1210962"/>
                <a:gd name="connsiteY3" fmla="*/ 1903 h 48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0962" h="483816">
                  <a:moveTo>
                    <a:pt x="0" y="483816"/>
                  </a:moveTo>
                  <a:lnTo>
                    <a:pt x="465683" y="481910"/>
                  </a:lnTo>
                  <a:cubicBezTo>
                    <a:pt x="467111" y="325242"/>
                    <a:pt x="463778" y="156668"/>
                    <a:pt x="465206" y="0"/>
                  </a:cubicBezTo>
                  <a:lnTo>
                    <a:pt x="1210962" y="1903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45147" y="3989975"/>
            <a:ext cx="6665366" cy="704551"/>
            <a:chOff x="2458995" y="3570887"/>
            <a:chExt cx="6665366" cy="704551"/>
          </a:xfrm>
        </p:grpSpPr>
        <p:grpSp>
          <p:nvGrpSpPr>
            <p:cNvPr id="45" name="组合 44"/>
            <p:cNvGrpSpPr/>
            <p:nvPr/>
          </p:nvGrpSpPr>
          <p:grpSpPr>
            <a:xfrm>
              <a:off x="4860032" y="3609453"/>
              <a:ext cx="954088" cy="446088"/>
              <a:chOff x="4841878" y="3669717"/>
              <a:chExt cx="954088" cy="446088"/>
            </a:xfrm>
          </p:grpSpPr>
          <p:sp>
            <p:nvSpPr>
              <p:cNvPr id="48" name="Rectangle 8"/>
              <p:cNvSpPr>
                <a:spLocks noChangeArrowheads="1"/>
              </p:cNvSpPr>
              <p:nvPr/>
            </p:nvSpPr>
            <p:spPr bwMode="auto">
              <a:xfrm>
                <a:off x="4841878" y="3669717"/>
                <a:ext cx="954088" cy="446088"/>
              </a:xfrm>
              <a:prstGeom prst="rect">
                <a:avLst/>
              </a:prstGeom>
              <a:solidFill>
                <a:srgbClr val="673628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endPara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Rectangle 27"/>
              <p:cNvSpPr>
                <a:spLocks noChangeArrowheads="1"/>
              </p:cNvSpPr>
              <p:nvPr/>
            </p:nvSpPr>
            <p:spPr bwMode="auto">
              <a:xfrm>
                <a:off x="5265741" y="3986618"/>
                <a:ext cx="106363" cy="25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/>
                </a:endParaRPr>
              </a:p>
            </p:txBody>
          </p:sp>
          <p:sp>
            <p:nvSpPr>
              <p:cNvPr id="50" name="Rectangle 28"/>
              <p:cNvSpPr>
                <a:spLocks noChangeArrowheads="1"/>
              </p:cNvSpPr>
              <p:nvPr/>
            </p:nvSpPr>
            <p:spPr bwMode="auto">
              <a:xfrm>
                <a:off x="5265741" y="4024718"/>
                <a:ext cx="106363" cy="222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/>
                </a:endParaRPr>
              </a:p>
            </p:txBody>
          </p:sp>
          <p:sp>
            <p:nvSpPr>
              <p:cNvPr id="51" name="Freeform 29"/>
              <p:cNvSpPr>
                <a:spLocks noEditPoints="1"/>
              </p:cNvSpPr>
              <p:nvPr/>
            </p:nvSpPr>
            <p:spPr bwMode="auto">
              <a:xfrm>
                <a:off x="5218116" y="3724680"/>
                <a:ext cx="201613" cy="244475"/>
              </a:xfrm>
              <a:custGeom>
                <a:avLst/>
                <a:gdLst>
                  <a:gd name="T0" fmla="*/ 70 w 81"/>
                  <a:gd name="T1" fmla="*/ 12 h 99"/>
                  <a:gd name="T2" fmla="*/ 44 w 81"/>
                  <a:gd name="T3" fmla="*/ 0 h 99"/>
                  <a:gd name="T4" fmla="*/ 38 w 81"/>
                  <a:gd name="T5" fmla="*/ 0 h 99"/>
                  <a:gd name="T6" fmla="*/ 12 w 81"/>
                  <a:gd name="T7" fmla="*/ 12 h 99"/>
                  <a:gd name="T8" fmla="*/ 0 w 81"/>
                  <a:gd name="T9" fmla="*/ 43 h 99"/>
                  <a:gd name="T10" fmla="*/ 8 w 81"/>
                  <a:gd name="T11" fmla="*/ 69 h 99"/>
                  <a:gd name="T12" fmla="*/ 15 w 81"/>
                  <a:gd name="T13" fmla="*/ 85 h 99"/>
                  <a:gd name="T14" fmla="*/ 19 w 81"/>
                  <a:gd name="T15" fmla="*/ 99 h 99"/>
                  <a:gd name="T16" fmla="*/ 63 w 81"/>
                  <a:gd name="T17" fmla="*/ 99 h 99"/>
                  <a:gd name="T18" fmla="*/ 65 w 81"/>
                  <a:gd name="T19" fmla="*/ 92 h 99"/>
                  <a:gd name="T20" fmla="*/ 66 w 81"/>
                  <a:gd name="T21" fmla="*/ 85 h 99"/>
                  <a:gd name="T22" fmla="*/ 73 w 81"/>
                  <a:gd name="T23" fmla="*/ 69 h 99"/>
                  <a:gd name="T24" fmla="*/ 81 w 81"/>
                  <a:gd name="T25" fmla="*/ 43 h 99"/>
                  <a:gd name="T26" fmla="*/ 70 w 81"/>
                  <a:gd name="T27" fmla="*/ 12 h 99"/>
                  <a:gd name="T28" fmla="*/ 68 w 81"/>
                  <a:gd name="T29" fmla="*/ 66 h 99"/>
                  <a:gd name="T30" fmla="*/ 60 w 81"/>
                  <a:gd name="T31" fmla="*/ 84 h 99"/>
                  <a:gd name="T32" fmla="*/ 59 w 81"/>
                  <a:gd name="T33" fmla="*/ 92 h 99"/>
                  <a:gd name="T34" fmla="*/ 46 w 81"/>
                  <a:gd name="T35" fmla="*/ 92 h 99"/>
                  <a:gd name="T36" fmla="*/ 46 w 81"/>
                  <a:gd name="T37" fmla="*/ 56 h 99"/>
                  <a:gd name="T38" fmla="*/ 43 w 81"/>
                  <a:gd name="T39" fmla="*/ 53 h 99"/>
                  <a:gd name="T40" fmla="*/ 38 w 81"/>
                  <a:gd name="T41" fmla="*/ 53 h 99"/>
                  <a:gd name="T42" fmla="*/ 35 w 81"/>
                  <a:gd name="T43" fmla="*/ 56 h 99"/>
                  <a:gd name="T44" fmla="*/ 35 w 81"/>
                  <a:gd name="T45" fmla="*/ 92 h 99"/>
                  <a:gd name="T46" fmla="*/ 23 w 81"/>
                  <a:gd name="T47" fmla="*/ 92 h 99"/>
                  <a:gd name="T48" fmla="*/ 21 w 81"/>
                  <a:gd name="T49" fmla="*/ 84 h 99"/>
                  <a:gd name="T50" fmla="*/ 13 w 81"/>
                  <a:gd name="T51" fmla="*/ 66 h 99"/>
                  <a:gd name="T52" fmla="*/ 6 w 81"/>
                  <a:gd name="T53" fmla="*/ 42 h 99"/>
                  <a:gd name="T54" fmla="*/ 16 w 81"/>
                  <a:gd name="T55" fmla="*/ 17 h 99"/>
                  <a:gd name="T56" fmla="*/ 38 w 81"/>
                  <a:gd name="T57" fmla="*/ 6 h 99"/>
                  <a:gd name="T58" fmla="*/ 41 w 81"/>
                  <a:gd name="T59" fmla="*/ 6 h 99"/>
                  <a:gd name="T60" fmla="*/ 44 w 81"/>
                  <a:gd name="T61" fmla="*/ 6 h 99"/>
                  <a:gd name="T62" fmla="*/ 65 w 81"/>
                  <a:gd name="T63" fmla="*/ 17 h 99"/>
                  <a:gd name="T64" fmla="*/ 75 w 81"/>
                  <a:gd name="T65" fmla="*/ 42 h 99"/>
                  <a:gd name="T66" fmla="*/ 68 w 81"/>
                  <a:gd name="T67" fmla="*/ 6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1" h="99">
                    <a:moveTo>
                      <a:pt x="70" y="12"/>
                    </a:moveTo>
                    <a:cubicBezTo>
                      <a:pt x="61" y="4"/>
                      <a:pt x="44" y="0"/>
                      <a:pt x="44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20" y="4"/>
                      <a:pt x="12" y="12"/>
                    </a:cubicBezTo>
                    <a:cubicBezTo>
                      <a:pt x="4" y="20"/>
                      <a:pt x="0" y="30"/>
                      <a:pt x="0" y="43"/>
                    </a:cubicBezTo>
                    <a:cubicBezTo>
                      <a:pt x="1" y="57"/>
                      <a:pt x="5" y="63"/>
                      <a:pt x="8" y="69"/>
                    </a:cubicBezTo>
                    <a:cubicBezTo>
                      <a:pt x="11" y="74"/>
                      <a:pt x="14" y="78"/>
                      <a:pt x="15" y="85"/>
                    </a:cubicBezTo>
                    <a:cubicBezTo>
                      <a:pt x="17" y="91"/>
                      <a:pt x="19" y="99"/>
                      <a:pt x="19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5" y="92"/>
                      <a:pt x="65" y="91"/>
                      <a:pt x="66" y="85"/>
                    </a:cubicBezTo>
                    <a:cubicBezTo>
                      <a:pt x="68" y="78"/>
                      <a:pt x="71" y="74"/>
                      <a:pt x="73" y="69"/>
                    </a:cubicBezTo>
                    <a:cubicBezTo>
                      <a:pt x="77" y="63"/>
                      <a:pt x="81" y="57"/>
                      <a:pt x="81" y="43"/>
                    </a:cubicBezTo>
                    <a:cubicBezTo>
                      <a:pt x="81" y="30"/>
                      <a:pt x="77" y="20"/>
                      <a:pt x="70" y="12"/>
                    </a:cubicBezTo>
                    <a:close/>
                    <a:moveTo>
                      <a:pt x="68" y="66"/>
                    </a:moveTo>
                    <a:cubicBezTo>
                      <a:pt x="65" y="71"/>
                      <a:pt x="62" y="76"/>
                      <a:pt x="60" y="84"/>
                    </a:cubicBezTo>
                    <a:cubicBezTo>
                      <a:pt x="60" y="87"/>
                      <a:pt x="59" y="90"/>
                      <a:pt x="59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4"/>
                      <a:pt x="45" y="53"/>
                      <a:pt x="43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6" y="53"/>
                      <a:pt x="35" y="54"/>
                      <a:pt x="35" y="56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23" y="92"/>
                      <a:pt x="23" y="92"/>
                      <a:pt x="23" y="92"/>
                    </a:cubicBezTo>
                    <a:cubicBezTo>
                      <a:pt x="23" y="90"/>
                      <a:pt x="22" y="87"/>
                      <a:pt x="21" y="84"/>
                    </a:cubicBezTo>
                    <a:cubicBezTo>
                      <a:pt x="19" y="76"/>
                      <a:pt x="16" y="71"/>
                      <a:pt x="13" y="66"/>
                    </a:cubicBezTo>
                    <a:cubicBezTo>
                      <a:pt x="10" y="60"/>
                      <a:pt x="6" y="55"/>
                      <a:pt x="6" y="42"/>
                    </a:cubicBezTo>
                    <a:cubicBezTo>
                      <a:pt x="6" y="32"/>
                      <a:pt x="10" y="23"/>
                      <a:pt x="16" y="17"/>
                    </a:cubicBezTo>
                    <a:cubicBezTo>
                      <a:pt x="23" y="9"/>
                      <a:pt x="33" y="7"/>
                      <a:pt x="38" y="6"/>
                    </a:cubicBezTo>
                    <a:cubicBezTo>
                      <a:pt x="38" y="6"/>
                      <a:pt x="40" y="6"/>
                      <a:pt x="41" y="6"/>
                    </a:cubicBezTo>
                    <a:cubicBezTo>
                      <a:pt x="42" y="6"/>
                      <a:pt x="44" y="6"/>
                      <a:pt x="44" y="6"/>
                    </a:cubicBezTo>
                    <a:cubicBezTo>
                      <a:pt x="49" y="7"/>
                      <a:pt x="58" y="9"/>
                      <a:pt x="65" y="17"/>
                    </a:cubicBezTo>
                    <a:cubicBezTo>
                      <a:pt x="72" y="23"/>
                      <a:pt x="75" y="32"/>
                      <a:pt x="75" y="42"/>
                    </a:cubicBezTo>
                    <a:cubicBezTo>
                      <a:pt x="75" y="55"/>
                      <a:pt x="72" y="60"/>
                      <a:pt x="68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auto">
              <a:xfrm>
                <a:off x="5292728" y="4064405"/>
                <a:ext cx="55563" cy="22225"/>
              </a:xfrm>
              <a:custGeom>
                <a:avLst/>
                <a:gdLst>
                  <a:gd name="T0" fmla="*/ 22 w 22"/>
                  <a:gd name="T1" fmla="*/ 0 h 9"/>
                  <a:gd name="T2" fmla="*/ 0 w 22"/>
                  <a:gd name="T3" fmla="*/ 0 h 9"/>
                  <a:gd name="T4" fmla="*/ 0 w 22"/>
                  <a:gd name="T5" fmla="*/ 5 h 9"/>
                  <a:gd name="T6" fmla="*/ 11 w 22"/>
                  <a:gd name="T7" fmla="*/ 9 h 9"/>
                  <a:gd name="T8" fmla="*/ 22 w 22"/>
                  <a:gd name="T9" fmla="*/ 5 h 9"/>
                  <a:gd name="T10" fmla="*/ 22 w 2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9"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3" y="9"/>
                      <a:pt x="11" y="9"/>
                    </a:cubicBezTo>
                    <a:cubicBezTo>
                      <a:pt x="18" y="9"/>
                      <a:pt x="22" y="5"/>
                      <a:pt x="22" y="5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6" name="TextBox 87"/>
            <p:cNvSpPr txBox="1"/>
            <p:nvPr/>
          </p:nvSpPr>
          <p:spPr bwMode="auto">
            <a:xfrm>
              <a:off x="5905559" y="3570887"/>
              <a:ext cx="3218802" cy="5155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284848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pPr algn="l">
                <a:lnSpc>
                  <a:spcPct val="125000"/>
                </a:lnSpc>
                <a:defRPr/>
              </a:pPr>
              <a:r>
                <a:rPr lang="zh-CN" altLang="en-US" sz="1100" kern="0" spc="0" dirty="0">
                  <a:solidFill>
                    <a:schemeClr val="tx1"/>
                  </a:solidFill>
                </a:rPr>
                <a:t>您的内容打在这里，或通过复制您的文本后。您的内容打在这里，或通过复制您的文本后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458995" y="3832497"/>
              <a:ext cx="2397210" cy="442941"/>
            </a:xfrm>
            <a:custGeom>
              <a:avLst/>
              <a:gdLst>
                <a:gd name="connsiteX0" fmla="*/ 0 w 2397210"/>
                <a:gd name="connsiteY0" fmla="*/ 395416 h 605481"/>
                <a:gd name="connsiteX1" fmla="*/ 0 w 2397210"/>
                <a:gd name="connsiteY1" fmla="*/ 605481 h 605481"/>
                <a:gd name="connsiteX2" fmla="*/ 1742302 w 2397210"/>
                <a:gd name="connsiteY2" fmla="*/ 605481 h 605481"/>
                <a:gd name="connsiteX3" fmla="*/ 1742302 w 2397210"/>
                <a:gd name="connsiteY3" fmla="*/ 0 h 605481"/>
                <a:gd name="connsiteX4" fmla="*/ 2397210 w 2397210"/>
                <a:gd name="connsiteY4" fmla="*/ 0 h 605481"/>
                <a:gd name="connsiteX0" fmla="*/ 0 w 2397210"/>
                <a:gd name="connsiteY0" fmla="*/ 395416 h 605481"/>
                <a:gd name="connsiteX1" fmla="*/ 0 w 2397210"/>
                <a:gd name="connsiteY1" fmla="*/ 605481 h 605481"/>
                <a:gd name="connsiteX2" fmla="*/ 1653402 w 2397210"/>
                <a:gd name="connsiteY2" fmla="*/ 605481 h 605481"/>
                <a:gd name="connsiteX3" fmla="*/ 1742302 w 2397210"/>
                <a:gd name="connsiteY3" fmla="*/ 0 h 605481"/>
                <a:gd name="connsiteX4" fmla="*/ 2397210 w 2397210"/>
                <a:gd name="connsiteY4" fmla="*/ 0 h 605481"/>
                <a:gd name="connsiteX0" fmla="*/ 0 w 2397210"/>
                <a:gd name="connsiteY0" fmla="*/ 395416 h 605481"/>
                <a:gd name="connsiteX1" fmla="*/ 0 w 2397210"/>
                <a:gd name="connsiteY1" fmla="*/ 605481 h 605481"/>
                <a:gd name="connsiteX2" fmla="*/ 1653402 w 2397210"/>
                <a:gd name="connsiteY2" fmla="*/ 605481 h 605481"/>
                <a:gd name="connsiteX3" fmla="*/ 1647052 w 2397210"/>
                <a:gd name="connsiteY3" fmla="*/ 0 h 605481"/>
                <a:gd name="connsiteX4" fmla="*/ 2397210 w 2397210"/>
                <a:gd name="connsiteY4" fmla="*/ 0 h 60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7210" h="605481">
                  <a:moveTo>
                    <a:pt x="0" y="395416"/>
                  </a:moveTo>
                  <a:lnTo>
                    <a:pt x="0" y="605481"/>
                  </a:lnTo>
                  <a:lnTo>
                    <a:pt x="1653402" y="605481"/>
                  </a:lnTo>
                  <a:cubicBezTo>
                    <a:pt x="1651285" y="403654"/>
                    <a:pt x="1649169" y="201827"/>
                    <a:pt x="1647052" y="0"/>
                  </a:cubicBezTo>
                  <a:lnTo>
                    <a:pt x="2397210" y="0"/>
                  </a:lnTo>
                </a:path>
              </a:pathLst>
            </a:custGeom>
            <a:noFill/>
            <a:ln>
              <a:solidFill>
                <a:srgbClr val="6736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24403" y="2341253"/>
            <a:ext cx="1971675" cy="2139950"/>
            <a:chOff x="1238251" y="1922165"/>
            <a:chExt cx="1971675" cy="21399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1238251" y="1922165"/>
              <a:ext cx="1971675" cy="2139950"/>
            </a:xfrm>
            <a:custGeom>
              <a:avLst/>
              <a:gdLst>
                <a:gd name="T0" fmla="*/ 144 w 795"/>
                <a:gd name="T1" fmla="*/ 20 h 863"/>
                <a:gd name="T2" fmla="*/ 87 w 795"/>
                <a:gd name="T3" fmla="*/ 83 h 863"/>
                <a:gd name="T4" fmla="*/ 7 w 795"/>
                <a:gd name="T5" fmla="*/ 276 h 863"/>
                <a:gd name="T6" fmla="*/ 5 w 795"/>
                <a:gd name="T7" fmla="*/ 288 h 863"/>
                <a:gd name="T8" fmla="*/ 4 w 795"/>
                <a:gd name="T9" fmla="*/ 291 h 863"/>
                <a:gd name="T10" fmla="*/ 2 w 795"/>
                <a:gd name="T11" fmla="*/ 314 h 863"/>
                <a:gd name="T12" fmla="*/ 0 w 795"/>
                <a:gd name="T13" fmla="*/ 337 h 863"/>
                <a:gd name="T14" fmla="*/ 0 w 795"/>
                <a:gd name="T15" fmla="*/ 364 h 863"/>
                <a:gd name="T16" fmla="*/ 6 w 795"/>
                <a:gd name="T17" fmla="*/ 426 h 863"/>
                <a:gd name="T18" fmla="*/ 12 w 795"/>
                <a:gd name="T19" fmla="*/ 458 h 863"/>
                <a:gd name="T20" fmla="*/ 20 w 795"/>
                <a:gd name="T21" fmla="*/ 490 h 863"/>
                <a:gd name="T22" fmla="*/ 167 w 795"/>
                <a:gd name="T23" fmla="*/ 722 h 863"/>
                <a:gd name="T24" fmla="*/ 443 w 795"/>
                <a:gd name="T25" fmla="*/ 855 h 863"/>
                <a:gd name="T26" fmla="*/ 471 w 795"/>
                <a:gd name="T27" fmla="*/ 859 h 863"/>
                <a:gd name="T28" fmla="*/ 474 w 795"/>
                <a:gd name="T29" fmla="*/ 860 h 863"/>
                <a:gd name="T30" fmla="*/ 508 w 795"/>
                <a:gd name="T31" fmla="*/ 863 h 863"/>
                <a:gd name="T32" fmla="*/ 511 w 795"/>
                <a:gd name="T33" fmla="*/ 863 h 863"/>
                <a:gd name="T34" fmla="*/ 549 w 795"/>
                <a:gd name="T35" fmla="*/ 863 h 863"/>
                <a:gd name="T36" fmla="*/ 592 w 795"/>
                <a:gd name="T37" fmla="*/ 861 h 863"/>
                <a:gd name="T38" fmla="*/ 618 w 795"/>
                <a:gd name="T39" fmla="*/ 858 h 863"/>
                <a:gd name="T40" fmla="*/ 677 w 795"/>
                <a:gd name="T41" fmla="*/ 847 h 863"/>
                <a:gd name="T42" fmla="*/ 725 w 795"/>
                <a:gd name="T43" fmla="*/ 833 h 863"/>
                <a:gd name="T44" fmla="*/ 795 w 795"/>
                <a:gd name="T45" fmla="*/ 804 h 863"/>
                <a:gd name="T46" fmla="*/ 584 w 795"/>
                <a:gd name="T47" fmla="*/ 497 h 863"/>
                <a:gd name="T48" fmla="*/ 562 w 795"/>
                <a:gd name="T49" fmla="*/ 516 h 863"/>
                <a:gd name="T50" fmla="*/ 546 w 795"/>
                <a:gd name="T51" fmla="*/ 527 h 863"/>
                <a:gd name="T52" fmla="*/ 529 w 795"/>
                <a:gd name="T53" fmla="*/ 536 h 863"/>
                <a:gd name="T54" fmla="*/ 509 w 795"/>
                <a:gd name="T55" fmla="*/ 545 h 863"/>
                <a:gd name="T56" fmla="*/ 499 w 795"/>
                <a:gd name="T57" fmla="*/ 550 h 863"/>
                <a:gd name="T58" fmla="*/ 497 w 795"/>
                <a:gd name="T59" fmla="*/ 551 h 863"/>
                <a:gd name="T60" fmla="*/ 474 w 795"/>
                <a:gd name="T61" fmla="*/ 556 h 863"/>
                <a:gd name="T62" fmla="*/ 473 w 795"/>
                <a:gd name="T63" fmla="*/ 556 h 863"/>
                <a:gd name="T64" fmla="*/ 459 w 795"/>
                <a:gd name="T65" fmla="*/ 559 h 863"/>
                <a:gd name="T66" fmla="*/ 297 w 795"/>
                <a:gd name="T67" fmla="*/ 539 h 863"/>
                <a:gd name="T68" fmla="*/ 162 w 795"/>
                <a:gd name="T69" fmla="*/ 427 h 863"/>
                <a:gd name="T70" fmla="*/ 149 w 795"/>
                <a:gd name="T71" fmla="*/ 408 h 863"/>
                <a:gd name="T72" fmla="*/ 138 w 795"/>
                <a:gd name="T73" fmla="*/ 387 h 863"/>
                <a:gd name="T74" fmla="*/ 120 w 795"/>
                <a:gd name="T75" fmla="*/ 345 h 863"/>
                <a:gd name="T76" fmla="*/ 114 w 795"/>
                <a:gd name="T77" fmla="*/ 325 h 863"/>
                <a:gd name="T78" fmla="*/ 110 w 795"/>
                <a:gd name="T79" fmla="*/ 310 h 863"/>
                <a:gd name="T80" fmla="*/ 106 w 795"/>
                <a:gd name="T81" fmla="*/ 288 h 863"/>
                <a:gd name="T82" fmla="*/ 105 w 795"/>
                <a:gd name="T83" fmla="*/ 288 h 863"/>
                <a:gd name="T84" fmla="*/ 104 w 795"/>
                <a:gd name="T85" fmla="*/ 278 h 863"/>
                <a:gd name="T86" fmla="*/ 121 w 795"/>
                <a:gd name="T87" fmla="*/ 100 h 863"/>
                <a:gd name="T88" fmla="*/ 154 w 795"/>
                <a:gd name="T89" fmla="*/ 28 h 863"/>
                <a:gd name="T90" fmla="*/ 167 w 795"/>
                <a:gd name="T91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95" h="863">
                  <a:moveTo>
                    <a:pt x="167" y="0"/>
                  </a:moveTo>
                  <a:cubicBezTo>
                    <a:pt x="167" y="0"/>
                    <a:pt x="164" y="3"/>
                    <a:pt x="157" y="9"/>
                  </a:cubicBezTo>
                  <a:cubicBezTo>
                    <a:pt x="153" y="11"/>
                    <a:pt x="149" y="15"/>
                    <a:pt x="144" y="20"/>
                  </a:cubicBezTo>
                  <a:cubicBezTo>
                    <a:pt x="142" y="22"/>
                    <a:pt x="139" y="24"/>
                    <a:pt x="136" y="27"/>
                  </a:cubicBezTo>
                  <a:cubicBezTo>
                    <a:pt x="134" y="30"/>
                    <a:pt x="131" y="32"/>
                    <a:pt x="128" y="35"/>
                  </a:cubicBezTo>
                  <a:cubicBezTo>
                    <a:pt x="116" y="48"/>
                    <a:pt x="101" y="63"/>
                    <a:pt x="87" y="83"/>
                  </a:cubicBezTo>
                  <a:cubicBezTo>
                    <a:pt x="73" y="102"/>
                    <a:pt x="58" y="126"/>
                    <a:pt x="45" y="154"/>
                  </a:cubicBezTo>
                  <a:cubicBezTo>
                    <a:pt x="31" y="181"/>
                    <a:pt x="20" y="213"/>
                    <a:pt x="12" y="249"/>
                  </a:cubicBezTo>
                  <a:cubicBezTo>
                    <a:pt x="10" y="257"/>
                    <a:pt x="8" y="266"/>
                    <a:pt x="7" y="276"/>
                  </a:cubicBezTo>
                  <a:cubicBezTo>
                    <a:pt x="6" y="278"/>
                    <a:pt x="6" y="280"/>
                    <a:pt x="5" y="283"/>
                  </a:cubicBezTo>
                  <a:cubicBezTo>
                    <a:pt x="5" y="286"/>
                    <a:pt x="5" y="286"/>
                    <a:pt x="5" y="286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5" y="289"/>
                    <a:pt x="4" y="287"/>
                    <a:pt x="4" y="290"/>
                  </a:cubicBezTo>
                  <a:cubicBezTo>
                    <a:pt x="4" y="290"/>
                    <a:pt x="4" y="290"/>
                    <a:pt x="4" y="290"/>
                  </a:cubicBezTo>
                  <a:cubicBezTo>
                    <a:pt x="4" y="291"/>
                    <a:pt x="4" y="291"/>
                    <a:pt x="4" y="291"/>
                  </a:cubicBezTo>
                  <a:cubicBezTo>
                    <a:pt x="4" y="295"/>
                    <a:pt x="3" y="299"/>
                    <a:pt x="3" y="304"/>
                  </a:cubicBezTo>
                  <a:cubicBezTo>
                    <a:pt x="2" y="310"/>
                    <a:pt x="2" y="310"/>
                    <a:pt x="2" y="310"/>
                  </a:cubicBezTo>
                  <a:cubicBezTo>
                    <a:pt x="2" y="311"/>
                    <a:pt x="2" y="312"/>
                    <a:pt x="2" y="314"/>
                  </a:cubicBezTo>
                  <a:cubicBezTo>
                    <a:pt x="1" y="317"/>
                    <a:pt x="1" y="317"/>
                    <a:pt x="1" y="317"/>
                  </a:cubicBezTo>
                  <a:cubicBezTo>
                    <a:pt x="1" y="323"/>
                    <a:pt x="1" y="328"/>
                    <a:pt x="1" y="333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353"/>
                    <a:pt x="0" y="358"/>
                    <a:pt x="0" y="364"/>
                  </a:cubicBezTo>
                  <a:cubicBezTo>
                    <a:pt x="1" y="374"/>
                    <a:pt x="1" y="384"/>
                    <a:pt x="2" y="395"/>
                  </a:cubicBezTo>
                  <a:cubicBezTo>
                    <a:pt x="3" y="400"/>
                    <a:pt x="3" y="405"/>
                    <a:pt x="4" y="410"/>
                  </a:cubicBezTo>
                  <a:cubicBezTo>
                    <a:pt x="4" y="415"/>
                    <a:pt x="5" y="421"/>
                    <a:pt x="6" y="426"/>
                  </a:cubicBezTo>
                  <a:cubicBezTo>
                    <a:pt x="7" y="434"/>
                    <a:pt x="7" y="434"/>
                    <a:pt x="7" y="434"/>
                  </a:cubicBezTo>
                  <a:cubicBezTo>
                    <a:pt x="9" y="442"/>
                    <a:pt x="9" y="442"/>
                    <a:pt x="9" y="442"/>
                  </a:cubicBezTo>
                  <a:cubicBezTo>
                    <a:pt x="10" y="447"/>
                    <a:pt x="11" y="453"/>
                    <a:pt x="12" y="458"/>
                  </a:cubicBezTo>
                  <a:cubicBezTo>
                    <a:pt x="13" y="463"/>
                    <a:pt x="14" y="469"/>
                    <a:pt x="16" y="474"/>
                  </a:cubicBezTo>
                  <a:cubicBezTo>
                    <a:pt x="18" y="482"/>
                    <a:pt x="18" y="482"/>
                    <a:pt x="18" y="482"/>
                  </a:cubicBezTo>
                  <a:cubicBezTo>
                    <a:pt x="20" y="490"/>
                    <a:pt x="20" y="490"/>
                    <a:pt x="20" y="490"/>
                  </a:cubicBezTo>
                  <a:cubicBezTo>
                    <a:pt x="26" y="511"/>
                    <a:pt x="35" y="532"/>
                    <a:pt x="44" y="553"/>
                  </a:cubicBezTo>
                  <a:cubicBezTo>
                    <a:pt x="53" y="574"/>
                    <a:pt x="64" y="594"/>
                    <a:pt x="77" y="614"/>
                  </a:cubicBezTo>
                  <a:cubicBezTo>
                    <a:pt x="102" y="654"/>
                    <a:pt x="132" y="690"/>
                    <a:pt x="167" y="722"/>
                  </a:cubicBezTo>
                  <a:cubicBezTo>
                    <a:pt x="202" y="754"/>
                    <a:pt x="242" y="781"/>
                    <a:pt x="283" y="802"/>
                  </a:cubicBezTo>
                  <a:cubicBezTo>
                    <a:pt x="325" y="824"/>
                    <a:pt x="369" y="839"/>
                    <a:pt x="411" y="849"/>
                  </a:cubicBezTo>
                  <a:cubicBezTo>
                    <a:pt x="422" y="851"/>
                    <a:pt x="433" y="853"/>
                    <a:pt x="443" y="855"/>
                  </a:cubicBezTo>
                  <a:cubicBezTo>
                    <a:pt x="449" y="856"/>
                    <a:pt x="454" y="857"/>
                    <a:pt x="459" y="858"/>
                  </a:cubicBezTo>
                  <a:cubicBezTo>
                    <a:pt x="462" y="858"/>
                    <a:pt x="464" y="858"/>
                    <a:pt x="467" y="859"/>
                  </a:cubicBezTo>
                  <a:cubicBezTo>
                    <a:pt x="471" y="859"/>
                    <a:pt x="471" y="859"/>
                    <a:pt x="471" y="859"/>
                  </a:cubicBezTo>
                  <a:cubicBezTo>
                    <a:pt x="473" y="859"/>
                    <a:pt x="473" y="859"/>
                    <a:pt x="473" y="859"/>
                  </a:cubicBezTo>
                  <a:cubicBezTo>
                    <a:pt x="474" y="860"/>
                    <a:pt x="474" y="860"/>
                    <a:pt x="474" y="860"/>
                  </a:cubicBezTo>
                  <a:cubicBezTo>
                    <a:pt x="474" y="860"/>
                    <a:pt x="474" y="860"/>
                    <a:pt x="474" y="860"/>
                  </a:cubicBezTo>
                  <a:cubicBezTo>
                    <a:pt x="477" y="860"/>
                    <a:pt x="469" y="860"/>
                    <a:pt x="480" y="860"/>
                  </a:cubicBezTo>
                  <a:cubicBezTo>
                    <a:pt x="488" y="861"/>
                    <a:pt x="495" y="861"/>
                    <a:pt x="503" y="862"/>
                  </a:cubicBezTo>
                  <a:cubicBezTo>
                    <a:pt x="504" y="863"/>
                    <a:pt x="506" y="863"/>
                    <a:pt x="508" y="863"/>
                  </a:cubicBezTo>
                  <a:cubicBezTo>
                    <a:pt x="509" y="863"/>
                    <a:pt x="509" y="863"/>
                    <a:pt x="509" y="863"/>
                  </a:cubicBezTo>
                  <a:cubicBezTo>
                    <a:pt x="510" y="863"/>
                    <a:pt x="510" y="863"/>
                    <a:pt x="510" y="863"/>
                  </a:cubicBezTo>
                  <a:cubicBezTo>
                    <a:pt x="511" y="863"/>
                    <a:pt x="511" y="863"/>
                    <a:pt x="511" y="863"/>
                  </a:cubicBezTo>
                  <a:cubicBezTo>
                    <a:pt x="515" y="863"/>
                    <a:pt x="515" y="863"/>
                    <a:pt x="515" y="863"/>
                  </a:cubicBezTo>
                  <a:cubicBezTo>
                    <a:pt x="521" y="863"/>
                    <a:pt x="527" y="863"/>
                    <a:pt x="532" y="863"/>
                  </a:cubicBezTo>
                  <a:cubicBezTo>
                    <a:pt x="538" y="863"/>
                    <a:pt x="543" y="863"/>
                    <a:pt x="549" y="863"/>
                  </a:cubicBezTo>
                  <a:cubicBezTo>
                    <a:pt x="552" y="863"/>
                    <a:pt x="554" y="863"/>
                    <a:pt x="557" y="863"/>
                  </a:cubicBezTo>
                  <a:cubicBezTo>
                    <a:pt x="559" y="863"/>
                    <a:pt x="562" y="863"/>
                    <a:pt x="564" y="863"/>
                  </a:cubicBezTo>
                  <a:cubicBezTo>
                    <a:pt x="574" y="862"/>
                    <a:pt x="583" y="861"/>
                    <a:pt x="592" y="861"/>
                  </a:cubicBezTo>
                  <a:cubicBezTo>
                    <a:pt x="594" y="861"/>
                    <a:pt x="596" y="860"/>
                    <a:pt x="599" y="860"/>
                  </a:cubicBezTo>
                  <a:cubicBezTo>
                    <a:pt x="601" y="860"/>
                    <a:pt x="603" y="860"/>
                    <a:pt x="605" y="859"/>
                  </a:cubicBezTo>
                  <a:cubicBezTo>
                    <a:pt x="610" y="859"/>
                    <a:pt x="614" y="858"/>
                    <a:pt x="618" y="858"/>
                  </a:cubicBezTo>
                  <a:cubicBezTo>
                    <a:pt x="627" y="856"/>
                    <a:pt x="635" y="856"/>
                    <a:pt x="643" y="854"/>
                  </a:cubicBezTo>
                  <a:cubicBezTo>
                    <a:pt x="651" y="852"/>
                    <a:pt x="659" y="851"/>
                    <a:pt x="666" y="849"/>
                  </a:cubicBezTo>
                  <a:cubicBezTo>
                    <a:pt x="670" y="848"/>
                    <a:pt x="674" y="847"/>
                    <a:pt x="677" y="847"/>
                  </a:cubicBezTo>
                  <a:cubicBezTo>
                    <a:pt x="681" y="846"/>
                    <a:pt x="684" y="845"/>
                    <a:pt x="688" y="844"/>
                  </a:cubicBezTo>
                  <a:cubicBezTo>
                    <a:pt x="695" y="842"/>
                    <a:pt x="701" y="840"/>
                    <a:pt x="708" y="838"/>
                  </a:cubicBezTo>
                  <a:cubicBezTo>
                    <a:pt x="714" y="836"/>
                    <a:pt x="720" y="835"/>
                    <a:pt x="725" y="833"/>
                  </a:cubicBezTo>
                  <a:cubicBezTo>
                    <a:pt x="737" y="829"/>
                    <a:pt x="747" y="825"/>
                    <a:pt x="755" y="822"/>
                  </a:cubicBezTo>
                  <a:cubicBezTo>
                    <a:pt x="764" y="818"/>
                    <a:pt x="771" y="815"/>
                    <a:pt x="777" y="812"/>
                  </a:cubicBezTo>
                  <a:cubicBezTo>
                    <a:pt x="789" y="807"/>
                    <a:pt x="795" y="804"/>
                    <a:pt x="795" y="804"/>
                  </a:cubicBezTo>
                  <a:cubicBezTo>
                    <a:pt x="597" y="485"/>
                    <a:pt x="597" y="485"/>
                    <a:pt x="597" y="485"/>
                  </a:cubicBezTo>
                  <a:cubicBezTo>
                    <a:pt x="597" y="485"/>
                    <a:pt x="595" y="487"/>
                    <a:pt x="591" y="491"/>
                  </a:cubicBezTo>
                  <a:cubicBezTo>
                    <a:pt x="589" y="492"/>
                    <a:pt x="587" y="495"/>
                    <a:pt x="584" y="497"/>
                  </a:cubicBezTo>
                  <a:cubicBezTo>
                    <a:pt x="582" y="500"/>
                    <a:pt x="578" y="503"/>
                    <a:pt x="575" y="506"/>
                  </a:cubicBezTo>
                  <a:cubicBezTo>
                    <a:pt x="573" y="508"/>
                    <a:pt x="571" y="509"/>
                    <a:pt x="569" y="511"/>
                  </a:cubicBezTo>
                  <a:cubicBezTo>
                    <a:pt x="567" y="512"/>
                    <a:pt x="564" y="514"/>
                    <a:pt x="562" y="516"/>
                  </a:cubicBezTo>
                  <a:cubicBezTo>
                    <a:pt x="561" y="517"/>
                    <a:pt x="559" y="518"/>
                    <a:pt x="558" y="519"/>
                  </a:cubicBezTo>
                  <a:cubicBezTo>
                    <a:pt x="557" y="520"/>
                    <a:pt x="556" y="520"/>
                    <a:pt x="554" y="521"/>
                  </a:cubicBezTo>
                  <a:cubicBezTo>
                    <a:pt x="551" y="523"/>
                    <a:pt x="549" y="525"/>
                    <a:pt x="546" y="527"/>
                  </a:cubicBezTo>
                  <a:cubicBezTo>
                    <a:pt x="543" y="529"/>
                    <a:pt x="539" y="530"/>
                    <a:pt x="536" y="532"/>
                  </a:cubicBezTo>
                  <a:cubicBezTo>
                    <a:pt x="535" y="533"/>
                    <a:pt x="533" y="534"/>
                    <a:pt x="531" y="535"/>
                  </a:cubicBezTo>
                  <a:cubicBezTo>
                    <a:pt x="529" y="536"/>
                    <a:pt x="529" y="536"/>
                    <a:pt x="529" y="536"/>
                  </a:cubicBezTo>
                  <a:cubicBezTo>
                    <a:pt x="526" y="538"/>
                    <a:pt x="526" y="538"/>
                    <a:pt x="526" y="538"/>
                  </a:cubicBezTo>
                  <a:cubicBezTo>
                    <a:pt x="522" y="539"/>
                    <a:pt x="518" y="541"/>
                    <a:pt x="514" y="543"/>
                  </a:cubicBezTo>
                  <a:cubicBezTo>
                    <a:pt x="513" y="543"/>
                    <a:pt x="511" y="544"/>
                    <a:pt x="509" y="545"/>
                  </a:cubicBezTo>
                  <a:cubicBezTo>
                    <a:pt x="508" y="546"/>
                    <a:pt x="507" y="546"/>
                    <a:pt x="505" y="547"/>
                  </a:cubicBezTo>
                  <a:cubicBezTo>
                    <a:pt x="504" y="548"/>
                    <a:pt x="502" y="549"/>
                    <a:pt x="501" y="549"/>
                  </a:cubicBezTo>
                  <a:cubicBezTo>
                    <a:pt x="499" y="550"/>
                    <a:pt x="499" y="550"/>
                    <a:pt x="499" y="550"/>
                  </a:cubicBezTo>
                  <a:cubicBezTo>
                    <a:pt x="499" y="550"/>
                    <a:pt x="499" y="550"/>
                    <a:pt x="499" y="550"/>
                  </a:cubicBezTo>
                  <a:cubicBezTo>
                    <a:pt x="498" y="550"/>
                    <a:pt x="498" y="550"/>
                    <a:pt x="498" y="550"/>
                  </a:cubicBezTo>
                  <a:cubicBezTo>
                    <a:pt x="497" y="551"/>
                    <a:pt x="497" y="551"/>
                    <a:pt x="497" y="551"/>
                  </a:cubicBezTo>
                  <a:cubicBezTo>
                    <a:pt x="495" y="551"/>
                    <a:pt x="493" y="551"/>
                    <a:pt x="492" y="552"/>
                  </a:cubicBezTo>
                  <a:cubicBezTo>
                    <a:pt x="484" y="553"/>
                    <a:pt x="477" y="554"/>
                    <a:pt x="469" y="556"/>
                  </a:cubicBezTo>
                  <a:cubicBezTo>
                    <a:pt x="480" y="556"/>
                    <a:pt x="472" y="556"/>
                    <a:pt x="474" y="556"/>
                  </a:cubicBezTo>
                  <a:cubicBezTo>
                    <a:pt x="474" y="556"/>
                    <a:pt x="474" y="556"/>
                    <a:pt x="474" y="556"/>
                  </a:cubicBezTo>
                  <a:cubicBezTo>
                    <a:pt x="474" y="556"/>
                    <a:pt x="474" y="556"/>
                    <a:pt x="474" y="556"/>
                  </a:cubicBezTo>
                  <a:cubicBezTo>
                    <a:pt x="473" y="556"/>
                    <a:pt x="473" y="556"/>
                    <a:pt x="473" y="556"/>
                  </a:cubicBezTo>
                  <a:cubicBezTo>
                    <a:pt x="471" y="557"/>
                    <a:pt x="471" y="557"/>
                    <a:pt x="471" y="557"/>
                  </a:cubicBezTo>
                  <a:cubicBezTo>
                    <a:pt x="467" y="557"/>
                    <a:pt x="467" y="557"/>
                    <a:pt x="467" y="557"/>
                  </a:cubicBezTo>
                  <a:cubicBezTo>
                    <a:pt x="465" y="558"/>
                    <a:pt x="462" y="559"/>
                    <a:pt x="459" y="559"/>
                  </a:cubicBezTo>
                  <a:cubicBezTo>
                    <a:pt x="454" y="560"/>
                    <a:pt x="449" y="561"/>
                    <a:pt x="443" y="561"/>
                  </a:cubicBezTo>
                  <a:cubicBezTo>
                    <a:pt x="422" y="564"/>
                    <a:pt x="398" y="564"/>
                    <a:pt x="373" y="561"/>
                  </a:cubicBezTo>
                  <a:cubicBezTo>
                    <a:pt x="349" y="557"/>
                    <a:pt x="323" y="550"/>
                    <a:pt x="297" y="539"/>
                  </a:cubicBezTo>
                  <a:cubicBezTo>
                    <a:pt x="271" y="528"/>
                    <a:pt x="246" y="513"/>
                    <a:pt x="223" y="494"/>
                  </a:cubicBezTo>
                  <a:cubicBezTo>
                    <a:pt x="212" y="484"/>
                    <a:pt x="201" y="474"/>
                    <a:pt x="190" y="463"/>
                  </a:cubicBezTo>
                  <a:cubicBezTo>
                    <a:pt x="180" y="452"/>
                    <a:pt x="170" y="440"/>
                    <a:pt x="162" y="427"/>
                  </a:cubicBezTo>
                  <a:cubicBezTo>
                    <a:pt x="159" y="422"/>
                    <a:pt x="159" y="422"/>
                    <a:pt x="159" y="422"/>
                  </a:cubicBezTo>
                  <a:cubicBezTo>
                    <a:pt x="155" y="417"/>
                    <a:pt x="155" y="417"/>
                    <a:pt x="155" y="417"/>
                  </a:cubicBezTo>
                  <a:cubicBezTo>
                    <a:pt x="153" y="414"/>
                    <a:pt x="151" y="411"/>
                    <a:pt x="149" y="408"/>
                  </a:cubicBezTo>
                  <a:cubicBezTo>
                    <a:pt x="147" y="404"/>
                    <a:pt x="145" y="401"/>
                    <a:pt x="144" y="397"/>
                  </a:cubicBezTo>
                  <a:cubicBezTo>
                    <a:pt x="141" y="392"/>
                    <a:pt x="141" y="392"/>
                    <a:pt x="141" y="392"/>
                  </a:cubicBezTo>
                  <a:cubicBezTo>
                    <a:pt x="138" y="387"/>
                    <a:pt x="138" y="387"/>
                    <a:pt x="138" y="387"/>
                  </a:cubicBezTo>
                  <a:cubicBezTo>
                    <a:pt x="136" y="384"/>
                    <a:pt x="135" y="380"/>
                    <a:pt x="133" y="377"/>
                  </a:cubicBezTo>
                  <a:cubicBezTo>
                    <a:pt x="132" y="373"/>
                    <a:pt x="130" y="370"/>
                    <a:pt x="128" y="366"/>
                  </a:cubicBezTo>
                  <a:cubicBezTo>
                    <a:pt x="125" y="359"/>
                    <a:pt x="123" y="352"/>
                    <a:pt x="120" y="345"/>
                  </a:cubicBezTo>
                  <a:cubicBezTo>
                    <a:pt x="119" y="341"/>
                    <a:pt x="118" y="337"/>
                    <a:pt x="117" y="334"/>
                  </a:cubicBezTo>
                  <a:cubicBezTo>
                    <a:pt x="115" y="328"/>
                    <a:pt x="115" y="328"/>
                    <a:pt x="115" y="328"/>
                  </a:cubicBezTo>
                  <a:cubicBezTo>
                    <a:pt x="114" y="325"/>
                    <a:pt x="114" y="325"/>
                    <a:pt x="114" y="325"/>
                  </a:cubicBezTo>
                  <a:cubicBezTo>
                    <a:pt x="113" y="323"/>
                    <a:pt x="113" y="323"/>
                    <a:pt x="113" y="323"/>
                  </a:cubicBezTo>
                  <a:cubicBezTo>
                    <a:pt x="112" y="319"/>
                    <a:pt x="111" y="316"/>
                    <a:pt x="110" y="313"/>
                  </a:cubicBezTo>
                  <a:cubicBezTo>
                    <a:pt x="110" y="310"/>
                    <a:pt x="110" y="310"/>
                    <a:pt x="110" y="310"/>
                  </a:cubicBezTo>
                  <a:cubicBezTo>
                    <a:pt x="110" y="309"/>
                    <a:pt x="109" y="308"/>
                    <a:pt x="109" y="307"/>
                  </a:cubicBezTo>
                  <a:cubicBezTo>
                    <a:pt x="108" y="301"/>
                    <a:pt x="108" y="301"/>
                    <a:pt x="108" y="301"/>
                  </a:cubicBezTo>
                  <a:cubicBezTo>
                    <a:pt x="107" y="297"/>
                    <a:pt x="106" y="292"/>
                    <a:pt x="106" y="288"/>
                  </a:cubicBezTo>
                  <a:cubicBezTo>
                    <a:pt x="106" y="287"/>
                    <a:pt x="106" y="287"/>
                    <a:pt x="106" y="287"/>
                  </a:cubicBezTo>
                  <a:cubicBezTo>
                    <a:pt x="105" y="287"/>
                    <a:pt x="105" y="287"/>
                    <a:pt x="105" y="287"/>
                  </a:cubicBezTo>
                  <a:cubicBezTo>
                    <a:pt x="105" y="289"/>
                    <a:pt x="105" y="288"/>
                    <a:pt x="105" y="288"/>
                  </a:cubicBezTo>
                  <a:cubicBezTo>
                    <a:pt x="105" y="287"/>
                    <a:pt x="105" y="287"/>
                    <a:pt x="105" y="287"/>
                  </a:cubicBezTo>
                  <a:cubicBezTo>
                    <a:pt x="105" y="284"/>
                    <a:pt x="105" y="284"/>
                    <a:pt x="105" y="284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3" y="271"/>
                    <a:pt x="102" y="263"/>
                    <a:pt x="101" y="256"/>
                  </a:cubicBezTo>
                  <a:cubicBezTo>
                    <a:pt x="99" y="227"/>
                    <a:pt x="100" y="198"/>
                    <a:pt x="104" y="172"/>
                  </a:cubicBezTo>
                  <a:cubicBezTo>
                    <a:pt x="107" y="146"/>
                    <a:pt x="114" y="122"/>
                    <a:pt x="121" y="100"/>
                  </a:cubicBezTo>
                  <a:cubicBezTo>
                    <a:pt x="128" y="79"/>
                    <a:pt x="136" y="61"/>
                    <a:pt x="143" y="47"/>
                  </a:cubicBezTo>
                  <a:cubicBezTo>
                    <a:pt x="145" y="43"/>
                    <a:pt x="147" y="40"/>
                    <a:pt x="149" y="37"/>
                  </a:cubicBezTo>
                  <a:cubicBezTo>
                    <a:pt x="151" y="33"/>
                    <a:pt x="152" y="31"/>
                    <a:pt x="154" y="28"/>
                  </a:cubicBezTo>
                  <a:cubicBezTo>
                    <a:pt x="157" y="22"/>
                    <a:pt x="160" y="18"/>
                    <a:pt x="162" y="14"/>
                  </a:cubicBezTo>
                  <a:cubicBezTo>
                    <a:pt x="167" y="6"/>
                    <a:pt x="170" y="2"/>
                    <a:pt x="170" y="2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673628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19"/>
            <p:cNvSpPr>
              <a:spLocks noEditPoints="1"/>
            </p:cNvSpPr>
            <p:nvPr/>
          </p:nvSpPr>
          <p:spPr bwMode="auto">
            <a:xfrm>
              <a:off x="2439195" y="3524222"/>
              <a:ext cx="350838" cy="236538"/>
            </a:xfrm>
            <a:custGeom>
              <a:avLst/>
              <a:gdLst>
                <a:gd name="T0" fmla="*/ 130 w 142"/>
                <a:gd name="T1" fmla="*/ 15 h 96"/>
                <a:gd name="T2" fmla="*/ 102 w 142"/>
                <a:gd name="T3" fmla="*/ 15 h 96"/>
                <a:gd name="T4" fmla="*/ 102 w 142"/>
                <a:gd name="T5" fmla="*/ 14 h 96"/>
                <a:gd name="T6" fmla="*/ 96 w 142"/>
                <a:gd name="T7" fmla="*/ 5 h 96"/>
                <a:gd name="T8" fmla="*/ 87 w 142"/>
                <a:gd name="T9" fmla="*/ 0 h 96"/>
                <a:gd name="T10" fmla="*/ 55 w 142"/>
                <a:gd name="T11" fmla="*/ 0 h 96"/>
                <a:gd name="T12" fmla="*/ 46 w 142"/>
                <a:gd name="T13" fmla="*/ 5 h 96"/>
                <a:gd name="T14" fmla="*/ 40 w 142"/>
                <a:gd name="T15" fmla="*/ 14 h 96"/>
                <a:gd name="T16" fmla="*/ 40 w 142"/>
                <a:gd name="T17" fmla="*/ 15 h 96"/>
                <a:gd name="T18" fmla="*/ 12 w 142"/>
                <a:gd name="T19" fmla="*/ 15 h 96"/>
                <a:gd name="T20" fmla="*/ 0 w 142"/>
                <a:gd name="T21" fmla="*/ 26 h 96"/>
                <a:gd name="T22" fmla="*/ 0 w 142"/>
                <a:gd name="T23" fmla="*/ 84 h 96"/>
                <a:gd name="T24" fmla="*/ 12 w 142"/>
                <a:gd name="T25" fmla="*/ 96 h 96"/>
                <a:gd name="T26" fmla="*/ 130 w 142"/>
                <a:gd name="T27" fmla="*/ 96 h 96"/>
                <a:gd name="T28" fmla="*/ 142 w 142"/>
                <a:gd name="T29" fmla="*/ 84 h 96"/>
                <a:gd name="T30" fmla="*/ 142 w 142"/>
                <a:gd name="T31" fmla="*/ 26 h 96"/>
                <a:gd name="T32" fmla="*/ 130 w 142"/>
                <a:gd name="T33" fmla="*/ 15 h 96"/>
                <a:gd name="T34" fmla="*/ 30 w 142"/>
                <a:gd name="T35" fmla="*/ 31 h 96"/>
                <a:gd name="T36" fmla="*/ 8 w 142"/>
                <a:gd name="T37" fmla="*/ 31 h 96"/>
                <a:gd name="T38" fmla="*/ 8 w 142"/>
                <a:gd name="T39" fmla="*/ 22 h 96"/>
                <a:gd name="T40" fmla="*/ 30 w 142"/>
                <a:gd name="T41" fmla="*/ 22 h 96"/>
                <a:gd name="T42" fmla="*/ 30 w 142"/>
                <a:gd name="T43" fmla="*/ 31 h 96"/>
                <a:gd name="T44" fmla="*/ 71 w 142"/>
                <a:gd name="T45" fmla="*/ 90 h 96"/>
                <a:gd name="T46" fmla="*/ 36 w 142"/>
                <a:gd name="T47" fmla="*/ 55 h 96"/>
                <a:gd name="T48" fmla="*/ 71 w 142"/>
                <a:gd name="T49" fmla="*/ 20 h 96"/>
                <a:gd name="T50" fmla="*/ 106 w 142"/>
                <a:gd name="T51" fmla="*/ 55 h 96"/>
                <a:gd name="T52" fmla="*/ 71 w 142"/>
                <a:gd name="T53" fmla="*/ 90 h 96"/>
                <a:gd name="T54" fmla="*/ 136 w 142"/>
                <a:gd name="T55" fmla="*/ 30 h 96"/>
                <a:gd name="T56" fmla="*/ 132 w 142"/>
                <a:gd name="T57" fmla="*/ 30 h 96"/>
                <a:gd name="T58" fmla="*/ 132 w 142"/>
                <a:gd name="T59" fmla="*/ 34 h 96"/>
                <a:gd name="T60" fmla="*/ 126 w 142"/>
                <a:gd name="T61" fmla="*/ 34 h 96"/>
                <a:gd name="T62" fmla="*/ 126 w 142"/>
                <a:gd name="T63" fmla="*/ 30 h 96"/>
                <a:gd name="T64" fmla="*/ 121 w 142"/>
                <a:gd name="T65" fmla="*/ 30 h 96"/>
                <a:gd name="T66" fmla="*/ 121 w 142"/>
                <a:gd name="T67" fmla="*/ 24 h 96"/>
                <a:gd name="T68" fmla="*/ 126 w 142"/>
                <a:gd name="T69" fmla="*/ 24 h 96"/>
                <a:gd name="T70" fmla="*/ 126 w 142"/>
                <a:gd name="T71" fmla="*/ 19 h 96"/>
                <a:gd name="T72" fmla="*/ 132 w 142"/>
                <a:gd name="T73" fmla="*/ 19 h 96"/>
                <a:gd name="T74" fmla="*/ 132 w 142"/>
                <a:gd name="T75" fmla="*/ 24 h 96"/>
                <a:gd name="T76" fmla="*/ 136 w 142"/>
                <a:gd name="T77" fmla="*/ 24 h 96"/>
                <a:gd name="T78" fmla="*/ 136 w 142"/>
                <a:gd name="T79" fmla="*/ 3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2" h="96">
                  <a:moveTo>
                    <a:pt x="130" y="15"/>
                  </a:moveTo>
                  <a:cubicBezTo>
                    <a:pt x="102" y="15"/>
                    <a:pt x="102" y="15"/>
                    <a:pt x="102" y="15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2"/>
                    <a:pt x="90" y="0"/>
                    <a:pt x="8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2" y="0"/>
                    <a:pt x="48" y="2"/>
                    <a:pt x="46" y="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" y="15"/>
                    <a:pt x="0" y="20"/>
                    <a:pt x="0" y="2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5" y="96"/>
                    <a:pt x="12" y="96"/>
                  </a:cubicBezTo>
                  <a:cubicBezTo>
                    <a:pt x="130" y="96"/>
                    <a:pt x="130" y="96"/>
                    <a:pt x="130" y="96"/>
                  </a:cubicBezTo>
                  <a:cubicBezTo>
                    <a:pt x="137" y="96"/>
                    <a:pt x="142" y="91"/>
                    <a:pt x="142" y="84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2" y="20"/>
                    <a:pt x="137" y="15"/>
                    <a:pt x="130" y="15"/>
                  </a:cubicBezTo>
                  <a:close/>
                  <a:moveTo>
                    <a:pt x="30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0" y="22"/>
                    <a:pt x="30" y="22"/>
                    <a:pt x="30" y="22"/>
                  </a:cubicBezTo>
                  <a:lnTo>
                    <a:pt x="30" y="31"/>
                  </a:lnTo>
                  <a:close/>
                  <a:moveTo>
                    <a:pt x="71" y="90"/>
                  </a:moveTo>
                  <a:cubicBezTo>
                    <a:pt x="52" y="90"/>
                    <a:pt x="36" y="74"/>
                    <a:pt x="36" y="55"/>
                  </a:cubicBezTo>
                  <a:cubicBezTo>
                    <a:pt x="36" y="35"/>
                    <a:pt x="52" y="20"/>
                    <a:pt x="71" y="20"/>
                  </a:cubicBezTo>
                  <a:cubicBezTo>
                    <a:pt x="90" y="20"/>
                    <a:pt x="106" y="35"/>
                    <a:pt x="106" y="55"/>
                  </a:cubicBezTo>
                  <a:cubicBezTo>
                    <a:pt x="106" y="74"/>
                    <a:pt x="90" y="90"/>
                    <a:pt x="71" y="90"/>
                  </a:cubicBezTo>
                  <a:close/>
                  <a:moveTo>
                    <a:pt x="136" y="30"/>
                  </a:moveTo>
                  <a:cubicBezTo>
                    <a:pt x="132" y="30"/>
                    <a:pt x="132" y="30"/>
                    <a:pt x="132" y="30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6" y="24"/>
                    <a:pt x="136" y="24"/>
                    <a:pt x="136" y="24"/>
                  </a:cubicBezTo>
                  <a:lnTo>
                    <a:pt x="136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0"/>
            <p:cNvSpPr>
              <a:spLocks noEditPoints="1"/>
            </p:cNvSpPr>
            <p:nvPr/>
          </p:nvSpPr>
          <p:spPr bwMode="auto">
            <a:xfrm>
              <a:off x="2614614" y="3396952"/>
              <a:ext cx="141288" cy="141288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29 h 57"/>
                <a:gd name="T4" fmla="*/ 28 w 57"/>
                <a:gd name="T5" fmla="*/ 0 h 57"/>
                <a:gd name="T6" fmla="*/ 57 w 57"/>
                <a:gd name="T7" fmla="*/ 29 h 57"/>
                <a:gd name="T8" fmla="*/ 28 w 57"/>
                <a:gd name="T9" fmla="*/ 57 h 57"/>
                <a:gd name="T10" fmla="*/ 28 w 57"/>
                <a:gd name="T11" fmla="*/ 9 h 57"/>
                <a:gd name="T12" fmla="*/ 9 w 57"/>
                <a:gd name="T13" fmla="*/ 29 h 57"/>
                <a:gd name="T14" fmla="*/ 28 w 57"/>
                <a:gd name="T15" fmla="*/ 48 h 57"/>
                <a:gd name="T16" fmla="*/ 48 w 57"/>
                <a:gd name="T17" fmla="*/ 29 h 57"/>
                <a:gd name="T18" fmla="*/ 28 w 57"/>
                <a:gd name="T19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cubicBezTo>
                    <a:pt x="12" y="57"/>
                    <a:pt x="0" y="44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4"/>
                    <a:pt x="44" y="57"/>
                    <a:pt x="28" y="57"/>
                  </a:cubicBezTo>
                  <a:close/>
                  <a:moveTo>
                    <a:pt x="28" y="9"/>
                  </a:moveTo>
                  <a:cubicBezTo>
                    <a:pt x="17" y="9"/>
                    <a:pt x="9" y="18"/>
                    <a:pt x="9" y="29"/>
                  </a:cubicBezTo>
                  <a:cubicBezTo>
                    <a:pt x="9" y="39"/>
                    <a:pt x="17" y="48"/>
                    <a:pt x="28" y="48"/>
                  </a:cubicBezTo>
                  <a:cubicBezTo>
                    <a:pt x="39" y="48"/>
                    <a:pt x="48" y="39"/>
                    <a:pt x="48" y="29"/>
                  </a:cubicBezTo>
                  <a:cubicBezTo>
                    <a:pt x="48" y="18"/>
                    <a:pt x="39" y="9"/>
                    <a:pt x="28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0367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8712" y="1266507"/>
            <a:ext cx="1924602" cy="144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3" y="1265897"/>
            <a:ext cx="1955634" cy="142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7096" y="1286596"/>
            <a:ext cx="2107400" cy="140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5325" y="1265896"/>
            <a:ext cx="1926235" cy="144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4"/>
          <p:cNvSpPr txBox="1"/>
          <p:nvPr/>
        </p:nvSpPr>
        <p:spPr>
          <a:xfrm>
            <a:off x="1259633" y="3288637"/>
            <a:ext cx="5620326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复制您的文本后，在此框中选择粘贴，并选择只保留文字。您的内容打在这里，或者通过通过复制您的文本。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1259633" y="3057804"/>
            <a:ext cx="8566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39283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59632" y="4191931"/>
            <a:ext cx="5843321" cy="34289"/>
            <a:chOff x="3561711" y="5589240"/>
            <a:chExt cx="7790080" cy="45719"/>
          </a:xfrm>
          <a:solidFill>
            <a:srgbClr val="454545"/>
          </a:solidFill>
        </p:grpSpPr>
        <p:sp>
          <p:nvSpPr>
            <p:cNvPr id="13" name="矩形 12"/>
            <p:cNvSpPr/>
            <p:nvPr/>
          </p:nvSpPr>
          <p:spPr>
            <a:xfrm>
              <a:off x="3561711" y="5589240"/>
              <a:ext cx="6061887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9623599" y="5589240"/>
              <a:ext cx="1728192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4949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1350169"/>
            <a:ext cx="9144000" cy="2688431"/>
            <a:chOff x="0" y="1350169"/>
            <a:chExt cx="9144000" cy="2688431"/>
          </a:xfrm>
        </p:grpSpPr>
        <p:sp>
          <p:nvSpPr>
            <p:cNvPr id="19" name="矩形 18"/>
            <p:cNvSpPr/>
            <p:nvPr/>
          </p:nvSpPr>
          <p:spPr bwMode="auto">
            <a:xfrm>
              <a:off x="0" y="1350169"/>
              <a:ext cx="9144000" cy="2601516"/>
            </a:xfrm>
            <a:prstGeom prst="rect">
              <a:avLst/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梯形 21"/>
            <p:cNvSpPr/>
            <p:nvPr/>
          </p:nvSpPr>
          <p:spPr bwMode="auto">
            <a:xfrm flipV="1">
              <a:off x="0" y="3951685"/>
              <a:ext cx="9144000" cy="86915"/>
            </a:xfrm>
            <a:prstGeom prst="trapezoid">
              <a:avLst>
                <a:gd name="adj" fmla="val 145666"/>
              </a:avLst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 bwMode="auto">
          <a:xfrm rot="16200000">
            <a:off x="157757" y="1906787"/>
            <a:ext cx="1279922" cy="1266825"/>
          </a:xfrm>
          <a:custGeom>
            <a:avLst/>
            <a:gdLst>
              <a:gd name="connsiteX0" fmla="*/ 1705986 w 1705986"/>
              <a:gd name="connsiteY0" fmla="*/ 216563 h 1689330"/>
              <a:gd name="connsiteX1" fmla="*/ 505050 w 1705986"/>
              <a:gd name="connsiteY1" fmla="*/ 1417499 h 1689330"/>
              <a:gd name="connsiteX2" fmla="*/ 1511351 w 1705986"/>
              <a:gd name="connsiteY2" fmla="*/ 1417499 h 1689330"/>
              <a:gd name="connsiteX3" fmla="*/ 1511351 w 1705986"/>
              <a:gd name="connsiteY3" fmla="*/ 1689330 h 1689330"/>
              <a:gd name="connsiteX4" fmla="*/ 0 w 1705986"/>
              <a:gd name="connsiteY4" fmla="*/ 1689330 h 1689330"/>
              <a:gd name="connsiteX5" fmla="*/ 0 w 1705986"/>
              <a:gd name="connsiteY5" fmla="*/ 177983 h 1689330"/>
              <a:gd name="connsiteX6" fmla="*/ 258516 w 1705986"/>
              <a:gd name="connsiteY6" fmla="*/ 177983 h 1689330"/>
              <a:gd name="connsiteX7" fmla="*/ 258516 w 1705986"/>
              <a:gd name="connsiteY7" fmla="*/ 1230907 h 1689330"/>
              <a:gd name="connsiteX8" fmla="*/ 1489423 w 1705986"/>
              <a:gd name="connsiteY8" fmla="*/ 0 h 168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5986" h="1689330">
                <a:moveTo>
                  <a:pt x="1705986" y="216563"/>
                </a:moveTo>
                <a:lnTo>
                  <a:pt x="505050" y="1417499"/>
                </a:lnTo>
                <a:lnTo>
                  <a:pt x="1511351" y="1417499"/>
                </a:lnTo>
                <a:lnTo>
                  <a:pt x="1511351" y="1689330"/>
                </a:lnTo>
                <a:lnTo>
                  <a:pt x="0" y="1689330"/>
                </a:lnTo>
                <a:lnTo>
                  <a:pt x="0" y="177983"/>
                </a:lnTo>
                <a:lnTo>
                  <a:pt x="258516" y="177983"/>
                </a:lnTo>
                <a:lnTo>
                  <a:pt x="258516" y="1230907"/>
                </a:lnTo>
                <a:lnTo>
                  <a:pt x="1489423" y="0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833926" y="2189262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三、添加标题内容</a:t>
            </a:r>
            <a:endParaRPr lang="zh-CN" altLang="en-US" sz="54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15596" y="3137001"/>
            <a:ext cx="3702352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ln w="31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you can enter it here, the best control in less than two hundred words, general text input, thank you for your use</a:t>
            </a:r>
            <a:endParaRPr lang="zh-CN" altLang="en-US" sz="800" dirty="0">
              <a:ln w="3175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8260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1" accel="70000" fill="hold" grpId="0" nodeType="afterEffect" p14:presetBounceEnd="7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0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1" accel="7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0" grpId="0"/>
          <p:bldP spid="2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09" name="Rectangle 1"/>
          <p:cNvSpPr/>
          <p:nvPr/>
        </p:nvSpPr>
        <p:spPr>
          <a:xfrm>
            <a:off x="695953" y="2434067"/>
            <a:ext cx="1523916" cy="152391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44"/>
          <p:cNvSpPr/>
          <p:nvPr/>
        </p:nvSpPr>
        <p:spPr>
          <a:xfrm>
            <a:off x="2740929" y="2434067"/>
            <a:ext cx="1523916" cy="152391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49"/>
          <p:cNvSpPr/>
          <p:nvPr/>
        </p:nvSpPr>
        <p:spPr>
          <a:xfrm>
            <a:off x="4785905" y="2434067"/>
            <a:ext cx="1523916" cy="152391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55"/>
          <p:cNvSpPr/>
          <p:nvPr/>
        </p:nvSpPr>
        <p:spPr>
          <a:xfrm>
            <a:off x="6830881" y="2434067"/>
            <a:ext cx="1523916" cy="1523916"/>
          </a:xfrm>
          <a:prstGeom prst="rect">
            <a:avLst/>
          </a:prstGeom>
          <a:blipFill dpi="0" rotWithShape="1">
            <a:blip r:embed="rId5"/>
            <a:srcRect/>
            <a:stretch>
              <a:fillRect t="19" b="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3" name="Straight Connector 7"/>
          <p:cNvCxnSpPr/>
          <p:nvPr/>
        </p:nvCxnSpPr>
        <p:spPr>
          <a:xfrm flipV="1">
            <a:off x="695952" y="1601109"/>
            <a:ext cx="0" cy="832959"/>
          </a:xfrm>
          <a:prstGeom prst="line">
            <a:avLst/>
          </a:prstGeom>
          <a:ln>
            <a:solidFill>
              <a:srgbClr val="673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9"/>
          <p:cNvCxnSpPr/>
          <p:nvPr/>
        </p:nvCxnSpPr>
        <p:spPr>
          <a:xfrm>
            <a:off x="695953" y="1601107"/>
            <a:ext cx="685762" cy="0"/>
          </a:xfrm>
          <a:prstGeom prst="straightConnector1">
            <a:avLst/>
          </a:prstGeom>
          <a:ln>
            <a:solidFill>
              <a:srgbClr val="67362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56"/>
          <p:cNvCxnSpPr/>
          <p:nvPr/>
        </p:nvCxnSpPr>
        <p:spPr>
          <a:xfrm flipV="1">
            <a:off x="2740928" y="1601109"/>
            <a:ext cx="0" cy="83295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57"/>
          <p:cNvCxnSpPr/>
          <p:nvPr/>
        </p:nvCxnSpPr>
        <p:spPr>
          <a:xfrm>
            <a:off x="2740928" y="1601107"/>
            <a:ext cx="685762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58"/>
          <p:cNvCxnSpPr/>
          <p:nvPr/>
        </p:nvCxnSpPr>
        <p:spPr>
          <a:xfrm flipV="1">
            <a:off x="4785904" y="1601109"/>
            <a:ext cx="0" cy="832959"/>
          </a:xfrm>
          <a:prstGeom prst="line">
            <a:avLst/>
          </a:prstGeom>
          <a:ln>
            <a:solidFill>
              <a:srgbClr val="673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60"/>
          <p:cNvCxnSpPr/>
          <p:nvPr/>
        </p:nvCxnSpPr>
        <p:spPr>
          <a:xfrm>
            <a:off x="4785905" y="1601107"/>
            <a:ext cx="685762" cy="0"/>
          </a:xfrm>
          <a:prstGeom prst="straightConnector1">
            <a:avLst/>
          </a:prstGeom>
          <a:ln>
            <a:solidFill>
              <a:srgbClr val="67362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61"/>
          <p:cNvCxnSpPr/>
          <p:nvPr/>
        </p:nvCxnSpPr>
        <p:spPr>
          <a:xfrm flipV="1">
            <a:off x="6830881" y="1601109"/>
            <a:ext cx="0" cy="83295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62"/>
          <p:cNvCxnSpPr/>
          <p:nvPr/>
        </p:nvCxnSpPr>
        <p:spPr>
          <a:xfrm>
            <a:off x="6830881" y="1601107"/>
            <a:ext cx="685762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63"/>
          <p:cNvSpPr txBox="1"/>
          <p:nvPr/>
        </p:nvSpPr>
        <p:spPr>
          <a:xfrm>
            <a:off x="1457911" y="1474157"/>
            <a:ext cx="1273288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22" name="TextBox 64"/>
          <p:cNvSpPr txBox="1"/>
          <p:nvPr/>
        </p:nvSpPr>
        <p:spPr>
          <a:xfrm>
            <a:off x="3461325" y="1474157"/>
            <a:ext cx="1172207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23" name="TextBox 65"/>
          <p:cNvSpPr txBox="1"/>
          <p:nvPr/>
        </p:nvSpPr>
        <p:spPr>
          <a:xfrm>
            <a:off x="5468202" y="1474157"/>
            <a:ext cx="1449856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24" name="TextBox 66"/>
          <p:cNvSpPr txBox="1"/>
          <p:nvPr/>
        </p:nvSpPr>
        <p:spPr>
          <a:xfrm>
            <a:off x="7516643" y="1474157"/>
            <a:ext cx="1289427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25" name="Rectangle 14"/>
          <p:cNvSpPr>
            <a:spLocks/>
          </p:cNvSpPr>
          <p:nvPr/>
        </p:nvSpPr>
        <p:spPr bwMode="auto">
          <a:xfrm>
            <a:off x="848344" y="1740830"/>
            <a:ext cx="1757503" cy="601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38098" tIns="38098" rIns="38098" bIns="38098" anchor="b"/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6" name="Rectangle 14"/>
          <p:cNvSpPr>
            <a:spLocks/>
          </p:cNvSpPr>
          <p:nvPr/>
        </p:nvSpPr>
        <p:spPr bwMode="auto">
          <a:xfrm>
            <a:off x="2848000" y="1740830"/>
            <a:ext cx="1757503" cy="601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38098" tIns="38098" rIns="38098" bIns="38098" anchor="b"/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7" name="Rectangle 14"/>
          <p:cNvSpPr>
            <a:spLocks/>
          </p:cNvSpPr>
          <p:nvPr/>
        </p:nvSpPr>
        <p:spPr bwMode="auto">
          <a:xfrm>
            <a:off x="4962919" y="1740830"/>
            <a:ext cx="1757503" cy="601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38098" tIns="38098" rIns="38098" bIns="38098" anchor="b"/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8" name="Rectangle 14"/>
          <p:cNvSpPr>
            <a:spLocks/>
          </p:cNvSpPr>
          <p:nvPr/>
        </p:nvSpPr>
        <p:spPr bwMode="auto">
          <a:xfrm>
            <a:off x="6927476" y="1740830"/>
            <a:ext cx="1757503" cy="601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38098" tIns="38098" rIns="38098" bIns="38098" anchor="b"/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9" name="TextBox 74"/>
          <p:cNvSpPr txBox="1"/>
          <p:nvPr/>
        </p:nvSpPr>
        <p:spPr>
          <a:xfrm>
            <a:off x="5065207" y="2591653"/>
            <a:ext cx="9653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2012</a:t>
            </a:r>
          </a:p>
        </p:txBody>
      </p:sp>
      <p:sp>
        <p:nvSpPr>
          <p:cNvPr id="130" name="TextBox 73"/>
          <p:cNvSpPr txBox="1"/>
          <p:nvPr/>
        </p:nvSpPr>
        <p:spPr>
          <a:xfrm>
            <a:off x="3083810" y="2591653"/>
            <a:ext cx="9653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2011</a:t>
            </a:r>
          </a:p>
        </p:txBody>
      </p:sp>
      <p:sp>
        <p:nvSpPr>
          <p:cNvPr id="131" name="TextBox 75"/>
          <p:cNvSpPr txBox="1"/>
          <p:nvPr/>
        </p:nvSpPr>
        <p:spPr>
          <a:xfrm>
            <a:off x="7110183" y="2591653"/>
            <a:ext cx="9653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2013</a:t>
            </a:r>
          </a:p>
        </p:txBody>
      </p:sp>
      <p:sp>
        <p:nvSpPr>
          <p:cNvPr id="132" name="TextBox 72"/>
          <p:cNvSpPr txBox="1"/>
          <p:nvPr/>
        </p:nvSpPr>
        <p:spPr>
          <a:xfrm>
            <a:off x="975255" y="2591653"/>
            <a:ext cx="9653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2010</a:t>
            </a:r>
          </a:p>
        </p:txBody>
      </p:sp>
      <p:sp>
        <p:nvSpPr>
          <p:cNvPr id="133" name="Freeform 228"/>
          <p:cNvSpPr>
            <a:spLocks/>
          </p:cNvSpPr>
          <p:nvPr/>
        </p:nvSpPr>
        <p:spPr bwMode="auto">
          <a:xfrm>
            <a:off x="1293023" y="3330879"/>
            <a:ext cx="329776" cy="362991"/>
          </a:xfrm>
          <a:custGeom>
            <a:avLst/>
            <a:gdLst>
              <a:gd name="T0" fmla="*/ 102 w 204"/>
              <a:gd name="T1" fmla="*/ 42 h 224"/>
              <a:gd name="T2" fmla="*/ 150 w 204"/>
              <a:gd name="T3" fmla="*/ 1 h 224"/>
              <a:gd name="T4" fmla="*/ 188 w 204"/>
              <a:gd name="T5" fmla="*/ 20 h 224"/>
              <a:gd name="T6" fmla="*/ 204 w 204"/>
              <a:gd name="T7" fmla="*/ 58 h 224"/>
              <a:gd name="T8" fmla="*/ 188 w 204"/>
              <a:gd name="T9" fmla="*/ 117 h 224"/>
              <a:gd name="T10" fmla="*/ 150 w 204"/>
              <a:gd name="T11" fmla="*/ 173 h 224"/>
              <a:gd name="T12" fmla="*/ 101 w 204"/>
              <a:gd name="T13" fmla="*/ 224 h 224"/>
              <a:gd name="T14" fmla="*/ 55 w 204"/>
              <a:gd name="T15" fmla="*/ 175 h 224"/>
              <a:gd name="T16" fmla="*/ 16 w 204"/>
              <a:gd name="T17" fmla="*/ 119 h 224"/>
              <a:gd name="T18" fmla="*/ 0 w 204"/>
              <a:gd name="T19" fmla="*/ 63 h 224"/>
              <a:gd name="T20" fmla="*/ 15 w 204"/>
              <a:gd name="T21" fmla="*/ 21 h 224"/>
              <a:gd name="T22" fmla="*/ 53 w 204"/>
              <a:gd name="T23" fmla="*/ 0 h 224"/>
              <a:gd name="T24" fmla="*/ 102 w 204"/>
              <a:gd name="T25" fmla="*/ 4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224">
                <a:moveTo>
                  <a:pt x="102" y="42"/>
                </a:moveTo>
                <a:cubicBezTo>
                  <a:pt x="111" y="21"/>
                  <a:pt x="127" y="1"/>
                  <a:pt x="150" y="1"/>
                </a:cubicBezTo>
                <a:cubicBezTo>
                  <a:pt x="164" y="1"/>
                  <a:pt x="176" y="7"/>
                  <a:pt x="188" y="20"/>
                </a:cubicBezTo>
                <a:cubicBezTo>
                  <a:pt x="198" y="33"/>
                  <a:pt x="204" y="45"/>
                  <a:pt x="204" y="58"/>
                </a:cubicBezTo>
                <a:cubicBezTo>
                  <a:pt x="204" y="77"/>
                  <a:pt x="199" y="96"/>
                  <a:pt x="188" y="117"/>
                </a:cubicBezTo>
                <a:cubicBezTo>
                  <a:pt x="180" y="135"/>
                  <a:pt x="167" y="153"/>
                  <a:pt x="150" y="173"/>
                </a:cubicBezTo>
                <a:cubicBezTo>
                  <a:pt x="138" y="188"/>
                  <a:pt x="121" y="205"/>
                  <a:pt x="101" y="224"/>
                </a:cubicBezTo>
                <a:cubicBezTo>
                  <a:pt x="84" y="207"/>
                  <a:pt x="69" y="191"/>
                  <a:pt x="55" y="175"/>
                </a:cubicBezTo>
                <a:cubicBezTo>
                  <a:pt x="39" y="155"/>
                  <a:pt x="26" y="136"/>
                  <a:pt x="16" y="119"/>
                </a:cubicBezTo>
                <a:cubicBezTo>
                  <a:pt x="6" y="98"/>
                  <a:pt x="0" y="80"/>
                  <a:pt x="0" y="63"/>
                </a:cubicBezTo>
                <a:cubicBezTo>
                  <a:pt x="0" y="48"/>
                  <a:pt x="5" y="34"/>
                  <a:pt x="15" y="21"/>
                </a:cubicBezTo>
                <a:cubicBezTo>
                  <a:pt x="25" y="7"/>
                  <a:pt x="38" y="0"/>
                  <a:pt x="53" y="0"/>
                </a:cubicBezTo>
                <a:cubicBezTo>
                  <a:pt x="77" y="0"/>
                  <a:pt x="93" y="20"/>
                  <a:pt x="102" y="4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4" name="Group 42"/>
          <p:cNvGrpSpPr>
            <a:grpSpLocks noChangeAspect="1"/>
          </p:cNvGrpSpPr>
          <p:nvPr/>
        </p:nvGrpSpPr>
        <p:grpSpPr>
          <a:xfrm>
            <a:off x="3288302" y="3353611"/>
            <a:ext cx="438448" cy="365740"/>
            <a:chOff x="2292350" y="272256"/>
            <a:chExt cx="315913" cy="263525"/>
          </a:xfrm>
          <a:noFill/>
        </p:grpSpPr>
        <p:sp>
          <p:nvSpPr>
            <p:cNvPr id="135" name="Rectangle 47"/>
            <p:cNvSpPr>
              <a:spLocks noChangeArrowheads="1"/>
            </p:cNvSpPr>
            <p:nvPr/>
          </p:nvSpPr>
          <p:spPr bwMode="auto">
            <a:xfrm>
              <a:off x="2292350" y="451643"/>
              <a:ext cx="53975" cy="84138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Rectangle 48"/>
            <p:cNvSpPr>
              <a:spLocks noChangeArrowheads="1"/>
            </p:cNvSpPr>
            <p:nvPr/>
          </p:nvSpPr>
          <p:spPr bwMode="auto">
            <a:xfrm>
              <a:off x="2379663" y="391318"/>
              <a:ext cx="53975" cy="14446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Rectangle 49"/>
            <p:cNvSpPr>
              <a:spLocks noChangeArrowheads="1"/>
            </p:cNvSpPr>
            <p:nvPr/>
          </p:nvSpPr>
          <p:spPr bwMode="auto">
            <a:xfrm>
              <a:off x="2466975" y="332581"/>
              <a:ext cx="55563" cy="20320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Rectangle 50"/>
            <p:cNvSpPr>
              <a:spLocks noChangeArrowheads="1"/>
            </p:cNvSpPr>
            <p:nvPr/>
          </p:nvSpPr>
          <p:spPr bwMode="auto">
            <a:xfrm>
              <a:off x="2554288" y="272256"/>
              <a:ext cx="53975" cy="2635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9" name="Freeform 151"/>
          <p:cNvSpPr>
            <a:spLocks noChangeAspect="1" noEditPoints="1"/>
          </p:cNvSpPr>
          <p:nvPr/>
        </p:nvSpPr>
        <p:spPr bwMode="auto">
          <a:xfrm>
            <a:off x="5319274" y="3335984"/>
            <a:ext cx="457176" cy="365740"/>
          </a:xfrm>
          <a:custGeom>
            <a:avLst/>
            <a:gdLst>
              <a:gd name="T0" fmla="*/ 95 w 286"/>
              <a:gd name="T1" fmla="*/ 163 h 228"/>
              <a:gd name="T2" fmla="*/ 161 w 286"/>
              <a:gd name="T3" fmla="*/ 97 h 228"/>
              <a:gd name="T4" fmla="*/ 95 w 286"/>
              <a:gd name="T5" fmla="*/ 31 h 228"/>
              <a:gd name="T6" fmla="*/ 29 w 286"/>
              <a:gd name="T7" fmla="*/ 97 h 228"/>
              <a:gd name="T8" fmla="*/ 95 w 286"/>
              <a:gd name="T9" fmla="*/ 163 h 228"/>
              <a:gd name="T10" fmla="*/ 145 w 286"/>
              <a:gd name="T11" fmla="*/ 116 h 228"/>
              <a:gd name="T12" fmla="*/ 98 w 286"/>
              <a:gd name="T13" fmla="*/ 149 h 228"/>
              <a:gd name="T14" fmla="*/ 51 w 286"/>
              <a:gd name="T15" fmla="*/ 116 h 228"/>
              <a:gd name="T16" fmla="*/ 145 w 286"/>
              <a:gd name="T17" fmla="*/ 116 h 228"/>
              <a:gd name="T18" fmla="*/ 135 w 286"/>
              <a:gd name="T19" fmla="*/ 171 h 228"/>
              <a:gd name="T20" fmla="*/ 95 w 286"/>
              <a:gd name="T21" fmla="*/ 181 h 228"/>
              <a:gd name="T22" fmla="*/ 55 w 286"/>
              <a:gd name="T23" fmla="*/ 171 h 228"/>
              <a:gd name="T24" fmla="*/ 0 w 286"/>
              <a:gd name="T25" fmla="*/ 228 h 228"/>
              <a:gd name="T26" fmla="*/ 190 w 286"/>
              <a:gd name="T27" fmla="*/ 228 h 228"/>
              <a:gd name="T28" fmla="*/ 135 w 286"/>
              <a:gd name="T29" fmla="*/ 171 h 228"/>
              <a:gd name="T30" fmla="*/ 174 w 286"/>
              <a:gd name="T31" fmla="*/ 86 h 228"/>
              <a:gd name="T32" fmla="*/ 241 w 286"/>
              <a:gd name="T33" fmla="*/ 86 h 228"/>
              <a:gd name="T34" fmla="*/ 194 w 286"/>
              <a:gd name="T35" fmla="*/ 118 h 228"/>
              <a:gd name="T36" fmla="*/ 173 w 286"/>
              <a:gd name="T37" fmla="*/ 113 h 228"/>
              <a:gd name="T38" fmla="*/ 168 w 286"/>
              <a:gd name="T39" fmla="*/ 128 h 228"/>
              <a:gd name="T40" fmla="*/ 191 w 286"/>
              <a:gd name="T41" fmla="*/ 132 h 228"/>
              <a:gd name="T42" fmla="*/ 257 w 286"/>
              <a:gd name="T43" fmla="*/ 66 h 228"/>
              <a:gd name="T44" fmla="*/ 191 w 286"/>
              <a:gd name="T45" fmla="*/ 0 h 228"/>
              <a:gd name="T46" fmla="*/ 136 w 286"/>
              <a:gd name="T47" fmla="*/ 29 h 228"/>
              <a:gd name="T48" fmla="*/ 174 w 286"/>
              <a:gd name="T49" fmla="*/ 86 h 228"/>
              <a:gd name="T50" fmla="*/ 231 w 286"/>
              <a:gd name="T51" fmla="*/ 140 h 228"/>
              <a:gd name="T52" fmla="*/ 191 w 286"/>
              <a:gd name="T53" fmla="*/ 150 h 228"/>
              <a:gd name="T54" fmla="*/ 159 w 286"/>
              <a:gd name="T55" fmla="*/ 144 h 228"/>
              <a:gd name="T56" fmla="*/ 144 w 286"/>
              <a:gd name="T57" fmla="*/ 160 h 228"/>
              <a:gd name="T58" fmla="*/ 192 w 286"/>
              <a:gd name="T59" fmla="*/ 197 h 228"/>
              <a:gd name="T60" fmla="*/ 286 w 286"/>
              <a:gd name="T61" fmla="*/ 197 h 228"/>
              <a:gd name="T62" fmla="*/ 231 w 286"/>
              <a:gd name="T63" fmla="*/ 14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6" h="228">
                <a:moveTo>
                  <a:pt x="95" y="163"/>
                </a:moveTo>
                <a:cubicBezTo>
                  <a:pt x="132" y="163"/>
                  <a:pt x="161" y="133"/>
                  <a:pt x="161" y="97"/>
                </a:cubicBezTo>
                <a:cubicBezTo>
                  <a:pt x="161" y="60"/>
                  <a:pt x="132" y="31"/>
                  <a:pt x="95" y="31"/>
                </a:cubicBezTo>
                <a:cubicBezTo>
                  <a:pt x="59" y="31"/>
                  <a:pt x="29" y="60"/>
                  <a:pt x="29" y="97"/>
                </a:cubicBezTo>
                <a:cubicBezTo>
                  <a:pt x="29" y="133"/>
                  <a:pt x="59" y="163"/>
                  <a:pt x="95" y="163"/>
                </a:cubicBezTo>
                <a:close/>
                <a:moveTo>
                  <a:pt x="145" y="116"/>
                </a:moveTo>
                <a:cubicBezTo>
                  <a:pt x="135" y="136"/>
                  <a:pt x="118" y="149"/>
                  <a:pt x="98" y="149"/>
                </a:cubicBezTo>
                <a:cubicBezTo>
                  <a:pt x="79" y="149"/>
                  <a:pt x="61" y="136"/>
                  <a:pt x="51" y="116"/>
                </a:cubicBezTo>
                <a:lnTo>
                  <a:pt x="145" y="116"/>
                </a:lnTo>
                <a:close/>
                <a:moveTo>
                  <a:pt x="135" y="171"/>
                </a:moveTo>
                <a:cubicBezTo>
                  <a:pt x="123" y="178"/>
                  <a:pt x="109" y="181"/>
                  <a:pt x="95" y="181"/>
                </a:cubicBezTo>
                <a:cubicBezTo>
                  <a:pt x="81" y="181"/>
                  <a:pt x="67" y="178"/>
                  <a:pt x="55" y="171"/>
                </a:cubicBezTo>
                <a:cubicBezTo>
                  <a:pt x="30" y="178"/>
                  <a:pt x="9" y="194"/>
                  <a:pt x="0" y="228"/>
                </a:cubicBezTo>
                <a:cubicBezTo>
                  <a:pt x="190" y="228"/>
                  <a:pt x="190" y="228"/>
                  <a:pt x="190" y="228"/>
                </a:cubicBezTo>
                <a:cubicBezTo>
                  <a:pt x="181" y="194"/>
                  <a:pt x="161" y="178"/>
                  <a:pt x="135" y="171"/>
                </a:cubicBezTo>
                <a:close/>
                <a:moveTo>
                  <a:pt x="174" y="86"/>
                </a:moveTo>
                <a:cubicBezTo>
                  <a:pt x="241" y="86"/>
                  <a:pt x="241" y="86"/>
                  <a:pt x="241" y="86"/>
                </a:cubicBezTo>
                <a:cubicBezTo>
                  <a:pt x="231" y="105"/>
                  <a:pt x="214" y="118"/>
                  <a:pt x="194" y="118"/>
                </a:cubicBezTo>
                <a:cubicBezTo>
                  <a:pt x="187" y="118"/>
                  <a:pt x="180" y="116"/>
                  <a:pt x="173" y="113"/>
                </a:cubicBezTo>
                <a:cubicBezTo>
                  <a:pt x="172" y="118"/>
                  <a:pt x="170" y="123"/>
                  <a:pt x="168" y="128"/>
                </a:cubicBezTo>
                <a:cubicBezTo>
                  <a:pt x="175" y="130"/>
                  <a:pt x="183" y="132"/>
                  <a:pt x="191" y="132"/>
                </a:cubicBezTo>
                <a:cubicBezTo>
                  <a:pt x="227" y="132"/>
                  <a:pt x="257" y="102"/>
                  <a:pt x="257" y="66"/>
                </a:cubicBezTo>
                <a:cubicBezTo>
                  <a:pt x="257" y="29"/>
                  <a:pt x="227" y="0"/>
                  <a:pt x="191" y="0"/>
                </a:cubicBezTo>
                <a:cubicBezTo>
                  <a:pt x="168" y="0"/>
                  <a:pt x="148" y="11"/>
                  <a:pt x="136" y="29"/>
                </a:cubicBezTo>
                <a:cubicBezTo>
                  <a:pt x="156" y="41"/>
                  <a:pt x="171" y="61"/>
                  <a:pt x="174" y="86"/>
                </a:cubicBezTo>
                <a:close/>
                <a:moveTo>
                  <a:pt x="231" y="140"/>
                </a:moveTo>
                <a:cubicBezTo>
                  <a:pt x="219" y="147"/>
                  <a:pt x="205" y="150"/>
                  <a:pt x="191" y="150"/>
                </a:cubicBezTo>
                <a:cubicBezTo>
                  <a:pt x="180" y="150"/>
                  <a:pt x="169" y="148"/>
                  <a:pt x="159" y="144"/>
                </a:cubicBezTo>
                <a:cubicBezTo>
                  <a:pt x="155" y="150"/>
                  <a:pt x="150" y="155"/>
                  <a:pt x="144" y="160"/>
                </a:cubicBezTo>
                <a:cubicBezTo>
                  <a:pt x="165" y="166"/>
                  <a:pt x="181" y="179"/>
                  <a:pt x="192" y="197"/>
                </a:cubicBezTo>
                <a:cubicBezTo>
                  <a:pt x="286" y="197"/>
                  <a:pt x="286" y="197"/>
                  <a:pt x="286" y="197"/>
                </a:cubicBezTo>
                <a:cubicBezTo>
                  <a:pt x="277" y="163"/>
                  <a:pt x="256" y="147"/>
                  <a:pt x="231" y="14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Freeform 133"/>
          <p:cNvSpPr>
            <a:spLocks noEditPoints="1"/>
          </p:cNvSpPr>
          <p:nvPr/>
        </p:nvSpPr>
        <p:spPr bwMode="auto">
          <a:xfrm>
            <a:off x="7516643" y="3353420"/>
            <a:ext cx="319071" cy="320657"/>
          </a:xfrm>
          <a:custGeom>
            <a:avLst/>
            <a:gdLst>
              <a:gd name="T0" fmla="*/ 296 w 296"/>
              <a:gd name="T1" fmla="*/ 148 h 296"/>
              <a:gd name="T2" fmla="*/ 191 w 296"/>
              <a:gd name="T3" fmla="*/ 107 h 296"/>
              <a:gd name="T4" fmla="*/ 196 w 296"/>
              <a:gd name="T5" fmla="*/ 69 h 296"/>
              <a:gd name="T6" fmla="*/ 186 w 296"/>
              <a:gd name="T7" fmla="*/ 65 h 296"/>
              <a:gd name="T8" fmla="*/ 196 w 296"/>
              <a:gd name="T9" fmla="*/ 69 h 296"/>
              <a:gd name="T10" fmla="*/ 117 w 296"/>
              <a:gd name="T11" fmla="*/ 26 h 296"/>
              <a:gd name="T12" fmla="*/ 103 w 296"/>
              <a:gd name="T13" fmla="*/ 26 h 296"/>
              <a:gd name="T14" fmla="*/ 105 w 296"/>
              <a:gd name="T15" fmla="*/ 34 h 296"/>
              <a:gd name="T16" fmla="*/ 95 w 296"/>
              <a:gd name="T17" fmla="*/ 27 h 296"/>
              <a:gd name="T18" fmla="*/ 88 w 296"/>
              <a:gd name="T19" fmla="*/ 30 h 296"/>
              <a:gd name="T20" fmla="*/ 87 w 296"/>
              <a:gd name="T21" fmla="*/ 39 h 296"/>
              <a:gd name="T22" fmla="*/ 81 w 296"/>
              <a:gd name="T23" fmla="*/ 43 h 296"/>
              <a:gd name="T24" fmla="*/ 71 w 296"/>
              <a:gd name="T25" fmla="*/ 40 h 296"/>
              <a:gd name="T26" fmla="*/ 70 w 296"/>
              <a:gd name="T27" fmla="*/ 54 h 296"/>
              <a:gd name="T28" fmla="*/ 17 w 296"/>
              <a:gd name="T29" fmla="*/ 162 h 296"/>
              <a:gd name="T30" fmla="*/ 17 w 296"/>
              <a:gd name="T31" fmla="*/ 162 h 296"/>
              <a:gd name="T32" fmla="*/ 82 w 296"/>
              <a:gd name="T33" fmla="*/ 266 h 296"/>
              <a:gd name="T34" fmla="*/ 71 w 296"/>
              <a:gd name="T35" fmla="*/ 202 h 296"/>
              <a:gd name="T36" fmla="*/ 18 w 296"/>
              <a:gd name="T37" fmla="*/ 152 h 296"/>
              <a:gd name="T38" fmla="*/ 50 w 296"/>
              <a:gd name="T39" fmla="*/ 58 h 296"/>
              <a:gd name="T40" fmla="*/ 80 w 296"/>
              <a:gd name="T41" fmla="*/ 55 h 296"/>
              <a:gd name="T42" fmla="*/ 95 w 296"/>
              <a:gd name="T43" fmla="*/ 37 h 296"/>
              <a:gd name="T44" fmla="*/ 88 w 296"/>
              <a:gd name="T45" fmla="*/ 57 h 296"/>
              <a:gd name="T46" fmla="*/ 105 w 296"/>
              <a:gd name="T47" fmla="*/ 38 h 296"/>
              <a:gd name="T48" fmla="*/ 116 w 296"/>
              <a:gd name="T49" fmla="*/ 40 h 296"/>
              <a:gd name="T50" fmla="*/ 120 w 296"/>
              <a:gd name="T51" fmla="*/ 67 h 296"/>
              <a:gd name="T52" fmla="*/ 114 w 296"/>
              <a:gd name="T53" fmla="*/ 76 h 296"/>
              <a:gd name="T54" fmla="*/ 102 w 296"/>
              <a:gd name="T55" fmla="*/ 51 h 296"/>
              <a:gd name="T56" fmla="*/ 76 w 296"/>
              <a:gd name="T57" fmla="*/ 94 h 296"/>
              <a:gd name="T58" fmla="*/ 102 w 296"/>
              <a:gd name="T59" fmla="*/ 78 h 296"/>
              <a:gd name="T60" fmla="*/ 127 w 296"/>
              <a:gd name="T61" fmla="*/ 115 h 296"/>
              <a:gd name="T62" fmla="*/ 124 w 296"/>
              <a:gd name="T63" fmla="*/ 110 h 296"/>
              <a:gd name="T64" fmla="*/ 112 w 296"/>
              <a:gd name="T65" fmla="*/ 117 h 296"/>
              <a:gd name="T66" fmla="*/ 76 w 296"/>
              <a:gd name="T67" fmla="*/ 161 h 296"/>
              <a:gd name="T68" fmla="*/ 48 w 296"/>
              <a:gd name="T69" fmla="*/ 154 h 296"/>
              <a:gd name="T70" fmla="*/ 45 w 296"/>
              <a:gd name="T71" fmla="*/ 173 h 296"/>
              <a:gd name="T72" fmla="*/ 98 w 296"/>
              <a:gd name="T73" fmla="*/ 187 h 296"/>
              <a:gd name="T74" fmla="*/ 149 w 296"/>
              <a:gd name="T75" fmla="*/ 218 h 296"/>
              <a:gd name="T76" fmla="*/ 88 w 296"/>
              <a:gd name="T77" fmla="*/ 73 h 296"/>
              <a:gd name="T78" fmla="*/ 94 w 296"/>
              <a:gd name="T79" fmla="*/ 69 h 296"/>
              <a:gd name="T80" fmla="*/ 143 w 296"/>
              <a:gd name="T81" fmla="*/ 59 h 296"/>
              <a:gd name="T82" fmla="*/ 134 w 296"/>
              <a:gd name="T83" fmla="*/ 25 h 296"/>
              <a:gd name="T84" fmla="*/ 147 w 296"/>
              <a:gd name="T85" fmla="*/ 15 h 296"/>
              <a:gd name="T86" fmla="*/ 145 w 296"/>
              <a:gd name="T87" fmla="*/ 76 h 296"/>
              <a:gd name="T88" fmla="*/ 198 w 296"/>
              <a:gd name="T89" fmla="*/ 195 h 296"/>
              <a:gd name="T90" fmla="*/ 182 w 296"/>
              <a:gd name="T91" fmla="*/ 139 h 296"/>
              <a:gd name="T92" fmla="*/ 193 w 296"/>
              <a:gd name="T93" fmla="*/ 118 h 296"/>
              <a:gd name="T94" fmla="*/ 216 w 296"/>
              <a:gd name="T95" fmla="*/ 90 h 296"/>
              <a:gd name="T96" fmla="*/ 233 w 296"/>
              <a:gd name="T97" fmla="*/ 49 h 296"/>
              <a:gd name="T98" fmla="*/ 254 w 296"/>
              <a:gd name="T99" fmla="*/ 69 h 296"/>
              <a:gd name="T100" fmla="*/ 279 w 296"/>
              <a:gd name="T101" fmla="*/ 123 h 296"/>
              <a:gd name="T102" fmla="*/ 277 w 296"/>
              <a:gd name="T103" fmla="*/ 185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6" h="296">
                <a:moveTo>
                  <a:pt x="148" y="0"/>
                </a:move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30" y="296"/>
                  <a:pt x="296" y="230"/>
                  <a:pt x="296" y="148"/>
                </a:cubicBezTo>
                <a:cubicBezTo>
                  <a:pt x="296" y="66"/>
                  <a:pt x="230" y="0"/>
                  <a:pt x="148" y="0"/>
                </a:cubicBezTo>
                <a:close/>
                <a:moveTo>
                  <a:pt x="197" y="102"/>
                </a:moveTo>
                <a:cubicBezTo>
                  <a:pt x="197" y="106"/>
                  <a:pt x="197" y="106"/>
                  <a:pt x="197" y="106"/>
                </a:cubicBezTo>
                <a:cubicBezTo>
                  <a:pt x="191" y="107"/>
                  <a:pt x="191" y="107"/>
                  <a:pt x="191" y="107"/>
                </a:cubicBezTo>
                <a:cubicBezTo>
                  <a:pt x="188" y="101"/>
                  <a:pt x="188" y="101"/>
                  <a:pt x="188" y="101"/>
                </a:cubicBezTo>
                <a:cubicBezTo>
                  <a:pt x="188" y="88"/>
                  <a:pt x="188" y="88"/>
                  <a:pt x="188" y="88"/>
                </a:cubicBezTo>
                <a:lnTo>
                  <a:pt x="197" y="102"/>
                </a:lnTo>
                <a:close/>
                <a:moveTo>
                  <a:pt x="196" y="69"/>
                </a:moveTo>
                <a:cubicBezTo>
                  <a:pt x="193" y="72"/>
                  <a:pt x="193" y="72"/>
                  <a:pt x="193" y="72"/>
                </a:cubicBezTo>
                <a:cubicBezTo>
                  <a:pt x="187" y="71"/>
                  <a:pt x="187" y="71"/>
                  <a:pt x="187" y="71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91" y="66"/>
                  <a:pt x="191" y="66"/>
                  <a:pt x="191" y="66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7" y="65"/>
                  <a:pt x="197" y="65"/>
                  <a:pt x="197" y="65"/>
                </a:cubicBezTo>
                <a:lnTo>
                  <a:pt x="196" y="69"/>
                </a:lnTo>
                <a:close/>
                <a:moveTo>
                  <a:pt x="115" y="22"/>
                </a:moveTo>
                <a:cubicBezTo>
                  <a:pt x="118" y="19"/>
                  <a:pt x="118" y="19"/>
                  <a:pt x="118" y="19"/>
                </a:cubicBezTo>
                <a:cubicBezTo>
                  <a:pt x="122" y="18"/>
                  <a:pt x="127" y="17"/>
                  <a:pt x="131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0" y="26"/>
                  <a:pt x="110" y="26"/>
                  <a:pt x="110" y="26"/>
                </a:cubicBezTo>
                <a:lnTo>
                  <a:pt x="115" y="22"/>
                </a:lnTo>
                <a:close/>
                <a:moveTo>
                  <a:pt x="101" y="25"/>
                </a:moveTo>
                <a:cubicBezTo>
                  <a:pt x="103" y="26"/>
                  <a:pt x="103" y="26"/>
                  <a:pt x="103" y="26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0" y="31"/>
                  <a:pt x="100" y="31"/>
                  <a:pt x="100" y="31"/>
                </a:cubicBezTo>
                <a:lnTo>
                  <a:pt x="101" y="25"/>
                </a:lnTo>
                <a:close/>
                <a:moveTo>
                  <a:pt x="95" y="26"/>
                </a:moveTo>
                <a:cubicBezTo>
                  <a:pt x="95" y="27"/>
                  <a:pt x="95" y="27"/>
                  <a:pt x="95" y="27"/>
                </a:cubicBezTo>
                <a:cubicBezTo>
                  <a:pt x="94" y="29"/>
                  <a:pt x="94" y="29"/>
                  <a:pt x="94" y="29"/>
                </a:cubicBezTo>
                <a:cubicBezTo>
                  <a:pt x="91" y="30"/>
                  <a:pt x="91" y="30"/>
                  <a:pt x="91" y="30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0"/>
                  <a:pt x="88" y="30"/>
                  <a:pt x="88" y="30"/>
                </a:cubicBezTo>
                <a:cubicBezTo>
                  <a:pt x="90" y="29"/>
                  <a:pt x="92" y="27"/>
                  <a:pt x="95" y="26"/>
                </a:cubicBezTo>
                <a:close/>
                <a:moveTo>
                  <a:pt x="81" y="43"/>
                </a:move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2"/>
                  <a:pt x="87" y="42"/>
                  <a:pt x="87" y="42"/>
                </a:cubicBezTo>
                <a:cubicBezTo>
                  <a:pt x="84" y="45"/>
                  <a:pt x="84" y="45"/>
                  <a:pt x="84" y="45"/>
                </a:cubicBezTo>
                <a:cubicBezTo>
                  <a:pt x="80" y="45"/>
                  <a:pt x="80" y="45"/>
                  <a:pt x="80" y="45"/>
                </a:cubicBezTo>
                <a:lnTo>
                  <a:pt x="81" y="43"/>
                </a:lnTo>
                <a:close/>
                <a:moveTo>
                  <a:pt x="54" y="54"/>
                </a:move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7"/>
                  <a:pt x="66" y="43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8" y="39"/>
                  <a:pt x="78" y="39"/>
                  <a:pt x="78" y="39"/>
                </a:cubicBezTo>
                <a:cubicBezTo>
                  <a:pt x="78" y="46"/>
                  <a:pt x="78" y="46"/>
                  <a:pt x="78" y="46"/>
                </a:cubicBezTo>
                <a:cubicBezTo>
                  <a:pt x="70" y="54"/>
                  <a:pt x="70" y="54"/>
                  <a:pt x="70" y="54"/>
                </a:cubicBezTo>
                <a:cubicBezTo>
                  <a:pt x="60" y="59"/>
                  <a:pt x="60" y="59"/>
                  <a:pt x="60" y="59"/>
                </a:cubicBezTo>
                <a:cubicBezTo>
                  <a:pt x="54" y="55"/>
                  <a:pt x="54" y="55"/>
                  <a:pt x="54" y="55"/>
                </a:cubicBezTo>
                <a:lnTo>
                  <a:pt x="54" y="54"/>
                </a:lnTo>
                <a:close/>
                <a:moveTo>
                  <a:pt x="17" y="162"/>
                </a:moveTo>
                <a:cubicBezTo>
                  <a:pt x="15" y="156"/>
                  <a:pt x="15" y="156"/>
                  <a:pt x="15" y="156"/>
                </a:cubicBezTo>
                <a:cubicBezTo>
                  <a:pt x="15" y="156"/>
                  <a:pt x="15" y="155"/>
                  <a:pt x="15" y="155"/>
                </a:cubicBezTo>
                <a:cubicBezTo>
                  <a:pt x="17" y="160"/>
                  <a:pt x="17" y="160"/>
                  <a:pt x="17" y="160"/>
                </a:cubicBezTo>
                <a:lnTo>
                  <a:pt x="17" y="162"/>
                </a:lnTo>
                <a:close/>
                <a:moveTo>
                  <a:pt x="141" y="245"/>
                </a:moveTo>
                <a:cubicBezTo>
                  <a:pt x="126" y="256"/>
                  <a:pt x="126" y="256"/>
                  <a:pt x="126" y="256"/>
                </a:cubicBezTo>
                <a:cubicBezTo>
                  <a:pt x="109" y="277"/>
                  <a:pt x="109" y="277"/>
                  <a:pt x="109" y="277"/>
                </a:cubicBezTo>
                <a:cubicBezTo>
                  <a:pt x="100" y="274"/>
                  <a:pt x="91" y="270"/>
                  <a:pt x="82" y="266"/>
                </a:cubicBezTo>
                <a:cubicBezTo>
                  <a:pt x="82" y="249"/>
                  <a:pt x="82" y="249"/>
                  <a:pt x="82" y="249"/>
                </a:cubicBezTo>
                <a:cubicBezTo>
                  <a:pt x="66" y="218"/>
                  <a:pt x="66" y="218"/>
                  <a:pt x="66" y="218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71" y="202"/>
                  <a:pt x="71" y="202"/>
                  <a:pt x="71" y="202"/>
                </a:cubicBezTo>
                <a:cubicBezTo>
                  <a:pt x="71" y="194"/>
                  <a:pt x="71" y="194"/>
                  <a:pt x="71" y="194"/>
                </a:cubicBezTo>
                <a:cubicBezTo>
                  <a:pt x="66" y="189"/>
                  <a:pt x="66" y="189"/>
                  <a:pt x="66" y="189"/>
                </a:cubicBezTo>
                <a:cubicBezTo>
                  <a:pt x="30" y="173"/>
                  <a:pt x="30" y="173"/>
                  <a:pt x="30" y="173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0"/>
                </a:cubicBezTo>
                <a:cubicBezTo>
                  <a:pt x="14" y="115"/>
                  <a:pt x="28" y="82"/>
                  <a:pt x="50" y="58"/>
                </a:cubicBezTo>
                <a:cubicBezTo>
                  <a:pt x="54" y="60"/>
                  <a:pt x="54" y="60"/>
                  <a:pt x="54" y="60"/>
                </a:cubicBezTo>
                <a:cubicBezTo>
                  <a:pt x="77" y="56"/>
                  <a:pt x="77" y="56"/>
                  <a:pt x="77" y="56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5"/>
                  <a:pt x="80" y="55"/>
                  <a:pt x="80" y="55"/>
                </a:cubicBezTo>
                <a:cubicBezTo>
                  <a:pt x="79" y="59"/>
                  <a:pt x="79" y="59"/>
                  <a:pt x="79" y="59"/>
                </a:cubicBezTo>
                <a:cubicBezTo>
                  <a:pt x="78" y="60"/>
                  <a:pt x="78" y="60"/>
                  <a:pt x="78" y="60"/>
                </a:cubicBezTo>
                <a:cubicBezTo>
                  <a:pt x="94" y="38"/>
                  <a:pt x="94" y="38"/>
                  <a:pt x="94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6" y="37"/>
                  <a:pt x="96" y="37"/>
                  <a:pt x="96" y="37"/>
                </a:cubicBezTo>
                <a:cubicBezTo>
                  <a:pt x="97" y="38"/>
                  <a:pt x="97" y="38"/>
                  <a:pt x="97" y="38"/>
                </a:cubicBezTo>
                <a:cubicBezTo>
                  <a:pt x="98" y="39"/>
                  <a:pt x="98" y="39"/>
                  <a:pt x="98" y="39"/>
                </a:cubicBezTo>
                <a:cubicBezTo>
                  <a:pt x="88" y="57"/>
                  <a:pt x="88" y="57"/>
                  <a:pt x="88" y="57"/>
                </a:cubicBezTo>
                <a:cubicBezTo>
                  <a:pt x="92" y="61"/>
                  <a:pt x="92" y="61"/>
                  <a:pt x="92" y="61"/>
                </a:cubicBezTo>
                <a:cubicBezTo>
                  <a:pt x="97" y="57"/>
                  <a:pt x="97" y="57"/>
                  <a:pt x="97" y="57"/>
                </a:cubicBezTo>
                <a:cubicBezTo>
                  <a:pt x="99" y="40"/>
                  <a:pt x="99" y="40"/>
                  <a:pt x="99" y="40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99" y="60"/>
                  <a:pt x="99" y="60"/>
                  <a:pt x="99" y="60"/>
                </a:cubicBezTo>
                <a:cubicBezTo>
                  <a:pt x="77" y="77"/>
                  <a:pt x="77" y="77"/>
                  <a:pt x="77" y="77"/>
                </a:cubicBezTo>
                <a:cubicBezTo>
                  <a:pt x="70" y="88"/>
                  <a:pt x="70" y="88"/>
                  <a:pt x="70" y="88"/>
                </a:cubicBezTo>
                <a:cubicBezTo>
                  <a:pt x="76" y="94"/>
                  <a:pt x="76" y="94"/>
                  <a:pt x="76" y="94"/>
                </a:cubicBezTo>
                <a:cubicBezTo>
                  <a:pt x="86" y="99"/>
                  <a:pt x="86" y="99"/>
                  <a:pt x="86" y="99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9" y="81"/>
                  <a:pt x="99" y="81"/>
                  <a:pt x="99" y="81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27" y="115"/>
                  <a:pt x="127" y="115"/>
                  <a:pt x="127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05" y="112"/>
                  <a:pt x="105" y="112"/>
                  <a:pt x="105" y="112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76" y="161"/>
                  <a:pt x="76" y="161"/>
                  <a:pt x="76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69" y="154"/>
                  <a:pt x="69" y="154"/>
                  <a:pt x="69" y="154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43" y="161"/>
                  <a:pt x="43" y="161"/>
                  <a:pt x="43" y="161"/>
                </a:cubicBezTo>
                <a:cubicBezTo>
                  <a:pt x="42" y="165"/>
                  <a:pt x="42" y="165"/>
                  <a:pt x="42" y="165"/>
                </a:cubicBezTo>
                <a:cubicBezTo>
                  <a:pt x="42" y="170"/>
                  <a:pt x="42" y="170"/>
                  <a:pt x="42" y="170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98" y="187"/>
                  <a:pt x="98" y="187"/>
                  <a:pt x="98" y="187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23" y="207"/>
                  <a:pt x="123" y="207"/>
                  <a:pt x="123" y="207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9" y="218"/>
                  <a:pt x="149" y="218"/>
                  <a:pt x="149" y="218"/>
                </a:cubicBezTo>
                <a:lnTo>
                  <a:pt x="141" y="245"/>
                </a:lnTo>
                <a:close/>
                <a:moveTo>
                  <a:pt x="95" y="72"/>
                </a:moveTo>
                <a:cubicBezTo>
                  <a:pt x="94" y="73"/>
                  <a:pt x="94" y="73"/>
                  <a:pt x="94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92" y="67"/>
                  <a:pt x="92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9"/>
                  <a:pt x="94" y="69"/>
                  <a:pt x="94" y="69"/>
                </a:cubicBezTo>
                <a:lnTo>
                  <a:pt x="95" y="72"/>
                </a:lnTo>
                <a:close/>
                <a:moveTo>
                  <a:pt x="145" y="76"/>
                </a:moveTo>
                <a:cubicBezTo>
                  <a:pt x="142" y="67"/>
                  <a:pt x="142" y="67"/>
                  <a:pt x="142" y="67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5" y="29"/>
                  <a:pt x="145" y="29"/>
                  <a:pt x="145" y="29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2" y="16"/>
                  <a:pt x="145" y="15"/>
                  <a:pt x="147" y="15"/>
                </a:cubicBezTo>
                <a:cubicBezTo>
                  <a:pt x="165" y="15"/>
                  <a:pt x="181" y="19"/>
                  <a:pt x="197" y="25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50" y="81"/>
                  <a:pt x="150" y="81"/>
                  <a:pt x="150" y="81"/>
                </a:cubicBezTo>
                <a:lnTo>
                  <a:pt x="145" y="76"/>
                </a:lnTo>
                <a:close/>
                <a:moveTo>
                  <a:pt x="277" y="185"/>
                </a:moveTo>
                <a:cubicBezTo>
                  <a:pt x="269" y="214"/>
                  <a:pt x="250" y="240"/>
                  <a:pt x="226" y="258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198" y="195"/>
                  <a:pt x="198" y="195"/>
                  <a:pt x="198" y="195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1" y="132"/>
                  <a:pt x="181" y="132"/>
                  <a:pt x="181" y="132"/>
                </a:cubicBezTo>
                <a:cubicBezTo>
                  <a:pt x="182" y="126"/>
                  <a:pt x="182" y="126"/>
                  <a:pt x="182" y="126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91" y="115"/>
                  <a:pt x="191" y="115"/>
                  <a:pt x="191" y="115"/>
                </a:cubicBezTo>
                <a:cubicBezTo>
                  <a:pt x="190" y="112"/>
                  <a:pt x="190" y="112"/>
                  <a:pt x="190" y="112"/>
                </a:cubicBezTo>
                <a:cubicBezTo>
                  <a:pt x="216" y="93"/>
                  <a:pt x="216" y="93"/>
                  <a:pt x="216" y="93"/>
                </a:cubicBezTo>
                <a:cubicBezTo>
                  <a:pt x="216" y="90"/>
                  <a:pt x="216" y="90"/>
                  <a:pt x="216" y="90"/>
                </a:cubicBezTo>
                <a:cubicBezTo>
                  <a:pt x="207" y="83"/>
                  <a:pt x="207" y="83"/>
                  <a:pt x="207" y="83"/>
                </a:cubicBezTo>
                <a:cubicBezTo>
                  <a:pt x="206" y="79"/>
                  <a:pt x="206" y="79"/>
                  <a:pt x="206" y="79"/>
                </a:cubicBezTo>
                <a:cubicBezTo>
                  <a:pt x="226" y="53"/>
                  <a:pt x="226" y="53"/>
                  <a:pt x="226" y="53"/>
                </a:cubicBezTo>
                <a:cubicBezTo>
                  <a:pt x="233" y="49"/>
                  <a:pt x="233" y="49"/>
                  <a:pt x="233" y="49"/>
                </a:cubicBezTo>
                <a:cubicBezTo>
                  <a:pt x="237" y="50"/>
                  <a:pt x="237" y="50"/>
                  <a:pt x="237" y="50"/>
                </a:cubicBezTo>
                <a:cubicBezTo>
                  <a:pt x="242" y="54"/>
                  <a:pt x="247" y="59"/>
                  <a:pt x="251" y="64"/>
                </a:cubicBezTo>
                <a:cubicBezTo>
                  <a:pt x="249" y="64"/>
                  <a:pt x="249" y="64"/>
                  <a:pt x="249" y="64"/>
                </a:cubicBezTo>
                <a:cubicBezTo>
                  <a:pt x="254" y="69"/>
                  <a:pt x="254" y="69"/>
                  <a:pt x="254" y="69"/>
                </a:cubicBezTo>
                <a:cubicBezTo>
                  <a:pt x="255" y="69"/>
                  <a:pt x="255" y="69"/>
                  <a:pt x="255" y="69"/>
                </a:cubicBezTo>
                <a:cubicBezTo>
                  <a:pt x="266" y="84"/>
                  <a:pt x="275" y="101"/>
                  <a:pt x="279" y="121"/>
                </a:cubicBezTo>
                <a:cubicBezTo>
                  <a:pt x="278" y="122"/>
                  <a:pt x="278" y="122"/>
                  <a:pt x="278" y="122"/>
                </a:cubicBezTo>
                <a:cubicBezTo>
                  <a:pt x="279" y="123"/>
                  <a:pt x="279" y="123"/>
                  <a:pt x="279" y="123"/>
                </a:cubicBezTo>
                <a:cubicBezTo>
                  <a:pt x="281" y="131"/>
                  <a:pt x="282" y="140"/>
                  <a:pt x="282" y="148"/>
                </a:cubicBezTo>
                <a:cubicBezTo>
                  <a:pt x="282" y="160"/>
                  <a:pt x="280" y="172"/>
                  <a:pt x="277" y="183"/>
                </a:cubicBezTo>
                <a:cubicBezTo>
                  <a:pt x="276" y="184"/>
                  <a:pt x="276" y="184"/>
                  <a:pt x="276" y="184"/>
                </a:cubicBezTo>
                <a:lnTo>
                  <a:pt x="277" y="18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99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6" name="Group 4"/>
          <p:cNvGrpSpPr/>
          <p:nvPr/>
        </p:nvGrpSpPr>
        <p:grpSpPr>
          <a:xfrm>
            <a:off x="3953312" y="791741"/>
            <a:ext cx="5190687" cy="3846460"/>
            <a:chOff x="6117204" y="1331647"/>
            <a:chExt cx="6327659" cy="468899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 flipH="1">
              <a:off x="10989766" y="1331647"/>
              <a:ext cx="510077" cy="2021713"/>
            </a:xfrm>
            <a:custGeom>
              <a:avLst/>
              <a:gdLst>
                <a:gd name="T0" fmla="*/ 192 w 192"/>
                <a:gd name="T1" fmla="*/ 724 h 761"/>
                <a:gd name="T2" fmla="*/ 0 w 192"/>
                <a:gd name="T3" fmla="*/ 0 h 761"/>
                <a:gd name="T4" fmla="*/ 0 w 192"/>
                <a:gd name="T5" fmla="*/ 223 h 761"/>
                <a:gd name="T6" fmla="*/ 192 w 192"/>
                <a:gd name="T7" fmla="*/ 761 h 761"/>
                <a:gd name="T8" fmla="*/ 192 w 192"/>
                <a:gd name="T9" fmla="*/ 72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61">
                  <a:moveTo>
                    <a:pt x="192" y="724"/>
                  </a:moveTo>
                  <a:lnTo>
                    <a:pt x="0" y="0"/>
                  </a:lnTo>
                  <a:lnTo>
                    <a:pt x="0" y="223"/>
                  </a:lnTo>
                  <a:lnTo>
                    <a:pt x="192" y="761"/>
                  </a:lnTo>
                  <a:lnTo>
                    <a:pt x="192" y="724"/>
                  </a:lnTo>
                  <a:close/>
                </a:path>
              </a:pathLst>
            </a:cu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 flipH="1">
              <a:off x="10984450" y="2351803"/>
              <a:ext cx="528675" cy="1179554"/>
            </a:xfrm>
            <a:custGeom>
              <a:avLst/>
              <a:gdLst>
                <a:gd name="T0" fmla="*/ 199 w 199"/>
                <a:gd name="T1" fmla="*/ 408 h 444"/>
                <a:gd name="T2" fmla="*/ 0 w 199"/>
                <a:gd name="T3" fmla="*/ 0 h 444"/>
                <a:gd name="T4" fmla="*/ 0 w 199"/>
                <a:gd name="T5" fmla="*/ 228 h 444"/>
                <a:gd name="T6" fmla="*/ 199 w 199"/>
                <a:gd name="T7" fmla="*/ 444 h 444"/>
                <a:gd name="T8" fmla="*/ 199 w 199"/>
                <a:gd name="T9" fmla="*/ 408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444">
                  <a:moveTo>
                    <a:pt x="199" y="408"/>
                  </a:moveTo>
                  <a:lnTo>
                    <a:pt x="0" y="0"/>
                  </a:lnTo>
                  <a:lnTo>
                    <a:pt x="0" y="228"/>
                  </a:lnTo>
                  <a:lnTo>
                    <a:pt x="199" y="444"/>
                  </a:lnTo>
                  <a:lnTo>
                    <a:pt x="199" y="40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 flipH="1">
              <a:off x="10997734" y="3366643"/>
              <a:ext cx="515391" cy="600404"/>
            </a:xfrm>
            <a:custGeom>
              <a:avLst/>
              <a:gdLst>
                <a:gd name="T0" fmla="*/ 194 w 194"/>
                <a:gd name="T1" fmla="*/ 98 h 226"/>
                <a:gd name="T2" fmla="*/ 0 w 194"/>
                <a:gd name="T3" fmla="*/ 0 h 226"/>
                <a:gd name="T4" fmla="*/ 0 w 194"/>
                <a:gd name="T5" fmla="*/ 226 h 226"/>
                <a:gd name="T6" fmla="*/ 194 w 194"/>
                <a:gd name="T7" fmla="*/ 133 h 226"/>
                <a:gd name="T8" fmla="*/ 194 w 194"/>
                <a:gd name="T9" fmla="*/ 9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26">
                  <a:moveTo>
                    <a:pt x="194" y="98"/>
                  </a:moveTo>
                  <a:lnTo>
                    <a:pt x="0" y="0"/>
                  </a:lnTo>
                  <a:lnTo>
                    <a:pt x="0" y="226"/>
                  </a:lnTo>
                  <a:lnTo>
                    <a:pt x="194" y="133"/>
                  </a:lnTo>
                  <a:lnTo>
                    <a:pt x="194" y="98"/>
                  </a:lnTo>
                  <a:close/>
                </a:path>
              </a:pathLst>
            </a:cu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 flipH="1">
              <a:off x="10984450" y="3815618"/>
              <a:ext cx="528675" cy="1176897"/>
            </a:xfrm>
            <a:custGeom>
              <a:avLst/>
              <a:gdLst>
                <a:gd name="T0" fmla="*/ 199 w 199"/>
                <a:gd name="T1" fmla="*/ 0 h 443"/>
                <a:gd name="T2" fmla="*/ 0 w 199"/>
                <a:gd name="T3" fmla="*/ 218 h 443"/>
                <a:gd name="T4" fmla="*/ 0 w 199"/>
                <a:gd name="T5" fmla="*/ 443 h 443"/>
                <a:gd name="T6" fmla="*/ 199 w 199"/>
                <a:gd name="T7" fmla="*/ 35 h 443"/>
                <a:gd name="T8" fmla="*/ 199 w 199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443">
                  <a:moveTo>
                    <a:pt x="199" y="0"/>
                  </a:moveTo>
                  <a:lnTo>
                    <a:pt x="0" y="218"/>
                  </a:lnTo>
                  <a:lnTo>
                    <a:pt x="0" y="443"/>
                  </a:lnTo>
                  <a:lnTo>
                    <a:pt x="199" y="35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 flipH="1">
              <a:off x="10979138" y="3985644"/>
              <a:ext cx="539302" cy="2029684"/>
            </a:xfrm>
            <a:custGeom>
              <a:avLst/>
              <a:gdLst>
                <a:gd name="T0" fmla="*/ 203 w 203"/>
                <a:gd name="T1" fmla="*/ 0 h 764"/>
                <a:gd name="T2" fmla="*/ 0 w 203"/>
                <a:gd name="T3" fmla="*/ 536 h 764"/>
                <a:gd name="T4" fmla="*/ 0 w 203"/>
                <a:gd name="T5" fmla="*/ 764 h 764"/>
                <a:gd name="T6" fmla="*/ 203 w 203"/>
                <a:gd name="T7" fmla="*/ 35 h 764"/>
                <a:gd name="T8" fmla="*/ 203 w 203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764">
                  <a:moveTo>
                    <a:pt x="203" y="0"/>
                  </a:moveTo>
                  <a:lnTo>
                    <a:pt x="0" y="536"/>
                  </a:lnTo>
                  <a:lnTo>
                    <a:pt x="0" y="764"/>
                  </a:lnTo>
                  <a:lnTo>
                    <a:pt x="203" y="35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37"/>
            <p:cNvSpPr>
              <a:spLocks noChangeArrowheads="1"/>
            </p:cNvSpPr>
            <p:nvPr/>
          </p:nvSpPr>
          <p:spPr bwMode="auto">
            <a:xfrm flipH="1">
              <a:off x="11499842" y="1331647"/>
              <a:ext cx="944563" cy="592433"/>
            </a:xfrm>
            <a:prstGeom prst="rect">
              <a:avLst/>
            </a:pr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38"/>
            <p:cNvSpPr>
              <a:spLocks noChangeArrowheads="1"/>
            </p:cNvSpPr>
            <p:nvPr/>
          </p:nvSpPr>
          <p:spPr bwMode="auto">
            <a:xfrm flipH="1">
              <a:off x="11513125" y="2351803"/>
              <a:ext cx="926808" cy="6057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39"/>
            <p:cNvSpPr>
              <a:spLocks noChangeArrowheads="1"/>
            </p:cNvSpPr>
            <p:nvPr/>
          </p:nvSpPr>
          <p:spPr bwMode="auto">
            <a:xfrm flipH="1">
              <a:off x="11513125" y="3366643"/>
              <a:ext cx="926808" cy="600404"/>
            </a:xfrm>
            <a:prstGeom prst="rect">
              <a:avLst/>
            </a:pr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40"/>
            <p:cNvSpPr>
              <a:spLocks noChangeArrowheads="1"/>
            </p:cNvSpPr>
            <p:nvPr/>
          </p:nvSpPr>
          <p:spPr bwMode="auto">
            <a:xfrm flipH="1">
              <a:off x="11507812" y="4389455"/>
              <a:ext cx="933911" cy="59774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41"/>
            <p:cNvSpPr>
              <a:spLocks noChangeArrowheads="1"/>
            </p:cNvSpPr>
            <p:nvPr/>
          </p:nvSpPr>
          <p:spPr bwMode="auto">
            <a:xfrm flipH="1">
              <a:off x="11518440" y="5409609"/>
              <a:ext cx="926423" cy="611031"/>
            </a:xfrm>
            <a:prstGeom prst="rect">
              <a:avLst/>
            </a:pr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42"/>
            <p:cNvSpPr>
              <a:spLocks noChangeArrowheads="1"/>
            </p:cNvSpPr>
            <p:nvPr/>
          </p:nvSpPr>
          <p:spPr bwMode="auto">
            <a:xfrm flipH="1">
              <a:off x="9337271" y="3255065"/>
              <a:ext cx="1656000" cy="98295"/>
            </a:xfrm>
            <a:prstGeom prst="rect">
              <a:avLst/>
            </a:pr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43"/>
            <p:cNvSpPr>
              <a:spLocks noEditPoints="1"/>
            </p:cNvSpPr>
            <p:nvPr/>
          </p:nvSpPr>
          <p:spPr bwMode="auto">
            <a:xfrm flipH="1">
              <a:off x="8721410" y="1708892"/>
              <a:ext cx="584464" cy="1160957"/>
            </a:xfrm>
            <a:custGeom>
              <a:avLst/>
              <a:gdLst>
                <a:gd name="T0" fmla="*/ 51 w 93"/>
                <a:gd name="T1" fmla="*/ 93 h 184"/>
                <a:gd name="T2" fmla="*/ 93 w 93"/>
                <a:gd name="T3" fmla="*/ 47 h 184"/>
                <a:gd name="T4" fmla="*/ 46 w 93"/>
                <a:gd name="T5" fmla="*/ 0 h 184"/>
                <a:gd name="T6" fmla="*/ 0 w 93"/>
                <a:gd name="T7" fmla="*/ 47 h 184"/>
                <a:gd name="T8" fmla="*/ 36 w 93"/>
                <a:gd name="T9" fmla="*/ 92 h 184"/>
                <a:gd name="T10" fmla="*/ 36 w 93"/>
                <a:gd name="T11" fmla="*/ 184 h 184"/>
                <a:gd name="T12" fmla="*/ 51 w 93"/>
                <a:gd name="T13" fmla="*/ 184 h 184"/>
                <a:gd name="T14" fmla="*/ 51 w 93"/>
                <a:gd name="T15" fmla="*/ 93 h 184"/>
                <a:gd name="T16" fmla="*/ 19 w 93"/>
                <a:gd name="T17" fmla="*/ 47 h 184"/>
                <a:gd name="T18" fmla="*/ 46 w 93"/>
                <a:gd name="T19" fmla="*/ 19 h 184"/>
                <a:gd name="T20" fmla="*/ 74 w 93"/>
                <a:gd name="T21" fmla="*/ 47 h 184"/>
                <a:gd name="T22" fmla="*/ 46 w 93"/>
                <a:gd name="T23" fmla="*/ 74 h 184"/>
                <a:gd name="T24" fmla="*/ 19 w 93"/>
                <a:gd name="T25" fmla="*/ 4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84">
                  <a:moveTo>
                    <a:pt x="51" y="93"/>
                  </a:moveTo>
                  <a:cubicBezTo>
                    <a:pt x="75" y="90"/>
                    <a:pt x="93" y="71"/>
                    <a:pt x="93" y="47"/>
                  </a:cubicBezTo>
                  <a:cubicBezTo>
                    <a:pt x="93" y="21"/>
                    <a:pt x="72" y="0"/>
                    <a:pt x="46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9"/>
                    <a:pt x="15" y="87"/>
                    <a:pt x="36" y="92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51" y="184"/>
                    <a:pt x="51" y="184"/>
                    <a:pt x="51" y="184"/>
                  </a:cubicBezTo>
                  <a:lnTo>
                    <a:pt x="51" y="93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6" y="19"/>
                  </a:cubicBezTo>
                  <a:cubicBezTo>
                    <a:pt x="61" y="19"/>
                    <a:pt x="74" y="32"/>
                    <a:pt x="74" y="47"/>
                  </a:cubicBezTo>
                  <a:cubicBezTo>
                    <a:pt x="74" y="62"/>
                    <a:pt x="61" y="74"/>
                    <a:pt x="46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44"/>
            <p:cNvSpPr>
              <a:spLocks/>
            </p:cNvSpPr>
            <p:nvPr/>
          </p:nvSpPr>
          <p:spPr bwMode="auto">
            <a:xfrm flipH="1">
              <a:off x="8986203" y="2869849"/>
              <a:ext cx="409125" cy="483511"/>
            </a:xfrm>
            <a:custGeom>
              <a:avLst/>
              <a:gdLst>
                <a:gd name="T0" fmla="*/ 50 w 65"/>
                <a:gd name="T1" fmla="*/ 0 h 77"/>
                <a:gd name="T2" fmla="*/ 50 w 65"/>
                <a:gd name="T3" fmla="*/ 0 h 77"/>
                <a:gd name="T4" fmla="*/ 2 w 65"/>
                <a:gd name="T5" fmla="*/ 61 h 77"/>
                <a:gd name="T6" fmla="*/ 0 w 65"/>
                <a:gd name="T7" fmla="*/ 61 h 77"/>
                <a:gd name="T8" fmla="*/ 0 w 65"/>
                <a:gd name="T9" fmla="*/ 77 h 77"/>
                <a:gd name="T10" fmla="*/ 2 w 65"/>
                <a:gd name="T11" fmla="*/ 77 h 77"/>
                <a:gd name="T12" fmla="*/ 43 w 65"/>
                <a:gd name="T13" fmla="*/ 63 h 77"/>
                <a:gd name="T14" fmla="*/ 65 w 65"/>
                <a:gd name="T15" fmla="*/ 0 h 77"/>
                <a:gd name="T16" fmla="*/ 65 w 65"/>
                <a:gd name="T17" fmla="*/ 0 h 77"/>
                <a:gd name="T18" fmla="*/ 50 w 65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23"/>
                    <a:pt x="44" y="61"/>
                    <a:pt x="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3" y="77"/>
                    <a:pt x="29" y="75"/>
                    <a:pt x="43" y="63"/>
                  </a:cubicBezTo>
                  <a:cubicBezTo>
                    <a:pt x="58" y="50"/>
                    <a:pt x="65" y="29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45"/>
            <p:cNvSpPr>
              <a:spLocks noChangeArrowheads="1"/>
            </p:cNvSpPr>
            <p:nvPr/>
          </p:nvSpPr>
          <p:spPr bwMode="auto">
            <a:xfrm flipH="1">
              <a:off x="7853238" y="3435717"/>
              <a:ext cx="3132000" cy="9563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46"/>
            <p:cNvSpPr>
              <a:spLocks/>
            </p:cNvSpPr>
            <p:nvPr/>
          </p:nvSpPr>
          <p:spPr bwMode="auto">
            <a:xfrm flipH="1">
              <a:off x="7491738" y="3051373"/>
              <a:ext cx="390529" cy="478198"/>
            </a:xfrm>
            <a:custGeom>
              <a:avLst/>
              <a:gdLst>
                <a:gd name="T0" fmla="*/ 46 w 62"/>
                <a:gd name="T1" fmla="*/ 0 h 76"/>
                <a:gd name="T2" fmla="*/ 46 w 62"/>
                <a:gd name="T3" fmla="*/ 0 h 76"/>
                <a:gd name="T4" fmla="*/ 1 w 62"/>
                <a:gd name="T5" fmla="*/ 61 h 76"/>
                <a:gd name="T6" fmla="*/ 0 w 62"/>
                <a:gd name="T7" fmla="*/ 61 h 76"/>
                <a:gd name="T8" fmla="*/ 0 w 62"/>
                <a:gd name="T9" fmla="*/ 76 h 76"/>
                <a:gd name="T10" fmla="*/ 1 w 62"/>
                <a:gd name="T11" fmla="*/ 76 h 76"/>
                <a:gd name="T12" fmla="*/ 62 w 62"/>
                <a:gd name="T13" fmla="*/ 0 h 76"/>
                <a:gd name="T14" fmla="*/ 62 w 62"/>
                <a:gd name="T15" fmla="*/ 0 h 76"/>
                <a:gd name="T16" fmla="*/ 46 w 62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6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55"/>
                    <a:pt x="14" y="61"/>
                    <a:pt x="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38" y="76"/>
                    <a:pt x="62" y="47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47"/>
            <p:cNvSpPr>
              <a:spLocks noEditPoints="1"/>
            </p:cNvSpPr>
            <p:nvPr/>
          </p:nvSpPr>
          <p:spPr bwMode="auto">
            <a:xfrm flipH="1">
              <a:off x="7246455" y="1823218"/>
              <a:ext cx="579151" cy="1344267"/>
            </a:xfrm>
            <a:custGeom>
              <a:avLst/>
              <a:gdLst>
                <a:gd name="T0" fmla="*/ 53 w 92"/>
                <a:gd name="T1" fmla="*/ 93 h 213"/>
                <a:gd name="T2" fmla="*/ 92 w 92"/>
                <a:gd name="T3" fmla="*/ 47 h 213"/>
                <a:gd name="T4" fmla="*/ 46 w 92"/>
                <a:gd name="T5" fmla="*/ 0 h 213"/>
                <a:gd name="T6" fmla="*/ 0 w 92"/>
                <a:gd name="T7" fmla="*/ 47 h 213"/>
                <a:gd name="T8" fmla="*/ 37 w 92"/>
                <a:gd name="T9" fmla="*/ 92 h 213"/>
                <a:gd name="T10" fmla="*/ 37 w 92"/>
                <a:gd name="T11" fmla="*/ 213 h 213"/>
                <a:gd name="T12" fmla="*/ 53 w 92"/>
                <a:gd name="T13" fmla="*/ 213 h 213"/>
                <a:gd name="T14" fmla="*/ 53 w 92"/>
                <a:gd name="T15" fmla="*/ 93 h 213"/>
                <a:gd name="T16" fmla="*/ 19 w 92"/>
                <a:gd name="T17" fmla="*/ 47 h 213"/>
                <a:gd name="T18" fmla="*/ 46 w 92"/>
                <a:gd name="T19" fmla="*/ 19 h 213"/>
                <a:gd name="T20" fmla="*/ 73 w 92"/>
                <a:gd name="T21" fmla="*/ 47 h 213"/>
                <a:gd name="T22" fmla="*/ 46 w 92"/>
                <a:gd name="T23" fmla="*/ 74 h 213"/>
                <a:gd name="T24" fmla="*/ 19 w 92"/>
                <a:gd name="T25" fmla="*/ 4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213">
                  <a:moveTo>
                    <a:pt x="53" y="93"/>
                  </a:moveTo>
                  <a:cubicBezTo>
                    <a:pt x="75" y="89"/>
                    <a:pt x="92" y="70"/>
                    <a:pt x="92" y="47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0" y="0"/>
                    <a:pt x="0" y="21"/>
                    <a:pt x="0" y="47"/>
                  </a:cubicBezTo>
                  <a:cubicBezTo>
                    <a:pt x="0" y="69"/>
                    <a:pt x="16" y="88"/>
                    <a:pt x="37" y="92"/>
                  </a:cubicBezTo>
                  <a:cubicBezTo>
                    <a:pt x="37" y="213"/>
                    <a:pt x="37" y="213"/>
                    <a:pt x="37" y="213"/>
                  </a:cubicBezTo>
                  <a:cubicBezTo>
                    <a:pt x="53" y="213"/>
                    <a:pt x="53" y="213"/>
                    <a:pt x="53" y="213"/>
                  </a:cubicBezTo>
                  <a:lnTo>
                    <a:pt x="53" y="93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6" y="19"/>
                  </a:cubicBezTo>
                  <a:cubicBezTo>
                    <a:pt x="61" y="19"/>
                    <a:pt x="73" y="32"/>
                    <a:pt x="73" y="47"/>
                  </a:cubicBezTo>
                  <a:cubicBezTo>
                    <a:pt x="73" y="62"/>
                    <a:pt x="61" y="74"/>
                    <a:pt x="46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48"/>
            <p:cNvSpPr>
              <a:spLocks noChangeArrowheads="1"/>
            </p:cNvSpPr>
            <p:nvPr/>
          </p:nvSpPr>
          <p:spPr bwMode="auto">
            <a:xfrm flipH="1">
              <a:off x="7137617" y="3626996"/>
              <a:ext cx="3860119" cy="92982"/>
            </a:xfrm>
            <a:prstGeom prst="rect">
              <a:avLst/>
            </a:pr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49"/>
            <p:cNvSpPr>
              <a:spLocks noEditPoints="1"/>
            </p:cNvSpPr>
            <p:nvPr/>
          </p:nvSpPr>
          <p:spPr bwMode="auto">
            <a:xfrm rot="16200000" flipH="1">
              <a:off x="6550239" y="2946436"/>
              <a:ext cx="584464" cy="1450533"/>
            </a:xfrm>
            <a:custGeom>
              <a:avLst/>
              <a:gdLst>
                <a:gd name="T0" fmla="*/ 54 w 93"/>
                <a:gd name="T1" fmla="*/ 92 h 230"/>
                <a:gd name="T2" fmla="*/ 93 w 93"/>
                <a:gd name="T3" fmla="*/ 47 h 230"/>
                <a:gd name="T4" fmla="*/ 47 w 93"/>
                <a:gd name="T5" fmla="*/ 0 h 230"/>
                <a:gd name="T6" fmla="*/ 0 w 93"/>
                <a:gd name="T7" fmla="*/ 47 h 230"/>
                <a:gd name="T8" fmla="*/ 39 w 93"/>
                <a:gd name="T9" fmla="*/ 92 h 230"/>
                <a:gd name="T10" fmla="*/ 39 w 93"/>
                <a:gd name="T11" fmla="*/ 230 h 230"/>
                <a:gd name="T12" fmla="*/ 54 w 93"/>
                <a:gd name="T13" fmla="*/ 230 h 230"/>
                <a:gd name="T14" fmla="*/ 54 w 93"/>
                <a:gd name="T15" fmla="*/ 92 h 230"/>
                <a:gd name="T16" fmla="*/ 19 w 93"/>
                <a:gd name="T17" fmla="*/ 47 h 230"/>
                <a:gd name="T18" fmla="*/ 47 w 93"/>
                <a:gd name="T19" fmla="*/ 19 h 230"/>
                <a:gd name="T20" fmla="*/ 74 w 93"/>
                <a:gd name="T21" fmla="*/ 47 h 230"/>
                <a:gd name="T22" fmla="*/ 47 w 93"/>
                <a:gd name="T23" fmla="*/ 74 h 230"/>
                <a:gd name="T24" fmla="*/ 19 w 93"/>
                <a:gd name="T25" fmla="*/ 4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230">
                  <a:moveTo>
                    <a:pt x="54" y="92"/>
                  </a:moveTo>
                  <a:cubicBezTo>
                    <a:pt x="76" y="89"/>
                    <a:pt x="93" y="70"/>
                    <a:pt x="93" y="47"/>
                  </a:cubicBezTo>
                  <a:cubicBezTo>
                    <a:pt x="93" y="21"/>
                    <a:pt x="72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0"/>
                    <a:pt x="17" y="89"/>
                    <a:pt x="39" y="92"/>
                  </a:cubicBezTo>
                  <a:cubicBezTo>
                    <a:pt x="39" y="230"/>
                    <a:pt x="39" y="230"/>
                    <a:pt x="39" y="230"/>
                  </a:cubicBezTo>
                  <a:cubicBezTo>
                    <a:pt x="54" y="230"/>
                    <a:pt x="54" y="230"/>
                    <a:pt x="54" y="230"/>
                  </a:cubicBezTo>
                  <a:lnTo>
                    <a:pt x="54" y="92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7" y="19"/>
                  </a:cubicBezTo>
                  <a:cubicBezTo>
                    <a:pt x="62" y="19"/>
                    <a:pt x="74" y="32"/>
                    <a:pt x="74" y="47"/>
                  </a:cubicBezTo>
                  <a:cubicBezTo>
                    <a:pt x="74" y="62"/>
                    <a:pt x="62" y="74"/>
                    <a:pt x="47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51"/>
            <p:cNvSpPr>
              <a:spLocks/>
            </p:cNvSpPr>
            <p:nvPr/>
          </p:nvSpPr>
          <p:spPr bwMode="auto">
            <a:xfrm flipH="1">
              <a:off x="7464744" y="3806689"/>
              <a:ext cx="382559" cy="504764"/>
            </a:xfrm>
            <a:custGeom>
              <a:avLst/>
              <a:gdLst>
                <a:gd name="T0" fmla="*/ 61 w 61"/>
                <a:gd name="T1" fmla="*/ 78 h 80"/>
                <a:gd name="T2" fmla="*/ 4 w 61"/>
                <a:gd name="T3" fmla="*/ 1 h 80"/>
                <a:gd name="T4" fmla="*/ 0 w 61"/>
                <a:gd name="T5" fmla="*/ 0 h 80"/>
                <a:gd name="T6" fmla="*/ 0 w 61"/>
                <a:gd name="T7" fmla="*/ 16 h 80"/>
                <a:gd name="T8" fmla="*/ 3 w 61"/>
                <a:gd name="T9" fmla="*/ 16 h 80"/>
                <a:gd name="T10" fmla="*/ 46 w 61"/>
                <a:gd name="T11" fmla="*/ 78 h 80"/>
                <a:gd name="T12" fmla="*/ 46 w 61"/>
                <a:gd name="T13" fmla="*/ 80 h 80"/>
                <a:gd name="T14" fmla="*/ 61 w 61"/>
                <a:gd name="T15" fmla="*/ 80 h 80"/>
                <a:gd name="T16" fmla="*/ 61 w 61"/>
                <a:gd name="T17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80">
                  <a:moveTo>
                    <a:pt x="61" y="78"/>
                  </a:moveTo>
                  <a:cubicBezTo>
                    <a:pt x="61" y="26"/>
                    <a:pt x="45" y="3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6"/>
                    <a:pt x="3" y="16"/>
                  </a:cubicBezTo>
                  <a:cubicBezTo>
                    <a:pt x="26" y="18"/>
                    <a:pt x="46" y="24"/>
                    <a:pt x="46" y="78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61" y="7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52"/>
            <p:cNvSpPr>
              <a:spLocks/>
            </p:cNvSpPr>
            <p:nvPr/>
          </p:nvSpPr>
          <p:spPr bwMode="auto">
            <a:xfrm flipH="1">
              <a:off x="7831004" y="3802335"/>
              <a:ext cx="3153449" cy="106266"/>
            </a:xfrm>
            <a:custGeom>
              <a:avLst/>
              <a:gdLst>
                <a:gd name="T0" fmla="*/ 0 w 501"/>
                <a:gd name="T1" fmla="*/ 2 h 17"/>
                <a:gd name="T2" fmla="*/ 0 w 501"/>
                <a:gd name="T3" fmla="*/ 17 h 17"/>
                <a:gd name="T4" fmla="*/ 501 w 501"/>
                <a:gd name="T5" fmla="*/ 17 h 17"/>
                <a:gd name="T6" fmla="*/ 501 w 501"/>
                <a:gd name="T7" fmla="*/ 1 h 17"/>
                <a:gd name="T8" fmla="*/ 0 w 501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17">
                  <a:moveTo>
                    <a:pt x="0" y="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47" y="15"/>
                    <a:pt x="501" y="17"/>
                  </a:cubicBezTo>
                  <a:cubicBezTo>
                    <a:pt x="501" y="1"/>
                    <a:pt x="501" y="1"/>
                    <a:pt x="501" y="1"/>
                  </a:cubicBezTo>
                  <a:cubicBezTo>
                    <a:pt x="443" y="0"/>
                    <a:pt x="18" y="2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53"/>
            <p:cNvSpPr>
              <a:spLocks noEditPoints="1"/>
            </p:cNvSpPr>
            <p:nvPr/>
          </p:nvSpPr>
          <p:spPr bwMode="auto">
            <a:xfrm flipH="1">
              <a:off x="7232745" y="4195340"/>
              <a:ext cx="584464" cy="1330983"/>
            </a:xfrm>
            <a:custGeom>
              <a:avLst/>
              <a:gdLst>
                <a:gd name="T0" fmla="*/ 56 w 93"/>
                <a:gd name="T1" fmla="*/ 119 h 211"/>
                <a:gd name="T2" fmla="*/ 56 w 93"/>
                <a:gd name="T3" fmla="*/ 0 h 211"/>
                <a:gd name="T4" fmla="*/ 41 w 93"/>
                <a:gd name="T5" fmla="*/ 0 h 211"/>
                <a:gd name="T6" fmla="*/ 41 w 93"/>
                <a:gd name="T7" fmla="*/ 118 h 211"/>
                <a:gd name="T8" fmla="*/ 0 w 93"/>
                <a:gd name="T9" fmla="*/ 164 h 211"/>
                <a:gd name="T10" fmla="*/ 46 w 93"/>
                <a:gd name="T11" fmla="*/ 211 h 211"/>
                <a:gd name="T12" fmla="*/ 93 w 93"/>
                <a:gd name="T13" fmla="*/ 164 h 211"/>
                <a:gd name="T14" fmla="*/ 56 w 93"/>
                <a:gd name="T15" fmla="*/ 119 h 211"/>
                <a:gd name="T16" fmla="*/ 46 w 93"/>
                <a:gd name="T17" fmla="*/ 191 h 211"/>
                <a:gd name="T18" fmla="*/ 19 w 93"/>
                <a:gd name="T19" fmla="*/ 164 h 211"/>
                <a:gd name="T20" fmla="*/ 46 w 93"/>
                <a:gd name="T21" fmla="*/ 137 h 211"/>
                <a:gd name="T22" fmla="*/ 74 w 93"/>
                <a:gd name="T23" fmla="*/ 164 h 211"/>
                <a:gd name="T24" fmla="*/ 46 w 93"/>
                <a:gd name="T25" fmla="*/ 1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211">
                  <a:moveTo>
                    <a:pt x="56" y="119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18" y="121"/>
                    <a:pt x="0" y="141"/>
                    <a:pt x="0" y="164"/>
                  </a:cubicBezTo>
                  <a:cubicBezTo>
                    <a:pt x="0" y="190"/>
                    <a:pt x="21" y="211"/>
                    <a:pt x="46" y="211"/>
                  </a:cubicBezTo>
                  <a:cubicBezTo>
                    <a:pt x="72" y="211"/>
                    <a:pt x="93" y="190"/>
                    <a:pt x="93" y="164"/>
                  </a:cubicBezTo>
                  <a:cubicBezTo>
                    <a:pt x="93" y="142"/>
                    <a:pt x="77" y="123"/>
                    <a:pt x="56" y="119"/>
                  </a:cubicBezTo>
                  <a:close/>
                  <a:moveTo>
                    <a:pt x="46" y="191"/>
                  </a:moveTo>
                  <a:cubicBezTo>
                    <a:pt x="31" y="191"/>
                    <a:pt x="19" y="179"/>
                    <a:pt x="19" y="164"/>
                  </a:cubicBezTo>
                  <a:cubicBezTo>
                    <a:pt x="19" y="149"/>
                    <a:pt x="31" y="137"/>
                    <a:pt x="46" y="137"/>
                  </a:cubicBezTo>
                  <a:cubicBezTo>
                    <a:pt x="61" y="137"/>
                    <a:pt x="74" y="149"/>
                    <a:pt x="74" y="164"/>
                  </a:cubicBezTo>
                  <a:cubicBezTo>
                    <a:pt x="74" y="179"/>
                    <a:pt x="61" y="191"/>
                    <a:pt x="46" y="19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54"/>
            <p:cNvSpPr>
              <a:spLocks/>
            </p:cNvSpPr>
            <p:nvPr/>
          </p:nvSpPr>
          <p:spPr bwMode="auto">
            <a:xfrm flipH="1">
              <a:off x="8952111" y="3985643"/>
              <a:ext cx="433036" cy="414438"/>
            </a:xfrm>
            <a:custGeom>
              <a:avLst/>
              <a:gdLst>
                <a:gd name="T0" fmla="*/ 69 w 69"/>
                <a:gd name="T1" fmla="*/ 64 h 66"/>
                <a:gd name="T2" fmla="*/ 1 w 69"/>
                <a:gd name="T3" fmla="*/ 0 h 66"/>
                <a:gd name="T4" fmla="*/ 0 w 69"/>
                <a:gd name="T5" fmla="*/ 0 h 66"/>
                <a:gd name="T6" fmla="*/ 0 w 69"/>
                <a:gd name="T7" fmla="*/ 15 h 66"/>
                <a:gd name="T8" fmla="*/ 1 w 69"/>
                <a:gd name="T9" fmla="*/ 15 h 66"/>
                <a:gd name="T10" fmla="*/ 53 w 69"/>
                <a:gd name="T11" fmla="*/ 64 h 66"/>
                <a:gd name="T12" fmla="*/ 53 w 69"/>
                <a:gd name="T13" fmla="*/ 66 h 66"/>
                <a:gd name="T14" fmla="*/ 69 w 69"/>
                <a:gd name="T15" fmla="*/ 66 h 66"/>
                <a:gd name="T16" fmla="*/ 69 w 69"/>
                <a:gd name="T1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6">
                  <a:moveTo>
                    <a:pt x="69" y="64"/>
                  </a:moveTo>
                  <a:cubicBezTo>
                    <a:pt x="69" y="28"/>
                    <a:pt x="3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1" y="15"/>
                    <a:pt x="53" y="36"/>
                    <a:pt x="53" y="64"/>
                  </a:cubicBezTo>
                  <a:cubicBezTo>
                    <a:pt x="53" y="65"/>
                    <a:pt x="53" y="66"/>
                    <a:pt x="53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5"/>
                    <a:pt x="69" y="64"/>
                  </a:cubicBezTo>
                  <a:close/>
                </a:path>
              </a:pathLst>
            </a:cu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55"/>
            <p:cNvSpPr>
              <a:spLocks noChangeArrowheads="1"/>
            </p:cNvSpPr>
            <p:nvPr/>
          </p:nvSpPr>
          <p:spPr bwMode="auto">
            <a:xfrm flipH="1">
              <a:off x="9385147" y="3985643"/>
              <a:ext cx="1593992" cy="92982"/>
            </a:xfrm>
            <a:prstGeom prst="rect">
              <a:avLst/>
            </a:pr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56"/>
            <p:cNvSpPr>
              <a:spLocks noEditPoints="1"/>
            </p:cNvSpPr>
            <p:nvPr/>
          </p:nvSpPr>
          <p:spPr bwMode="auto">
            <a:xfrm flipH="1">
              <a:off x="8720112" y="4400081"/>
              <a:ext cx="584464" cy="1230030"/>
            </a:xfrm>
            <a:custGeom>
              <a:avLst/>
              <a:gdLst>
                <a:gd name="T0" fmla="*/ 55 w 93"/>
                <a:gd name="T1" fmla="*/ 103 h 195"/>
                <a:gd name="T2" fmla="*/ 56 w 93"/>
                <a:gd name="T3" fmla="*/ 0 h 195"/>
                <a:gd name="T4" fmla="*/ 40 w 93"/>
                <a:gd name="T5" fmla="*/ 0 h 195"/>
                <a:gd name="T6" fmla="*/ 39 w 93"/>
                <a:gd name="T7" fmla="*/ 102 h 195"/>
                <a:gd name="T8" fmla="*/ 0 w 93"/>
                <a:gd name="T9" fmla="*/ 148 h 195"/>
                <a:gd name="T10" fmla="*/ 47 w 93"/>
                <a:gd name="T11" fmla="*/ 195 h 195"/>
                <a:gd name="T12" fmla="*/ 93 w 93"/>
                <a:gd name="T13" fmla="*/ 148 h 195"/>
                <a:gd name="T14" fmla="*/ 55 w 93"/>
                <a:gd name="T15" fmla="*/ 103 h 195"/>
                <a:gd name="T16" fmla="*/ 47 w 93"/>
                <a:gd name="T17" fmla="*/ 176 h 195"/>
                <a:gd name="T18" fmla="*/ 19 w 93"/>
                <a:gd name="T19" fmla="*/ 148 h 195"/>
                <a:gd name="T20" fmla="*/ 47 w 93"/>
                <a:gd name="T21" fmla="*/ 121 h 195"/>
                <a:gd name="T22" fmla="*/ 74 w 93"/>
                <a:gd name="T23" fmla="*/ 148 h 195"/>
                <a:gd name="T24" fmla="*/ 47 w 93"/>
                <a:gd name="T25" fmla="*/ 17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95">
                  <a:moveTo>
                    <a:pt x="55" y="103"/>
                  </a:moveTo>
                  <a:cubicBezTo>
                    <a:pt x="55" y="81"/>
                    <a:pt x="56" y="27"/>
                    <a:pt x="5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7"/>
                    <a:pt x="39" y="81"/>
                    <a:pt x="39" y="102"/>
                  </a:cubicBezTo>
                  <a:cubicBezTo>
                    <a:pt x="17" y="106"/>
                    <a:pt x="0" y="125"/>
                    <a:pt x="0" y="148"/>
                  </a:cubicBezTo>
                  <a:cubicBezTo>
                    <a:pt x="0" y="174"/>
                    <a:pt x="21" y="195"/>
                    <a:pt x="47" y="195"/>
                  </a:cubicBezTo>
                  <a:cubicBezTo>
                    <a:pt x="72" y="195"/>
                    <a:pt x="93" y="174"/>
                    <a:pt x="93" y="148"/>
                  </a:cubicBezTo>
                  <a:cubicBezTo>
                    <a:pt x="93" y="125"/>
                    <a:pt x="77" y="106"/>
                    <a:pt x="55" y="103"/>
                  </a:cubicBezTo>
                  <a:close/>
                  <a:moveTo>
                    <a:pt x="47" y="176"/>
                  </a:moveTo>
                  <a:cubicBezTo>
                    <a:pt x="32" y="176"/>
                    <a:pt x="19" y="163"/>
                    <a:pt x="19" y="148"/>
                  </a:cubicBezTo>
                  <a:cubicBezTo>
                    <a:pt x="19" y="133"/>
                    <a:pt x="32" y="121"/>
                    <a:pt x="47" y="121"/>
                  </a:cubicBezTo>
                  <a:cubicBezTo>
                    <a:pt x="62" y="121"/>
                    <a:pt x="74" y="133"/>
                    <a:pt x="74" y="148"/>
                  </a:cubicBezTo>
                  <a:cubicBezTo>
                    <a:pt x="74" y="163"/>
                    <a:pt x="62" y="176"/>
                    <a:pt x="47" y="176"/>
                  </a:cubicBezTo>
                  <a:close/>
                </a:path>
              </a:pathLst>
            </a:custGeom>
            <a:solidFill>
              <a:srgbClr val="673628"/>
            </a:solidFill>
            <a:ln>
              <a:noFill/>
            </a:ln>
          </p:spPr>
          <p:txBody>
            <a:bodyPr vert="horz" wrap="square" lIns="56258" tIns="28129" rIns="56258" bIns="2812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1" name="Group 34"/>
            <p:cNvGrpSpPr/>
            <p:nvPr/>
          </p:nvGrpSpPr>
          <p:grpSpPr>
            <a:xfrm flipH="1">
              <a:off x="11759339" y="1448819"/>
              <a:ext cx="242553" cy="292645"/>
              <a:chOff x="134906" y="3220464"/>
              <a:chExt cx="730251" cy="881063"/>
            </a:xfrm>
            <a:noFill/>
          </p:grpSpPr>
          <p:sp>
            <p:nvSpPr>
              <p:cNvPr id="40" name="Freeform 34"/>
              <p:cNvSpPr>
                <a:spLocks/>
              </p:cNvSpPr>
              <p:nvPr/>
            </p:nvSpPr>
            <p:spPr bwMode="auto">
              <a:xfrm>
                <a:off x="134906" y="3220464"/>
                <a:ext cx="730251" cy="577851"/>
              </a:xfrm>
              <a:custGeom>
                <a:avLst/>
                <a:gdLst>
                  <a:gd name="T0" fmla="*/ 124 w 192"/>
                  <a:gd name="T1" fmla="*/ 96 h 152"/>
                  <a:gd name="T2" fmla="*/ 116 w 192"/>
                  <a:gd name="T3" fmla="*/ 92 h 152"/>
                  <a:gd name="T4" fmla="*/ 116 w 192"/>
                  <a:gd name="T5" fmla="*/ 80 h 152"/>
                  <a:gd name="T6" fmla="*/ 120 w 192"/>
                  <a:gd name="T7" fmla="*/ 60 h 152"/>
                  <a:gd name="T8" fmla="*/ 121 w 192"/>
                  <a:gd name="T9" fmla="*/ 25 h 152"/>
                  <a:gd name="T10" fmla="*/ 96 w 192"/>
                  <a:gd name="T11" fmla="*/ 0 h 152"/>
                  <a:gd name="T12" fmla="*/ 72 w 192"/>
                  <a:gd name="T13" fmla="*/ 24 h 152"/>
                  <a:gd name="T14" fmla="*/ 72 w 192"/>
                  <a:gd name="T15" fmla="*/ 60 h 152"/>
                  <a:gd name="T16" fmla="*/ 76 w 192"/>
                  <a:gd name="T17" fmla="*/ 80 h 152"/>
                  <a:gd name="T18" fmla="*/ 76 w 192"/>
                  <a:gd name="T19" fmla="*/ 92 h 152"/>
                  <a:gd name="T20" fmla="*/ 68 w 192"/>
                  <a:gd name="T21" fmla="*/ 96 h 152"/>
                  <a:gd name="T22" fmla="*/ 16 w 192"/>
                  <a:gd name="T23" fmla="*/ 96 h 152"/>
                  <a:gd name="T24" fmla="*/ 0 w 192"/>
                  <a:gd name="T25" fmla="*/ 116 h 152"/>
                  <a:gd name="T26" fmla="*/ 0 w 192"/>
                  <a:gd name="T27" fmla="*/ 152 h 152"/>
                  <a:gd name="T28" fmla="*/ 192 w 192"/>
                  <a:gd name="T29" fmla="*/ 152 h 152"/>
                  <a:gd name="T30" fmla="*/ 192 w 192"/>
                  <a:gd name="T31" fmla="*/ 116 h 152"/>
                  <a:gd name="T32" fmla="*/ 176 w 192"/>
                  <a:gd name="T33" fmla="*/ 96 h 152"/>
                  <a:gd name="T34" fmla="*/ 124 w 192"/>
                  <a:gd name="T35" fmla="*/ 9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52">
                    <a:moveTo>
                      <a:pt x="124" y="96"/>
                    </a:moveTo>
                    <a:cubicBezTo>
                      <a:pt x="121" y="96"/>
                      <a:pt x="118" y="95"/>
                      <a:pt x="116" y="92"/>
                    </a:cubicBezTo>
                    <a:cubicBezTo>
                      <a:pt x="114" y="89"/>
                      <a:pt x="115" y="83"/>
                      <a:pt x="116" y="80"/>
                    </a:cubicBezTo>
                    <a:cubicBezTo>
                      <a:pt x="119" y="72"/>
                      <a:pt x="120" y="68"/>
                      <a:pt x="120" y="60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1" y="11"/>
                      <a:pt x="110" y="0"/>
                      <a:pt x="96" y="0"/>
                    </a:cubicBezTo>
                    <a:cubicBezTo>
                      <a:pt x="82" y="0"/>
                      <a:pt x="72" y="10"/>
                      <a:pt x="72" y="24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8"/>
                      <a:pt x="73" y="72"/>
                      <a:pt x="76" y="80"/>
                    </a:cubicBezTo>
                    <a:cubicBezTo>
                      <a:pt x="77" y="83"/>
                      <a:pt x="78" y="89"/>
                      <a:pt x="76" y="92"/>
                    </a:cubicBezTo>
                    <a:cubicBezTo>
                      <a:pt x="74" y="95"/>
                      <a:pt x="71" y="96"/>
                      <a:pt x="68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8" y="96"/>
                      <a:pt x="0" y="108"/>
                      <a:pt x="0" y="116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192" y="152"/>
                      <a:pt x="192" y="152"/>
                      <a:pt x="192" y="152"/>
                    </a:cubicBezTo>
                    <a:cubicBezTo>
                      <a:pt x="192" y="116"/>
                      <a:pt x="192" y="116"/>
                      <a:pt x="192" y="116"/>
                    </a:cubicBezTo>
                    <a:cubicBezTo>
                      <a:pt x="192" y="108"/>
                      <a:pt x="184" y="96"/>
                      <a:pt x="176" y="96"/>
                    </a:cubicBezTo>
                    <a:lnTo>
                      <a:pt x="124" y="96"/>
                    </a:lnTo>
                    <a:close/>
                  </a:path>
                </a:pathLst>
              </a:cu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75011" tIns="37505" rIns="75011" bIns="375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64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165069" y="3798314"/>
                <a:ext cx="669926" cy="303213"/>
              </a:xfrm>
              <a:custGeom>
                <a:avLst/>
                <a:gdLst>
                  <a:gd name="T0" fmla="*/ 422 w 422"/>
                  <a:gd name="T1" fmla="*/ 191 h 191"/>
                  <a:gd name="T2" fmla="*/ 115 w 422"/>
                  <a:gd name="T3" fmla="*/ 191 h 191"/>
                  <a:gd name="T4" fmla="*/ 115 w 422"/>
                  <a:gd name="T5" fmla="*/ 95 h 191"/>
                  <a:gd name="T6" fmla="*/ 67 w 422"/>
                  <a:gd name="T7" fmla="*/ 191 h 191"/>
                  <a:gd name="T8" fmla="*/ 0 w 422"/>
                  <a:gd name="T9" fmla="*/ 191 h 191"/>
                  <a:gd name="T10" fmla="*/ 0 w 422"/>
                  <a:gd name="T11" fmla="*/ 0 h 191"/>
                  <a:gd name="T12" fmla="*/ 422 w 422"/>
                  <a:gd name="T13" fmla="*/ 0 h 191"/>
                  <a:gd name="T14" fmla="*/ 422 w 422"/>
                  <a:gd name="T15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2" h="191">
                    <a:moveTo>
                      <a:pt x="422" y="191"/>
                    </a:moveTo>
                    <a:lnTo>
                      <a:pt x="115" y="191"/>
                    </a:lnTo>
                    <a:lnTo>
                      <a:pt x="115" y="95"/>
                    </a:lnTo>
                    <a:lnTo>
                      <a:pt x="67" y="191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422" y="0"/>
                    </a:lnTo>
                    <a:lnTo>
                      <a:pt x="422" y="191"/>
                    </a:lnTo>
                    <a:close/>
                  </a:path>
                </a:pathLst>
              </a:cu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75011" tIns="37505" rIns="75011" bIns="375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64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Line 36"/>
              <p:cNvSpPr>
                <a:spLocks noChangeShapeType="1"/>
              </p:cNvSpPr>
              <p:nvPr/>
            </p:nvSpPr>
            <p:spPr bwMode="auto">
              <a:xfrm>
                <a:off x="742919" y="3904677"/>
                <a:ext cx="0" cy="196850"/>
              </a:xfrm>
              <a:prstGeom prst="lin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75011" tIns="37505" rIns="75011" bIns="37505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4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Line 37"/>
              <p:cNvSpPr>
                <a:spLocks noChangeShapeType="1"/>
              </p:cNvSpPr>
              <p:nvPr/>
            </p:nvSpPr>
            <p:spPr bwMode="auto">
              <a:xfrm>
                <a:off x="652432" y="3949127"/>
                <a:ext cx="0" cy="152400"/>
              </a:xfrm>
              <a:prstGeom prst="lin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75011" tIns="37505" rIns="75011" bIns="37505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4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Line 38"/>
              <p:cNvSpPr>
                <a:spLocks noChangeShapeType="1"/>
              </p:cNvSpPr>
              <p:nvPr/>
            </p:nvSpPr>
            <p:spPr bwMode="auto">
              <a:xfrm>
                <a:off x="560357" y="4011039"/>
                <a:ext cx="0" cy="90488"/>
              </a:xfrm>
              <a:prstGeom prst="lin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75011" tIns="37505" rIns="75011" bIns="37505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4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Oval 39"/>
              <p:cNvSpPr>
                <a:spLocks noChangeArrowheads="1"/>
              </p:cNvSpPr>
              <p:nvPr/>
            </p:nvSpPr>
            <p:spPr bwMode="auto">
              <a:xfrm>
                <a:off x="480981" y="3296664"/>
                <a:ext cx="38100" cy="38100"/>
              </a:xfrm>
              <a:prstGeom prst="ellipse">
                <a:avLst/>
              </a:prstGeom>
              <a:grpFill/>
              <a:ln w="158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75011" tIns="37505" rIns="75011" bIns="375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64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" name="Freeform 5"/>
            <p:cNvSpPr>
              <a:spLocks noEditPoints="1"/>
            </p:cNvSpPr>
            <p:nvPr/>
          </p:nvSpPr>
          <p:spPr bwMode="auto">
            <a:xfrm flipH="1">
              <a:off x="11749347" y="2538447"/>
              <a:ext cx="262537" cy="257276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5011" tIns="37505" rIns="75011" bIns="3750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2"/>
            <p:cNvSpPr>
              <a:spLocks noEditPoints="1"/>
            </p:cNvSpPr>
            <p:nvPr/>
          </p:nvSpPr>
          <p:spPr bwMode="auto">
            <a:xfrm flipH="1">
              <a:off x="11760244" y="4574968"/>
              <a:ext cx="240744" cy="199581"/>
            </a:xfrm>
            <a:custGeom>
              <a:avLst/>
              <a:gdLst>
                <a:gd name="T0" fmla="*/ 221 w 242"/>
                <a:gd name="T1" fmla="*/ 0 h 200"/>
                <a:gd name="T2" fmla="*/ 171 w 242"/>
                <a:gd name="T3" fmla="*/ 0 h 200"/>
                <a:gd name="T4" fmla="*/ 135 w 242"/>
                <a:gd name="T5" fmla="*/ 15 h 200"/>
                <a:gd name="T6" fmla="*/ 51 w 242"/>
                <a:gd name="T7" fmla="*/ 99 h 200"/>
                <a:gd name="T8" fmla="*/ 51 w 242"/>
                <a:gd name="T9" fmla="*/ 129 h 200"/>
                <a:gd name="T10" fmla="*/ 113 w 242"/>
                <a:gd name="T11" fmla="*/ 192 h 200"/>
                <a:gd name="T12" fmla="*/ 143 w 242"/>
                <a:gd name="T13" fmla="*/ 192 h 200"/>
                <a:gd name="T14" fmla="*/ 227 w 242"/>
                <a:gd name="T15" fmla="*/ 108 h 200"/>
                <a:gd name="T16" fmla="*/ 242 w 242"/>
                <a:gd name="T17" fmla="*/ 71 h 200"/>
                <a:gd name="T18" fmla="*/ 242 w 242"/>
                <a:gd name="T19" fmla="*/ 22 h 200"/>
                <a:gd name="T20" fmla="*/ 221 w 242"/>
                <a:gd name="T21" fmla="*/ 0 h 200"/>
                <a:gd name="T22" fmla="*/ 192 w 242"/>
                <a:gd name="T23" fmla="*/ 71 h 200"/>
                <a:gd name="T24" fmla="*/ 171 w 242"/>
                <a:gd name="T25" fmla="*/ 50 h 200"/>
                <a:gd name="T26" fmla="*/ 192 w 242"/>
                <a:gd name="T27" fmla="*/ 29 h 200"/>
                <a:gd name="T28" fmla="*/ 214 w 242"/>
                <a:gd name="T29" fmla="*/ 50 h 200"/>
                <a:gd name="T30" fmla="*/ 192 w 242"/>
                <a:gd name="T31" fmla="*/ 71 h 200"/>
                <a:gd name="T32" fmla="*/ 19 w 242"/>
                <a:gd name="T33" fmla="*/ 119 h 200"/>
                <a:gd name="T34" fmla="*/ 95 w 242"/>
                <a:gd name="T35" fmla="*/ 196 h 200"/>
                <a:gd name="T36" fmla="*/ 70 w 242"/>
                <a:gd name="T37" fmla="*/ 192 h 200"/>
                <a:gd name="T38" fmla="*/ 8 w 242"/>
                <a:gd name="T39" fmla="*/ 129 h 200"/>
                <a:gd name="T40" fmla="*/ 8 w 242"/>
                <a:gd name="T41" fmla="*/ 99 h 200"/>
                <a:gd name="T42" fmla="*/ 92 w 242"/>
                <a:gd name="T43" fmla="*/ 15 h 200"/>
                <a:gd name="T44" fmla="*/ 128 w 242"/>
                <a:gd name="T45" fmla="*/ 0 h 200"/>
                <a:gd name="T46" fmla="*/ 19 w 242"/>
                <a:gd name="T47" fmla="*/ 109 h 200"/>
                <a:gd name="T48" fmla="*/ 19 w 242"/>
                <a:gd name="T49" fmla="*/ 11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2" h="200">
                  <a:moveTo>
                    <a:pt x="22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59" y="0"/>
                    <a:pt x="143" y="7"/>
                    <a:pt x="135" y="15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2" y="107"/>
                    <a:pt x="42" y="121"/>
                    <a:pt x="51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21" y="200"/>
                    <a:pt x="135" y="200"/>
                    <a:pt x="143" y="192"/>
                  </a:cubicBezTo>
                  <a:cubicBezTo>
                    <a:pt x="227" y="108"/>
                    <a:pt x="227" y="108"/>
                    <a:pt x="227" y="108"/>
                  </a:cubicBezTo>
                  <a:cubicBezTo>
                    <a:pt x="236" y="100"/>
                    <a:pt x="242" y="83"/>
                    <a:pt x="242" y="71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10"/>
                    <a:pt x="233" y="0"/>
                    <a:pt x="221" y="0"/>
                  </a:cubicBezTo>
                  <a:moveTo>
                    <a:pt x="192" y="71"/>
                  </a:moveTo>
                  <a:cubicBezTo>
                    <a:pt x="181" y="71"/>
                    <a:pt x="171" y="62"/>
                    <a:pt x="171" y="50"/>
                  </a:cubicBezTo>
                  <a:cubicBezTo>
                    <a:pt x="171" y="38"/>
                    <a:pt x="181" y="29"/>
                    <a:pt x="192" y="29"/>
                  </a:cubicBezTo>
                  <a:cubicBezTo>
                    <a:pt x="204" y="29"/>
                    <a:pt x="214" y="38"/>
                    <a:pt x="214" y="50"/>
                  </a:cubicBezTo>
                  <a:cubicBezTo>
                    <a:pt x="214" y="62"/>
                    <a:pt x="204" y="71"/>
                    <a:pt x="192" y="71"/>
                  </a:cubicBezTo>
                  <a:moveTo>
                    <a:pt x="19" y="119"/>
                  </a:moveTo>
                  <a:cubicBezTo>
                    <a:pt x="95" y="196"/>
                    <a:pt x="95" y="196"/>
                    <a:pt x="95" y="196"/>
                  </a:cubicBezTo>
                  <a:cubicBezTo>
                    <a:pt x="87" y="200"/>
                    <a:pt x="77" y="199"/>
                    <a:pt x="70" y="19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0" y="121"/>
                    <a:pt x="0" y="107"/>
                    <a:pt x="8" y="99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100" y="7"/>
                    <a:pt x="116" y="0"/>
                    <a:pt x="128" y="0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6" y="112"/>
                    <a:pt x="16" y="117"/>
                    <a:pt x="19" y="1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5011" tIns="37505" rIns="75011" bIns="3750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 flipH="1">
              <a:off x="11730237" y="5575822"/>
              <a:ext cx="300758" cy="285869"/>
            </a:xfrm>
            <a:custGeom>
              <a:avLst/>
              <a:gdLst>
                <a:gd name="T0" fmla="*/ 207 w 211"/>
                <a:gd name="T1" fmla="*/ 85 h 200"/>
                <a:gd name="T2" fmla="*/ 153 w 211"/>
                <a:gd name="T3" fmla="*/ 124 h 200"/>
                <a:gd name="T4" fmla="*/ 173 w 211"/>
                <a:gd name="T5" fmla="*/ 189 h 200"/>
                <a:gd name="T6" fmla="*/ 170 w 211"/>
                <a:gd name="T7" fmla="*/ 198 h 200"/>
                <a:gd name="T8" fmla="*/ 165 w 211"/>
                <a:gd name="T9" fmla="*/ 200 h 200"/>
                <a:gd name="T10" fmla="*/ 160 w 211"/>
                <a:gd name="T11" fmla="*/ 198 h 200"/>
                <a:gd name="T12" fmla="*/ 106 w 211"/>
                <a:gd name="T13" fmla="*/ 158 h 200"/>
                <a:gd name="T14" fmla="*/ 51 w 211"/>
                <a:gd name="T15" fmla="*/ 198 h 200"/>
                <a:gd name="T16" fmla="*/ 41 w 211"/>
                <a:gd name="T17" fmla="*/ 198 h 200"/>
                <a:gd name="T18" fmla="*/ 38 w 211"/>
                <a:gd name="T19" fmla="*/ 189 h 200"/>
                <a:gd name="T20" fmla="*/ 59 w 211"/>
                <a:gd name="T21" fmla="*/ 124 h 200"/>
                <a:gd name="T22" fmla="*/ 5 w 211"/>
                <a:gd name="T23" fmla="*/ 85 h 200"/>
                <a:gd name="T24" fmla="*/ 2 w 211"/>
                <a:gd name="T25" fmla="*/ 75 h 200"/>
                <a:gd name="T26" fmla="*/ 10 w 211"/>
                <a:gd name="T27" fmla="*/ 70 h 200"/>
                <a:gd name="T28" fmla="*/ 77 w 211"/>
                <a:gd name="T29" fmla="*/ 70 h 200"/>
                <a:gd name="T30" fmla="*/ 98 w 211"/>
                <a:gd name="T31" fmla="*/ 5 h 200"/>
                <a:gd name="T32" fmla="*/ 106 w 211"/>
                <a:gd name="T33" fmla="*/ 0 h 200"/>
                <a:gd name="T34" fmla="*/ 114 w 211"/>
                <a:gd name="T35" fmla="*/ 5 h 200"/>
                <a:gd name="T36" fmla="*/ 135 w 211"/>
                <a:gd name="T37" fmla="*/ 70 h 200"/>
                <a:gd name="T38" fmla="*/ 202 w 211"/>
                <a:gd name="T39" fmla="*/ 70 h 200"/>
                <a:gd name="T40" fmla="*/ 210 w 211"/>
                <a:gd name="T41" fmla="*/ 75 h 200"/>
                <a:gd name="T42" fmla="*/ 207 w 211"/>
                <a:gd name="T43" fmla="*/ 8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00">
                  <a:moveTo>
                    <a:pt x="207" y="85"/>
                  </a:moveTo>
                  <a:cubicBezTo>
                    <a:pt x="153" y="124"/>
                    <a:pt x="153" y="124"/>
                    <a:pt x="153" y="124"/>
                  </a:cubicBezTo>
                  <a:cubicBezTo>
                    <a:pt x="173" y="189"/>
                    <a:pt x="173" y="189"/>
                    <a:pt x="173" y="189"/>
                  </a:cubicBezTo>
                  <a:cubicBezTo>
                    <a:pt x="175" y="192"/>
                    <a:pt x="173" y="196"/>
                    <a:pt x="170" y="198"/>
                  </a:cubicBezTo>
                  <a:cubicBezTo>
                    <a:pt x="169" y="199"/>
                    <a:pt x="167" y="200"/>
                    <a:pt x="165" y="200"/>
                  </a:cubicBezTo>
                  <a:cubicBezTo>
                    <a:pt x="164" y="200"/>
                    <a:pt x="162" y="199"/>
                    <a:pt x="160" y="198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48" y="200"/>
                    <a:pt x="44" y="200"/>
                    <a:pt x="41" y="198"/>
                  </a:cubicBezTo>
                  <a:cubicBezTo>
                    <a:pt x="38" y="196"/>
                    <a:pt x="37" y="192"/>
                    <a:pt x="38" y="189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2" y="83"/>
                    <a:pt x="0" y="79"/>
                    <a:pt x="2" y="75"/>
                  </a:cubicBezTo>
                  <a:cubicBezTo>
                    <a:pt x="3" y="72"/>
                    <a:pt x="6" y="70"/>
                    <a:pt x="10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9" y="2"/>
                    <a:pt x="102" y="0"/>
                    <a:pt x="106" y="0"/>
                  </a:cubicBezTo>
                  <a:cubicBezTo>
                    <a:pt x="110" y="0"/>
                    <a:pt x="113" y="2"/>
                    <a:pt x="114" y="5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202" y="70"/>
                    <a:pt x="202" y="70"/>
                    <a:pt x="202" y="70"/>
                  </a:cubicBezTo>
                  <a:cubicBezTo>
                    <a:pt x="206" y="70"/>
                    <a:pt x="209" y="72"/>
                    <a:pt x="210" y="75"/>
                  </a:cubicBezTo>
                  <a:cubicBezTo>
                    <a:pt x="211" y="79"/>
                    <a:pt x="210" y="83"/>
                    <a:pt x="207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5011" tIns="37505" rIns="75011" bIns="3750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64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38"/>
            <p:cNvGrpSpPr/>
            <p:nvPr/>
          </p:nvGrpSpPr>
          <p:grpSpPr>
            <a:xfrm flipH="1">
              <a:off x="11799621" y="3538160"/>
              <a:ext cx="177344" cy="270654"/>
              <a:chOff x="6553" y="1835403"/>
              <a:chExt cx="576263" cy="879476"/>
            </a:xfrm>
            <a:noFill/>
          </p:grpSpPr>
          <p:sp>
            <p:nvSpPr>
              <p:cNvPr id="36" name="Freeform 50"/>
              <p:cNvSpPr>
                <a:spLocks/>
              </p:cNvSpPr>
              <p:nvPr/>
            </p:nvSpPr>
            <p:spPr bwMode="auto">
              <a:xfrm>
                <a:off x="63703" y="1835403"/>
                <a:ext cx="442913" cy="150813"/>
              </a:xfrm>
              <a:custGeom>
                <a:avLst/>
                <a:gdLst>
                  <a:gd name="T0" fmla="*/ 231 w 279"/>
                  <a:gd name="T1" fmla="*/ 95 h 95"/>
                  <a:gd name="T2" fmla="*/ 58 w 279"/>
                  <a:gd name="T3" fmla="*/ 95 h 95"/>
                  <a:gd name="T4" fmla="*/ 0 w 279"/>
                  <a:gd name="T5" fmla="*/ 0 h 95"/>
                  <a:gd name="T6" fmla="*/ 279 w 279"/>
                  <a:gd name="T7" fmla="*/ 0 h 95"/>
                  <a:gd name="T8" fmla="*/ 231 w 279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95">
                    <a:moveTo>
                      <a:pt x="231" y="95"/>
                    </a:moveTo>
                    <a:lnTo>
                      <a:pt x="58" y="95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31" y="95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75011" tIns="37505" rIns="75011" bIns="375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64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51"/>
              <p:cNvSpPr>
                <a:spLocks/>
              </p:cNvSpPr>
              <p:nvPr/>
            </p:nvSpPr>
            <p:spPr bwMode="auto">
              <a:xfrm>
                <a:off x="6553" y="1986216"/>
                <a:ext cx="576263" cy="728663"/>
              </a:xfrm>
              <a:custGeom>
                <a:avLst/>
                <a:gdLst>
                  <a:gd name="T0" fmla="*/ 219 w 363"/>
                  <a:gd name="T1" fmla="*/ 459 h 459"/>
                  <a:gd name="T2" fmla="*/ 142 w 363"/>
                  <a:gd name="T3" fmla="*/ 459 h 459"/>
                  <a:gd name="T4" fmla="*/ 0 w 363"/>
                  <a:gd name="T5" fmla="*/ 158 h 459"/>
                  <a:gd name="T6" fmla="*/ 94 w 363"/>
                  <a:gd name="T7" fmla="*/ 0 h 459"/>
                  <a:gd name="T8" fmla="*/ 267 w 363"/>
                  <a:gd name="T9" fmla="*/ 0 h 459"/>
                  <a:gd name="T10" fmla="*/ 363 w 363"/>
                  <a:gd name="T11" fmla="*/ 158 h 459"/>
                  <a:gd name="T12" fmla="*/ 219 w 363"/>
                  <a:gd name="T13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3" h="459">
                    <a:moveTo>
                      <a:pt x="219" y="459"/>
                    </a:moveTo>
                    <a:lnTo>
                      <a:pt x="142" y="459"/>
                    </a:lnTo>
                    <a:lnTo>
                      <a:pt x="0" y="158"/>
                    </a:lnTo>
                    <a:lnTo>
                      <a:pt x="94" y="0"/>
                    </a:lnTo>
                    <a:lnTo>
                      <a:pt x="267" y="0"/>
                    </a:lnTo>
                    <a:lnTo>
                      <a:pt x="363" y="158"/>
                    </a:lnTo>
                    <a:lnTo>
                      <a:pt x="219" y="459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75011" tIns="37505" rIns="75011" bIns="375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64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Line 52"/>
              <p:cNvSpPr>
                <a:spLocks noChangeShapeType="1"/>
              </p:cNvSpPr>
              <p:nvPr/>
            </p:nvSpPr>
            <p:spPr bwMode="auto">
              <a:xfrm>
                <a:off x="292303" y="2291016"/>
                <a:ext cx="0" cy="423863"/>
              </a:xfrm>
              <a:prstGeom prst="lin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75011" tIns="37505" rIns="75011" bIns="37505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64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Oval 53"/>
              <p:cNvSpPr>
                <a:spLocks noChangeArrowheads="1"/>
              </p:cNvSpPr>
              <p:nvPr/>
            </p:nvSpPr>
            <p:spPr bwMode="auto">
              <a:xfrm>
                <a:off x="216103" y="2138616"/>
                <a:ext cx="152400" cy="152400"/>
              </a:xfrm>
              <a:prstGeom prst="ellips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75011" tIns="37505" rIns="75011" bIns="375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id-ID" sz="64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6" name="Group 49"/>
          <p:cNvGrpSpPr/>
          <p:nvPr/>
        </p:nvGrpSpPr>
        <p:grpSpPr>
          <a:xfrm>
            <a:off x="2321622" y="1025171"/>
            <a:ext cx="5728422" cy="3315804"/>
            <a:chOff x="4776484" y="1616215"/>
            <a:chExt cx="5967488" cy="4042100"/>
          </a:xfrm>
        </p:grpSpPr>
        <p:sp>
          <p:nvSpPr>
            <p:cNvPr id="47" name="TextBox 50"/>
            <p:cNvSpPr txBox="1"/>
            <p:nvPr/>
          </p:nvSpPr>
          <p:spPr>
            <a:xfrm flipH="1">
              <a:off x="9241375" y="1616215"/>
              <a:ext cx="1127518" cy="336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51"/>
            <p:cNvSpPr txBox="1"/>
            <p:nvPr/>
          </p:nvSpPr>
          <p:spPr>
            <a:xfrm flipH="1">
              <a:off x="9180369" y="1870142"/>
              <a:ext cx="1489738" cy="496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56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sz="56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52"/>
            <p:cNvSpPr txBox="1"/>
            <p:nvPr/>
          </p:nvSpPr>
          <p:spPr>
            <a:xfrm flipH="1">
              <a:off x="5881571" y="1729379"/>
              <a:ext cx="1351174" cy="336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53"/>
            <p:cNvSpPr txBox="1"/>
            <p:nvPr/>
          </p:nvSpPr>
          <p:spPr>
            <a:xfrm flipH="1">
              <a:off x="5881571" y="1983302"/>
              <a:ext cx="1366610" cy="496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56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sz="56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TextBox 54"/>
            <p:cNvSpPr txBox="1"/>
            <p:nvPr/>
          </p:nvSpPr>
          <p:spPr>
            <a:xfrm flipH="1">
              <a:off x="5101688" y="3168271"/>
              <a:ext cx="1127519" cy="336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55"/>
            <p:cNvSpPr txBox="1"/>
            <p:nvPr/>
          </p:nvSpPr>
          <p:spPr>
            <a:xfrm flipH="1">
              <a:off x="4776484" y="3399200"/>
              <a:ext cx="1452723" cy="496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56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sz="56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56"/>
            <p:cNvSpPr txBox="1"/>
            <p:nvPr/>
          </p:nvSpPr>
          <p:spPr>
            <a:xfrm flipH="1">
              <a:off x="5881571" y="4630289"/>
              <a:ext cx="1252262" cy="336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TextBox 57"/>
            <p:cNvSpPr txBox="1"/>
            <p:nvPr/>
          </p:nvSpPr>
          <p:spPr>
            <a:xfrm flipH="1">
              <a:off x="5881571" y="4884218"/>
              <a:ext cx="1425632" cy="496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56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sz="56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Box 58"/>
            <p:cNvSpPr txBox="1"/>
            <p:nvPr/>
          </p:nvSpPr>
          <p:spPr>
            <a:xfrm flipH="1">
              <a:off x="9228797" y="4907492"/>
              <a:ext cx="1127518" cy="336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96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Box 59"/>
            <p:cNvSpPr txBox="1"/>
            <p:nvPr/>
          </p:nvSpPr>
          <p:spPr>
            <a:xfrm flipH="1">
              <a:off x="9228797" y="5161419"/>
              <a:ext cx="1515175" cy="496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56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</a:t>
              </a: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标题文字，修改文字内容，也可以直接复制你的内容到此。</a:t>
              </a:r>
              <a:endParaRPr lang="en-US" sz="56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919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6" name="Elbow Connector 6"/>
          <p:cNvCxnSpPr/>
          <p:nvPr/>
        </p:nvCxnSpPr>
        <p:spPr>
          <a:xfrm>
            <a:off x="5024258" y="2776574"/>
            <a:ext cx="709629" cy="197756"/>
          </a:xfrm>
          <a:prstGeom prst="bentConnector3">
            <a:avLst>
              <a:gd name="adj1" fmla="val 50000"/>
            </a:avLst>
          </a:prstGeom>
          <a:ln w="28575" cmpd="sng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7"/>
          <p:cNvCxnSpPr/>
          <p:nvPr/>
        </p:nvCxnSpPr>
        <p:spPr>
          <a:xfrm flipV="1">
            <a:off x="5012829" y="2173996"/>
            <a:ext cx="709629" cy="197756"/>
          </a:xfrm>
          <a:prstGeom prst="bentConnector3">
            <a:avLst>
              <a:gd name="adj1" fmla="val 50000"/>
            </a:avLst>
          </a:prstGeom>
          <a:ln w="28575" cmpd="sng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8"/>
          <p:cNvCxnSpPr/>
          <p:nvPr/>
        </p:nvCxnSpPr>
        <p:spPr>
          <a:xfrm flipH="1">
            <a:off x="3425295" y="2791620"/>
            <a:ext cx="709629" cy="197756"/>
          </a:xfrm>
          <a:prstGeom prst="bentConnector3">
            <a:avLst>
              <a:gd name="adj1" fmla="val 50000"/>
            </a:avLst>
          </a:prstGeom>
          <a:ln w="28575" cmpd="sng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9"/>
          <p:cNvGrpSpPr/>
          <p:nvPr/>
        </p:nvGrpSpPr>
        <p:grpSpPr>
          <a:xfrm>
            <a:off x="5769810" y="1889241"/>
            <a:ext cx="2462315" cy="573946"/>
            <a:chOff x="7699508" y="2223969"/>
            <a:chExt cx="3283266" cy="765303"/>
          </a:xfrm>
        </p:grpSpPr>
        <p:sp>
          <p:nvSpPr>
            <p:cNvPr id="10" name="Round Same Side Corner Rectangle 10"/>
            <p:cNvSpPr/>
            <p:nvPr/>
          </p:nvSpPr>
          <p:spPr>
            <a:xfrm rot="5400000">
              <a:off x="9371697" y="1378195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ound Same Side Corner Rectangle 13"/>
            <p:cNvSpPr/>
            <p:nvPr/>
          </p:nvSpPr>
          <p:spPr>
            <a:xfrm rot="16200000">
              <a:off x="7730064" y="2193413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"/>
          <p:cNvGrpSpPr/>
          <p:nvPr/>
        </p:nvGrpSpPr>
        <p:grpSpPr>
          <a:xfrm>
            <a:off x="5769810" y="2690664"/>
            <a:ext cx="2462315" cy="573945"/>
            <a:chOff x="7699508" y="3292593"/>
            <a:chExt cx="3283266" cy="765302"/>
          </a:xfrm>
        </p:grpSpPr>
        <p:sp>
          <p:nvSpPr>
            <p:cNvPr id="13" name="Round Same Side Corner Rectangle 16"/>
            <p:cNvSpPr/>
            <p:nvPr/>
          </p:nvSpPr>
          <p:spPr>
            <a:xfrm rot="5400000">
              <a:off x="9371697" y="2446818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ound Same Side Corner Rectangle 19"/>
            <p:cNvSpPr/>
            <p:nvPr/>
          </p:nvSpPr>
          <p:spPr>
            <a:xfrm rot="16200000">
              <a:off x="7730064" y="3262037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21"/>
          <p:cNvGrpSpPr/>
          <p:nvPr/>
        </p:nvGrpSpPr>
        <p:grpSpPr>
          <a:xfrm>
            <a:off x="930324" y="1898763"/>
            <a:ext cx="2462315" cy="573945"/>
            <a:chOff x="1246506" y="2236667"/>
            <a:chExt cx="3283266" cy="765302"/>
          </a:xfrm>
        </p:grpSpPr>
        <p:sp>
          <p:nvSpPr>
            <p:cNvPr id="16" name="Round Same Side Corner Rectangle 22"/>
            <p:cNvSpPr/>
            <p:nvPr/>
          </p:nvSpPr>
          <p:spPr>
            <a:xfrm rot="5400000" flipH="1" flipV="1">
              <a:off x="2092283" y="1390890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ound Same Side Corner Rectangle 25"/>
            <p:cNvSpPr/>
            <p:nvPr/>
          </p:nvSpPr>
          <p:spPr>
            <a:xfrm rot="16200000" flipH="1" flipV="1">
              <a:off x="3733916" y="2206113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7"/>
          <p:cNvGrpSpPr/>
          <p:nvPr/>
        </p:nvGrpSpPr>
        <p:grpSpPr>
          <a:xfrm>
            <a:off x="930324" y="2700187"/>
            <a:ext cx="2462315" cy="573946"/>
            <a:chOff x="1246506" y="3305290"/>
            <a:chExt cx="3283266" cy="765303"/>
          </a:xfrm>
        </p:grpSpPr>
        <p:sp>
          <p:nvSpPr>
            <p:cNvPr id="19" name="Round Same Side Corner Rectangle 28"/>
            <p:cNvSpPr/>
            <p:nvPr/>
          </p:nvSpPr>
          <p:spPr>
            <a:xfrm rot="5400000" flipH="1" flipV="1">
              <a:off x="2092283" y="2459513"/>
              <a:ext cx="765300" cy="245685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 Same Side Corner Rectangle 31"/>
            <p:cNvSpPr/>
            <p:nvPr/>
          </p:nvSpPr>
          <p:spPr>
            <a:xfrm rot="16200000" flipH="1" flipV="1">
              <a:off x="3733916" y="3274737"/>
              <a:ext cx="765300" cy="82641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1" name="Elbow Connector 33"/>
          <p:cNvCxnSpPr/>
          <p:nvPr/>
        </p:nvCxnSpPr>
        <p:spPr>
          <a:xfrm flipH="1" flipV="1">
            <a:off x="3425295" y="2189043"/>
            <a:ext cx="709629" cy="197756"/>
          </a:xfrm>
          <a:prstGeom prst="bentConnector3">
            <a:avLst>
              <a:gd name="adj1" fmla="val 50000"/>
            </a:avLst>
          </a:prstGeom>
          <a:ln w="28575" cmpd="sng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12"/>
          <p:cNvSpPr>
            <a:spLocks/>
          </p:cNvSpPr>
          <p:nvPr/>
        </p:nvSpPr>
        <p:spPr bwMode="auto">
          <a:xfrm>
            <a:off x="3763429" y="1754349"/>
            <a:ext cx="808571" cy="806738"/>
          </a:xfrm>
          <a:custGeom>
            <a:avLst/>
            <a:gdLst>
              <a:gd name="T0" fmla="*/ 372 w 372"/>
              <a:gd name="T1" fmla="*/ 0 h 371"/>
              <a:gd name="T2" fmla="*/ 325 w 372"/>
              <a:gd name="T3" fmla="*/ 0 h 371"/>
              <a:gd name="T4" fmla="*/ 325 w 372"/>
              <a:gd name="T5" fmla="*/ 73 h 371"/>
              <a:gd name="T6" fmla="*/ 263 w 372"/>
              <a:gd name="T7" fmla="*/ 90 h 371"/>
              <a:gd name="T8" fmla="*/ 226 w 372"/>
              <a:gd name="T9" fmla="*/ 26 h 371"/>
              <a:gd name="T10" fmla="*/ 145 w 372"/>
              <a:gd name="T11" fmla="*/ 73 h 371"/>
              <a:gd name="T12" fmla="*/ 182 w 372"/>
              <a:gd name="T13" fmla="*/ 136 h 371"/>
              <a:gd name="T14" fmla="*/ 137 w 372"/>
              <a:gd name="T15" fmla="*/ 183 h 371"/>
              <a:gd name="T16" fmla="*/ 73 w 372"/>
              <a:gd name="T17" fmla="*/ 146 h 371"/>
              <a:gd name="T18" fmla="*/ 28 w 372"/>
              <a:gd name="T19" fmla="*/ 225 h 371"/>
              <a:gd name="T20" fmla="*/ 91 w 372"/>
              <a:gd name="T21" fmla="*/ 262 h 371"/>
              <a:gd name="T22" fmla="*/ 74 w 372"/>
              <a:gd name="T23" fmla="*/ 325 h 371"/>
              <a:gd name="T24" fmla="*/ 0 w 372"/>
              <a:gd name="T25" fmla="*/ 325 h 371"/>
              <a:gd name="T26" fmla="*/ 0 w 372"/>
              <a:gd name="T27" fmla="*/ 371 h 371"/>
              <a:gd name="T28" fmla="*/ 372 w 372"/>
              <a:gd name="T29" fmla="*/ 371 h 371"/>
              <a:gd name="T30" fmla="*/ 372 w 372"/>
              <a:gd name="T3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2" h="371">
                <a:moveTo>
                  <a:pt x="372" y="0"/>
                </a:moveTo>
                <a:cubicBezTo>
                  <a:pt x="325" y="0"/>
                  <a:pt x="325" y="0"/>
                  <a:pt x="325" y="0"/>
                </a:cubicBezTo>
                <a:cubicBezTo>
                  <a:pt x="325" y="73"/>
                  <a:pt x="325" y="73"/>
                  <a:pt x="325" y="73"/>
                </a:cubicBezTo>
                <a:cubicBezTo>
                  <a:pt x="304" y="77"/>
                  <a:pt x="282" y="83"/>
                  <a:pt x="263" y="90"/>
                </a:cubicBezTo>
                <a:cubicBezTo>
                  <a:pt x="226" y="26"/>
                  <a:pt x="226" y="26"/>
                  <a:pt x="226" y="26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82" y="136"/>
                  <a:pt x="182" y="136"/>
                  <a:pt x="182" y="136"/>
                </a:cubicBezTo>
                <a:cubicBezTo>
                  <a:pt x="166" y="150"/>
                  <a:pt x="150" y="166"/>
                  <a:pt x="137" y="183"/>
                </a:cubicBezTo>
                <a:cubicBezTo>
                  <a:pt x="73" y="146"/>
                  <a:pt x="73" y="146"/>
                  <a:pt x="73" y="146"/>
                </a:cubicBezTo>
                <a:cubicBezTo>
                  <a:pt x="28" y="225"/>
                  <a:pt x="28" y="225"/>
                  <a:pt x="28" y="225"/>
                </a:cubicBezTo>
                <a:cubicBezTo>
                  <a:pt x="91" y="262"/>
                  <a:pt x="91" y="262"/>
                  <a:pt x="91" y="262"/>
                </a:cubicBezTo>
                <a:cubicBezTo>
                  <a:pt x="82" y="283"/>
                  <a:pt x="78" y="303"/>
                  <a:pt x="74" y="325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71"/>
                  <a:pt x="0" y="371"/>
                  <a:pt x="0" y="371"/>
                </a:cubicBezTo>
                <a:cubicBezTo>
                  <a:pt x="372" y="371"/>
                  <a:pt x="372" y="371"/>
                  <a:pt x="372" y="371"/>
                </a:cubicBezTo>
                <a:lnTo>
                  <a:pt x="3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>
            <a:off x="4572000" y="1754349"/>
            <a:ext cx="807654" cy="806738"/>
          </a:xfrm>
          <a:custGeom>
            <a:avLst/>
            <a:gdLst>
              <a:gd name="T0" fmla="*/ 0 w 371"/>
              <a:gd name="T1" fmla="*/ 0 h 371"/>
              <a:gd name="T2" fmla="*/ 46 w 371"/>
              <a:gd name="T3" fmla="*/ 0 h 371"/>
              <a:gd name="T4" fmla="*/ 46 w 371"/>
              <a:gd name="T5" fmla="*/ 73 h 371"/>
              <a:gd name="T6" fmla="*/ 108 w 371"/>
              <a:gd name="T7" fmla="*/ 90 h 371"/>
              <a:gd name="T8" fmla="*/ 145 w 371"/>
              <a:gd name="T9" fmla="*/ 26 h 371"/>
              <a:gd name="T10" fmla="*/ 226 w 371"/>
              <a:gd name="T11" fmla="*/ 73 h 371"/>
              <a:gd name="T12" fmla="*/ 189 w 371"/>
              <a:gd name="T13" fmla="*/ 136 h 371"/>
              <a:gd name="T14" fmla="*/ 234 w 371"/>
              <a:gd name="T15" fmla="*/ 183 h 371"/>
              <a:gd name="T16" fmla="*/ 298 w 371"/>
              <a:gd name="T17" fmla="*/ 146 h 371"/>
              <a:gd name="T18" fmla="*/ 344 w 371"/>
              <a:gd name="T19" fmla="*/ 225 h 371"/>
              <a:gd name="T20" fmla="*/ 281 w 371"/>
              <a:gd name="T21" fmla="*/ 262 h 371"/>
              <a:gd name="T22" fmla="*/ 297 w 371"/>
              <a:gd name="T23" fmla="*/ 325 h 371"/>
              <a:gd name="T24" fmla="*/ 371 w 371"/>
              <a:gd name="T25" fmla="*/ 325 h 371"/>
              <a:gd name="T26" fmla="*/ 371 w 371"/>
              <a:gd name="T27" fmla="*/ 371 h 371"/>
              <a:gd name="T28" fmla="*/ 0 w 371"/>
              <a:gd name="T29" fmla="*/ 371 h 371"/>
              <a:gd name="T30" fmla="*/ 0 w 371"/>
              <a:gd name="T31" fmla="*/ 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1" h="371">
                <a:moveTo>
                  <a:pt x="0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73"/>
                  <a:pt x="46" y="73"/>
                  <a:pt x="46" y="73"/>
                </a:cubicBezTo>
                <a:cubicBezTo>
                  <a:pt x="67" y="77"/>
                  <a:pt x="89" y="83"/>
                  <a:pt x="108" y="90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226" y="73"/>
                  <a:pt x="226" y="73"/>
                  <a:pt x="226" y="73"/>
                </a:cubicBezTo>
                <a:cubicBezTo>
                  <a:pt x="189" y="136"/>
                  <a:pt x="189" y="136"/>
                  <a:pt x="189" y="136"/>
                </a:cubicBezTo>
                <a:cubicBezTo>
                  <a:pt x="206" y="150"/>
                  <a:pt x="221" y="166"/>
                  <a:pt x="234" y="183"/>
                </a:cubicBezTo>
                <a:cubicBezTo>
                  <a:pt x="298" y="146"/>
                  <a:pt x="298" y="146"/>
                  <a:pt x="298" y="146"/>
                </a:cubicBezTo>
                <a:cubicBezTo>
                  <a:pt x="344" y="225"/>
                  <a:pt x="344" y="225"/>
                  <a:pt x="344" y="225"/>
                </a:cubicBezTo>
                <a:cubicBezTo>
                  <a:pt x="281" y="262"/>
                  <a:pt x="281" y="262"/>
                  <a:pt x="281" y="262"/>
                </a:cubicBezTo>
                <a:cubicBezTo>
                  <a:pt x="289" y="283"/>
                  <a:pt x="294" y="303"/>
                  <a:pt x="297" y="325"/>
                </a:cubicBezTo>
                <a:cubicBezTo>
                  <a:pt x="371" y="325"/>
                  <a:pt x="371" y="325"/>
                  <a:pt x="371" y="325"/>
                </a:cubicBezTo>
                <a:cubicBezTo>
                  <a:pt x="371" y="371"/>
                  <a:pt x="371" y="371"/>
                  <a:pt x="371" y="371"/>
                </a:cubicBezTo>
                <a:cubicBezTo>
                  <a:pt x="0" y="371"/>
                  <a:pt x="0" y="371"/>
                  <a:pt x="0" y="371"/>
                </a:cubicBezTo>
                <a:lnTo>
                  <a:pt x="0" y="0"/>
                </a:lnTo>
                <a:close/>
              </a:path>
            </a:pathLst>
          </a:custGeom>
          <a:solidFill>
            <a:srgbClr val="673628"/>
          </a:solidFill>
          <a:ln>
            <a:noFill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4572000" y="2561088"/>
            <a:ext cx="807654" cy="805821"/>
          </a:xfrm>
          <a:custGeom>
            <a:avLst/>
            <a:gdLst>
              <a:gd name="T0" fmla="*/ 0 w 371"/>
              <a:gd name="T1" fmla="*/ 371 h 371"/>
              <a:gd name="T2" fmla="*/ 46 w 371"/>
              <a:gd name="T3" fmla="*/ 371 h 371"/>
              <a:gd name="T4" fmla="*/ 46 w 371"/>
              <a:gd name="T5" fmla="*/ 299 h 371"/>
              <a:gd name="T6" fmla="*/ 108 w 371"/>
              <a:gd name="T7" fmla="*/ 282 h 371"/>
              <a:gd name="T8" fmla="*/ 145 w 371"/>
              <a:gd name="T9" fmla="*/ 345 h 371"/>
              <a:gd name="T10" fmla="*/ 226 w 371"/>
              <a:gd name="T11" fmla="*/ 299 h 371"/>
              <a:gd name="T12" fmla="*/ 189 w 371"/>
              <a:gd name="T13" fmla="*/ 236 h 371"/>
              <a:gd name="T14" fmla="*/ 234 w 371"/>
              <a:gd name="T15" fmla="*/ 189 h 371"/>
              <a:gd name="T16" fmla="*/ 298 w 371"/>
              <a:gd name="T17" fmla="*/ 226 h 371"/>
              <a:gd name="T18" fmla="*/ 344 w 371"/>
              <a:gd name="T19" fmla="*/ 146 h 371"/>
              <a:gd name="T20" fmla="*/ 281 w 371"/>
              <a:gd name="T21" fmla="*/ 109 h 371"/>
              <a:gd name="T22" fmla="*/ 297 w 371"/>
              <a:gd name="T23" fmla="*/ 46 h 371"/>
              <a:gd name="T24" fmla="*/ 371 w 371"/>
              <a:gd name="T25" fmla="*/ 46 h 371"/>
              <a:gd name="T26" fmla="*/ 371 w 371"/>
              <a:gd name="T27" fmla="*/ 0 h 371"/>
              <a:gd name="T28" fmla="*/ 0 w 371"/>
              <a:gd name="T29" fmla="*/ 0 h 371"/>
              <a:gd name="T30" fmla="*/ 0 w 371"/>
              <a:gd name="T31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1" h="371">
                <a:moveTo>
                  <a:pt x="0" y="371"/>
                </a:moveTo>
                <a:cubicBezTo>
                  <a:pt x="46" y="371"/>
                  <a:pt x="46" y="371"/>
                  <a:pt x="46" y="371"/>
                </a:cubicBezTo>
                <a:cubicBezTo>
                  <a:pt x="46" y="299"/>
                  <a:pt x="46" y="299"/>
                  <a:pt x="46" y="299"/>
                </a:cubicBezTo>
                <a:cubicBezTo>
                  <a:pt x="67" y="295"/>
                  <a:pt x="89" y="289"/>
                  <a:pt x="108" y="282"/>
                </a:cubicBezTo>
                <a:cubicBezTo>
                  <a:pt x="145" y="345"/>
                  <a:pt x="145" y="345"/>
                  <a:pt x="145" y="345"/>
                </a:cubicBezTo>
                <a:cubicBezTo>
                  <a:pt x="226" y="299"/>
                  <a:pt x="226" y="299"/>
                  <a:pt x="226" y="299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206" y="221"/>
                  <a:pt x="221" y="206"/>
                  <a:pt x="234" y="189"/>
                </a:cubicBezTo>
                <a:cubicBezTo>
                  <a:pt x="298" y="226"/>
                  <a:pt x="298" y="226"/>
                  <a:pt x="298" y="226"/>
                </a:cubicBezTo>
                <a:cubicBezTo>
                  <a:pt x="344" y="146"/>
                  <a:pt x="344" y="146"/>
                  <a:pt x="344" y="146"/>
                </a:cubicBezTo>
                <a:cubicBezTo>
                  <a:pt x="281" y="109"/>
                  <a:pt x="281" y="109"/>
                  <a:pt x="281" y="109"/>
                </a:cubicBezTo>
                <a:cubicBezTo>
                  <a:pt x="289" y="89"/>
                  <a:pt x="294" y="69"/>
                  <a:pt x="297" y="46"/>
                </a:cubicBezTo>
                <a:cubicBezTo>
                  <a:pt x="371" y="46"/>
                  <a:pt x="371" y="46"/>
                  <a:pt x="371" y="46"/>
                </a:cubicBezTo>
                <a:cubicBezTo>
                  <a:pt x="371" y="0"/>
                  <a:pt x="371" y="0"/>
                  <a:pt x="371" y="0"/>
                </a:cubicBezTo>
                <a:cubicBezTo>
                  <a:pt x="0" y="0"/>
                  <a:pt x="0" y="0"/>
                  <a:pt x="0" y="0"/>
                </a:cubicBezTo>
                <a:lnTo>
                  <a:pt x="0" y="37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14"/>
          <p:cNvSpPr>
            <a:spLocks/>
          </p:cNvSpPr>
          <p:nvPr/>
        </p:nvSpPr>
        <p:spPr bwMode="auto">
          <a:xfrm>
            <a:off x="3763429" y="2561088"/>
            <a:ext cx="808571" cy="805821"/>
          </a:xfrm>
          <a:custGeom>
            <a:avLst/>
            <a:gdLst>
              <a:gd name="T0" fmla="*/ 372 w 372"/>
              <a:gd name="T1" fmla="*/ 371 h 371"/>
              <a:gd name="T2" fmla="*/ 325 w 372"/>
              <a:gd name="T3" fmla="*/ 371 h 371"/>
              <a:gd name="T4" fmla="*/ 325 w 372"/>
              <a:gd name="T5" fmla="*/ 299 h 371"/>
              <a:gd name="T6" fmla="*/ 263 w 372"/>
              <a:gd name="T7" fmla="*/ 282 h 371"/>
              <a:gd name="T8" fmla="*/ 226 w 372"/>
              <a:gd name="T9" fmla="*/ 345 h 371"/>
              <a:gd name="T10" fmla="*/ 145 w 372"/>
              <a:gd name="T11" fmla="*/ 299 h 371"/>
              <a:gd name="T12" fmla="*/ 182 w 372"/>
              <a:gd name="T13" fmla="*/ 236 h 371"/>
              <a:gd name="T14" fmla="*/ 137 w 372"/>
              <a:gd name="T15" fmla="*/ 189 h 371"/>
              <a:gd name="T16" fmla="*/ 73 w 372"/>
              <a:gd name="T17" fmla="*/ 226 h 371"/>
              <a:gd name="T18" fmla="*/ 28 w 372"/>
              <a:gd name="T19" fmla="*/ 146 h 371"/>
              <a:gd name="T20" fmla="*/ 91 w 372"/>
              <a:gd name="T21" fmla="*/ 109 h 371"/>
              <a:gd name="T22" fmla="*/ 74 w 372"/>
              <a:gd name="T23" fmla="*/ 46 h 371"/>
              <a:gd name="T24" fmla="*/ 0 w 372"/>
              <a:gd name="T25" fmla="*/ 46 h 371"/>
              <a:gd name="T26" fmla="*/ 0 w 372"/>
              <a:gd name="T27" fmla="*/ 0 h 371"/>
              <a:gd name="T28" fmla="*/ 372 w 372"/>
              <a:gd name="T29" fmla="*/ 0 h 371"/>
              <a:gd name="T30" fmla="*/ 372 w 372"/>
              <a:gd name="T31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2" h="371">
                <a:moveTo>
                  <a:pt x="372" y="371"/>
                </a:moveTo>
                <a:cubicBezTo>
                  <a:pt x="325" y="371"/>
                  <a:pt x="325" y="371"/>
                  <a:pt x="325" y="371"/>
                </a:cubicBezTo>
                <a:cubicBezTo>
                  <a:pt x="325" y="299"/>
                  <a:pt x="325" y="299"/>
                  <a:pt x="325" y="299"/>
                </a:cubicBezTo>
                <a:cubicBezTo>
                  <a:pt x="304" y="295"/>
                  <a:pt x="282" y="289"/>
                  <a:pt x="263" y="282"/>
                </a:cubicBezTo>
                <a:cubicBezTo>
                  <a:pt x="226" y="345"/>
                  <a:pt x="226" y="345"/>
                  <a:pt x="226" y="345"/>
                </a:cubicBezTo>
                <a:cubicBezTo>
                  <a:pt x="145" y="299"/>
                  <a:pt x="145" y="299"/>
                  <a:pt x="145" y="299"/>
                </a:cubicBezTo>
                <a:cubicBezTo>
                  <a:pt x="182" y="236"/>
                  <a:pt x="182" y="236"/>
                  <a:pt x="182" y="236"/>
                </a:cubicBezTo>
                <a:cubicBezTo>
                  <a:pt x="166" y="221"/>
                  <a:pt x="150" y="206"/>
                  <a:pt x="137" y="189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82" y="89"/>
                  <a:pt x="78" y="69"/>
                  <a:pt x="7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372" y="0"/>
                  <a:pt x="372" y="0"/>
                  <a:pt x="372" y="0"/>
                </a:cubicBezTo>
                <a:lnTo>
                  <a:pt x="372" y="371"/>
                </a:lnTo>
                <a:close/>
              </a:path>
            </a:pathLst>
          </a:custGeom>
          <a:solidFill>
            <a:srgbClr val="673628"/>
          </a:solidFill>
          <a:ln>
            <a:noFill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6"/>
          <p:cNvSpPr txBox="1">
            <a:spLocks/>
          </p:cNvSpPr>
          <p:nvPr/>
        </p:nvSpPr>
        <p:spPr>
          <a:xfrm>
            <a:off x="1251565" y="2067548"/>
            <a:ext cx="1211263" cy="1984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996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7"/>
          <p:cNvSpPr txBox="1">
            <a:spLocks/>
          </p:cNvSpPr>
          <p:nvPr/>
        </p:nvSpPr>
        <p:spPr>
          <a:xfrm>
            <a:off x="1251565" y="2843835"/>
            <a:ext cx="1211263" cy="198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1"/>
          <p:cNvSpPr>
            <a:spLocks noEditPoints="1"/>
          </p:cNvSpPr>
          <p:nvPr/>
        </p:nvSpPr>
        <p:spPr bwMode="auto">
          <a:xfrm>
            <a:off x="2852984" y="2015956"/>
            <a:ext cx="370656" cy="329325"/>
          </a:xfrm>
          <a:custGeom>
            <a:avLst/>
            <a:gdLst>
              <a:gd name="T0" fmla="*/ 133 w 134"/>
              <a:gd name="T1" fmla="*/ 16 h 119"/>
              <a:gd name="T2" fmla="*/ 121 w 134"/>
              <a:gd name="T3" fmla="*/ 5 h 119"/>
              <a:gd name="T4" fmla="*/ 115 w 134"/>
              <a:gd name="T5" fmla="*/ 5 h 119"/>
              <a:gd name="T6" fmla="*/ 114 w 134"/>
              <a:gd name="T7" fmla="*/ 8 h 119"/>
              <a:gd name="T8" fmla="*/ 111 w 134"/>
              <a:gd name="T9" fmla="*/ 9 h 119"/>
              <a:gd name="T10" fmla="*/ 111 w 134"/>
              <a:gd name="T11" fmla="*/ 9 h 119"/>
              <a:gd name="T12" fmla="*/ 81 w 134"/>
              <a:gd name="T13" fmla="*/ 39 h 119"/>
              <a:gd name="T14" fmla="*/ 79 w 134"/>
              <a:gd name="T15" fmla="*/ 47 h 119"/>
              <a:gd name="T16" fmla="*/ 82 w 134"/>
              <a:gd name="T17" fmla="*/ 50 h 119"/>
              <a:gd name="T18" fmla="*/ 82 w 134"/>
              <a:gd name="T19" fmla="*/ 50 h 119"/>
              <a:gd name="T20" fmla="*/ 83 w 134"/>
              <a:gd name="T21" fmla="*/ 51 h 119"/>
              <a:gd name="T22" fmla="*/ 76 w 134"/>
              <a:gd name="T23" fmla="*/ 57 h 119"/>
              <a:gd name="T24" fmla="*/ 54 w 134"/>
              <a:gd name="T25" fmla="*/ 35 h 119"/>
              <a:gd name="T26" fmla="*/ 47 w 134"/>
              <a:gd name="T27" fmla="*/ 10 h 119"/>
              <a:gd name="T28" fmla="*/ 21 w 134"/>
              <a:gd name="T29" fmla="*/ 3 h 119"/>
              <a:gd name="T30" fmla="*/ 36 w 134"/>
              <a:gd name="T31" fmla="*/ 18 h 119"/>
              <a:gd name="T32" fmla="*/ 32 w 134"/>
              <a:gd name="T33" fmla="*/ 32 h 119"/>
              <a:gd name="T34" fmla="*/ 18 w 134"/>
              <a:gd name="T35" fmla="*/ 36 h 119"/>
              <a:gd name="T36" fmla="*/ 3 w 134"/>
              <a:gd name="T37" fmla="*/ 21 h 119"/>
              <a:gd name="T38" fmla="*/ 10 w 134"/>
              <a:gd name="T39" fmla="*/ 47 h 119"/>
              <a:gd name="T40" fmla="*/ 36 w 134"/>
              <a:gd name="T41" fmla="*/ 53 h 119"/>
              <a:gd name="T42" fmla="*/ 37 w 134"/>
              <a:gd name="T43" fmla="*/ 53 h 119"/>
              <a:gd name="T44" fmla="*/ 58 w 134"/>
              <a:gd name="T45" fmla="*/ 75 h 119"/>
              <a:gd name="T46" fmla="*/ 38 w 134"/>
              <a:gd name="T47" fmla="*/ 96 h 119"/>
              <a:gd name="T48" fmla="*/ 36 w 134"/>
              <a:gd name="T49" fmla="*/ 95 h 119"/>
              <a:gd name="T50" fmla="*/ 31 w 134"/>
              <a:gd name="T51" fmla="*/ 99 h 119"/>
              <a:gd name="T52" fmla="*/ 21 w 134"/>
              <a:gd name="T53" fmla="*/ 115 h 119"/>
              <a:gd name="T54" fmla="*/ 23 w 134"/>
              <a:gd name="T55" fmla="*/ 117 h 119"/>
              <a:gd name="T56" fmla="*/ 39 w 134"/>
              <a:gd name="T57" fmla="*/ 107 h 119"/>
              <a:gd name="T58" fmla="*/ 43 w 134"/>
              <a:gd name="T59" fmla="*/ 101 h 119"/>
              <a:gd name="T60" fmla="*/ 42 w 134"/>
              <a:gd name="T61" fmla="*/ 100 h 119"/>
              <a:gd name="T62" fmla="*/ 63 w 134"/>
              <a:gd name="T63" fmla="*/ 80 h 119"/>
              <a:gd name="T64" fmla="*/ 98 w 134"/>
              <a:gd name="T65" fmla="*/ 115 h 119"/>
              <a:gd name="T66" fmla="*/ 107 w 134"/>
              <a:gd name="T67" fmla="*/ 119 h 119"/>
              <a:gd name="T68" fmla="*/ 116 w 134"/>
              <a:gd name="T69" fmla="*/ 115 h 119"/>
              <a:gd name="T70" fmla="*/ 116 w 134"/>
              <a:gd name="T71" fmla="*/ 97 h 119"/>
              <a:gd name="T72" fmla="*/ 81 w 134"/>
              <a:gd name="T73" fmla="*/ 62 h 119"/>
              <a:gd name="T74" fmla="*/ 87 w 134"/>
              <a:gd name="T75" fmla="*/ 56 h 119"/>
              <a:gd name="T76" fmla="*/ 90 w 134"/>
              <a:gd name="T77" fmla="*/ 59 h 119"/>
              <a:gd name="T78" fmla="*/ 98 w 134"/>
              <a:gd name="T79" fmla="*/ 57 h 119"/>
              <a:gd name="T80" fmla="*/ 128 w 134"/>
              <a:gd name="T81" fmla="*/ 26 h 119"/>
              <a:gd name="T82" fmla="*/ 128 w 134"/>
              <a:gd name="T83" fmla="*/ 26 h 119"/>
              <a:gd name="T84" fmla="*/ 128 w 134"/>
              <a:gd name="T85" fmla="*/ 26 h 119"/>
              <a:gd name="T86" fmla="*/ 129 w 134"/>
              <a:gd name="T87" fmla="*/ 23 h 119"/>
              <a:gd name="T88" fmla="*/ 133 w 134"/>
              <a:gd name="T89" fmla="*/ 22 h 119"/>
              <a:gd name="T90" fmla="*/ 133 w 134"/>
              <a:gd name="T91" fmla="*/ 16 h 119"/>
              <a:gd name="T92" fmla="*/ 108 w 134"/>
              <a:gd name="T93" fmla="*/ 103 h 119"/>
              <a:gd name="T94" fmla="*/ 113 w 134"/>
              <a:gd name="T95" fmla="*/ 108 h 119"/>
              <a:gd name="T96" fmla="*/ 108 w 134"/>
              <a:gd name="T97" fmla="*/ 113 h 119"/>
              <a:gd name="T98" fmla="*/ 103 w 134"/>
              <a:gd name="T99" fmla="*/ 108 h 119"/>
              <a:gd name="T100" fmla="*/ 108 w 134"/>
              <a:gd name="T101" fmla="*/ 103 h 119"/>
              <a:gd name="T102" fmla="*/ 91 w 134"/>
              <a:gd name="T103" fmla="*/ 41 h 119"/>
              <a:gd name="T104" fmla="*/ 89 w 134"/>
              <a:gd name="T105" fmla="*/ 39 h 119"/>
              <a:gd name="T106" fmla="*/ 112 w 134"/>
              <a:gd name="T107" fmla="*/ 17 h 119"/>
              <a:gd name="T108" fmla="*/ 114 w 134"/>
              <a:gd name="T109" fmla="*/ 19 h 119"/>
              <a:gd name="T110" fmla="*/ 91 w 134"/>
              <a:gd name="T111" fmla="*/ 41 h 119"/>
              <a:gd name="T112" fmla="*/ 98 w 134"/>
              <a:gd name="T113" fmla="*/ 48 h 119"/>
              <a:gd name="T114" fmla="*/ 96 w 134"/>
              <a:gd name="T115" fmla="*/ 47 h 119"/>
              <a:gd name="T116" fmla="*/ 119 w 134"/>
              <a:gd name="T117" fmla="*/ 24 h 119"/>
              <a:gd name="T118" fmla="*/ 121 w 134"/>
              <a:gd name="T119" fmla="*/ 26 h 119"/>
              <a:gd name="T120" fmla="*/ 98 w 134"/>
              <a:gd name="T121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" h="119">
                <a:moveTo>
                  <a:pt x="133" y="16"/>
                </a:moveTo>
                <a:cubicBezTo>
                  <a:pt x="121" y="5"/>
                  <a:pt x="121" y="5"/>
                  <a:pt x="121" y="5"/>
                </a:cubicBezTo>
                <a:cubicBezTo>
                  <a:pt x="119" y="3"/>
                  <a:pt x="117" y="3"/>
                  <a:pt x="115" y="5"/>
                </a:cubicBezTo>
                <a:cubicBezTo>
                  <a:pt x="114" y="6"/>
                  <a:pt x="114" y="7"/>
                  <a:pt x="114" y="8"/>
                </a:cubicBezTo>
                <a:cubicBezTo>
                  <a:pt x="113" y="8"/>
                  <a:pt x="112" y="8"/>
                  <a:pt x="111" y="9"/>
                </a:cubicBezTo>
                <a:cubicBezTo>
                  <a:pt x="111" y="9"/>
                  <a:pt x="111" y="9"/>
                  <a:pt x="111" y="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2"/>
                  <a:pt x="80" y="45"/>
                  <a:pt x="79" y="4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3" y="51"/>
                  <a:pt x="83" y="51"/>
                  <a:pt x="83" y="51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7"/>
                  <a:pt x="47" y="10"/>
                </a:cubicBezTo>
                <a:cubicBezTo>
                  <a:pt x="40" y="3"/>
                  <a:pt x="30" y="0"/>
                  <a:pt x="21" y="3"/>
                </a:cubicBezTo>
                <a:cubicBezTo>
                  <a:pt x="36" y="18"/>
                  <a:pt x="36" y="18"/>
                  <a:pt x="36" y="18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30"/>
                  <a:pt x="3" y="40"/>
                  <a:pt x="10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58" y="75"/>
                  <a:pt x="58" y="75"/>
                  <a:pt x="58" y="75"/>
                </a:cubicBezTo>
                <a:cubicBezTo>
                  <a:pt x="38" y="96"/>
                  <a:pt x="38" y="96"/>
                  <a:pt x="38" y="96"/>
                </a:cubicBezTo>
                <a:cubicBezTo>
                  <a:pt x="36" y="95"/>
                  <a:pt x="36" y="95"/>
                  <a:pt x="36" y="95"/>
                </a:cubicBezTo>
                <a:cubicBezTo>
                  <a:pt x="31" y="99"/>
                  <a:pt x="31" y="99"/>
                  <a:pt x="31" y="99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3" y="117"/>
                  <a:pt x="23" y="117"/>
                  <a:pt x="23" y="11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80"/>
                  <a:pt x="63" y="80"/>
                  <a:pt x="63" y="80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1" y="117"/>
                  <a:pt x="104" y="119"/>
                  <a:pt x="107" y="119"/>
                </a:cubicBezTo>
                <a:cubicBezTo>
                  <a:pt x="110" y="119"/>
                  <a:pt x="113" y="117"/>
                  <a:pt x="116" y="115"/>
                </a:cubicBezTo>
                <a:cubicBezTo>
                  <a:pt x="121" y="110"/>
                  <a:pt x="121" y="102"/>
                  <a:pt x="116" y="97"/>
                </a:cubicBezTo>
                <a:cubicBezTo>
                  <a:pt x="81" y="62"/>
                  <a:pt x="81" y="62"/>
                  <a:pt x="81" y="62"/>
                </a:cubicBezTo>
                <a:cubicBezTo>
                  <a:pt x="87" y="56"/>
                  <a:pt x="87" y="56"/>
                  <a:pt x="87" y="56"/>
                </a:cubicBezTo>
                <a:cubicBezTo>
                  <a:pt x="90" y="59"/>
                  <a:pt x="90" y="59"/>
                  <a:pt x="90" y="59"/>
                </a:cubicBezTo>
                <a:cubicBezTo>
                  <a:pt x="92" y="57"/>
                  <a:pt x="95" y="56"/>
                  <a:pt x="98" y="57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30" y="24"/>
                  <a:pt x="132" y="23"/>
                  <a:pt x="133" y="22"/>
                </a:cubicBezTo>
                <a:cubicBezTo>
                  <a:pt x="134" y="21"/>
                  <a:pt x="134" y="18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6"/>
                  <a:pt x="113" y="108"/>
                </a:cubicBezTo>
                <a:cubicBezTo>
                  <a:pt x="113" y="111"/>
                  <a:pt x="111" y="113"/>
                  <a:pt x="108" y="113"/>
                </a:cubicBezTo>
                <a:cubicBezTo>
                  <a:pt x="105" y="113"/>
                  <a:pt x="103" y="111"/>
                  <a:pt x="103" y="108"/>
                </a:cubicBezTo>
                <a:cubicBezTo>
                  <a:pt x="103" y="106"/>
                  <a:pt x="105" y="103"/>
                  <a:pt x="108" y="103"/>
                </a:cubicBezTo>
                <a:close/>
                <a:moveTo>
                  <a:pt x="91" y="41"/>
                </a:moveTo>
                <a:cubicBezTo>
                  <a:pt x="89" y="39"/>
                  <a:pt x="89" y="39"/>
                  <a:pt x="89" y="39"/>
                </a:cubicBezTo>
                <a:cubicBezTo>
                  <a:pt x="112" y="17"/>
                  <a:pt x="112" y="17"/>
                  <a:pt x="112" y="17"/>
                </a:cubicBezTo>
                <a:cubicBezTo>
                  <a:pt x="114" y="19"/>
                  <a:pt x="114" y="19"/>
                  <a:pt x="114" y="19"/>
                </a:cubicBezTo>
                <a:lnTo>
                  <a:pt x="91" y="41"/>
                </a:lnTo>
                <a:close/>
                <a:moveTo>
                  <a:pt x="98" y="48"/>
                </a:moveTo>
                <a:cubicBezTo>
                  <a:pt x="96" y="47"/>
                  <a:pt x="96" y="47"/>
                  <a:pt x="96" y="47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21" y="26"/>
                  <a:pt x="121" y="26"/>
                  <a:pt x="121" y="26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9" name="Group 1"/>
          <p:cNvGrpSpPr/>
          <p:nvPr/>
        </p:nvGrpSpPr>
        <p:grpSpPr>
          <a:xfrm>
            <a:off x="2864116" y="2801357"/>
            <a:ext cx="360380" cy="358085"/>
            <a:chOff x="7392564" y="5336936"/>
            <a:chExt cx="556472" cy="552928"/>
          </a:xfrm>
          <a:solidFill>
            <a:schemeClr val="bg1"/>
          </a:solidFill>
        </p:grpSpPr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7392564" y="5740999"/>
              <a:ext cx="148865" cy="14886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7477630" y="5383014"/>
              <a:ext cx="368619" cy="375707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7527252" y="5439725"/>
              <a:ext cx="368619" cy="368619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7835615" y="5336936"/>
              <a:ext cx="113421" cy="109878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2"/>
          <p:cNvGrpSpPr/>
          <p:nvPr/>
        </p:nvGrpSpPr>
        <p:grpSpPr>
          <a:xfrm>
            <a:off x="6018706" y="2007136"/>
            <a:ext cx="231469" cy="310315"/>
            <a:chOff x="8025047" y="2676140"/>
            <a:chExt cx="308642" cy="413776"/>
          </a:xfrm>
        </p:grpSpPr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8025047" y="2676140"/>
              <a:ext cx="233759" cy="413776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63"/>
            <p:cNvSpPr>
              <a:spLocks/>
            </p:cNvSpPr>
            <p:nvPr/>
          </p:nvSpPr>
          <p:spPr bwMode="auto">
            <a:xfrm>
              <a:off x="8159041" y="2753123"/>
              <a:ext cx="174648" cy="16658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56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Freeform 58"/>
          <p:cNvSpPr>
            <a:spLocks/>
          </p:cNvSpPr>
          <p:nvPr/>
        </p:nvSpPr>
        <p:spPr bwMode="auto">
          <a:xfrm>
            <a:off x="5931348" y="2796612"/>
            <a:ext cx="350025" cy="362830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5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 Placeholder 6"/>
          <p:cNvSpPr txBox="1">
            <a:spLocks/>
          </p:cNvSpPr>
          <p:nvPr/>
        </p:nvSpPr>
        <p:spPr>
          <a:xfrm>
            <a:off x="6653205" y="2100264"/>
            <a:ext cx="1211223" cy="199005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996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7"/>
          <p:cNvSpPr txBox="1">
            <a:spLocks/>
          </p:cNvSpPr>
          <p:nvPr/>
        </p:nvSpPr>
        <p:spPr>
          <a:xfrm>
            <a:off x="6653239" y="2876993"/>
            <a:ext cx="1211570" cy="197519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996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99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57"/>
          <p:cNvSpPr txBox="1"/>
          <p:nvPr/>
        </p:nvSpPr>
        <p:spPr>
          <a:xfrm>
            <a:off x="1219433" y="3636976"/>
            <a:ext cx="1448186" cy="260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9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58"/>
          <p:cNvSpPr txBox="1"/>
          <p:nvPr/>
        </p:nvSpPr>
        <p:spPr>
          <a:xfrm>
            <a:off x="1224158" y="3831898"/>
            <a:ext cx="2299706" cy="391265"/>
          </a:xfrm>
          <a:prstGeom prst="rect">
            <a:avLst/>
          </a:prstGeom>
          <a:noFill/>
        </p:spPr>
        <p:txBody>
          <a:bodyPr wrap="square" rIns="118126" bIns="29531" numCol="1" spcCol="36000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569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57"/>
          <p:cNvSpPr txBox="1"/>
          <p:nvPr/>
        </p:nvSpPr>
        <p:spPr>
          <a:xfrm>
            <a:off x="5936253" y="3636976"/>
            <a:ext cx="1448186" cy="260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996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58"/>
          <p:cNvSpPr txBox="1"/>
          <p:nvPr/>
        </p:nvSpPr>
        <p:spPr>
          <a:xfrm>
            <a:off x="5940979" y="3831898"/>
            <a:ext cx="2299706" cy="391265"/>
          </a:xfrm>
          <a:prstGeom prst="rect">
            <a:avLst/>
          </a:prstGeom>
          <a:noFill/>
        </p:spPr>
        <p:txBody>
          <a:bodyPr wrap="square" rIns="118126" bIns="29531" numCol="1" spcCol="36000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569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r>
              <a:rPr lang="zh-CN" altLang="en-US" sz="569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</a:t>
            </a: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标题文字，修改文字内容，也可以直接复制你的内容到此。</a:t>
            </a:r>
            <a:endParaRPr lang="en-US" altLang="zh-CN" sz="569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67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build="p"/>
      <p:bldP spid="27" grpId="0" build="p"/>
      <p:bldP spid="28" grpId="0" animBg="1"/>
      <p:bldP spid="37" grpId="0" animBg="1"/>
      <p:bldP spid="38" grpId="0" build="p"/>
      <p:bldP spid="39" grpId="0" build="p"/>
      <p:bldP spid="40" grpId="0"/>
      <p:bldP spid="41" grpId="0"/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Hexagon 43"/>
          <p:cNvSpPr/>
          <p:nvPr/>
        </p:nvSpPr>
        <p:spPr>
          <a:xfrm>
            <a:off x="128324" y="1262428"/>
            <a:ext cx="2639295" cy="2275256"/>
          </a:xfrm>
          <a:prstGeom prst="hexagon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7" name="Hexagon 35"/>
          <p:cNvSpPr/>
          <p:nvPr/>
        </p:nvSpPr>
        <p:spPr>
          <a:xfrm>
            <a:off x="2219117" y="1262428"/>
            <a:ext cx="2639295" cy="2275256"/>
          </a:xfrm>
          <a:prstGeom prst="hexagon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8" name="Hexagon 39"/>
          <p:cNvSpPr/>
          <p:nvPr/>
        </p:nvSpPr>
        <p:spPr>
          <a:xfrm>
            <a:off x="4309909" y="1262428"/>
            <a:ext cx="2639295" cy="2275256"/>
          </a:xfrm>
          <a:prstGeom prst="hexagon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9" name="Hexagon 40"/>
          <p:cNvSpPr/>
          <p:nvPr/>
        </p:nvSpPr>
        <p:spPr>
          <a:xfrm>
            <a:off x="6400700" y="1262428"/>
            <a:ext cx="2639295" cy="2275256"/>
          </a:xfrm>
          <a:prstGeom prst="hexagon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7" rIns="91435" bIns="457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10" name="TextBox 60"/>
          <p:cNvSpPr txBox="1"/>
          <p:nvPr/>
        </p:nvSpPr>
        <p:spPr>
          <a:xfrm>
            <a:off x="577992" y="3855564"/>
            <a:ext cx="8059613" cy="71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3173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78700" y="987574"/>
            <a:ext cx="8386601" cy="0"/>
          </a:xfrm>
          <a:prstGeom prst="line">
            <a:avLst/>
          </a:prstGeom>
          <a:ln>
            <a:solidFill>
              <a:srgbClr val="673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23"/>
          <p:cNvSpPr txBox="1"/>
          <p:nvPr/>
        </p:nvSpPr>
        <p:spPr>
          <a:xfrm>
            <a:off x="3405752" y="483518"/>
            <a:ext cx="23324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673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r>
              <a:rPr lang="en-US" altLang="zh-CN" sz="2000" b="1" dirty="0">
                <a:solidFill>
                  <a:srgbClr val="673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/CONTENTS</a:t>
            </a:r>
          </a:p>
        </p:txBody>
      </p:sp>
      <p:sp>
        <p:nvSpPr>
          <p:cNvPr id="6" name="六边形 7"/>
          <p:cNvSpPr/>
          <p:nvPr/>
        </p:nvSpPr>
        <p:spPr>
          <a:xfrm>
            <a:off x="2324771" y="1520342"/>
            <a:ext cx="4494458" cy="580879"/>
          </a:xfrm>
          <a:custGeom>
            <a:avLst/>
            <a:gdLst/>
            <a:ahLst/>
            <a:cxnLst/>
            <a:rect l="l" t="t" r="r" b="b"/>
            <a:pathLst>
              <a:path w="5014356" h="648072">
                <a:moveTo>
                  <a:pt x="162018" y="0"/>
                </a:moveTo>
                <a:lnTo>
                  <a:pt x="375882" y="0"/>
                </a:lnTo>
                <a:lnTo>
                  <a:pt x="589746" y="0"/>
                </a:lnTo>
                <a:lnTo>
                  <a:pt x="4424610" y="0"/>
                </a:lnTo>
                <a:lnTo>
                  <a:pt x="4638474" y="0"/>
                </a:lnTo>
                <a:lnTo>
                  <a:pt x="4852338" y="0"/>
                </a:lnTo>
                <a:lnTo>
                  <a:pt x="5014356" y="324036"/>
                </a:lnTo>
                <a:lnTo>
                  <a:pt x="4852338" y="648072"/>
                </a:lnTo>
                <a:lnTo>
                  <a:pt x="4638474" y="648072"/>
                </a:lnTo>
                <a:lnTo>
                  <a:pt x="4424610" y="648072"/>
                </a:lnTo>
                <a:lnTo>
                  <a:pt x="589746" y="648072"/>
                </a:lnTo>
                <a:lnTo>
                  <a:pt x="375882" y="648072"/>
                </a:lnTo>
                <a:lnTo>
                  <a:pt x="162018" y="648072"/>
                </a:lnTo>
                <a:lnTo>
                  <a:pt x="0" y="324036"/>
                </a:lnTo>
                <a:close/>
              </a:path>
            </a:pathLst>
          </a:cu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</p:txBody>
      </p:sp>
      <p:sp>
        <p:nvSpPr>
          <p:cNvPr id="7" name="六边形 6"/>
          <p:cNvSpPr/>
          <p:nvPr/>
        </p:nvSpPr>
        <p:spPr>
          <a:xfrm>
            <a:off x="2384045" y="1560966"/>
            <a:ext cx="579574" cy="49963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01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2324771" y="2349260"/>
            <a:ext cx="4494458" cy="580879"/>
          </a:xfrm>
          <a:custGeom>
            <a:avLst/>
            <a:gdLst/>
            <a:ahLst/>
            <a:cxnLst/>
            <a:rect l="l" t="t" r="r" b="b"/>
            <a:pathLst>
              <a:path w="5014356" h="648072">
                <a:moveTo>
                  <a:pt x="162018" y="0"/>
                </a:moveTo>
                <a:lnTo>
                  <a:pt x="375882" y="0"/>
                </a:lnTo>
                <a:lnTo>
                  <a:pt x="589746" y="0"/>
                </a:lnTo>
                <a:lnTo>
                  <a:pt x="4424610" y="0"/>
                </a:lnTo>
                <a:lnTo>
                  <a:pt x="4638474" y="0"/>
                </a:lnTo>
                <a:lnTo>
                  <a:pt x="4852338" y="0"/>
                </a:lnTo>
                <a:lnTo>
                  <a:pt x="5014356" y="324036"/>
                </a:lnTo>
                <a:lnTo>
                  <a:pt x="4852338" y="648072"/>
                </a:lnTo>
                <a:lnTo>
                  <a:pt x="4638474" y="648072"/>
                </a:lnTo>
                <a:lnTo>
                  <a:pt x="4424610" y="648072"/>
                </a:lnTo>
                <a:lnTo>
                  <a:pt x="589746" y="648072"/>
                </a:lnTo>
                <a:lnTo>
                  <a:pt x="375882" y="648072"/>
                </a:lnTo>
                <a:lnTo>
                  <a:pt x="162018" y="648072"/>
                </a:lnTo>
                <a:lnTo>
                  <a:pt x="0" y="3240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2384045" y="2389884"/>
            <a:ext cx="579574" cy="49963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02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六边形 7"/>
          <p:cNvSpPr/>
          <p:nvPr/>
        </p:nvSpPr>
        <p:spPr>
          <a:xfrm>
            <a:off x="2324771" y="3178178"/>
            <a:ext cx="4494458" cy="580879"/>
          </a:xfrm>
          <a:custGeom>
            <a:avLst/>
            <a:gdLst/>
            <a:ahLst/>
            <a:cxnLst/>
            <a:rect l="l" t="t" r="r" b="b"/>
            <a:pathLst>
              <a:path w="5014356" h="648072">
                <a:moveTo>
                  <a:pt x="162018" y="0"/>
                </a:moveTo>
                <a:lnTo>
                  <a:pt x="375882" y="0"/>
                </a:lnTo>
                <a:lnTo>
                  <a:pt x="589746" y="0"/>
                </a:lnTo>
                <a:lnTo>
                  <a:pt x="4424610" y="0"/>
                </a:lnTo>
                <a:lnTo>
                  <a:pt x="4638474" y="0"/>
                </a:lnTo>
                <a:lnTo>
                  <a:pt x="4852338" y="0"/>
                </a:lnTo>
                <a:lnTo>
                  <a:pt x="5014356" y="324036"/>
                </a:lnTo>
                <a:lnTo>
                  <a:pt x="4852338" y="648072"/>
                </a:lnTo>
                <a:lnTo>
                  <a:pt x="4638474" y="648072"/>
                </a:lnTo>
                <a:lnTo>
                  <a:pt x="4424610" y="648072"/>
                </a:lnTo>
                <a:lnTo>
                  <a:pt x="589746" y="648072"/>
                </a:lnTo>
                <a:lnTo>
                  <a:pt x="375882" y="648072"/>
                </a:lnTo>
                <a:lnTo>
                  <a:pt x="162018" y="648072"/>
                </a:lnTo>
                <a:lnTo>
                  <a:pt x="0" y="324036"/>
                </a:lnTo>
                <a:close/>
              </a:path>
            </a:pathLst>
          </a:cu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2384045" y="3218802"/>
            <a:ext cx="579574" cy="49963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03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六边形 7"/>
          <p:cNvSpPr/>
          <p:nvPr/>
        </p:nvSpPr>
        <p:spPr>
          <a:xfrm>
            <a:off x="2324771" y="4007095"/>
            <a:ext cx="4494458" cy="580879"/>
          </a:xfrm>
          <a:custGeom>
            <a:avLst/>
            <a:gdLst/>
            <a:ahLst/>
            <a:cxnLst/>
            <a:rect l="l" t="t" r="r" b="b"/>
            <a:pathLst>
              <a:path w="5014356" h="648072">
                <a:moveTo>
                  <a:pt x="162018" y="0"/>
                </a:moveTo>
                <a:lnTo>
                  <a:pt x="375882" y="0"/>
                </a:lnTo>
                <a:lnTo>
                  <a:pt x="589746" y="0"/>
                </a:lnTo>
                <a:lnTo>
                  <a:pt x="4424610" y="0"/>
                </a:lnTo>
                <a:lnTo>
                  <a:pt x="4638474" y="0"/>
                </a:lnTo>
                <a:lnTo>
                  <a:pt x="4852338" y="0"/>
                </a:lnTo>
                <a:lnTo>
                  <a:pt x="5014356" y="324036"/>
                </a:lnTo>
                <a:lnTo>
                  <a:pt x="4852338" y="648072"/>
                </a:lnTo>
                <a:lnTo>
                  <a:pt x="4638474" y="648072"/>
                </a:lnTo>
                <a:lnTo>
                  <a:pt x="4424610" y="648072"/>
                </a:lnTo>
                <a:lnTo>
                  <a:pt x="589746" y="648072"/>
                </a:lnTo>
                <a:lnTo>
                  <a:pt x="375882" y="648072"/>
                </a:lnTo>
                <a:lnTo>
                  <a:pt x="162018" y="648072"/>
                </a:lnTo>
                <a:lnTo>
                  <a:pt x="0" y="32403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2384045" y="4047719"/>
            <a:ext cx="579574" cy="49963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04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05988" y="162611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3605987" y="245503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</a:p>
        </p:txBody>
      </p:sp>
      <p:sp>
        <p:nvSpPr>
          <p:cNvPr id="16" name="矩形 15"/>
          <p:cNvSpPr/>
          <p:nvPr/>
        </p:nvSpPr>
        <p:spPr>
          <a:xfrm>
            <a:off x="3605987" y="32839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</a:p>
        </p:txBody>
      </p:sp>
      <p:sp>
        <p:nvSpPr>
          <p:cNvPr id="17" name="矩形 16"/>
          <p:cNvSpPr/>
          <p:nvPr/>
        </p:nvSpPr>
        <p:spPr>
          <a:xfrm>
            <a:off x="3605987" y="411286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添加标题文本内容</a:t>
            </a:r>
          </a:p>
        </p:txBody>
      </p:sp>
    </p:spTree>
    <p:extLst>
      <p:ext uri="{BB962C8B-B14F-4D97-AF65-F5344CB8AC3E}">
        <p14:creationId xmlns:p14="http://schemas.microsoft.com/office/powerpoint/2010/main" val="30430381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6" name="Group 24"/>
          <p:cNvGrpSpPr/>
          <p:nvPr/>
        </p:nvGrpSpPr>
        <p:grpSpPr>
          <a:xfrm rot="9900000">
            <a:off x="5437182" y="3630463"/>
            <a:ext cx="676580" cy="578436"/>
            <a:chOff x="2208213" y="4308475"/>
            <a:chExt cx="1313851" cy="1123184"/>
          </a:xfrm>
          <a:solidFill>
            <a:srgbClr val="673628"/>
          </a:solidFill>
        </p:grpSpPr>
        <p:sp>
          <p:nvSpPr>
            <p:cNvPr id="7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56469" tIns="28235" rIns="56469" bIns="28235" numCol="1" anchor="t" anchorCtr="0" compatLnSpc="1">
              <a:prstTxWarp prst="textNoShape">
                <a:avLst/>
              </a:prstTxWarp>
            </a:bodyPr>
            <a:lstStyle/>
            <a:p>
              <a:endParaRPr lang="id-ID" sz="747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6469" tIns="28235" rIns="56469" bIns="28235" numCol="1" anchor="t" anchorCtr="0" compatLnSpc="1">
              <a:prstTxWarp prst="textNoShape">
                <a:avLst/>
              </a:prstTxWarp>
            </a:bodyPr>
            <a:lstStyle/>
            <a:p>
              <a:endParaRPr lang="id-ID" sz="747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21"/>
          <p:cNvGrpSpPr/>
          <p:nvPr/>
        </p:nvGrpSpPr>
        <p:grpSpPr>
          <a:xfrm rot="17100000">
            <a:off x="2967695" y="3587674"/>
            <a:ext cx="676633" cy="578394"/>
            <a:chOff x="2208213" y="4308475"/>
            <a:chExt cx="1313851" cy="112318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56469" tIns="28235" rIns="56469" bIns="28235" numCol="1" anchor="t" anchorCtr="0" compatLnSpc="1">
              <a:prstTxWarp prst="textNoShape">
                <a:avLst/>
              </a:prstTxWarp>
            </a:bodyPr>
            <a:lstStyle/>
            <a:p>
              <a:endParaRPr lang="id-ID" sz="747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6469" tIns="28235" rIns="56469" bIns="28235" numCol="1" anchor="t" anchorCtr="0" compatLnSpc="1">
              <a:prstTxWarp prst="textNoShape">
                <a:avLst/>
              </a:prstTxWarp>
            </a:bodyPr>
            <a:lstStyle/>
            <a:p>
              <a:endParaRPr lang="id-ID" sz="747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8"/>
          <p:cNvGrpSpPr/>
          <p:nvPr/>
        </p:nvGrpSpPr>
        <p:grpSpPr>
          <a:xfrm flipH="1">
            <a:off x="5438588" y="1758922"/>
            <a:ext cx="676580" cy="578436"/>
            <a:chOff x="2208213" y="4308475"/>
            <a:chExt cx="1313851" cy="112318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56469" tIns="28235" rIns="56469" bIns="28235" numCol="1" anchor="t" anchorCtr="0" compatLnSpc="1">
              <a:prstTxWarp prst="textNoShape">
                <a:avLst/>
              </a:prstTxWarp>
            </a:bodyPr>
            <a:lstStyle/>
            <a:p>
              <a:endParaRPr lang="id-ID" sz="747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6469" tIns="28235" rIns="56469" bIns="28235" numCol="1" anchor="t" anchorCtr="0" compatLnSpc="1">
              <a:prstTxWarp prst="textNoShape">
                <a:avLst/>
              </a:prstTxWarp>
            </a:bodyPr>
            <a:lstStyle/>
            <a:p>
              <a:endParaRPr lang="id-ID" sz="747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023569" y="1767014"/>
            <a:ext cx="676580" cy="578436"/>
            <a:chOff x="2208213" y="4308475"/>
            <a:chExt cx="1313851" cy="1123184"/>
          </a:xfrm>
          <a:solidFill>
            <a:srgbClr val="673628"/>
          </a:solidFill>
        </p:grpSpPr>
        <p:sp>
          <p:nvSpPr>
            <p:cNvPr id="16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56469" tIns="28235" rIns="56469" bIns="28235" numCol="1" anchor="t" anchorCtr="0" compatLnSpc="1">
              <a:prstTxWarp prst="textNoShape">
                <a:avLst/>
              </a:prstTxWarp>
            </a:bodyPr>
            <a:lstStyle/>
            <a:p>
              <a:endParaRPr lang="id-ID" sz="747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6469" tIns="28235" rIns="56469" bIns="28235" numCol="1" anchor="t" anchorCtr="0" compatLnSpc="1">
              <a:prstTxWarp prst="textNoShape">
                <a:avLst/>
              </a:prstTxWarp>
            </a:bodyPr>
            <a:lstStyle/>
            <a:p>
              <a:endParaRPr lang="id-ID" sz="747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Text Placeholder 7"/>
          <p:cNvSpPr txBox="1">
            <a:spLocks/>
          </p:cNvSpPr>
          <p:nvPr/>
        </p:nvSpPr>
        <p:spPr>
          <a:xfrm>
            <a:off x="3017000" y="1818078"/>
            <a:ext cx="443762" cy="344704"/>
          </a:xfrm>
          <a:prstGeom prst="rect">
            <a:avLst/>
          </a:prstGeom>
        </p:spPr>
        <p:txBody>
          <a:bodyPr vert="horz" lIns="0" tIns="64154" rIns="0" bIns="6415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28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1212574" y="1795251"/>
            <a:ext cx="1646705" cy="5539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20" name="Text Placeholder 7"/>
          <p:cNvSpPr txBox="1">
            <a:spLocks/>
          </p:cNvSpPr>
          <p:nvPr/>
        </p:nvSpPr>
        <p:spPr>
          <a:xfrm>
            <a:off x="2995567" y="3790662"/>
            <a:ext cx="443762" cy="344704"/>
          </a:xfrm>
          <a:prstGeom prst="rect">
            <a:avLst/>
          </a:prstGeom>
        </p:spPr>
        <p:txBody>
          <a:bodyPr vert="horz" lIns="0" tIns="64154" rIns="0" bIns="6415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28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1212574" y="3751010"/>
            <a:ext cx="1646705" cy="5539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22" name="Text Placeholder 7"/>
          <p:cNvSpPr txBox="1">
            <a:spLocks/>
          </p:cNvSpPr>
          <p:nvPr/>
        </p:nvSpPr>
        <p:spPr>
          <a:xfrm>
            <a:off x="5646762" y="1818078"/>
            <a:ext cx="443762" cy="344704"/>
          </a:xfrm>
          <a:prstGeom prst="rect">
            <a:avLst/>
          </a:prstGeom>
        </p:spPr>
        <p:txBody>
          <a:bodyPr vert="horz" lIns="0" tIns="64154" rIns="0" bIns="6415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28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6319264" y="1757444"/>
            <a:ext cx="1682441" cy="5539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5665281" y="3775099"/>
            <a:ext cx="443762" cy="344704"/>
          </a:xfrm>
          <a:prstGeom prst="rect">
            <a:avLst/>
          </a:prstGeom>
        </p:spPr>
        <p:txBody>
          <a:bodyPr vert="horz" lIns="0" tIns="64154" rIns="0" bIns="6415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28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6319264" y="3717136"/>
            <a:ext cx="1682441" cy="5539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26" name="Shape 1719"/>
          <p:cNvSpPr/>
          <p:nvPr/>
        </p:nvSpPr>
        <p:spPr>
          <a:xfrm>
            <a:off x="3410578" y="2819977"/>
            <a:ext cx="1108511" cy="1330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6978" tIns="6978" rIns="6978" bIns="6978" anchor="ctr"/>
          <a:lstStyle/>
          <a:p>
            <a:pPr defTabSz="8373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5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Shape 1720"/>
          <p:cNvSpPr/>
          <p:nvPr/>
        </p:nvSpPr>
        <p:spPr>
          <a:xfrm>
            <a:off x="4385370" y="3043015"/>
            <a:ext cx="1330025" cy="110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rgbClr val="673628"/>
          </a:solidFill>
          <a:ln w="12700">
            <a:miter lim="400000"/>
          </a:ln>
        </p:spPr>
        <p:txBody>
          <a:bodyPr lIns="6978" tIns="6978" rIns="6978" bIns="6978" anchor="ctr"/>
          <a:lstStyle/>
          <a:p>
            <a:pPr defTabSz="8373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5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hape 1721"/>
          <p:cNvSpPr/>
          <p:nvPr/>
        </p:nvSpPr>
        <p:spPr>
          <a:xfrm>
            <a:off x="4600122" y="1857518"/>
            <a:ext cx="1108511" cy="1330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6978" tIns="6978" rIns="6978" bIns="6978" anchor="ctr"/>
          <a:lstStyle/>
          <a:p>
            <a:pPr defTabSz="8373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5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Shape 1722"/>
          <p:cNvSpPr/>
          <p:nvPr/>
        </p:nvSpPr>
        <p:spPr>
          <a:xfrm>
            <a:off x="3410577" y="1857520"/>
            <a:ext cx="1330025" cy="11085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rgbClr val="673628"/>
          </a:solidFill>
          <a:ln w="12700">
            <a:miter lim="400000"/>
          </a:ln>
        </p:spPr>
        <p:txBody>
          <a:bodyPr lIns="6978" tIns="6978" rIns="6978" bIns="6978" anchor="ctr"/>
          <a:lstStyle/>
          <a:p>
            <a:pPr defTabSz="8373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5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3882849" y="2160031"/>
            <a:ext cx="358234" cy="481939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9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99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3708933" y="3206862"/>
            <a:ext cx="358234" cy="481939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9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99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5061966" y="2366187"/>
            <a:ext cx="361831" cy="483284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9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99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4888461" y="3372113"/>
            <a:ext cx="361831" cy="483284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9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996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47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6" grpId="0" animBg="1" advAuto="0"/>
      <p:bldP spid="27" grpId="0" animBg="1" advAuto="0"/>
      <p:bldP spid="28" grpId="0" animBg="1" advAuto="0"/>
      <p:bldP spid="29" grpId="0" animBg="1" advAuto="0"/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1350169"/>
            <a:ext cx="9144000" cy="2688431"/>
            <a:chOff x="0" y="1350169"/>
            <a:chExt cx="9144000" cy="2688431"/>
          </a:xfrm>
        </p:grpSpPr>
        <p:sp>
          <p:nvSpPr>
            <p:cNvPr id="19" name="矩形 18"/>
            <p:cNvSpPr/>
            <p:nvPr/>
          </p:nvSpPr>
          <p:spPr bwMode="auto">
            <a:xfrm>
              <a:off x="0" y="1350169"/>
              <a:ext cx="9144000" cy="2601516"/>
            </a:xfrm>
            <a:prstGeom prst="rect">
              <a:avLst/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梯形 21"/>
            <p:cNvSpPr/>
            <p:nvPr/>
          </p:nvSpPr>
          <p:spPr bwMode="auto">
            <a:xfrm flipV="1">
              <a:off x="0" y="3951685"/>
              <a:ext cx="9144000" cy="86915"/>
            </a:xfrm>
            <a:prstGeom prst="trapezoid">
              <a:avLst>
                <a:gd name="adj" fmla="val 145666"/>
              </a:avLst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 bwMode="auto">
          <a:xfrm rot="16200000">
            <a:off x="157757" y="1906787"/>
            <a:ext cx="1279922" cy="1266825"/>
          </a:xfrm>
          <a:custGeom>
            <a:avLst/>
            <a:gdLst>
              <a:gd name="connsiteX0" fmla="*/ 1705986 w 1705986"/>
              <a:gd name="connsiteY0" fmla="*/ 216563 h 1689330"/>
              <a:gd name="connsiteX1" fmla="*/ 505050 w 1705986"/>
              <a:gd name="connsiteY1" fmla="*/ 1417499 h 1689330"/>
              <a:gd name="connsiteX2" fmla="*/ 1511351 w 1705986"/>
              <a:gd name="connsiteY2" fmla="*/ 1417499 h 1689330"/>
              <a:gd name="connsiteX3" fmla="*/ 1511351 w 1705986"/>
              <a:gd name="connsiteY3" fmla="*/ 1689330 h 1689330"/>
              <a:gd name="connsiteX4" fmla="*/ 0 w 1705986"/>
              <a:gd name="connsiteY4" fmla="*/ 1689330 h 1689330"/>
              <a:gd name="connsiteX5" fmla="*/ 0 w 1705986"/>
              <a:gd name="connsiteY5" fmla="*/ 177983 h 1689330"/>
              <a:gd name="connsiteX6" fmla="*/ 258516 w 1705986"/>
              <a:gd name="connsiteY6" fmla="*/ 177983 h 1689330"/>
              <a:gd name="connsiteX7" fmla="*/ 258516 w 1705986"/>
              <a:gd name="connsiteY7" fmla="*/ 1230907 h 1689330"/>
              <a:gd name="connsiteX8" fmla="*/ 1489423 w 1705986"/>
              <a:gd name="connsiteY8" fmla="*/ 0 h 168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5986" h="1689330">
                <a:moveTo>
                  <a:pt x="1705986" y="216563"/>
                </a:moveTo>
                <a:lnTo>
                  <a:pt x="505050" y="1417499"/>
                </a:lnTo>
                <a:lnTo>
                  <a:pt x="1511351" y="1417499"/>
                </a:lnTo>
                <a:lnTo>
                  <a:pt x="1511351" y="1689330"/>
                </a:lnTo>
                <a:lnTo>
                  <a:pt x="0" y="1689330"/>
                </a:lnTo>
                <a:lnTo>
                  <a:pt x="0" y="177983"/>
                </a:lnTo>
                <a:lnTo>
                  <a:pt x="258516" y="177983"/>
                </a:lnTo>
                <a:lnTo>
                  <a:pt x="258516" y="1230907"/>
                </a:lnTo>
                <a:lnTo>
                  <a:pt x="1489423" y="0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833926" y="2189262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四、添加标题内容</a:t>
            </a:r>
            <a:endParaRPr lang="zh-CN" altLang="en-US" sz="54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15596" y="3137001"/>
            <a:ext cx="3702352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ln w="31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you can enter it here, the best control in less than two hundred words, general text input, thank you for your use</a:t>
            </a:r>
            <a:endParaRPr lang="zh-CN" altLang="en-US" sz="800" dirty="0">
              <a:ln w="3175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6527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1" accel="70000" fill="hold" grpId="0" nodeType="afterEffect" p14:presetBounceEnd="7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0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1" accel="7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0" grpId="0"/>
          <p:bldP spid="2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6" name="Group 54"/>
          <p:cNvGrpSpPr/>
          <p:nvPr/>
        </p:nvGrpSpPr>
        <p:grpSpPr>
          <a:xfrm>
            <a:off x="6214903" y="1445715"/>
            <a:ext cx="2216259" cy="645445"/>
            <a:chOff x="1603804" y="2220559"/>
            <a:chExt cx="2955174" cy="860640"/>
          </a:xfrm>
        </p:grpSpPr>
        <p:sp>
          <p:nvSpPr>
            <p:cNvPr id="7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76" tIns="34288" rIns="68576" bIns="3428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_tradnl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TextBox 56"/>
            <p:cNvSpPr txBox="1"/>
            <p:nvPr/>
          </p:nvSpPr>
          <p:spPr>
            <a:xfrm>
              <a:off x="1679271" y="2559832"/>
              <a:ext cx="2879707" cy="5213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9" name="Group 57"/>
          <p:cNvGrpSpPr/>
          <p:nvPr/>
        </p:nvGrpSpPr>
        <p:grpSpPr>
          <a:xfrm>
            <a:off x="6214903" y="3394224"/>
            <a:ext cx="2216259" cy="645445"/>
            <a:chOff x="1603804" y="2220559"/>
            <a:chExt cx="2955174" cy="860640"/>
          </a:xfrm>
        </p:grpSpPr>
        <p:sp>
          <p:nvSpPr>
            <p:cNvPr id="10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76" tIns="34288" rIns="68576" bIns="3428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20000"/>
                </a:lnSpc>
              </a:pPr>
              <a:r>
                <a:rPr lang="zh-CN" altLang="en-US" dirty="0">
                  <a:solidFill>
                    <a:srgbClr val="67362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_tradnl" altLang="zh-CN" dirty="0">
                <a:solidFill>
                  <a:srgbClr val="67362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59"/>
            <p:cNvSpPr txBox="1"/>
            <p:nvPr/>
          </p:nvSpPr>
          <p:spPr>
            <a:xfrm>
              <a:off x="1679271" y="2559832"/>
              <a:ext cx="2879707" cy="5213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12" name="Group 60"/>
          <p:cNvGrpSpPr/>
          <p:nvPr/>
        </p:nvGrpSpPr>
        <p:grpSpPr>
          <a:xfrm>
            <a:off x="697407" y="3394224"/>
            <a:ext cx="2219852" cy="645445"/>
            <a:chOff x="1679271" y="2220559"/>
            <a:chExt cx="2959965" cy="860640"/>
          </a:xfrm>
        </p:grpSpPr>
        <p:sp>
          <p:nvSpPr>
            <p:cNvPr id="13" name="Text Placeholder 2"/>
            <p:cNvSpPr txBox="1">
              <a:spLocks/>
            </p:cNvSpPr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76" tIns="34288" rIns="68576" bIns="3428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_tradnl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Box 62"/>
            <p:cNvSpPr txBox="1"/>
            <p:nvPr/>
          </p:nvSpPr>
          <p:spPr>
            <a:xfrm>
              <a:off x="1679271" y="2559832"/>
              <a:ext cx="2879707" cy="5213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15" name="Group 63"/>
          <p:cNvGrpSpPr/>
          <p:nvPr/>
        </p:nvGrpSpPr>
        <p:grpSpPr>
          <a:xfrm>
            <a:off x="697407" y="1445715"/>
            <a:ext cx="2219852" cy="645445"/>
            <a:chOff x="1679271" y="2220559"/>
            <a:chExt cx="2959965" cy="860640"/>
          </a:xfrm>
        </p:grpSpPr>
        <p:sp>
          <p:nvSpPr>
            <p:cNvPr id="16" name="Text Placeholder 2"/>
            <p:cNvSpPr txBox="1">
              <a:spLocks/>
            </p:cNvSpPr>
            <p:nvPr/>
          </p:nvSpPr>
          <p:spPr>
            <a:xfrm>
              <a:off x="2625776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76" tIns="34288" rIns="68576" bIns="3428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lnSpc>
                  <a:spcPct val="120000"/>
                </a:lnSpc>
              </a:pPr>
              <a:r>
                <a:rPr lang="zh-CN" altLang="en-US" dirty="0">
                  <a:solidFill>
                    <a:srgbClr val="67362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s-ES_tradnl" altLang="zh-CN" dirty="0">
                <a:solidFill>
                  <a:srgbClr val="67362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65"/>
            <p:cNvSpPr txBox="1"/>
            <p:nvPr/>
          </p:nvSpPr>
          <p:spPr>
            <a:xfrm>
              <a:off x="1679271" y="2559832"/>
              <a:ext cx="2879707" cy="5213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18" name="Group 12"/>
          <p:cNvGrpSpPr/>
          <p:nvPr/>
        </p:nvGrpSpPr>
        <p:grpSpPr>
          <a:xfrm>
            <a:off x="3871463" y="2081150"/>
            <a:ext cx="1419091" cy="1419089"/>
            <a:chOff x="5161898" y="2774830"/>
            <a:chExt cx="1892225" cy="1892223"/>
          </a:xfrm>
        </p:grpSpPr>
        <p:grpSp>
          <p:nvGrpSpPr>
            <p:cNvPr id="19" name="Group 27"/>
            <p:cNvGrpSpPr/>
            <p:nvPr/>
          </p:nvGrpSpPr>
          <p:grpSpPr>
            <a:xfrm>
              <a:off x="5161898" y="2774830"/>
              <a:ext cx="1892225" cy="1892223"/>
              <a:chOff x="3795843" y="1995681"/>
              <a:chExt cx="1589462" cy="1589460"/>
            </a:xfrm>
          </p:grpSpPr>
          <p:sp>
            <p:nvSpPr>
              <p:cNvPr id="24" name="Freeform 46"/>
              <p:cNvSpPr/>
              <p:nvPr/>
            </p:nvSpPr>
            <p:spPr>
              <a:xfrm>
                <a:off x="3943786" y="2143623"/>
                <a:ext cx="1293577" cy="1293577"/>
              </a:xfrm>
              <a:custGeom>
                <a:avLst/>
                <a:gdLst>
                  <a:gd name="connsiteX0" fmla="*/ 0 w 1293577"/>
                  <a:gd name="connsiteY0" fmla="*/ 646789 h 1293577"/>
                  <a:gd name="connsiteX1" fmla="*/ 189441 w 1293577"/>
                  <a:gd name="connsiteY1" fmla="*/ 189440 h 1293577"/>
                  <a:gd name="connsiteX2" fmla="*/ 646790 w 1293577"/>
                  <a:gd name="connsiteY2" fmla="*/ 1 h 1293577"/>
                  <a:gd name="connsiteX3" fmla="*/ 1104139 w 1293577"/>
                  <a:gd name="connsiteY3" fmla="*/ 189442 h 1293577"/>
                  <a:gd name="connsiteX4" fmla="*/ 1293578 w 1293577"/>
                  <a:gd name="connsiteY4" fmla="*/ 646791 h 1293577"/>
                  <a:gd name="connsiteX5" fmla="*/ 1104138 w 1293577"/>
                  <a:gd name="connsiteY5" fmla="*/ 1104140 h 1293577"/>
                  <a:gd name="connsiteX6" fmla="*/ 646789 w 1293577"/>
                  <a:gd name="connsiteY6" fmla="*/ 1293580 h 1293577"/>
                  <a:gd name="connsiteX7" fmla="*/ 189440 w 1293577"/>
                  <a:gd name="connsiteY7" fmla="*/ 1104139 h 1293577"/>
                  <a:gd name="connsiteX8" fmla="*/ 0 w 1293577"/>
                  <a:gd name="connsiteY8" fmla="*/ 646790 h 1293577"/>
                  <a:gd name="connsiteX9" fmla="*/ 0 w 1293577"/>
                  <a:gd name="connsiteY9" fmla="*/ 646789 h 129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3577" h="1293577">
                    <a:moveTo>
                      <a:pt x="0" y="646789"/>
                    </a:moveTo>
                    <a:cubicBezTo>
                      <a:pt x="0" y="475250"/>
                      <a:pt x="68144" y="310737"/>
                      <a:pt x="189441" y="189440"/>
                    </a:cubicBezTo>
                    <a:cubicBezTo>
                      <a:pt x="310738" y="68144"/>
                      <a:pt x="475251" y="0"/>
                      <a:pt x="646790" y="1"/>
                    </a:cubicBezTo>
                    <a:cubicBezTo>
                      <a:pt x="818329" y="1"/>
                      <a:pt x="982842" y="68145"/>
                      <a:pt x="1104139" y="189442"/>
                    </a:cubicBezTo>
                    <a:cubicBezTo>
                      <a:pt x="1225435" y="310739"/>
                      <a:pt x="1293579" y="475252"/>
                      <a:pt x="1293578" y="646791"/>
                    </a:cubicBezTo>
                    <a:cubicBezTo>
                      <a:pt x="1293578" y="818330"/>
                      <a:pt x="1225434" y="982844"/>
                      <a:pt x="1104138" y="1104140"/>
                    </a:cubicBezTo>
                    <a:cubicBezTo>
                      <a:pt x="982841" y="1225436"/>
                      <a:pt x="818328" y="1293580"/>
                      <a:pt x="646789" y="1293580"/>
                    </a:cubicBezTo>
                    <a:cubicBezTo>
                      <a:pt x="475250" y="1293580"/>
                      <a:pt x="310736" y="1225436"/>
                      <a:pt x="189440" y="1104139"/>
                    </a:cubicBezTo>
                    <a:cubicBezTo>
                      <a:pt x="68144" y="982842"/>
                      <a:pt x="0" y="818329"/>
                      <a:pt x="0" y="646790"/>
                    </a:cubicBezTo>
                    <a:lnTo>
                      <a:pt x="0" y="646789"/>
                    </a:lnTo>
                    <a:close/>
                  </a:path>
                </a:pathLst>
              </a:custGeom>
              <a:solidFill>
                <a:srgbClr val="673628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9693" tIns="169693" rIns="169693" bIns="169693" numCol="1" spcCol="1270" anchor="b" anchorCtr="0">
                <a:noAutofit/>
              </a:bodyPr>
              <a:lstStyle/>
              <a:p>
                <a:pPr algn="ctr" defTabSz="966692">
                  <a:lnSpc>
                    <a:spcPct val="90000"/>
                  </a:lnSpc>
                  <a:spcAft>
                    <a:spcPct val="35000"/>
                  </a:spcAft>
                </a:pPr>
                <a:endParaRPr lang="en-US" sz="405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5" name="Oval 47"/>
              <p:cNvSpPr>
                <a:spLocks noChangeAspect="1"/>
              </p:cNvSpPr>
              <p:nvPr/>
            </p:nvSpPr>
            <p:spPr>
              <a:xfrm>
                <a:off x="3795843" y="1995681"/>
                <a:ext cx="1589462" cy="1589460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20" name="Group 53"/>
            <p:cNvGrpSpPr/>
            <p:nvPr/>
          </p:nvGrpSpPr>
          <p:grpSpPr>
            <a:xfrm>
              <a:off x="5609853" y="3349215"/>
              <a:ext cx="925276" cy="787356"/>
              <a:chOff x="2057401" y="1725613"/>
              <a:chExt cx="1214438" cy="1073150"/>
            </a:xfrm>
            <a:solidFill>
              <a:schemeClr val="bg1"/>
            </a:solidFill>
          </p:grpSpPr>
          <p:sp>
            <p:nvSpPr>
              <p:cNvPr id="21" name="Oval 11"/>
              <p:cNvSpPr>
                <a:spLocks noChangeArrowheads="1"/>
              </p:cNvSpPr>
              <p:nvPr/>
            </p:nvSpPr>
            <p:spPr bwMode="auto">
              <a:xfrm>
                <a:off x="2500313" y="2616200"/>
                <a:ext cx="182563" cy="1825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7" rIns="91435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2" name="Oval 12"/>
              <p:cNvSpPr>
                <a:spLocks noChangeArrowheads="1"/>
              </p:cNvSpPr>
              <p:nvPr/>
            </p:nvSpPr>
            <p:spPr bwMode="auto">
              <a:xfrm>
                <a:off x="2867026" y="2616200"/>
                <a:ext cx="184150" cy="1825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7" rIns="91435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3" name="Freeform 13"/>
              <p:cNvSpPr>
                <a:spLocks noEditPoints="1"/>
              </p:cNvSpPr>
              <p:nvPr/>
            </p:nvSpPr>
            <p:spPr bwMode="auto">
              <a:xfrm>
                <a:off x="2057401" y="1725613"/>
                <a:ext cx="1214438" cy="823913"/>
              </a:xfrm>
              <a:custGeom>
                <a:avLst/>
                <a:gdLst>
                  <a:gd name="T0" fmla="*/ 383 w 390"/>
                  <a:gd name="T1" fmla="*/ 64 h 265"/>
                  <a:gd name="T2" fmla="*/ 364 w 390"/>
                  <a:gd name="T3" fmla="*/ 57 h 265"/>
                  <a:gd name="T4" fmla="*/ 105 w 390"/>
                  <a:gd name="T5" fmla="*/ 57 h 265"/>
                  <a:gd name="T6" fmla="*/ 102 w 390"/>
                  <a:gd name="T7" fmla="*/ 44 h 265"/>
                  <a:gd name="T8" fmla="*/ 61 w 390"/>
                  <a:gd name="T9" fmla="*/ 0 h 265"/>
                  <a:gd name="T10" fmla="*/ 0 w 390"/>
                  <a:gd name="T11" fmla="*/ 0 h 265"/>
                  <a:gd name="T12" fmla="*/ 14 w 390"/>
                  <a:gd name="T13" fmla="*/ 28 h 265"/>
                  <a:gd name="T14" fmla="*/ 62 w 390"/>
                  <a:gd name="T15" fmla="*/ 28 h 265"/>
                  <a:gd name="T16" fmla="*/ 75 w 390"/>
                  <a:gd name="T17" fmla="*/ 44 h 265"/>
                  <a:gd name="T18" fmla="*/ 116 w 390"/>
                  <a:gd name="T19" fmla="*/ 242 h 265"/>
                  <a:gd name="T20" fmla="*/ 163 w 390"/>
                  <a:gd name="T21" fmla="*/ 265 h 265"/>
                  <a:gd name="T22" fmla="*/ 327 w 390"/>
                  <a:gd name="T23" fmla="*/ 265 h 265"/>
                  <a:gd name="T24" fmla="*/ 352 w 390"/>
                  <a:gd name="T25" fmla="*/ 239 h 265"/>
                  <a:gd name="T26" fmla="*/ 166 w 390"/>
                  <a:gd name="T27" fmla="*/ 239 h 265"/>
                  <a:gd name="T28" fmla="*/ 138 w 390"/>
                  <a:gd name="T29" fmla="*/ 213 h 265"/>
                  <a:gd name="T30" fmla="*/ 130 w 390"/>
                  <a:gd name="T31" fmla="*/ 172 h 265"/>
                  <a:gd name="T32" fmla="*/ 362 w 390"/>
                  <a:gd name="T33" fmla="*/ 172 h 265"/>
                  <a:gd name="T34" fmla="*/ 362 w 390"/>
                  <a:gd name="T35" fmla="*/ 172 h 265"/>
                  <a:gd name="T36" fmla="*/ 382 w 390"/>
                  <a:gd name="T37" fmla="*/ 153 h 265"/>
                  <a:gd name="T38" fmla="*/ 390 w 390"/>
                  <a:gd name="T39" fmla="*/ 81 h 265"/>
                  <a:gd name="T40" fmla="*/ 383 w 390"/>
                  <a:gd name="T41" fmla="*/ 64 h 265"/>
                  <a:gd name="T42" fmla="*/ 356 w 390"/>
                  <a:gd name="T43" fmla="*/ 143 h 265"/>
                  <a:gd name="T44" fmla="*/ 123 w 390"/>
                  <a:gd name="T45" fmla="*/ 143 h 265"/>
                  <a:gd name="T46" fmla="*/ 112 w 390"/>
                  <a:gd name="T47" fmla="*/ 90 h 265"/>
                  <a:gd name="T48" fmla="*/ 362 w 390"/>
                  <a:gd name="T49" fmla="*/ 90 h 265"/>
                  <a:gd name="T50" fmla="*/ 356 w 390"/>
                  <a:gd name="T51" fmla="*/ 143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0" h="265">
                    <a:moveTo>
                      <a:pt x="383" y="64"/>
                    </a:moveTo>
                    <a:cubicBezTo>
                      <a:pt x="377" y="57"/>
                      <a:pt x="364" y="57"/>
                      <a:pt x="364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96" y="0"/>
                      <a:pt x="61" y="0"/>
                    </a:cubicBezTo>
                    <a:cubicBezTo>
                      <a:pt x="26" y="0"/>
                      <a:pt x="0" y="0"/>
                      <a:pt x="0" y="0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73" y="25"/>
                      <a:pt x="75" y="44"/>
                    </a:cubicBezTo>
                    <a:cubicBezTo>
                      <a:pt x="116" y="242"/>
                      <a:pt x="116" y="242"/>
                      <a:pt x="116" y="242"/>
                    </a:cubicBezTo>
                    <a:cubicBezTo>
                      <a:pt x="116" y="242"/>
                      <a:pt x="123" y="265"/>
                      <a:pt x="163" y="265"/>
                    </a:cubicBezTo>
                    <a:cubicBezTo>
                      <a:pt x="163" y="265"/>
                      <a:pt x="304" y="265"/>
                      <a:pt x="327" y="265"/>
                    </a:cubicBezTo>
                    <a:cubicBezTo>
                      <a:pt x="350" y="265"/>
                      <a:pt x="352" y="239"/>
                      <a:pt x="352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66" y="239"/>
                      <a:pt x="142" y="241"/>
                      <a:pt x="138" y="213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62" y="172"/>
                      <a:pt x="362" y="172"/>
                      <a:pt x="362" y="172"/>
                    </a:cubicBezTo>
                    <a:cubicBezTo>
                      <a:pt x="372" y="171"/>
                      <a:pt x="381" y="163"/>
                      <a:pt x="382" y="153"/>
                    </a:cubicBezTo>
                    <a:cubicBezTo>
                      <a:pt x="390" y="81"/>
                      <a:pt x="390" y="81"/>
                      <a:pt x="390" y="81"/>
                    </a:cubicBezTo>
                    <a:cubicBezTo>
                      <a:pt x="390" y="74"/>
                      <a:pt x="390" y="70"/>
                      <a:pt x="383" y="64"/>
                    </a:cubicBezTo>
                    <a:close/>
                    <a:moveTo>
                      <a:pt x="356" y="143"/>
                    </a:moveTo>
                    <a:cubicBezTo>
                      <a:pt x="123" y="143"/>
                      <a:pt x="123" y="143"/>
                      <a:pt x="123" y="143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362" y="90"/>
                      <a:pt x="362" y="90"/>
                      <a:pt x="362" y="90"/>
                    </a:cubicBezTo>
                    <a:lnTo>
                      <a:pt x="356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7" rIns="91435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6" name="Group 10"/>
          <p:cNvGrpSpPr/>
          <p:nvPr/>
        </p:nvGrpSpPr>
        <p:grpSpPr>
          <a:xfrm>
            <a:off x="3112232" y="1354437"/>
            <a:ext cx="2885439" cy="2868964"/>
            <a:chOff x="4149535" y="1805826"/>
            <a:chExt cx="3847463" cy="3825496"/>
          </a:xfrm>
        </p:grpSpPr>
        <p:grpSp>
          <p:nvGrpSpPr>
            <p:cNvPr id="27" name="Group 95"/>
            <p:cNvGrpSpPr/>
            <p:nvPr/>
          </p:nvGrpSpPr>
          <p:grpSpPr>
            <a:xfrm>
              <a:off x="4171499" y="1805826"/>
              <a:ext cx="3825499" cy="3825496"/>
              <a:chOff x="2965298" y="1328882"/>
              <a:chExt cx="3213404" cy="3213402"/>
            </a:xfrm>
          </p:grpSpPr>
          <p:sp>
            <p:nvSpPr>
              <p:cNvPr id="45" name="Block Arc 2"/>
              <p:cNvSpPr/>
              <p:nvPr/>
            </p:nvSpPr>
            <p:spPr>
              <a:xfrm>
                <a:off x="2965298" y="1328882"/>
                <a:ext cx="3213404" cy="3213402"/>
              </a:xfrm>
              <a:prstGeom prst="blockArc">
                <a:avLst>
                  <a:gd name="adj1" fmla="val 5400000"/>
                  <a:gd name="adj2" fmla="val 10800000"/>
                  <a:gd name="adj3" fmla="val 4642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6" name="Block Arc 3"/>
              <p:cNvSpPr/>
              <p:nvPr/>
            </p:nvSpPr>
            <p:spPr>
              <a:xfrm>
                <a:off x="2965298" y="1328882"/>
                <a:ext cx="3213404" cy="3213402"/>
              </a:xfrm>
              <a:prstGeom prst="blockArc">
                <a:avLst>
                  <a:gd name="adj1" fmla="val 0"/>
                  <a:gd name="adj2" fmla="val 5400000"/>
                  <a:gd name="adj3" fmla="val 4642"/>
                </a:avLst>
              </a:prstGeom>
              <a:solidFill>
                <a:srgbClr val="673628"/>
              </a:solidFill>
              <a:ln>
                <a:noFill/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47" name="Group 93"/>
              <p:cNvGrpSpPr/>
              <p:nvPr/>
            </p:nvGrpSpPr>
            <p:grpSpPr>
              <a:xfrm>
                <a:off x="2965298" y="1328882"/>
                <a:ext cx="3213404" cy="3213402"/>
                <a:chOff x="2965298" y="1328882"/>
                <a:chExt cx="3213404" cy="3213402"/>
              </a:xfrm>
            </p:grpSpPr>
            <p:sp>
              <p:nvSpPr>
                <p:cNvPr id="48" name="Block Arc 5"/>
                <p:cNvSpPr/>
                <p:nvPr/>
              </p:nvSpPr>
              <p:spPr>
                <a:xfrm>
                  <a:off x="2965298" y="1328882"/>
                  <a:ext cx="3213404" cy="3213402"/>
                </a:xfrm>
                <a:prstGeom prst="blockArc">
                  <a:avLst>
                    <a:gd name="adj1" fmla="val 10800000"/>
                    <a:gd name="adj2" fmla="val 16200000"/>
                    <a:gd name="adj3" fmla="val 4642"/>
                  </a:avLst>
                </a:prstGeom>
                <a:solidFill>
                  <a:srgbClr val="673628"/>
                </a:solidFill>
                <a:ln>
                  <a:noFill/>
                </a:ln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49" name="Block Arc 6"/>
                <p:cNvSpPr/>
                <p:nvPr/>
              </p:nvSpPr>
              <p:spPr>
                <a:xfrm>
                  <a:off x="2965298" y="1328882"/>
                  <a:ext cx="3213404" cy="3213402"/>
                </a:xfrm>
                <a:prstGeom prst="blockArc">
                  <a:avLst>
                    <a:gd name="adj1" fmla="val 16200000"/>
                    <a:gd name="adj2" fmla="val 0"/>
                    <a:gd name="adj3" fmla="val 4642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endParaRPr lang="zh-CN" alt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8" name="Group 8"/>
            <p:cNvGrpSpPr/>
            <p:nvPr/>
          </p:nvGrpSpPr>
          <p:grpSpPr>
            <a:xfrm>
              <a:off x="6912537" y="1942131"/>
              <a:ext cx="1077986" cy="1077986"/>
              <a:chOff x="6912537" y="1942131"/>
              <a:chExt cx="1077986" cy="1077986"/>
            </a:xfrm>
          </p:grpSpPr>
          <p:sp>
            <p:nvSpPr>
              <p:cNvPr id="43" name="Freeform 14"/>
              <p:cNvSpPr/>
              <p:nvPr/>
            </p:nvSpPr>
            <p:spPr>
              <a:xfrm>
                <a:off x="6912537" y="1942131"/>
                <a:ext cx="1077986" cy="1077986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7153" tIns="118500" rIns="118500" bIns="118500" numCol="1" spcCol="1270" anchor="ctr" anchorCtr="0">
                <a:noAutofit/>
              </a:bodyPr>
              <a:lstStyle/>
              <a:p>
                <a:pPr algn="ctr" defTabSz="666684">
                  <a:lnSpc>
                    <a:spcPct val="90000"/>
                  </a:lnSpc>
                  <a:spcAft>
                    <a:spcPct val="35000"/>
                  </a:spcAft>
                </a:pPr>
                <a:endParaRPr lang="en-US" sz="240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4" name="Freeform 61"/>
              <p:cNvSpPr>
                <a:spLocks noEditPoints="1"/>
              </p:cNvSpPr>
              <p:nvPr/>
            </p:nvSpPr>
            <p:spPr bwMode="auto">
              <a:xfrm>
                <a:off x="7187131" y="2303555"/>
                <a:ext cx="542070" cy="425449"/>
              </a:xfrm>
              <a:custGeom>
                <a:avLst/>
                <a:gdLst>
                  <a:gd name="T0" fmla="*/ 50 w 106"/>
                  <a:gd name="T1" fmla="*/ 11 h 83"/>
                  <a:gd name="T2" fmla="*/ 51 w 106"/>
                  <a:gd name="T3" fmla="*/ 11 h 83"/>
                  <a:gd name="T4" fmla="*/ 51 w 106"/>
                  <a:gd name="T5" fmla="*/ 43 h 83"/>
                  <a:gd name="T6" fmla="*/ 19 w 106"/>
                  <a:gd name="T7" fmla="*/ 27 h 83"/>
                  <a:gd name="T8" fmla="*/ 19 w 106"/>
                  <a:gd name="T9" fmla="*/ 26 h 83"/>
                  <a:gd name="T10" fmla="*/ 55 w 106"/>
                  <a:gd name="T11" fmla="*/ 42 h 83"/>
                  <a:gd name="T12" fmla="*/ 56 w 106"/>
                  <a:gd name="T13" fmla="*/ 43 h 83"/>
                  <a:gd name="T14" fmla="*/ 87 w 106"/>
                  <a:gd name="T15" fmla="*/ 27 h 83"/>
                  <a:gd name="T16" fmla="*/ 56 w 106"/>
                  <a:gd name="T17" fmla="*/ 11 h 83"/>
                  <a:gd name="T18" fmla="*/ 55 w 106"/>
                  <a:gd name="T19" fmla="*/ 11 h 83"/>
                  <a:gd name="T20" fmla="*/ 15 w 106"/>
                  <a:gd name="T21" fmla="*/ 29 h 83"/>
                  <a:gd name="T22" fmla="*/ 1 w 106"/>
                  <a:gd name="T23" fmla="*/ 35 h 83"/>
                  <a:gd name="T24" fmla="*/ 1 w 106"/>
                  <a:gd name="T25" fmla="*/ 37 h 83"/>
                  <a:gd name="T26" fmla="*/ 34 w 106"/>
                  <a:gd name="T27" fmla="*/ 53 h 83"/>
                  <a:gd name="T28" fmla="*/ 48 w 106"/>
                  <a:gd name="T29" fmla="*/ 46 h 83"/>
                  <a:gd name="T30" fmla="*/ 105 w 106"/>
                  <a:gd name="T31" fmla="*/ 16 h 83"/>
                  <a:gd name="T32" fmla="*/ 105 w 106"/>
                  <a:gd name="T33" fmla="*/ 18 h 83"/>
                  <a:gd name="T34" fmla="*/ 91 w 106"/>
                  <a:gd name="T35" fmla="*/ 25 h 83"/>
                  <a:gd name="T36" fmla="*/ 58 w 106"/>
                  <a:gd name="T37" fmla="*/ 8 h 83"/>
                  <a:gd name="T38" fmla="*/ 72 w 106"/>
                  <a:gd name="T39" fmla="*/ 0 h 83"/>
                  <a:gd name="T40" fmla="*/ 105 w 106"/>
                  <a:gd name="T41" fmla="*/ 16 h 83"/>
                  <a:gd name="T42" fmla="*/ 106 w 106"/>
                  <a:gd name="T43" fmla="*/ 36 h 83"/>
                  <a:gd name="T44" fmla="*/ 72 w 106"/>
                  <a:gd name="T45" fmla="*/ 53 h 83"/>
                  <a:gd name="T46" fmla="*/ 58 w 106"/>
                  <a:gd name="T47" fmla="*/ 47 h 83"/>
                  <a:gd name="T48" fmla="*/ 58 w 106"/>
                  <a:gd name="T49" fmla="*/ 45 h 83"/>
                  <a:gd name="T50" fmla="*/ 92 w 106"/>
                  <a:gd name="T51" fmla="*/ 29 h 83"/>
                  <a:gd name="T52" fmla="*/ 48 w 106"/>
                  <a:gd name="T53" fmla="*/ 7 h 83"/>
                  <a:gd name="T54" fmla="*/ 33 w 106"/>
                  <a:gd name="T55" fmla="*/ 0 h 83"/>
                  <a:gd name="T56" fmla="*/ 0 w 106"/>
                  <a:gd name="T57" fmla="*/ 17 h 83"/>
                  <a:gd name="T58" fmla="*/ 14 w 106"/>
                  <a:gd name="T59" fmla="*/ 25 h 83"/>
                  <a:gd name="T60" fmla="*/ 48 w 106"/>
                  <a:gd name="T61" fmla="*/ 9 h 83"/>
                  <a:gd name="T62" fmla="*/ 48 w 106"/>
                  <a:gd name="T63" fmla="*/ 7 h 83"/>
                  <a:gd name="T64" fmla="*/ 55 w 106"/>
                  <a:gd name="T65" fmla="*/ 82 h 83"/>
                  <a:gd name="T66" fmla="*/ 56 w 106"/>
                  <a:gd name="T67" fmla="*/ 83 h 83"/>
                  <a:gd name="T68" fmla="*/ 90 w 106"/>
                  <a:gd name="T69" fmla="*/ 65 h 83"/>
                  <a:gd name="T70" fmla="*/ 89 w 106"/>
                  <a:gd name="T71" fmla="*/ 49 h 83"/>
                  <a:gd name="T72" fmla="*/ 73 w 106"/>
                  <a:gd name="T73" fmla="*/ 57 h 83"/>
                  <a:gd name="T74" fmla="*/ 72 w 106"/>
                  <a:gd name="T75" fmla="*/ 57 h 83"/>
                  <a:gd name="T76" fmla="*/ 56 w 106"/>
                  <a:gd name="T77" fmla="*/ 49 h 83"/>
                  <a:gd name="T78" fmla="*/ 55 w 106"/>
                  <a:gd name="T79" fmla="*/ 50 h 83"/>
                  <a:gd name="T80" fmla="*/ 17 w 106"/>
                  <a:gd name="T81" fmla="*/ 49 h 83"/>
                  <a:gd name="T82" fmla="*/ 33 w 106"/>
                  <a:gd name="T83" fmla="*/ 57 h 83"/>
                  <a:gd name="T84" fmla="*/ 50 w 106"/>
                  <a:gd name="T85" fmla="*/ 49 h 83"/>
                  <a:gd name="T86" fmla="*/ 51 w 106"/>
                  <a:gd name="T87" fmla="*/ 50 h 83"/>
                  <a:gd name="T88" fmla="*/ 51 w 106"/>
                  <a:gd name="T89" fmla="*/ 83 h 83"/>
                  <a:gd name="T90" fmla="*/ 17 w 106"/>
                  <a:gd name="T91" fmla="*/ 66 h 83"/>
                  <a:gd name="T92" fmla="*/ 16 w 106"/>
                  <a:gd name="T93" fmla="*/ 5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6" h="83">
                    <a:moveTo>
                      <a:pt x="19" y="26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1" y="42"/>
                      <a:pt x="51" y="43"/>
                      <a:pt x="51" y="43"/>
                    </a:cubicBezTo>
                    <a:cubicBezTo>
                      <a:pt x="51" y="43"/>
                      <a:pt x="50" y="43"/>
                      <a:pt x="50" y="43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lose/>
                    <a:moveTo>
                      <a:pt x="55" y="11"/>
                    </a:move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lose/>
                    <a:moveTo>
                      <a:pt x="48" y="45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4" y="29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6"/>
                      <a:pt x="0" y="36"/>
                      <a:pt x="0" y="36"/>
                    </a:cubicBezTo>
                    <a:cubicBezTo>
                      <a:pt x="0" y="37"/>
                      <a:pt x="1" y="37"/>
                      <a:pt x="1" y="37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4" y="54"/>
                      <a:pt x="34" y="54"/>
                      <a:pt x="34" y="53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lose/>
                    <a:moveTo>
                      <a:pt x="105" y="16"/>
                    </a:moveTo>
                    <a:cubicBezTo>
                      <a:pt x="105" y="17"/>
                      <a:pt x="106" y="17"/>
                      <a:pt x="106" y="17"/>
                    </a:cubicBezTo>
                    <a:cubicBezTo>
                      <a:pt x="106" y="18"/>
                      <a:pt x="105" y="18"/>
                      <a:pt x="105" y="18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105" y="16"/>
                      <a:pt x="105" y="16"/>
                      <a:pt x="105" y="16"/>
                    </a:cubicBezTo>
                    <a:close/>
                    <a:moveTo>
                      <a:pt x="105" y="35"/>
                    </a:moveTo>
                    <a:cubicBezTo>
                      <a:pt x="105" y="36"/>
                      <a:pt x="106" y="36"/>
                      <a:pt x="106" y="36"/>
                    </a:cubicBezTo>
                    <a:cubicBezTo>
                      <a:pt x="106" y="37"/>
                      <a:pt x="105" y="37"/>
                      <a:pt x="105" y="37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4"/>
                      <a:pt x="72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2" y="29"/>
                    </a:cubicBezTo>
                    <a:cubicBezTo>
                      <a:pt x="105" y="35"/>
                      <a:pt x="105" y="35"/>
                      <a:pt x="105" y="35"/>
                    </a:cubicBezTo>
                    <a:close/>
                    <a:moveTo>
                      <a:pt x="48" y="7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lose/>
                    <a:moveTo>
                      <a:pt x="55" y="50"/>
                    </a:move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6" y="83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0" y="65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0"/>
                      <a:pt x="89" y="49"/>
                      <a:pt x="89" y="49"/>
                    </a:cubicBezTo>
                    <a:cubicBezTo>
                      <a:pt x="89" y="49"/>
                      <a:pt x="89" y="49"/>
                      <a:pt x="88" y="49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6" y="49"/>
                      <a:pt x="55" y="49"/>
                      <a:pt x="55" y="49"/>
                    </a:cubicBezTo>
                    <a:cubicBezTo>
                      <a:pt x="55" y="49"/>
                      <a:pt x="55" y="50"/>
                      <a:pt x="55" y="50"/>
                    </a:cubicBezTo>
                    <a:close/>
                    <a:moveTo>
                      <a:pt x="16" y="50"/>
                    </a:moveTo>
                    <a:cubicBezTo>
                      <a:pt x="16" y="50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1" y="49"/>
                      <a:pt x="51" y="49"/>
                    </a:cubicBezTo>
                    <a:cubicBezTo>
                      <a:pt x="51" y="49"/>
                      <a:pt x="51" y="50"/>
                      <a:pt x="51" y="5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3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6" y="66"/>
                      <a:pt x="16" y="65"/>
                    </a:cubicBez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29" name="Group 7"/>
            <p:cNvGrpSpPr/>
            <p:nvPr/>
          </p:nvGrpSpPr>
          <p:grpSpPr>
            <a:xfrm>
              <a:off x="6912537" y="4463857"/>
              <a:ext cx="1077986" cy="1077986"/>
              <a:chOff x="6912537" y="4463857"/>
              <a:chExt cx="1077986" cy="1077986"/>
            </a:xfrm>
          </p:grpSpPr>
          <p:sp>
            <p:nvSpPr>
              <p:cNvPr id="39" name="Freeform 17"/>
              <p:cNvSpPr/>
              <p:nvPr/>
            </p:nvSpPr>
            <p:spPr>
              <a:xfrm>
                <a:off x="6912537" y="4463857"/>
                <a:ext cx="1077986" cy="1077986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rgbClr val="673628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7153" tIns="205729" rIns="118500" bIns="118500" numCol="1" spcCol="1270" anchor="ctr" anchorCtr="0">
                <a:noAutofit/>
              </a:bodyPr>
              <a:lstStyle/>
              <a:p>
                <a:pPr algn="ctr" defTabSz="666684">
                  <a:lnSpc>
                    <a:spcPct val="90000"/>
                  </a:lnSpc>
                  <a:spcAft>
                    <a:spcPct val="35000"/>
                  </a:spcAft>
                </a:pPr>
                <a:endParaRPr lang="en-US" sz="240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40" name="Group 70"/>
              <p:cNvGrpSpPr/>
              <p:nvPr/>
            </p:nvGrpSpPr>
            <p:grpSpPr>
              <a:xfrm>
                <a:off x="7232839" y="4729802"/>
                <a:ext cx="460109" cy="535699"/>
                <a:chOff x="1868488" y="-9525"/>
                <a:chExt cx="1111250" cy="1293813"/>
              </a:xfrm>
              <a:solidFill>
                <a:schemeClr val="bg1"/>
              </a:solidFill>
            </p:grpSpPr>
            <p:sp>
              <p:nvSpPr>
                <p:cNvPr id="41" name="Freeform 14"/>
                <p:cNvSpPr>
                  <a:spLocks noEditPoints="1"/>
                </p:cNvSpPr>
                <p:nvPr/>
              </p:nvSpPr>
              <p:spPr bwMode="auto">
                <a:xfrm>
                  <a:off x="1868488" y="-9525"/>
                  <a:ext cx="1111250" cy="1293813"/>
                </a:xfrm>
                <a:custGeom>
                  <a:avLst/>
                  <a:gdLst>
                    <a:gd name="T0" fmla="*/ 293 w 357"/>
                    <a:gd name="T1" fmla="*/ 255 h 416"/>
                    <a:gd name="T2" fmla="*/ 294 w 357"/>
                    <a:gd name="T3" fmla="*/ 245 h 416"/>
                    <a:gd name="T4" fmla="*/ 315 w 357"/>
                    <a:gd name="T5" fmla="*/ 208 h 416"/>
                    <a:gd name="T6" fmla="*/ 324 w 357"/>
                    <a:gd name="T7" fmla="*/ 175 h 416"/>
                    <a:gd name="T8" fmla="*/ 324 w 357"/>
                    <a:gd name="T9" fmla="*/ 132 h 416"/>
                    <a:gd name="T10" fmla="*/ 315 w 357"/>
                    <a:gd name="T11" fmla="*/ 99 h 416"/>
                    <a:gd name="T12" fmla="*/ 294 w 357"/>
                    <a:gd name="T13" fmla="*/ 62 h 416"/>
                    <a:gd name="T14" fmla="*/ 270 w 357"/>
                    <a:gd name="T15" fmla="*/ 38 h 416"/>
                    <a:gd name="T16" fmla="*/ 233 w 357"/>
                    <a:gd name="T17" fmla="*/ 16 h 416"/>
                    <a:gd name="T18" fmla="*/ 199 w 357"/>
                    <a:gd name="T19" fmla="*/ 7 h 416"/>
                    <a:gd name="T20" fmla="*/ 157 w 357"/>
                    <a:gd name="T21" fmla="*/ 7 h 416"/>
                    <a:gd name="T22" fmla="*/ 123 w 357"/>
                    <a:gd name="T23" fmla="*/ 16 h 416"/>
                    <a:gd name="T24" fmla="*/ 87 w 357"/>
                    <a:gd name="T25" fmla="*/ 38 h 416"/>
                    <a:gd name="T26" fmla="*/ 62 w 357"/>
                    <a:gd name="T27" fmla="*/ 62 h 416"/>
                    <a:gd name="T28" fmla="*/ 41 w 357"/>
                    <a:gd name="T29" fmla="*/ 99 h 416"/>
                    <a:gd name="T30" fmla="*/ 32 w 357"/>
                    <a:gd name="T31" fmla="*/ 132 h 416"/>
                    <a:gd name="T32" fmla="*/ 32 w 357"/>
                    <a:gd name="T33" fmla="*/ 175 h 416"/>
                    <a:gd name="T34" fmla="*/ 41 w 357"/>
                    <a:gd name="T35" fmla="*/ 208 h 416"/>
                    <a:gd name="T36" fmla="*/ 62 w 357"/>
                    <a:gd name="T37" fmla="*/ 245 h 416"/>
                    <a:gd name="T38" fmla="*/ 63 w 357"/>
                    <a:gd name="T39" fmla="*/ 253 h 416"/>
                    <a:gd name="T40" fmla="*/ 0 w 357"/>
                    <a:gd name="T41" fmla="*/ 378 h 416"/>
                    <a:gd name="T42" fmla="*/ 53 w 357"/>
                    <a:gd name="T43" fmla="*/ 372 h 416"/>
                    <a:gd name="T44" fmla="*/ 82 w 357"/>
                    <a:gd name="T45" fmla="*/ 416 h 416"/>
                    <a:gd name="T46" fmla="*/ 137 w 357"/>
                    <a:gd name="T47" fmla="*/ 303 h 416"/>
                    <a:gd name="T48" fmla="*/ 157 w 357"/>
                    <a:gd name="T49" fmla="*/ 300 h 416"/>
                    <a:gd name="T50" fmla="*/ 199 w 357"/>
                    <a:gd name="T51" fmla="*/ 300 h 416"/>
                    <a:gd name="T52" fmla="*/ 220 w 357"/>
                    <a:gd name="T53" fmla="*/ 302 h 416"/>
                    <a:gd name="T54" fmla="*/ 286 w 357"/>
                    <a:gd name="T55" fmla="*/ 415 h 416"/>
                    <a:gd name="T56" fmla="*/ 304 w 357"/>
                    <a:gd name="T57" fmla="*/ 367 h 416"/>
                    <a:gd name="T58" fmla="*/ 357 w 357"/>
                    <a:gd name="T59" fmla="*/ 374 h 416"/>
                    <a:gd name="T60" fmla="*/ 293 w 357"/>
                    <a:gd name="T61" fmla="*/ 255 h 416"/>
                    <a:gd name="T62" fmla="*/ 178 w 357"/>
                    <a:gd name="T63" fmla="*/ 250 h 416"/>
                    <a:gd name="T64" fmla="*/ 79 w 357"/>
                    <a:gd name="T65" fmla="*/ 151 h 416"/>
                    <a:gd name="T66" fmla="*/ 178 w 357"/>
                    <a:gd name="T67" fmla="*/ 52 h 416"/>
                    <a:gd name="T68" fmla="*/ 277 w 357"/>
                    <a:gd name="T69" fmla="*/ 151 h 416"/>
                    <a:gd name="T70" fmla="*/ 178 w 357"/>
                    <a:gd name="T71" fmla="*/ 250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57" h="416">
                      <a:moveTo>
                        <a:pt x="293" y="255"/>
                      </a:moveTo>
                      <a:cubicBezTo>
                        <a:pt x="293" y="252"/>
                        <a:pt x="294" y="249"/>
                        <a:pt x="294" y="245"/>
                      </a:cubicBezTo>
                      <a:cubicBezTo>
                        <a:pt x="294" y="229"/>
                        <a:pt x="301" y="217"/>
                        <a:pt x="315" y="208"/>
                      </a:cubicBezTo>
                      <a:cubicBezTo>
                        <a:pt x="329" y="200"/>
                        <a:pt x="332" y="189"/>
                        <a:pt x="324" y="175"/>
                      </a:cubicBezTo>
                      <a:cubicBezTo>
                        <a:pt x="316" y="161"/>
                        <a:pt x="316" y="146"/>
                        <a:pt x="324" y="132"/>
                      </a:cubicBezTo>
                      <a:cubicBezTo>
                        <a:pt x="332" y="118"/>
                        <a:pt x="329" y="107"/>
                        <a:pt x="315" y="99"/>
                      </a:cubicBezTo>
                      <a:cubicBezTo>
                        <a:pt x="301" y="91"/>
                        <a:pt x="294" y="78"/>
                        <a:pt x="294" y="62"/>
                      </a:cubicBezTo>
                      <a:cubicBezTo>
                        <a:pt x="294" y="46"/>
                        <a:pt x="286" y="38"/>
                        <a:pt x="270" y="38"/>
                      </a:cubicBezTo>
                      <a:cubicBezTo>
                        <a:pt x="253" y="37"/>
                        <a:pt x="241" y="30"/>
                        <a:pt x="233" y="16"/>
                      </a:cubicBezTo>
                      <a:cubicBezTo>
                        <a:pt x="225" y="3"/>
                        <a:pt x="213" y="0"/>
                        <a:pt x="199" y="7"/>
                      </a:cubicBezTo>
                      <a:cubicBezTo>
                        <a:pt x="185" y="15"/>
                        <a:pt x="171" y="15"/>
                        <a:pt x="157" y="7"/>
                      </a:cubicBezTo>
                      <a:cubicBezTo>
                        <a:pt x="143" y="0"/>
                        <a:pt x="132" y="3"/>
                        <a:pt x="123" y="16"/>
                      </a:cubicBezTo>
                      <a:cubicBezTo>
                        <a:pt x="115" y="30"/>
                        <a:pt x="103" y="37"/>
                        <a:pt x="87" y="38"/>
                      </a:cubicBezTo>
                      <a:cubicBezTo>
                        <a:pt x="71" y="38"/>
                        <a:pt x="62" y="46"/>
                        <a:pt x="62" y="62"/>
                      </a:cubicBezTo>
                      <a:cubicBezTo>
                        <a:pt x="62" y="78"/>
                        <a:pt x="55" y="91"/>
                        <a:pt x="41" y="99"/>
                      </a:cubicBezTo>
                      <a:cubicBezTo>
                        <a:pt x="27" y="107"/>
                        <a:pt x="24" y="118"/>
                        <a:pt x="32" y="132"/>
                      </a:cubicBezTo>
                      <a:cubicBezTo>
                        <a:pt x="40" y="146"/>
                        <a:pt x="40" y="161"/>
                        <a:pt x="32" y="175"/>
                      </a:cubicBezTo>
                      <a:cubicBezTo>
                        <a:pt x="24" y="189"/>
                        <a:pt x="27" y="200"/>
                        <a:pt x="41" y="208"/>
                      </a:cubicBezTo>
                      <a:cubicBezTo>
                        <a:pt x="55" y="217"/>
                        <a:pt x="62" y="229"/>
                        <a:pt x="62" y="245"/>
                      </a:cubicBezTo>
                      <a:cubicBezTo>
                        <a:pt x="62" y="248"/>
                        <a:pt x="63" y="250"/>
                        <a:pt x="63" y="253"/>
                      </a:cubicBezTo>
                      <a:cubicBezTo>
                        <a:pt x="0" y="378"/>
                        <a:pt x="0" y="378"/>
                        <a:pt x="0" y="378"/>
                      </a:cubicBezTo>
                      <a:cubicBezTo>
                        <a:pt x="53" y="372"/>
                        <a:pt x="53" y="372"/>
                        <a:pt x="53" y="372"/>
                      </a:cubicBezTo>
                      <a:cubicBezTo>
                        <a:pt x="82" y="416"/>
                        <a:pt x="82" y="416"/>
                        <a:pt x="82" y="416"/>
                      </a:cubicBezTo>
                      <a:cubicBezTo>
                        <a:pt x="82" y="416"/>
                        <a:pt x="121" y="336"/>
                        <a:pt x="137" y="303"/>
                      </a:cubicBezTo>
                      <a:cubicBezTo>
                        <a:pt x="143" y="305"/>
                        <a:pt x="150" y="304"/>
                        <a:pt x="157" y="300"/>
                      </a:cubicBezTo>
                      <a:cubicBezTo>
                        <a:pt x="171" y="292"/>
                        <a:pt x="185" y="292"/>
                        <a:pt x="199" y="300"/>
                      </a:cubicBezTo>
                      <a:cubicBezTo>
                        <a:pt x="207" y="304"/>
                        <a:pt x="214" y="305"/>
                        <a:pt x="220" y="302"/>
                      </a:cubicBezTo>
                      <a:cubicBezTo>
                        <a:pt x="286" y="415"/>
                        <a:pt x="286" y="415"/>
                        <a:pt x="286" y="415"/>
                      </a:cubicBezTo>
                      <a:cubicBezTo>
                        <a:pt x="304" y="367"/>
                        <a:pt x="304" y="367"/>
                        <a:pt x="304" y="367"/>
                      </a:cubicBezTo>
                      <a:cubicBezTo>
                        <a:pt x="357" y="374"/>
                        <a:pt x="357" y="374"/>
                        <a:pt x="357" y="374"/>
                      </a:cubicBezTo>
                      <a:lnTo>
                        <a:pt x="293" y="255"/>
                      </a:lnTo>
                      <a:close/>
                      <a:moveTo>
                        <a:pt x="178" y="250"/>
                      </a:moveTo>
                      <a:cubicBezTo>
                        <a:pt x="123" y="250"/>
                        <a:pt x="79" y="206"/>
                        <a:pt x="79" y="151"/>
                      </a:cubicBezTo>
                      <a:cubicBezTo>
                        <a:pt x="79" y="96"/>
                        <a:pt x="123" y="52"/>
                        <a:pt x="178" y="52"/>
                      </a:cubicBezTo>
                      <a:cubicBezTo>
                        <a:pt x="233" y="52"/>
                        <a:pt x="277" y="96"/>
                        <a:pt x="277" y="151"/>
                      </a:cubicBezTo>
                      <a:cubicBezTo>
                        <a:pt x="277" y="206"/>
                        <a:pt x="233" y="250"/>
                        <a:pt x="178" y="2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35" tIns="45717" rIns="91435" bIns="4571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42" name="Oval 15"/>
                <p:cNvSpPr>
                  <a:spLocks noChangeArrowheads="1"/>
                </p:cNvSpPr>
                <p:nvPr/>
              </p:nvSpPr>
              <p:spPr bwMode="auto">
                <a:xfrm>
                  <a:off x="2179638" y="220663"/>
                  <a:ext cx="485775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35" tIns="45717" rIns="91435" bIns="4571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30" name="Group 9"/>
            <p:cNvGrpSpPr/>
            <p:nvPr/>
          </p:nvGrpSpPr>
          <p:grpSpPr>
            <a:xfrm>
              <a:off x="4149535" y="4463857"/>
              <a:ext cx="1077986" cy="1077986"/>
              <a:chOff x="4149535" y="4463857"/>
              <a:chExt cx="1077986" cy="1077986"/>
            </a:xfrm>
          </p:grpSpPr>
          <p:sp>
            <p:nvSpPr>
              <p:cNvPr id="37" name="Freeform 20"/>
              <p:cNvSpPr/>
              <p:nvPr/>
            </p:nvSpPr>
            <p:spPr>
              <a:xfrm>
                <a:off x="4149535" y="4463857"/>
                <a:ext cx="1077986" cy="1077986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68576" rIns="0" bIns="0" numCol="1" spcCol="1270" anchor="ctr" anchorCtr="0">
                <a:noAutofit/>
              </a:bodyPr>
              <a:lstStyle/>
              <a:p>
                <a:pPr algn="ctr" defTabSz="666684">
                  <a:lnSpc>
                    <a:spcPct val="90000"/>
                  </a:lnSpc>
                  <a:spcAft>
                    <a:spcPct val="35000"/>
                  </a:spcAft>
                </a:pPr>
                <a:endParaRPr lang="en-US" sz="240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8" name="Freeform 51"/>
              <p:cNvSpPr>
                <a:spLocks noEditPoints="1"/>
              </p:cNvSpPr>
              <p:nvPr/>
            </p:nvSpPr>
            <p:spPr bwMode="auto">
              <a:xfrm>
                <a:off x="4422697" y="4797352"/>
                <a:ext cx="543003" cy="448568"/>
              </a:xfrm>
              <a:custGeom>
                <a:avLst/>
                <a:gdLst>
                  <a:gd name="T0" fmla="*/ 83 w 107"/>
                  <a:gd name="T1" fmla="*/ 63 h 88"/>
                  <a:gd name="T2" fmla="*/ 83 w 107"/>
                  <a:gd name="T3" fmla="*/ 7 h 88"/>
                  <a:gd name="T4" fmla="*/ 83 w 107"/>
                  <a:gd name="T5" fmla="*/ 3 h 88"/>
                  <a:gd name="T6" fmla="*/ 85 w 107"/>
                  <a:gd name="T7" fmla="*/ 0 h 88"/>
                  <a:gd name="T8" fmla="*/ 87 w 107"/>
                  <a:gd name="T9" fmla="*/ 0 h 88"/>
                  <a:gd name="T10" fmla="*/ 89 w 107"/>
                  <a:gd name="T11" fmla="*/ 0 h 88"/>
                  <a:gd name="T12" fmla="*/ 89 w 107"/>
                  <a:gd name="T13" fmla="*/ 69 h 88"/>
                  <a:gd name="T14" fmla="*/ 87 w 107"/>
                  <a:gd name="T15" fmla="*/ 70 h 88"/>
                  <a:gd name="T16" fmla="*/ 85 w 107"/>
                  <a:gd name="T17" fmla="*/ 69 h 88"/>
                  <a:gd name="T18" fmla="*/ 83 w 107"/>
                  <a:gd name="T19" fmla="*/ 67 h 88"/>
                  <a:gd name="T20" fmla="*/ 83 w 107"/>
                  <a:gd name="T21" fmla="*/ 63 h 88"/>
                  <a:gd name="T22" fmla="*/ 24 w 107"/>
                  <a:gd name="T23" fmla="*/ 63 h 88"/>
                  <a:gd name="T24" fmla="*/ 24 w 107"/>
                  <a:gd name="T25" fmla="*/ 7 h 88"/>
                  <a:gd name="T26" fmla="*/ 24 w 107"/>
                  <a:gd name="T27" fmla="*/ 3 h 88"/>
                  <a:gd name="T28" fmla="*/ 22 w 107"/>
                  <a:gd name="T29" fmla="*/ 0 h 88"/>
                  <a:gd name="T30" fmla="*/ 20 w 107"/>
                  <a:gd name="T31" fmla="*/ 0 h 88"/>
                  <a:gd name="T32" fmla="*/ 18 w 107"/>
                  <a:gd name="T33" fmla="*/ 0 h 88"/>
                  <a:gd name="T34" fmla="*/ 18 w 107"/>
                  <a:gd name="T35" fmla="*/ 69 h 88"/>
                  <a:gd name="T36" fmla="*/ 20 w 107"/>
                  <a:gd name="T37" fmla="*/ 70 h 88"/>
                  <a:gd name="T38" fmla="*/ 22 w 107"/>
                  <a:gd name="T39" fmla="*/ 69 h 88"/>
                  <a:gd name="T40" fmla="*/ 24 w 107"/>
                  <a:gd name="T41" fmla="*/ 67 h 88"/>
                  <a:gd name="T42" fmla="*/ 24 w 107"/>
                  <a:gd name="T43" fmla="*/ 63 h 88"/>
                  <a:gd name="T44" fmla="*/ 36 w 107"/>
                  <a:gd name="T45" fmla="*/ 51 h 88"/>
                  <a:gd name="T46" fmla="*/ 36 w 107"/>
                  <a:gd name="T47" fmla="*/ 55 h 88"/>
                  <a:gd name="T48" fmla="*/ 33 w 107"/>
                  <a:gd name="T49" fmla="*/ 58 h 88"/>
                  <a:gd name="T50" fmla="*/ 31 w 107"/>
                  <a:gd name="T51" fmla="*/ 59 h 88"/>
                  <a:gd name="T52" fmla="*/ 29 w 107"/>
                  <a:gd name="T53" fmla="*/ 58 h 88"/>
                  <a:gd name="T54" fmla="*/ 29 w 107"/>
                  <a:gd name="T55" fmla="*/ 12 h 88"/>
                  <a:gd name="T56" fmla="*/ 31 w 107"/>
                  <a:gd name="T57" fmla="*/ 11 h 88"/>
                  <a:gd name="T58" fmla="*/ 33 w 107"/>
                  <a:gd name="T59" fmla="*/ 12 h 88"/>
                  <a:gd name="T60" fmla="*/ 36 w 107"/>
                  <a:gd name="T61" fmla="*/ 14 h 88"/>
                  <a:gd name="T62" fmla="*/ 36 w 107"/>
                  <a:gd name="T63" fmla="*/ 18 h 88"/>
                  <a:gd name="T64" fmla="*/ 36 w 107"/>
                  <a:gd name="T65" fmla="*/ 51 h 88"/>
                  <a:gd name="T66" fmla="*/ 61 w 107"/>
                  <a:gd name="T67" fmla="*/ 80 h 88"/>
                  <a:gd name="T68" fmla="*/ 54 w 107"/>
                  <a:gd name="T69" fmla="*/ 88 h 88"/>
                  <a:gd name="T70" fmla="*/ 46 w 107"/>
                  <a:gd name="T71" fmla="*/ 80 h 88"/>
                  <a:gd name="T72" fmla="*/ 46 w 107"/>
                  <a:gd name="T73" fmla="*/ 24 h 88"/>
                  <a:gd name="T74" fmla="*/ 54 w 107"/>
                  <a:gd name="T75" fmla="*/ 16 h 88"/>
                  <a:gd name="T76" fmla="*/ 61 w 107"/>
                  <a:gd name="T77" fmla="*/ 24 h 88"/>
                  <a:gd name="T78" fmla="*/ 61 w 107"/>
                  <a:gd name="T79" fmla="*/ 80 h 88"/>
                  <a:gd name="T80" fmla="*/ 71 w 107"/>
                  <a:gd name="T81" fmla="*/ 51 h 88"/>
                  <a:gd name="T82" fmla="*/ 71 w 107"/>
                  <a:gd name="T83" fmla="*/ 55 h 88"/>
                  <a:gd name="T84" fmla="*/ 74 w 107"/>
                  <a:gd name="T85" fmla="*/ 58 h 88"/>
                  <a:gd name="T86" fmla="*/ 76 w 107"/>
                  <a:gd name="T87" fmla="*/ 59 h 88"/>
                  <a:gd name="T88" fmla="*/ 78 w 107"/>
                  <a:gd name="T89" fmla="*/ 58 h 88"/>
                  <a:gd name="T90" fmla="*/ 78 w 107"/>
                  <a:gd name="T91" fmla="*/ 12 h 88"/>
                  <a:gd name="T92" fmla="*/ 76 w 107"/>
                  <a:gd name="T93" fmla="*/ 11 h 88"/>
                  <a:gd name="T94" fmla="*/ 74 w 107"/>
                  <a:gd name="T95" fmla="*/ 12 h 88"/>
                  <a:gd name="T96" fmla="*/ 71 w 107"/>
                  <a:gd name="T97" fmla="*/ 14 h 88"/>
                  <a:gd name="T98" fmla="*/ 71 w 107"/>
                  <a:gd name="T99" fmla="*/ 18 h 88"/>
                  <a:gd name="T100" fmla="*/ 71 w 107"/>
                  <a:gd name="T101" fmla="*/ 5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88">
                    <a:moveTo>
                      <a:pt x="83" y="63"/>
                    </a:moveTo>
                    <a:cubicBezTo>
                      <a:pt x="97" y="47"/>
                      <a:pt x="97" y="23"/>
                      <a:pt x="83" y="7"/>
                    </a:cubicBezTo>
                    <a:cubicBezTo>
                      <a:pt x="82" y="6"/>
                      <a:pt x="82" y="4"/>
                      <a:pt x="83" y="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0"/>
                      <a:pt x="87" y="0"/>
                    </a:cubicBezTo>
                    <a:cubicBezTo>
                      <a:pt x="88" y="0"/>
                      <a:pt x="89" y="0"/>
                      <a:pt x="89" y="0"/>
                    </a:cubicBezTo>
                    <a:cubicBezTo>
                      <a:pt x="107" y="20"/>
                      <a:pt x="107" y="50"/>
                      <a:pt x="89" y="69"/>
                    </a:cubicBezTo>
                    <a:cubicBezTo>
                      <a:pt x="89" y="70"/>
                      <a:pt x="88" y="70"/>
                      <a:pt x="87" y="70"/>
                    </a:cubicBezTo>
                    <a:cubicBezTo>
                      <a:pt x="86" y="70"/>
                      <a:pt x="86" y="70"/>
                      <a:pt x="85" y="69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2" y="65"/>
                      <a:pt x="82" y="64"/>
                      <a:pt x="83" y="63"/>
                    </a:cubicBezTo>
                    <a:close/>
                    <a:moveTo>
                      <a:pt x="24" y="63"/>
                    </a:moveTo>
                    <a:cubicBezTo>
                      <a:pt x="10" y="47"/>
                      <a:pt x="10" y="23"/>
                      <a:pt x="24" y="7"/>
                    </a:cubicBezTo>
                    <a:cubicBezTo>
                      <a:pt x="25" y="6"/>
                      <a:pt x="25" y="4"/>
                      <a:pt x="24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0" y="20"/>
                      <a:pt x="0" y="50"/>
                      <a:pt x="18" y="69"/>
                    </a:cubicBezTo>
                    <a:cubicBezTo>
                      <a:pt x="18" y="70"/>
                      <a:pt x="19" y="70"/>
                      <a:pt x="20" y="70"/>
                    </a:cubicBezTo>
                    <a:cubicBezTo>
                      <a:pt x="21" y="70"/>
                      <a:pt x="21" y="70"/>
                      <a:pt x="22" y="69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5" y="65"/>
                      <a:pt x="25" y="64"/>
                      <a:pt x="24" y="63"/>
                    </a:cubicBezTo>
                    <a:close/>
                    <a:moveTo>
                      <a:pt x="36" y="51"/>
                    </a:moveTo>
                    <a:cubicBezTo>
                      <a:pt x="37" y="53"/>
                      <a:pt x="37" y="54"/>
                      <a:pt x="36" y="55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8"/>
                      <a:pt x="32" y="59"/>
                      <a:pt x="31" y="59"/>
                    </a:cubicBezTo>
                    <a:cubicBezTo>
                      <a:pt x="30" y="58"/>
                      <a:pt x="30" y="58"/>
                      <a:pt x="29" y="58"/>
                    </a:cubicBezTo>
                    <a:cubicBezTo>
                      <a:pt x="18" y="44"/>
                      <a:pt x="18" y="25"/>
                      <a:pt x="29" y="12"/>
                    </a:cubicBezTo>
                    <a:cubicBezTo>
                      <a:pt x="30" y="11"/>
                      <a:pt x="30" y="11"/>
                      <a:pt x="31" y="11"/>
                    </a:cubicBezTo>
                    <a:cubicBezTo>
                      <a:pt x="32" y="11"/>
                      <a:pt x="33" y="11"/>
                      <a:pt x="33" y="12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5"/>
                      <a:pt x="37" y="17"/>
                      <a:pt x="36" y="18"/>
                    </a:cubicBezTo>
                    <a:cubicBezTo>
                      <a:pt x="28" y="28"/>
                      <a:pt x="28" y="42"/>
                      <a:pt x="36" y="51"/>
                    </a:cubicBezTo>
                    <a:close/>
                    <a:moveTo>
                      <a:pt x="61" y="80"/>
                    </a:moveTo>
                    <a:cubicBezTo>
                      <a:pt x="61" y="84"/>
                      <a:pt x="58" y="88"/>
                      <a:pt x="54" y="88"/>
                    </a:cubicBezTo>
                    <a:cubicBezTo>
                      <a:pt x="49" y="88"/>
                      <a:pt x="46" y="84"/>
                      <a:pt x="46" y="80"/>
                    </a:cubicBezTo>
                    <a:cubicBezTo>
                      <a:pt x="46" y="60"/>
                      <a:pt x="46" y="44"/>
                      <a:pt x="46" y="24"/>
                    </a:cubicBezTo>
                    <a:cubicBezTo>
                      <a:pt x="46" y="19"/>
                      <a:pt x="49" y="16"/>
                      <a:pt x="54" y="16"/>
                    </a:cubicBezTo>
                    <a:cubicBezTo>
                      <a:pt x="58" y="16"/>
                      <a:pt x="61" y="19"/>
                      <a:pt x="61" y="24"/>
                    </a:cubicBezTo>
                    <a:cubicBezTo>
                      <a:pt x="61" y="44"/>
                      <a:pt x="61" y="60"/>
                      <a:pt x="61" y="80"/>
                    </a:cubicBezTo>
                    <a:close/>
                    <a:moveTo>
                      <a:pt x="71" y="51"/>
                    </a:moveTo>
                    <a:cubicBezTo>
                      <a:pt x="70" y="53"/>
                      <a:pt x="70" y="54"/>
                      <a:pt x="71" y="55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5" y="59"/>
                      <a:pt x="76" y="59"/>
                    </a:cubicBezTo>
                    <a:cubicBezTo>
                      <a:pt x="77" y="58"/>
                      <a:pt x="77" y="58"/>
                      <a:pt x="78" y="58"/>
                    </a:cubicBezTo>
                    <a:cubicBezTo>
                      <a:pt x="89" y="44"/>
                      <a:pt x="89" y="25"/>
                      <a:pt x="78" y="12"/>
                    </a:cubicBezTo>
                    <a:cubicBezTo>
                      <a:pt x="77" y="11"/>
                      <a:pt x="77" y="11"/>
                      <a:pt x="76" y="11"/>
                    </a:cubicBezTo>
                    <a:cubicBezTo>
                      <a:pt x="75" y="11"/>
                      <a:pt x="74" y="11"/>
                      <a:pt x="74" y="12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0" y="15"/>
                      <a:pt x="70" y="17"/>
                      <a:pt x="71" y="18"/>
                    </a:cubicBezTo>
                    <a:cubicBezTo>
                      <a:pt x="79" y="28"/>
                      <a:pt x="79" y="42"/>
                      <a:pt x="71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grpSp>
          <p:nvGrpSpPr>
            <p:cNvPr id="31" name="Group 22"/>
            <p:cNvGrpSpPr/>
            <p:nvPr/>
          </p:nvGrpSpPr>
          <p:grpSpPr>
            <a:xfrm>
              <a:off x="4149535" y="1942131"/>
              <a:ext cx="1077986" cy="1077986"/>
              <a:chOff x="4149535" y="1942131"/>
              <a:chExt cx="1077986" cy="1077986"/>
            </a:xfrm>
          </p:grpSpPr>
          <p:sp>
            <p:nvSpPr>
              <p:cNvPr id="32" name="Freeform 11"/>
              <p:cNvSpPr/>
              <p:nvPr/>
            </p:nvSpPr>
            <p:spPr>
              <a:xfrm>
                <a:off x="4149535" y="1942131"/>
                <a:ext cx="1077986" cy="1077986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rgbClr val="673628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7153" tIns="137153" rIns="118500" bIns="118500" numCol="1" spcCol="1270" anchor="ctr" anchorCtr="0">
                <a:noAutofit/>
              </a:bodyPr>
              <a:lstStyle/>
              <a:p>
                <a:pPr algn="ctr" defTabSz="666684">
                  <a:lnSpc>
                    <a:spcPct val="90000"/>
                  </a:lnSpc>
                  <a:spcAft>
                    <a:spcPct val="35000"/>
                  </a:spcAft>
                </a:pPr>
                <a:endParaRPr lang="en-US" sz="2100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grpSp>
            <p:nvGrpSpPr>
              <p:cNvPr id="33" name="Group 74"/>
              <p:cNvGrpSpPr/>
              <p:nvPr/>
            </p:nvGrpSpPr>
            <p:grpSpPr>
              <a:xfrm>
                <a:off x="4434392" y="2248198"/>
                <a:ext cx="477520" cy="484488"/>
                <a:chOff x="2360613" y="2686051"/>
                <a:chExt cx="217488" cy="220662"/>
              </a:xfrm>
              <a:solidFill>
                <a:schemeClr val="bg1"/>
              </a:solidFill>
            </p:grpSpPr>
            <p:sp>
              <p:nvSpPr>
                <p:cNvPr id="34" name="Freeform 34"/>
                <p:cNvSpPr>
                  <a:spLocks noEditPoints="1"/>
                </p:cNvSpPr>
                <p:nvPr/>
              </p:nvSpPr>
              <p:spPr bwMode="auto">
                <a:xfrm>
                  <a:off x="2427288" y="2686051"/>
                  <a:ext cx="150813" cy="150813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2 w 79"/>
                    <a:gd name="T5" fmla="*/ 63 h 79"/>
                    <a:gd name="T6" fmla="*/ 12 w 79"/>
                    <a:gd name="T7" fmla="*/ 63 h 79"/>
                    <a:gd name="T8" fmla="*/ 17 w 79"/>
                    <a:gd name="T9" fmla="*/ 68 h 79"/>
                    <a:gd name="T10" fmla="*/ 65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9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1" y="27"/>
                        <a:pt x="0" y="48"/>
                        <a:pt x="12" y="63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14" y="65"/>
                        <a:pt x="15" y="66"/>
                        <a:pt x="17" y="68"/>
                      </a:cubicBezTo>
                      <a:cubicBezTo>
                        <a:pt x="31" y="79"/>
                        <a:pt x="52" y="78"/>
                        <a:pt x="65" y="65"/>
                      </a:cubicBezTo>
                      <a:cubicBezTo>
                        <a:pt x="79" y="51"/>
                        <a:pt x="79" y="28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8" y="69"/>
                        <a:pt x="31" y="69"/>
                        <a:pt x="20" y="59"/>
                      </a:cubicBezTo>
                      <a:cubicBezTo>
                        <a:pt x="10" y="48"/>
                        <a:pt x="10" y="31"/>
                        <a:pt x="20" y="21"/>
                      </a:cubicBezTo>
                      <a:cubicBezTo>
                        <a:pt x="31" y="10"/>
                        <a:pt x="48" y="10"/>
                        <a:pt x="59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35" tIns="45717" rIns="91435" bIns="4571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35" name="Freeform 35"/>
                <p:cNvSpPr>
                  <a:spLocks/>
                </p:cNvSpPr>
                <p:nvPr/>
              </p:nvSpPr>
              <p:spPr bwMode="auto">
                <a:xfrm>
                  <a:off x="2360613" y="2814638"/>
                  <a:ext cx="92075" cy="92075"/>
                </a:xfrm>
                <a:custGeom>
                  <a:avLst/>
                  <a:gdLst>
                    <a:gd name="T0" fmla="*/ 0 w 58"/>
                    <a:gd name="T1" fmla="*/ 46 h 58"/>
                    <a:gd name="T2" fmla="*/ 11 w 58"/>
                    <a:gd name="T3" fmla="*/ 58 h 58"/>
                    <a:gd name="T4" fmla="*/ 58 w 58"/>
                    <a:gd name="T5" fmla="*/ 7 h 58"/>
                    <a:gd name="T6" fmla="*/ 50 w 58"/>
                    <a:gd name="T7" fmla="*/ 0 h 58"/>
                    <a:gd name="T8" fmla="*/ 0 w 58"/>
                    <a:gd name="T9" fmla="*/ 4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8">
                      <a:moveTo>
                        <a:pt x="0" y="46"/>
                      </a:moveTo>
                      <a:lnTo>
                        <a:pt x="11" y="58"/>
                      </a:lnTo>
                      <a:lnTo>
                        <a:pt x="58" y="7"/>
                      </a:lnTo>
                      <a:lnTo>
                        <a:pt x="50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35" tIns="45717" rIns="91435" bIns="4571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36" name="Freeform 36"/>
                <p:cNvSpPr>
                  <a:spLocks/>
                </p:cNvSpPr>
                <p:nvPr/>
              </p:nvSpPr>
              <p:spPr bwMode="auto">
                <a:xfrm>
                  <a:off x="2505075" y="2736851"/>
                  <a:ext cx="57150" cy="68263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1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35" tIns="45717" rIns="91435" bIns="45717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latin typeface="Times New Roman" panose="02020603050405020304" pitchFamily="18" charset="0"/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3739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6" name="椭圆 30"/>
          <p:cNvSpPr>
            <a:spLocks noChangeArrowheads="1"/>
          </p:cNvSpPr>
          <p:nvPr/>
        </p:nvSpPr>
        <p:spPr bwMode="auto">
          <a:xfrm rot="18900000">
            <a:off x="4102100" y="1590675"/>
            <a:ext cx="935038" cy="1336675"/>
          </a:xfrm>
          <a:custGeom>
            <a:avLst/>
            <a:gdLst>
              <a:gd name="T0" fmla="*/ 931847 w 936104"/>
              <a:gd name="T1" fmla="*/ 200204 h 1337481"/>
              <a:gd name="T2" fmla="*/ 931847 w 936104"/>
              <a:gd name="T3" fmla="*/ 491164 h 1337481"/>
              <a:gd name="T4" fmla="*/ 896006 w 936104"/>
              <a:gd name="T5" fmla="*/ 487543 h 1337481"/>
              <a:gd name="T6" fmla="*/ 716806 w 936104"/>
              <a:gd name="T7" fmla="*/ 667129 h 1337481"/>
              <a:gd name="T8" fmla="*/ 896006 w 936104"/>
              <a:gd name="T9" fmla="*/ 846716 h 1337481"/>
              <a:gd name="T10" fmla="*/ 931847 w 936104"/>
              <a:gd name="T11" fmla="*/ 843096 h 1337481"/>
              <a:gd name="T12" fmla="*/ 931847 w 936104"/>
              <a:gd name="T13" fmla="*/ 1134054 h 1337481"/>
              <a:gd name="T14" fmla="*/ 564309 w 936104"/>
              <a:gd name="T15" fmla="*/ 1134054 h 1337481"/>
              <a:gd name="T16" fmla="*/ 591365 w 936104"/>
              <a:gd name="T17" fmla="*/ 1208549 h 1337481"/>
              <a:gd name="T18" fmla="*/ 465924 w 936104"/>
              <a:gd name="T19" fmla="*/ 1334259 h 1337481"/>
              <a:gd name="T20" fmla="*/ 340483 w 936104"/>
              <a:gd name="T21" fmla="*/ 1208549 h 1337481"/>
              <a:gd name="T22" fmla="*/ 367539 w 936104"/>
              <a:gd name="T23" fmla="*/ 1134054 h 1337481"/>
              <a:gd name="T24" fmla="*/ 0 w 936104"/>
              <a:gd name="T25" fmla="*/ 1134054 h 1337481"/>
              <a:gd name="T26" fmla="*/ 0 w 936104"/>
              <a:gd name="T27" fmla="*/ 843096 h 1337481"/>
              <a:gd name="T28" fmla="*/ 35840 w 936104"/>
              <a:gd name="T29" fmla="*/ 846716 h 1337481"/>
              <a:gd name="T30" fmla="*/ 215042 w 936104"/>
              <a:gd name="T31" fmla="*/ 667129 h 1337481"/>
              <a:gd name="T32" fmla="*/ 35840 w 936104"/>
              <a:gd name="T33" fmla="*/ 487543 h 1337481"/>
              <a:gd name="T34" fmla="*/ 0 w 936104"/>
              <a:gd name="T35" fmla="*/ 491164 h 1337481"/>
              <a:gd name="T36" fmla="*/ 0 w 936104"/>
              <a:gd name="T37" fmla="*/ 200204 h 1337481"/>
              <a:gd name="T38" fmla="*/ 367538 w 936104"/>
              <a:gd name="T39" fmla="*/ 200204 h 1337481"/>
              <a:gd name="T40" fmla="*/ 340482 w 936104"/>
              <a:gd name="T41" fmla="*/ 125710 h 1337481"/>
              <a:gd name="T42" fmla="*/ 465923 w 936104"/>
              <a:gd name="T43" fmla="*/ 0 h 1337481"/>
              <a:gd name="T44" fmla="*/ 591364 w 936104"/>
              <a:gd name="T45" fmla="*/ 125710 h 1337481"/>
              <a:gd name="T46" fmla="*/ 564309 w 936104"/>
              <a:gd name="T47" fmla="*/ 200204 h 1337481"/>
              <a:gd name="T48" fmla="*/ 931847 w 936104"/>
              <a:gd name="T49" fmla="*/ 200204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673628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椭圆 30"/>
          <p:cNvSpPr>
            <a:spLocks noChangeArrowheads="1"/>
          </p:cNvSpPr>
          <p:nvPr/>
        </p:nvSpPr>
        <p:spPr bwMode="auto">
          <a:xfrm rot="2700000">
            <a:off x="3408363" y="2279650"/>
            <a:ext cx="936625" cy="1336675"/>
          </a:xfrm>
          <a:custGeom>
            <a:avLst/>
            <a:gdLst>
              <a:gd name="T0" fmla="*/ 938190 w 936104"/>
              <a:gd name="T1" fmla="*/ 200204 h 1337481"/>
              <a:gd name="T2" fmla="*/ 938190 w 936104"/>
              <a:gd name="T3" fmla="*/ 491164 h 1337481"/>
              <a:gd name="T4" fmla="*/ 902106 w 936104"/>
              <a:gd name="T5" fmla="*/ 487543 h 1337481"/>
              <a:gd name="T6" fmla="*/ 721684 w 936104"/>
              <a:gd name="T7" fmla="*/ 667129 h 1337481"/>
              <a:gd name="T8" fmla="*/ 902106 w 936104"/>
              <a:gd name="T9" fmla="*/ 846716 h 1337481"/>
              <a:gd name="T10" fmla="*/ 938190 w 936104"/>
              <a:gd name="T11" fmla="*/ 843096 h 1337481"/>
              <a:gd name="T12" fmla="*/ 938190 w 936104"/>
              <a:gd name="T13" fmla="*/ 1134054 h 1337481"/>
              <a:gd name="T14" fmla="*/ 568151 w 936104"/>
              <a:gd name="T15" fmla="*/ 1134054 h 1337481"/>
              <a:gd name="T16" fmla="*/ 595390 w 936104"/>
              <a:gd name="T17" fmla="*/ 1208549 h 1337481"/>
              <a:gd name="T18" fmla="*/ 469096 w 936104"/>
              <a:gd name="T19" fmla="*/ 1334259 h 1337481"/>
              <a:gd name="T20" fmla="*/ 342800 w 936104"/>
              <a:gd name="T21" fmla="*/ 1208549 h 1337481"/>
              <a:gd name="T22" fmla="*/ 370040 w 936104"/>
              <a:gd name="T23" fmla="*/ 1134054 h 1337481"/>
              <a:gd name="T24" fmla="*/ 0 w 936104"/>
              <a:gd name="T25" fmla="*/ 1134054 h 1337481"/>
              <a:gd name="T26" fmla="*/ 0 w 936104"/>
              <a:gd name="T27" fmla="*/ 843096 h 1337481"/>
              <a:gd name="T28" fmla="*/ 36084 w 936104"/>
              <a:gd name="T29" fmla="*/ 846716 h 1337481"/>
              <a:gd name="T30" fmla="*/ 216504 w 936104"/>
              <a:gd name="T31" fmla="*/ 667129 h 1337481"/>
              <a:gd name="T32" fmla="*/ 36084 w 936104"/>
              <a:gd name="T33" fmla="*/ 487543 h 1337481"/>
              <a:gd name="T34" fmla="*/ 0 w 936104"/>
              <a:gd name="T35" fmla="*/ 491164 h 1337481"/>
              <a:gd name="T36" fmla="*/ 0 w 936104"/>
              <a:gd name="T37" fmla="*/ 200204 h 1337481"/>
              <a:gd name="T38" fmla="*/ 370039 w 936104"/>
              <a:gd name="T39" fmla="*/ 200204 h 1337481"/>
              <a:gd name="T40" fmla="*/ 342799 w 936104"/>
              <a:gd name="T41" fmla="*/ 125710 h 1337481"/>
              <a:gd name="T42" fmla="*/ 469094 w 936104"/>
              <a:gd name="T43" fmla="*/ 0 h 1337481"/>
              <a:gd name="T44" fmla="*/ 595389 w 936104"/>
              <a:gd name="T45" fmla="*/ 125710 h 1337481"/>
              <a:gd name="T46" fmla="*/ 568151 w 936104"/>
              <a:gd name="T47" fmla="*/ 200204 h 1337481"/>
              <a:gd name="T48" fmla="*/ 938190 w 936104"/>
              <a:gd name="T49" fmla="*/ 200204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椭圆 30"/>
          <p:cNvSpPr>
            <a:spLocks noChangeArrowheads="1"/>
          </p:cNvSpPr>
          <p:nvPr/>
        </p:nvSpPr>
        <p:spPr bwMode="auto">
          <a:xfrm rot="18900000" flipH="1" flipV="1">
            <a:off x="4105275" y="2974975"/>
            <a:ext cx="936625" cy="1336675"/>
          </a:xfrm>
          <a:custGeom>
            <a:avLst/>
            <a:gdLst>
              <a:gd name="T0" fmla="*/ 938190 w 936104"/>
              <a:gd name="T1" fmla="*/ 200204 h 1337481"/>
              <a:gd name="T2" fmla="*/ 938190 w 936104"/>
              <a:gd name="T3" fmla="*/ 491164 h 1337481"/>
              <a:gd name="T4" fmla="*/ 902106 w 936104"/>
              <a:gd name="T5" fmla="*/ 487543 h 1337481"/>
              <a:gd name="T6" fmla="*/ 721684 w 936104"/>
              <a:gd name="T7" fmla="*/ 667129 h 1337481"/>
              <a:gd name="T8" fmla="*/ 902106 w 936104"/>
              <a:gd name="T9" fmla="*/ 846716 h 1337481"/>
              <a:gd name="T10" fmla="*/ 938190 w 936104"/>
              <a:gd name="T11" fmla="*/ 843096 h 1337481"/>
              <a:gd name="T12" fmla="*/ 938190 w 936104"/>
              <a:gd name="T13" fmla="*/ 1134054 h 1337481"/>
              <a:gd name="T14" fmla="*/ 568151 w 936104"/>
              <a:gd name="T15" fmla="*/ 1134054 h 1337481"/>
              <a:gd name="T16" fmla="*/ 595390 w 936104"/>
              <a:gd name="T17" fmla="*/ 1208549 h 1337481"/>
              <a:gd name="T18" fmla="*/ 469096 w 936104"/>
              <a:gd name="T19" fmla="*/ 1334259 h 1337481"/>
              <a:gd name="T20" fmla="*/ 342800 w 936104"/>
              <a:gd name="T21" fmla="*/ 1208549 h 1337481"/>
              <a:gd name="T22" fmla="*/ 370040 w 936104"/>
              <a:gd name="T23" fmla="*/ 1134054 h 1337481"/>
              <a:gd name="T24" fmla="*/ 0 w 936104"/>
              <a:gd name="T25" fmla="*/ 1134054 h 1337481"/>
              <a:gd name="T26" fmla="*/ 0 w 936104"/>
              <a:gd name="T27" fmla="*/ 843096 h 1337481"/>
              <a:gd name="T28" fmla="*/ 36084 w 936104"/>
              <a:gd name="T29" fmla="*/ 846716 h 1337481"/>
              <a:gd name="T30" fmla="*/ 216504 w 936104"/>
              <a:gd name="T31" fmla="*/ 667129 h 1337481"/>
              <a:gd name="T32" fmla="*/ 36084 w 936104"/>
              <a:gd name="T33" fmla="*/ 487543 h 1337481"/>
              <a:gd name="T34" fmla="*/ 0 w 936104"/>
              <a:gd name="T35" fmla="*/ 491164 h 1337481"/>
              <a:gd name="T36" fmla="*/ 0 w 936104"/>
              <a:gd name="T37" fmla="*/ 200204 h 1337481"/>
              <a:gd name="T38" fmla="*/ 370039 w 936104"/>
              <a:gd name="T39" fmla="*/ 200204 h 1337481"/>
              <a:gd name="T40" fmla="*/ 342799 w 936104"/>
              <a:gd name="T41" fmla="*/ 125710 h 1337481"/>
              <a:gd name="T42" fmla="*/ 469094 w 936104"/>
              <a:gd name="T43" fmla="*/ 0 h 1337481"/>
              <a:gd name="T44" fmla="*/ 595389 w 936104"/>
              <a:gd name="T45" fmla="*/ 125710 h 1337481"/>
              <a:gd name="T46" fmla="*/ 568151 w 936104"/>
              <a:gd name="T47" fmla="*/ 200204 h 1337481"/>
              <a:gd name="T48" fmla="*/ 938190 w 936104"/>
              <a:gd name="T49" fmla="*/ 200204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rgbClr val="673628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椭圆 30"/>
          <p:cNvSpPr>
            <a:spLocks noChangeArrowheads="1"/>
          </p:cNvSpPr>
          <p:nvPr/>
        </p:nvSpPr>
        <p:spPr bwMode="auto">
          <a:xfrm rot="2700000" flipH="1" flipV="1">
            <a:off x="4799013" y="2282825"/>
            <a:ext cx="936625" cy="1336675"/>
          </a:xfrm>
          <a:custGeom>
            <a:avLst/>
            <a:gdLst>
              <a:gd name="T0" fmla="*/ 938190 w 936104"/>
              <a:gd name="T1" fmla="*/ 200204 h 1337481"/>
              <a:gd name="T2" fmla="*/ 938190 w 936104"/>
              <a:gd name="T3" fmla="*/ 491164 h 1337481"/>
              <a:gd name="T4" fmla="*/ 902106 w 936104"/>
              <a:gd name="T5" fmla="*/ 487543 h 1337481"/>
              <a:gd name="T6" fmla="*/ 721684 w 936104"/>
              <a:gd name="T7" fmla="*/ 667129 h 1337481"/>
              <a:gd name="T8" fmla="*/ 902106 w 936104"/>
              <a:gd name="T9" fmla="*/ 846716 h 1337481"/>
              <a:gd name="T10" fmla="*/ 938190 w 936104"/>
              <a:gd name="T11" fmla="*/ 843096 h 1337481"/>
              <a:gd name="T12" fmla="*/ 938190 w 936104"/>
              <a:gd name="T13" fmla="*/ 1134054 h 1337481"/>
              <a:gd name="T14" fmla="*/ 568151 w 936104"/>
              <a:gd name="T15" fmla="*/ 1134054 h 1337481"/>
              <a:gd name="T16" fmla="*/ 595390 w 936104"/>
              <a:gd name="T17" fmla="*/ 1208549 h 1337481"/>
              <a:gd name="T18" fmla="*/ 469096 w 936104"/>
              <a:gd name="T19" fmla="*/ 1334259 h 1337481"/>
              <a:gd name="T20" fmla="*/ 342800 w 936104"/>
              <a:gd name="T21" fmla="*/ 1208549 h 1337481"/>
              <a:gd name="T22" fmla="*/ 370040 w 936104"/>
              <a:gd name="T23" fmla="*/ 1134054 h 1337481"/>
              <a:gd name="T24" fmla="*/ 0 w 936104"/>
              <a:gd name="T25" fmla="*/ 1134054 h 1337481"/>
              <a:gd name="T26" fmla="*/ 0 w 936104"/>
              <a:gd name="T27" fmla="*/ 843096 h 1337481"/>
              <a:gd name="T28" fmla="*/ 36084 w 936104"/>
              <a:gd name="T29" fmla="*/ 846716 h 1337481"/>
              <a:gd name="T30" fmla="*/ 216504 w 936104"/>
              <a:gd name="T31" fmla="*/ 667129 h 1337481"/>
              <a:gd name="T32" fmla="*/ 36084 w 936104"/>
              <a:gd name="T33" fmla="*/ 487543 h 1337481"/>
              <a:gd name="T34" fmla="*/ 0 w 936104"/>
              <a:gd name="T35" fmla="*/ 491164 h 1337481"/>
              <a:gd name="T36" fmla="*/ 0 w 936104"/>
              <a:gd name="T37" fmla="*/ 200204 h 1337481"/>
              <a:gd name="T38" fmla="*/ 370039 w 936104"/>
              <a:gd name="T39" fmla="*/ 200204 h 1337481"/>
              <a:gd name="T40" fmla="*/ 342799 w 936104"/>
              <a:gd name="T41" fmla="*/ 125710 h 1337481"/>
              <a:gd name="T42" fmla="*/ 469094 w 936104"/>
              <a:gd name="T43" fmla="*/ 0 h 1337481"/>
              <a:gd name="T44" fmla="*/ 595389 w 936104"/>
              <a:gd name="T45" fmla="*/ 125710 h 1337481"/>
              <a:gd name="T46" fmla="*/ 568151 w 936104"/>
              <a:gd name="T47" fmla="*/ 200204 h 1337481"/>
              <a:gd name="T48" fmla="*/ 938190 w 936104"/>
              <a:gd name="T49" fmla="*/ 200204 h 133748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36104"/>
              <a:gd name="T76" fmla="*/ 0 h 1337481"/>
              <a:gd name="T77" fmla="*/ 936104 w 936104"/>
              <a:gd name="T78" fmla="*/ 1337481 h 133748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36104" h="1337481">
                <a:moveTo>
                  <a:pt x="936104" y="200688"/>
                </a:moveTo>
                <a:lnTo>
                  <a:pt x="936104" y="492350"/>
                </a:lnTo>
                <a:lnTo>
                  <a:pt x="900100" y="488720"/>
                </a:lnTo>
                <a:cubicBezTo>
                  <a:pt x="800678" y="488720"/>
                  <a:pt x="720080" y="569318"/>
                  <a:pt x="720080" y="668740"/>
                </a:cubicBezTo>
                <a:cubicBezTo>
                  <a:pt x="720080" y="768162"/>
                  <a:pt x="800678" y="848760"/>
                  <a:pt x="900100" y="848760"/>
                </a:cubicBezTo>
                <a:cubicBezTo>
                  <a:pt x="912432" y="848760"/>
                  <a:pt x="924475" y="847520"/>
                  <a:pt x="936104" y="845131"/>
                </a:cubicBezTo>
                <a:lnTo>
                  <a:pt x="936104" y="1136792"/>
                </a:lnTo>
                <a:lnTo>
                  <a:pt x="566887" y="1136792"/>
                </a:lnTo>
                <a:cubicBezTo>
                  <a:pt x="584584" y="1156619"/>
                  <a:pt x="594066" y="1182936"/>
                  <a:pt x="594066" y="1211467"/>
                </a:cubicBezTo>
                <a:cubicBezTo>
                  <a:pt x="594066" y="1281063"/>
                  <a:pt x="537648" y="1337481"/>
                  <a:pt x="468052" y="1337481"/>
                </a:cubicBezTo>
                <a:cubicBezTo>
                  <a:pt x="398456" y="1337481"/>
                  <a:pt x="342038" y="1281063"/>
                  <a:pt x="342038" y="1211467"/>
                </a:cubicBezTo>
                <a:cubicBezTo>
                  <a:pt x="342038" y="1182936"/>
                  <a:pt x="351520" y="1156619"/>
                  <a:pt x="369217" y="1136792"/>
                </a:cubicBezTo>
                <a:lnTo>
                  <a:pt x="0" y="1136792"/>
                </a:lnTo>
                <a:lnTo>
                  <a:pt x="0" y="845131"/>
                </a:lnTo>
                <a:lnTo>
                  <a:pt x="36004" y="848760"/>
                </a:lnTo>
                <a:cubicBezTo>
                  <a:pt x="135426" y="848760"/>
                  <a:pt x="216024" y="768162"/>
                  <a:pt x="216024" y="668740"/>
                </a:cubicBezTo>
                <a:cubicBezTo>
                  <a:pt x="216024" y="569318"/>
                  <a:pt x="135426" y="488720"/>
                  <a:pt x="36004" y="488720"/>
                </a:cubicBezTo>
                <a:cubicBezTo>
                  <a:pt x="23672" y="488720"/>
                  <a:pt x="11630" y="489960"/>
                  <a:pt x="0" y="492350"/>
                </a:cubicBezTo>
                <a:lnTo>
                  <a:pt x="0" y="200688"/>
                </a:lnTo>
                <a:lnTo>
                  <a:pt x="369216" y="200688"/>
                </a:lnTo>
                <a:cubicBezTo>
                  <a:pt x="351519" y="180862"/>
                  <a:pt x="342037" y="154545"/>
                  <a:pt x="342037" y="126014"/>
                </a:cubicBezTo>
                <a:cubicBezTo>
                  <a:pt x="342037" y="56418"/>
                  <a:pt x="398455" y="0"/>
                  <a:pt x="468051" y="0"/>
                </a:cubicBezTo>
                <a:cubicBezTo>
                  <a:pt x="537647" y="0"/>
                  <a:pt x="594065" y="56418"/>
                  <a:pt x="594065" y="126014"/>
                </a:cubicBezTo>
                <a:cubicBezTo>
                  <a:pt x="594065" y="154545"/>
                  <a:pt x="584583" y="180862"/>
                  <a:pt x="566887" y="200688"/>
                </a:cubicBezTo>
                <a:lnTo>
                  <a:pt x="936104" y="2006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Box 59"/>
          <p:cNvSpPr>
            <a:spLocks noChangeArrowheads="1"/>
          </p:cNvSpPr>
          <p:nvPr/>
        </p:nvSpPr>
        <p:spPr bwMode="auto">
          <a:xfrm>
            <a:off x="539750" y="1922463"/>
            <a:ext cx="259238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在此处添加详细描述文本，尽量与标题文本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语言风格相符合，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TextBox 60"/>
          <p:cNvSpPr>
            <a:spLocks noChangeArrowheads="1"/>
          </p:cNvSpPr>
          <p:nvPr/>
        </p:nvSpPr>
        <p:spPr bwMode="auto">
          <a:xfrm>
            <a:off x="539750" y="3168650"/>
            <a:ext cx="259238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673628"/>
                </a:solidFill>
              </a:rPr>
              <a:t>单击添加标题</a:t>
            </a:r>
            <a:endParaRPr lang="en-US" altLang="zh-CN" sz="1200" dirty="0">
              <a:solidFill>
                <a:srgbClr val="673628"/>
              </a:solidFill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在此处添加详细描述文本，尽量与标题文本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语言风格相符合，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TextBox 71"/>
          <p:cNvSpPr>
            <a:spLocks noChangeArrowheads="1"/>
          </p:cNvSpPr>
          <p:nvPr/>
        </p:nvSpPr>
        <p:spPr bwMode="auto">
          <a:xfrm>
            <a:off x="6011863" y="1922463"/>
            <a:ext cx="2592387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673628"/>
                </a:solidFill>
              </a:rPr>
              <a:t>单击添加标题</a:t>
            </a:r>
            <a:endParaRPr lang="en-US" altLang="zh-CN" sz="1200" dirty="0">
              <a:solidFill>
                <a:srgbClr val="673628"/>
              </a:solidFill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7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在此处添加详细描述文本，尽量与标题文本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语言风格相符合，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TextBox 72"/>
          <p:cNvSpPr>
            <a:spLocks noChangeArrowheads="1"/>
          </p:cNvSpPr>
          <p:nvPr/>
        </p:nvSpPr>
        <p:spPr bwMode="auto">
          <a:xfrm>
            <a:off x="6011863" y="3168650"/>
            <a:ext cx="2592387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br>
              <a:rPr lang="zh-CN" altLang="en-US" sz="7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在此处添加详细描述文本，尽量与标题文本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语言风格相符合，</a:t>
            </a:r>
            <a:endParaRPr lang="en-US" altLang="zh-CN" sz="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49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MH_Picture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-7938" y="1256332"/>
            <a:ext cx="2252663" cy="2395538"/>
          </a:xfrm>
          <a:custGeom>
            <a:avLst/>
            <a:gdLst>
              <a:gd name="T0" fmla="*/ 0 w 1989077"/>
              <a:gd name="T1" fmla="*/ 0 h 2815963"/>
              <a:gd name="T2" fmla="*/ 8353046 w 1989077"/>
              <a:gd name="T3" fmla="*/ 1474173 h 2815963"/>
              <a:gd name="T4" fmla="*/ 17827814 w 1989077"/>
              <a:gd name="T5" fmla="*/ 2744635 h 2815963"/>
              <a:gd name="T6" fmla="*/ 23963172 w 1989077"/>
              <a:gd name="T7" fmla="*/ 3322590 h 2815963"/>
              <a:gd name="T8" fmla="*/ 23963172 w 1989077"/>
              <a:gd name="T9" fmla="*/ 7100871 h 2815963"/>
              <a:gd name="T10" fmla="*/ 23963172 w 1989077"/>
              <a:gd name="T11" fmla="*/ 27887388 h 2815963"/>
              <a:gd name="T12" fmla="*/ 23963172 w 1989077"/>
              <a:gd name="T13" fmla="*/ 31665657 h 2815963"/>
              <a:gd name="T14" fmla="*/ 17827814 w 1989077"/>
              <a:gd name="T15" fmla="*/ 32243615 h 2815963"/>
              <a:gd name="T16" fmla="*/ 8353046 w 1989077"/>
              <a:gd name="T17" fmla="*/ 33514086 h 2815963"/>
              <a:gd name="T18" fmla="*/ 0 w 1989077"/>
              <a:gd name="T19" fmla="*/ 34988250 h 2815963"/>
              <a:gd name="T20" fmla="*/ 0 w 1989077"/>
              <a:gd name="T21" fmla="*/ 27887388 h 2815963"/>
              <a:gd name="T22" fmla="*/ 0 w 1989077"/>
              <a:gd name="T23" fmla="*/ 7100871 h 2815963"/>
              <a:gd name="T24" fmla="*/ 0 w 1989077"/>
              <a:gd name="T25" fmla="*/ 0 h 28159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89077" h="2815963">
                <a:moveTo>
                  <a:pt x="0" y="0"/>
                </a:moveTo>
                <a:lnTo>
                  <a:pt x="693350" y="118646"/>
                </a:lnTo>
                <a:cubicBezTo>
                  <a:pt x="949376" y="157114"/>
                  <a:pt x="1211768" y="191282"/>
                  <a:pt x="1479808" y="220897"/>
                </a:cubicBezTo>
                <a:lnTo>
                  <a:pt x="1989077" y="267413"/>
                </a:lnTo>
                <a:lnTo>
                  <a:pt x="1989077" y="571500"/>
                </a:lnTo>
                <a:lnTo>
                  <a:pt x="1989077" y="2244463"/>
                </a:lnTo>
                <a:lnTo>
                  <a:pt x="1989077" y="2548550"/>
                </a:lnTo>
                <a:lnTo>
                  <a:pt x="1479808" y="2595066"/>
                </a:lnTo>
                <a:cubicBezTo>
                  <a:pt x="1211768" y="2624681"/>
                  <a:pt x="949376" y="2658849"/>
                  <a:pt x="693350" y="2697317"/>
                </a:cubicBezTo>
                <a:lnTo>
                  <a:pt x="0" y="2815963"/>
                </a:lnTo>
                <a:lnTo>
                  <a:pt x="0" y="2244463"/>
                </a:lnTo>
                <a:lnTo>
                  <a:pt x="0" y="5715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MH_Picture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287589" y="1484932"/>
            <a:ext cx="2255837" cy="1938338"/>
          </a:xfrm>
          <a:custGeom>
            <a:avLst/>
            <a:gdLst>
              <a:gd name="T0" fmla="*/ 0 w 1989078"/>
              <a:gd name="T1" fmla="*/ 0 h 2279483"/>
              <a:gd name="T2" fmla="*/ 3742410 w 1989078"/>
              <a:gd name="T3" fmla="*/ 339885 h 2279483"/>
              <a:gd name="T4" fmla="*/ 19660906 w 1989078"/>
              <a:gd name="T5" fmla="*/ 1052261 h 2279483"/>
              <a:gd name="T6" fmla="*/ 24647332 w 1989078"/>
              <a:gd name="T7" fmla="*/ 1096799 h 2279483"/>
              <a:gd name="T8" fmla="*/ 24647332 w 1989078"/>
              <a:gd name="T9" fmla="*/ 3736382 h 2279483"/>
              <a:gd name="T10" fmla="*/ 24647332 w 1989078"/>
              <a:gd name="T11" fmla="*/ 24348462 h 2279483"/>
              <a:gd name="T12" fmla="*/ 24647332 w 1989078"/>
              <a:gd name="T13" fmla="*/ 26988045 h 2279483"/>
              <a:gd name="T14" fmla="*/ 19660906 w 1989078"/>
              <a:gd name="T15" fmla="*/ 27032561 h 2279483"/>
              <a:gd name="T16" fmla="*/ 3742410 w 1989078"/>
              <a:gd name="T17" fmla="*/ 27744957 h 2279483"/>
              <a:gd name="T18" fmla="*/ 0 w 1989078"/>
              <a:gd name="T19" fmla="*/ 28084832 h 2279483"/>
              <a:gd name="T20" fmla="*/ 0 w 1989078"/>
              <a:gd name="T21" fmla="*/ 24348462 h 2279483"/>
              <a:gd name="T22" fmla="*/ 0 w 1989078"/>
              <a:gd name="T23" fmla="*/ 3736382 h 2279483"/>
              <a:gd name="T24" fmla="*/ 0 w 1989078"/>
              <a:gd name="T25" fmla="*/ 0 h 227948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89078" h="2279483">
                <a:moveTo>
                  <a:pt x="0" y="0"/>
                </a:moveTo>
                <a:lnTo>
                  <a:pt x="302019" y="27586"/>
                </a:lnTo>
                <a:cubicBezTo>
                  <a:pt x="719947" y="57965"/>
                  <a:pt x="1148969" y="77525"/>
                  <a:pt x="1586666" y="85407"/>
                </a:cubicBezTo>
                <a:lnTo>
                  <a:pt x="1989078" y="89021"/>
                </a:lnTo>
                <a:lnTo>
                  <a:pt x="1989078" y="303260"/>
                </a:lnTo>
                <a:lnTo>
                  <a:pt x="1989078" y="1976223"/>
                </a:lnTo>
                <a:lnTo>
                  <a:pt x="1989078" y="2190462"/>
                </a:lnTo>
                <a:lnTo>
                  <a:pt x="1586666" y="2194076"/>
                </a:lnTo>
                <a:cubicBezTo>
                  <a:pt x="1148969" y="2201958"/>
                  <a:pt x="719947" y="2221518"/>
                  <a:pt x="302019" y="2251897"/>
                </a:cubicBezTo>
                <a:lnTo>
                  <a:pt x="0" y="2279483"/>
                </a:lnTo>
                <a:lnTo>
                  <a:pt x="0" y="1976223"/>
                </a:lnTo>
                <a:lnTo>
                  <a:pt x="0" y="30326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MH_Picture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587875" y="1507553"/>
            <a:ext cx="2255838" cy="1891904"/>
          </a:xfrm>
          <a:custGeom>
            <a:avLst/>
            <a:gdLst>
              <a:gd name="T0" fmla="*/ 24648018 w 1989076"/>
              <a:gd name="T1" fmla="*/ 0 h 2223959"/>
              <a:gd name="T2" fmla="*/ 24648018 w 1989076"/>
              <a:gd name="T3" fmla="*/ 3422447 h 2223959"/>
              <a:gd name="T4" fmla="*/ 24648018 w 1989076"/>
              <a:gd name="T5" fmla="*/ 24205302 h 2223959"/>
              <a:gd name="T6" fmla="*/ 24648018 w 1989076"/>
              <a:gd name="T7" fmla="*/ 27627761 h 2223959"/>
              <a:gd name="T8" fmla="*/ 19458765 w 1989076"/>
              <a:gd name="T9" fmla="*/ 27297744 h 2223959"/>
              <a:gd name="T10" fmla="*/ 3304839 w 1989076"/>
              <a:gd name="T11" fmla="*/ 26862502 h 2223959"/>
              <a:gd name="T12" fmla="*/ 0 w 1989076"/>
              <a:gd name="T13" fmla="*/ 26892247 h 2223959"/>
              <a:gd name="T14" fmla="*/ 0 w 1989076"/>
              <a:gd name="T15" fmla="*/ 24205302 h 2223959"/>
              <a:gd name="T16" fmla="*/ 0 w 1989076"/>
              <a:gd name="T17" fmla="*/ 3422447 h 2223959"/>
              <a:gd name="T18" fmla="*/ 0 w 1989076"/>
              <a:gd name="T19" fmla="*/ 735501 h 2223959"/>
              <a:gd name="T20" fmla="*/ 3304839 w 1989076"/>
              <a:gd name="T21" fmla="*/ 765264 h 2223959"/>
              <a:gd name="T22" fmla="*/ 19458765 w 1989076"/>
              <a:gd name="T23" fmla="*/ 330008 h 2223959"/>
              <a:gd name="T24" fmla="*/ 24648018 w 1989076"/>
              <a:gd name="T25" fmla="*/ 0 h 22239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89076" h="2223959">
                <a:moveTo>
                  <a:pt x="1989076" y="0"/>
                </a:moveTo>
                <a:lnTo>
                  <a:pt x="1989076" y="275498"/>
                </a:lnTo>
                <a:lnTo>
                  <a:pt x="1989076" y="1948461"/>
                </a:lnTo>
                <a:lnTo>
                  <a:pt x="1989076" y="2223959"/>
                </a:lnTo>
                <a:lnTo>
                  <a:pt x="1570307" y="2197394"/>
                </a:lnTo>
                <a:cubicBezTo>
                  <a:pt x="1145252" y="2174323"/>
                  <a:pt x="709909" y="2162358"/>
                  <a:pt x="266699" y="2162358"/>
                </a:cubicBezTo>
                <a:lnTo>
                  <a:pt x="0" y="2164753"/>
                </a:lnTo>
                <a:lnTo>
                  <a:pt x="0" y="1948461"/>
                </a:lnTo>
                <a:lnTo>
                  <a:pt x="0" y="275498"/>
                </a:lnTo>
                <a:lnTo>
                  <a:pt x="0" y="59206"/>
                </a:lnTo>
                <a:lnTo>
                  <a:pt x="266699" y="61601"/>
                </a:lnTo>
                <a:cubicBezTo>
                  <a:pt x="709909" y="61601"/>
                  <a:pt x="1145252" y="49636"/>
                  <a:pt x="1570307" y="26565"/>
                </a:cubicBezTo>
                <a:lnTo>
                  <a:pt x="1989076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MH_Picture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886576" y="1296813"/>
            <a:ext cx="2257425" cy="2314575"/>
          </a:xfrm>
          <a:custGeom>
            <a:avLst/>
            <a:gdLst>
              <a:gd name="T0" fmla="*/ 24996910 w 1989077"/>
              <a:gd name="T1" fmla="*/ 0 h 2721587"/>
              <a:gd name="T2" fmla="*/ 24996910 w 1989077"/>
              <a:gd name="T3" fmla="*/ 6476566 h 2721587"/>
              <a:gd name="T4" fmla="*/ 24996910 w 1989077"/>
              <a:gd name="T5" fmla="*/ 27141876 h 2721587"/>
              <a:gd name="T6" fmla="*/ 24996910 w 1989077"/>
              <a:gd name="T7" fmla="*/ 33618454 h 2721587"/>
              <a:gd name="T8" fmla="*/ 19749019 w 1989077"/>
              <a:gd name="T9" fmla="*/ 32735758 h 2721587"/>
              <a:gd name="T10" fmla="*/ 9865523 w 1989077"/>
              <a:gd name="T11" fmla="*/ 31472701 h 2721587"/>
              <a:gd name="T12" fmla="*/ 0 w 1989077"/>
              <a:gd name="T13" fmla="*/ 30586986 h 2721587"/>
              <a:gd name="T14" fmla="*/ 0 w 1989077"/>
              <a:gd name="T15" fmla="*/ 27141876 h 2721587"/>
              <a:gd name="T16" fmla="*/ 0 w 1989077"/>
              <a:gd name="T17" fmla="*/ 6476566 h 2721587"/>
              <a:gd name="T18" fmla="*/ 0 w 1989077"/>
              <a:gd name="T19" fmla="*/ 3031453 h 2721587"/>
              <a:gd name="T20" fmla="*/ 9865523 w 1989077"/>
              <a:gd name="T21" fmla="*/ 2145757 h 2721587"/>
              <a:gd name="T22" fmla="*/ 19749019 w 1989077"/>
              <a:gd name="T23" fmla="*/ 882692 h 2721587"/>
              <a:gd name="T24" fmla="*/ 24996910 w 1989077"/>
              <a:gd name="T25" fmla="*/ 0 h 272158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89077" h="2721587">
                <a:moveTo>
                  <a:pt x="1989077" y="0"/>
                </a:moveTo>
                <a:lnTo>
                  <a:pt x="1989077" y="524312"/>
                </a:lnTo>
                <a:lnTo>
                  <a:pt x="1989077" y="2197275"/>
                </a:lnTo>
                <a:lnTo>
                  <a:pt x="1989077" y="2721587"/>
                </a:lnTo>
                <a:lnTo>
                  <a:pt x="1571487" y="2650129"/>
                </a:lnTo>
                <a:cubicBezTo>
                  <a:pt x="1315460" y="2611661"/>
                  <a:pt x="1053068" y="2577493"/>
                  <a:pt x="785028" y="2547878"/>
                </a:cubicBezTo>
                <a:lnTo>
                  <a:pt x="0" y="2476175"/>
                </a:lnTo>
                <a:lnTo>
                  <a:pt x="0" y="2197275"/>
                </a:lnTo>
                <a:lnTo>
                  <a:pt x="0" y="524312"/>
                </a:lnTo>
                <a:lnTo>
                  <a:pt x="0" y="245412"/>
                </a:lnTo>
                <a:lnTo>
                  <a:pt x="785028" y="173709"/>
                </a:lnTo>
                <a:cubicBezTo>
                  <a:pt x="1053068" y="144094"/>
                  <a:pt x="1315460" y="109926"/>
                  <a:pt x="1571487" y="71458"/>
                </a:cubicBezTo>
                <a:lnTo>
                  <a:pt x="1989077" y="0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TextBox 22"/>
          <p:cNvSpPr txBox="1"/>
          <p:nvPr/>
        </p:nvSpPr>
        <p:spPr>
          <a:xfrm>
            <a:off x="2987824" y="3723878"/>
            <a:ext cx="31683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736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添加相关的文本标题</a:t>
            </a:r>
          </a:p>
        </p:txBody>
      </p:sp>
      <p:sp>
        <p:nvSpPr>
          <p:cNvPr id="11" name="TextBox 23"/>
          <p:cNvSpPr txBox="1"/>
          <p:nvPr/>
        </p:nvSpPr>
        <p:spPr>
          <a:xfrm>
            <a:off x="971600" y="4093210"/>
            <a:ext cx="7200800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此处添加详细文本描述，建议与标题相关并符合整体语言风格，语言描述尽量。此处添加详细文本描述，建议与标题相关并符合整体语言风格，语言描述尽量。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6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Flowchart: Punched Tape 4"/>
          <p:cNvSpPr/>
          <p:nvPr/>
        </p:nvSpPr>
        <p:spPr>
          <a:xfrm rot="6651585">
            <a:off x="879138" y="2250234"/>
            <a:ext cx="1464609" cy="1464609"/>
          </a:xfrm>
          <a:prstGeom prst="flowChartPunchedTap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2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7" name="Footer Text"/>
          <p:cNvSpPr txBox="1"/>
          <p:nvPr/>
        </p:nvSpPr>
        <p:spPr>
          <a:xfrm flipH="1">
            <a:off x="883319" y="3957671"/>
            <a:ext cx="1395022" cy="598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 flipH="1">
            <a:off x="1034819" y="1727372"/>
            <a:ext cx="1115893" cy="22531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36905" rtl="1">
              <a:spcBef>
                <a:spcPct val="20000"/>
              </a:spcBef>
              <a:defRPr/>
            </a:pPr>
            <a:r>
              <a:rPr lang="en-US" sz="1464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2010</a:t>
            </a:r>
            <a:endParaRPr lang="en-US" sz="1007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Flowchart: Punched Tape 8"/>
          <p:cNvSpPr/>
          <p:nvPr/>
        </p:nvSpPr>
        <p:spPr>
          <a:xfrm rot="14948415" flipV="1">
            <a:off x="2350812" y="2321465"/>
            <a:ext cx="1464609" cy="1464609"/>
          </a:xfrm>
          <a:prstGeom prst="flowChartPunchedTape">
            <a:avLst/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2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0" name="Footer Text"/>
          <p:cNvSpPr txBox="1"/>
          <p:nvPr/>
        </p:nvSpPr>
        <p:spPr>
          <a:xfrm flipH="1">
            <a:off x="2381705" y="1513709"/>
            <a:ext cx="1395022" cy="598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 flipH="1">
            <a:off x="2506494" y="4229244"/>
            <a:ext cx="1115893" cy="22531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36905" rtl="1">
              <a:spcBef>
                <a:spcPct val="20000"/>
              </a:spcBef>
              <a:defRPr/>
            </a:pPr>
            <a:r>
              <a:rPr lang="en-US" sz="1464" b="1" dirty="0">
                <a:solidFill>
                  <a:srgbClr val="67362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2012</a:t>
            </a:r>
            <a:endParaRPr lang="en-US" sz="1007" dirty="0">
              <a:solidFill>
                <a:srgbClr val="673628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2" name="Flowchart: Punched Tape 12"/>
          <p:cNvSpPr/>
          <p:nvPr/>
        </p:nvSpPr>
        <p:spPr>
          <a:xfrm rot="6651585">
            <a:off x="3817613" y="2250234"/>
            <a:ext cx="1464609" cy="1464609"/>
          </a:xfrm>
          <a:prstGeom prst="flowChartPunchedTap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2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Footer Text"/>
          <p:cNvSpPr txBox="1"/>
          <p:nvPr/>
        </p:nvSpPr>
        <p:spPr>
          <a:xfrm flipH="1">
            <a:off x="3821794" y="3957671"/>
            <a:ext cx="1395022" cy="598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 flipH="1">
            <a:off x="3973295" y="1727372"/>
            <a:ext cx="1115893" cy="22531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36905" rtl="1">
              <a:spcBef>
                <a:spcPct val="20000"/>
              </a:spcBef>
              <a:defRPr/>
            </a:pPr>
            <a:r>
              <a:rPr lang="en-US" sz="1464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2013</a:t>
            </a:r>
            <a:endParaRPr lang="en-US" sz="1007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5" name="Flowchart: Punched Tape 16"/>
          <p:cNvSpPr/>
          <p:nvPr/>
        </p:nvSpPr>
        <p:spPr>
          <a:xfrm rot="14948415" flipV="1">
            <a:off x="5289287" y="2321465"/>
            <a:ext cx="1464609" cy="1464609"/>
          </a:xfrm>
          <a:prstGeom prst="flowChartPunchedTape">
            <a:avLst/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2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6" name="Footer Text"/>
          <p:cNvSpPr txBox="1"/>
          <p:nvPr/>
        </p:nvSpPr>
        <p:spPr>
          <a:xfrm flipH="1">
            <a:off x="5320180" y="1513709"/>
            <a:ext cx="1395022" cy="598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 flipH="1">
            <a:off x="5444969" y="4229244"/>
            <a:ext cx="1115893" cy="22531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36905" rtl="1">
              <a:spcBef>
                <a:spcPct val="20000"/>
              </a:spcBef>
              <a:defRPr/>
            </a:pPr>
            <a:r>
              <a:rPr lang="en-US" sz="1464" b="1" dirty="0">
                <a:solidFill>
                  <a:srgbClr val="67362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2014</a:t>
            </a:r>
            <a:endParaRPr lang="en-US" sz="1007" dirty="0">
              <a:solidFill>
                <a:srgbClr val="673628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8" name="Flowchart: Punched Tape 20"/>
          <p:cNvSpPr/>
          <p:nvPr/>
        </p:nvSpPr>
        <p:spPr>
          <a:xfrm rot="6651585">
            <a:off x="6746913" y="2250234"/>
            <a:ext cx="1464609" cy="1464609"/>
          </a:xfrm>
          <a:prstGeom prst="flowChartPunchedTap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2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" name="Footer Text"/>
          <p:cNvSpPr txBox="1"/>
          <p:nvPr/>
        </p:nvSpPr>
        <p:spPr>
          <a:xfrm flipH="1">
            <a:off x="6751094" y="3957671"/>
            <a:ext cx="1395022" cy="598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此处添加详细文本描述，建议与标题相关并符合整体语言风格，语言描述尽量。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 flipH="1">
            <a:off x="6902595" y="1727372"/>
            <a:ext cx="1115893" cy="22531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836905" rtl="1">
              <a:spcBef>
                <a:spcPct val="20000"/>
              </a:spcBef>
              <a:defRPr/>
            </a:pPr>
            <a:r>
              <a:rPr lang="en-US" sz="1464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2105</a:t>
            </a:r>
            <a:endParaRPr lang="en-US" sz="1007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21" name="Group 24"/>
          <p:cNvGrpSpPr/>
          <p:nvPr/>
        </p:nvGrpSpPr>
        <p:grpSpPr>
          <a:xfrm>
            <a:off x="4314828" y="2331466"/>
            <a:ext cx="414466" cy="582620"/>
            <a:chOff x="1939926" y="1295399"/>
            <a:chExt cx="277813" cy="390525"/>
          </a:xfrm>
          <a:solidFill>
            <a:schemeClr val="bg1"/>
          </a:solidFill>
        </p:grpSpPr>
        <p:sp>
          <p:nvSpPr>
            <p:cNvPr id="22" name="Oval 93"/>
            <p:cNvSpPr>
              <a:spLocks noChangeArrowheads="1"/>
            </p:cNvSpPr>
            <p:nvPr/>
          </p:nvSpPr>
          <p:spPr bwMode="auto">
            <a:xfrm>
              <a:off x="2027238" y="1295399"/>
              <a:ext cx="100013" cy="1016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3" name="Freeform 94"/>
            <p:cNvSpPr>
              <a:spLocks noEditPoints="1"/>
            </p:cNvSpPr>
            <p:nvPr/>
          </p:nvSpPr>
          <p:spPr bwMode="auto">
            <a:xfrm>
              <a:off x="1981201" y="1412874"/>
              <a:ext cx="195263" cy="109538"/>
            </a:xfrm>
            <a:custGeom>
              <a:avLst/>
              <a:gdLst/>
              <a:ahLst/>
              <a:cxnLst>
                <a:cxn ang="0">
                  <a:pos x="51" y="35"/>
                </a:cxn>
                <a:cxn ang="0">
                  <a:pos x="44" y="42"/>
                </a:cxn>
                <a:cxn ang="0">
                  <a:pos x="41" y="42"/>
                </a:cxn>
                <a:cxn ang="0">
                  <a:pos x="34" y="35"/>
                </a:cxn>
                <a:cxn ang="0">
                  <a:pos x="33" y="32"/>
                </a:cxn>
                <a:cxn ang="0">
                  <a:pos x="37" y="14"/>
                </a:cxn>
                <a:cxn ang="0">
                  <a:pos x="37" y="12"/>
                </a:cxn>
                <a:cxn ang="0">
                  <a:pos x="37" y="8"/>
                </a:cxn>
                <a:cxn ang="0">
                  <a:pos x="38" y="7"/>
                </a:cxn>
                <a:cxn ang="0">
                  <a:pos x="47" y="7"/>
                </a:cxn>
                <a:cxn ang="0">
                  <a:pos x="48" y="8"/>
                </a:cxn>
                <a:cxn ang="0">
                  <a:pos x="48" y="12"/>
                </a:cxn>
                <a:cxn ang="0">
                  <a:pos x="48" y="14"/>
                </a:cxn>
                <a:cxn ang="0">
                  <a:pos x="52" y="32"/>
                </a:cxn>
                <a:cxn ang="0">
                  <a:pos x="51" y="35"/>
                </a:cxn>
                <a:cxn ang="0">
                  <a:pos x="84" y="46"/>
                </a:cxn>
                <a:cxn ang="0">
                  <a:pos x="70" y="7"/>
                </a:cxn>
                <a:cxn ang="0">
                  <a:pos x="60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15" y="7"/>
                </a:cxn>
                <a:cxn ang="0">
                  <a:pos x="0" y="46"/>
                </a:cxn>
                <a:cxn ang="0">
                  <a:pos x="2" y="48"/>
                </a:cxn>
                <a:cxn ang="0">
                  <a:pos x="13" y="48"/>
                </a:cxn>
                <a:cxn ang="0">
                  <a:pos x="16" y="46"/>
                </a:cxn>
                <a:cxn ang="0">
                  <a:pos x="23" y="28"/>
                </a:cxn>
                <a:cxn ang="0">
                  <a:pos x="23" y="28"/>
                </a:cxn>
                <a:cxn ang="0">
                  <a:pos x="24" y="46"/>
                </a:cxn>
                <a:cxn ang="0">
                  <a:pos x="26" y="48"/>
                </a:cxn>
                <a:cxn ang="0">
                  <a:pos x="61" y="48"/>
                </a:cxn>
                <a:cxn ang="0">
                  <a:pos x="63" y="45"/>
                </a:cxn>
                <a:cxn ang="0">
                  <a:pos x="63" y="28"/>
                </a:cxn>
                <a:cxn ang="0">
                  <a:pos x="64" y="27"/>
                </a:cxn>
                <a:cxn ang="0">
                  <a:pos x="71" y="46"/>
                </a:cxn>
                <a:cxn ang="0">
                  <a:pos x="73" y="48"/>
                </a:cxn>
                <a:cxn ang="0">
                  <a:pos x="82" y="48"/>
                </a:cxn>
                <a:cxn ang="0">
                  <a:pos x="84" y="46"/>
                </a:cxn>
              </a:cxnLst>
              <a:rect l="0" t="0" r="r" b="b"/>
              <a:pathLst>
                <a:path w="85" h="48">
                  <a:moveTo>
                    <a:pt x="51" y="35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43" y="42"/>
                    <a:pt x="42" y="42"/>
                    <a:pt x="41" y="42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3" y="33"/>
                    <a:pt x="33" y="3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2"/>
                  </a:cubicBezTo>
                  <a:cubicBezTo>
                    <a:pt x="37" y="11"/>
                    <a:pt x="37" y="8"/>
                    <a:pt x="37" y="8"/>
                  </a:cubicBezTo>
                  <a:cubicBezTo>
                    <a:pt x="37" y="8"/>
                    <a:pt x="37" y="7"/>
                    <a:pt x="3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8" y="8"/>
                    <a:pt x="48" y="8"/>
                  </a:cubicBezTo>
                  <a:cubicBezTo>
                    <a:pt x="48" y="8"/>
                    <a:pt x="48" y="11"/>
                    <a:pt x="48" y="12"/>
                  </a:cubicBezTo>
                  <a:cubicBezTo>
                    <a:pt x="48" y="13"/>
                    <a:pt x="48" y="13"/>
                    <a:pt x="48" y="14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4"/>
                    <a:pt x="51" y="35"/>
                  </a:cubicBezTo>
                  <a:moveTo>
                    <a:pt x="84" y="46"/>
                  </a:moveTo>
                  <a:cubicBezTo>
                    <a:pt x="70" y="7"/>
                    <a:pt x="70" y="7"/>
                    <a:pt x="70" y="7"/>
                  </a:cubicBezTo>
                  <a:cubicBezTo>
                    <a:pt x="69" y="6"/>
                    <a:pt x="66" y="0"/>
                    <a:pt x="60" y="0"/>
                  </a:cubicBezTo>
                  <a:cubicBezTo>
                    <a:pt x="59" y="0"/>
                    <a:pt x="27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5" y="6"/>
                    <a:pt x="15" y="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5" y="48"/>
                    <a:pt x="16" y="46"/>
                    <a:pt x="16" y="46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5"/>
                    <a:pt x="23" y="28"/>
                  </a:cubicBezTo>
                  <a:cubicBezTo>
                    <a:pt x="23" y="31"/>
                    <a:pt x="23" y="41"/>
                    <a:pt x="24" y="46"/>
                  </a:cubicBezTo>
                  <a:cubicBezTo>
                    <a:pt x="24" y="47"/>
                    <a:pt x="24" y="48"/>
                    <a:pt x="26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4" y="48"/>
                    <a:pt x="63" y="47"/>
                    <a:pt x="63" y="45"/>
                  </a:cubicBezTo>
                  <a:cubicBezTo>
                    <a:pt x="63" y="40"/>
                    <a:pt x="63" y="31"/>
                    <a:pt x="63" y="28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8"/>
                    <a:pt x="73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5" y="48"/>
                    <a:pt x="85" y="47"/>
                    <a:pt x="84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4" name="Freeform 95"/>
            <p:cNvSpPr>
              <a:spLocks/>
            </p:cNvSpPr>
            <p:nvPr/>
          </p:nvSpPr>
          <p:spPr bwMode="auto">
            <a:xfrm>
              <a:off x="1939926" y="1541461"/>
              <a:ext cx="277813" cy="144463"/>
            </a:xfrm>
            <a:custGeom>
              <a:avLst/>
              <a:gdLst/>
              <a:ahLst/>
              <a:cxnLst>
                <a:cxn ang="0">
                  <a:pos x="119" y="8"/>
                </a:cxn>
                <a:cxn ang="0">
                  <a:pos x="114" y="0"/>
                </a:cxn>
                <a:cxn ang="0">
                  <a:pos x="7" y="0"/>
                </a:cxn>
                <a:cxn ang="0">
                  <a:pos x="2" y="8"/>
                </a:cxn>
                <a:cxn ang="0">
                  <a:pos x="5" y="17"/>
                </a:cxn>
                <a:cxn ang="0">
                  <a:pos x="12" y="25"/>
                </a:cxn>
                <a:cxn ang="0">
                  <a:pos x="17" y="32"/>
                </a:cxn>
                <a:cxn ang="0">
                  <a:pos x="22" y="56"/>
                </a:cxn>
                <a:cxn ang="0">
                  <a:pos x="31" y="63"/>
                </a:cxn>
                <a:cxn ang="0">
                  <a:pos x="90" y="63"/>
                </a:cxn>
                <a:cxn ang="0">
                  <a:pos x="99" y="56"/>
                </a:cxn>
                <a:cxn ang="0">
                  <a:pos x="104" y="32"/>
                </a:cxn>
                <a:cxn ang="0">
                  <a:pos x="109" y="25"/>
                </a:cxn>
                <a:cxn ang="0">
                  <a:pos x="115" y="17"/>
                </a:cxn>
                <a:cxn ang="0">
                  <a:pos x="119" y="8"/>
                </a:cxn>
              </a:cxnLst>
              <a:rect l="0" t="0" r="r" b="b"/>
              <a:pathLst>
                <a:path w="121" h="63">
                  <a:moveTo>
                    <a:pt x="119" y="8"/>
                  </a:moveTo>
                  <a:cubicBezTo>
                    <a:pt x="121" y="4"/>
                    <a:pt x="118" y="0"/>
                    <a:pt x="1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0" y="4"/>
                    <a:pt x="2" y="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" y="21"/>
                    <a:pt x="10" y="25"/>
                    <a:pt x="12" y="25"/>
                  </a:cubicBezTo>
                  <a:cubicBezTo>
                    <a:pt x="14" y="25"/>
                    <a:pt x="16" y="28"/>
                    <a:pt x="17" y="32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60"/>
                    <a:pt x="26" y="63"/>
                    <a:pt x="31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4" y="63"/>
                    <a:pt x="98" y="60"/>
                    <a:pt x="99" y="5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8"/>
                    <a:pt x="107" y="25"/>
                    <a:pt x="109" y="25"/>
                  </a:cubicBezTo>
                  <a:cubicBezTo>
                    <a:pt x="111" y="25"/>
                    <a:pt x="114" y="21"/>
                    <a:pt x="115" y="17"/>
                  </a:cubicBezTo>
                  <a:lnTo>
                    <a:pt x="119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5" name="Group 28"/>
          <p:cNvGrpSpPr/>
          <p:nvPr/>
        </p:nvGrpSpPr>
        <p:grpSpPr>
          <a:xfrm>
            <a:off x="7204244" y="2361611"/>
            <a:ext cx="488398" cy="561377"/>
            <a:chOff x="5130801" y="1333499"/>
            <a:chExt cx="276225" cy="317500"/>
          </a:xfrm>
          <a:solidFill>
            <a:schemeClr val="bg1"/>
          </a:solidFill>
        </p:grpSpPr>
        <p:sp>
          <p:nvSpPr>
            <p:cNvPr id="26" name="Freeform 106"/>
            <p:cNvSpPr>
              <a:spLocks noEditPoints="1"/>
            </p:cNvSpPr>
            <p:nvPr/>
          </p:nvSpPr>
          <p:spPr bwMode="auto">
            <a:xfrm>
              <a:off x="5167313" y="1333499"/>
              <a:ext cx="203200" cy="166688"/>
            </a:xfrm>
            <a:custGeom>
              <a:avLst/>
              <a:gdLst/>
              <a:ahLst/>
              <a:cxnLst>
                <a:cxn ang="0">
                  <a:pos x="44" y="12"/>
                </a:cxn>
                <a:cxn ang="0">
                  <a:pos x="17" y="28"/>
                </a:cxn>
                <a:cxn ang="0">
                  <a:pos x="16" y="28"/>
                </a:cxn>
                <a:cxn ang="0">
                  <a:pos x="15" y="28"/>
                </a:cxn>
                <a:cxn ang="0">
                  <a:pos x="14" y="27"/>
                </a:cxn>
                <a:cxn ang="0">
                  <a:pos x="42" y="6"/>
                </a:cxn>
                <a:cxn ang="0">
                  <a:pos x="46" y="6"/>
                </a:cxn>
                <a:cxn ang="0">
                  <a:pos x="74" y="27"/>
                </a:cxn>
                <a:cxn ang="0">
                  <a:pos x="73" y="28"/>
                </a:cxn>
                <a:cxn ang="0">
                  <a:pos x="72" y="28"/>
                </a:cxn>
                <a:cxn ang="0">
                  <a:pos x="71" y="28"/>
                </a:cxn>
                <a:cxn ang="0">
                  <a:pos x="44" y="12"/>
                </a:cxn>
                <a:cxn ang="0">
                  <a:pos x="81" y="27"/>
                </a:cxn>
                <a:cxn ang="0">
                  <a:pos x="46" y="0"/>
                </a:cxn>
                <a:cxn ang="0">
                  <a:pos x="42" y="0"/>
                </a:cxn>
                <a:cxn ang="0">
                  <a:pos x="8" y="27"/>
                </a:cxn>
                <a:cxn ang="0">
                  <a:pos x="6" y="28"/>
                </a:cxn>
                <a:cxn ang="0">
                  <a:pos x="0" y="42"/>
                </a:cxn>
                <a:cxn ang="0">
                  <a:pos x="0" y="48"/>
                </a:cxn>
                <a:cxn ang="0">
                  <a:pos x="8" y="58"/>
                </a:cxn>
                <a:cxn ang="0">
                  <a:pos x="15" y="58"/>
                </a:cxn>
                <a:cxn ang="0">
                  <a:pos x="17" y="58"/>
                </a:cxn>
                <a:cxn ang="0">
                  <a:pos x="18" y="58"/>
                </a:cxn>
                <a:cxn ang="0">
                  <a:pos x="44" y="73"/>
                </a:cxn>
                <a:cxn ang="0">
                  <a:pos x="70" y="58"/>
                </a:cxn>
                <a:cxn ang="0">
                  <a:pos x="71" y="58"/>
                </a:cxn>
                <a:cxn ang="0">
                  <a:pos x="73" y="58"/>
                </a:cxn>
                <a:cxn ang="0">
                  <a:pos x="80" y="58"/>
                </a:cxn>
                <a:cxn ang="0">
                  <a:pos x="88" y="48"/>
                </a:cxn>
                <a:cxn ang="0">
                  <a:pos x="88" y="42"/>
                </a:cxn>
                <a:cxn ang="0">
                  <a:pos x="82" y="28"/>
                </a:cxn>
                <a:cxn ang="0">
                  <a:pos x="81" y="27"/>
                </a:cxn>
              </a:cxnLst>
              <a:rect l="0" t="0" r="r" b="b"/>
              <a:pathLst>
                <a:path w="88" h="73">
                  <a:moveTo>
                    <a:pt x="44" y="12"/>
                  </a:moveTo>
                  <a:cubicBezTo>
                    <a:pt x="32" y="12"/>
                    <a:pt x="22" y="1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5" y="28"/>
                    <a:pt x="14" y="28"/>
                    <a:pt x="14" y="27"/>
                  </a:cubicBezTo>
                  <a:cubicBezTo>
                    <a:pt x="15" y="15"/>
                    <a:pt x="28" y="6"/>
                    <a:pt x="42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60" y="6"/>
                    <a:pt x="72" y="15"/>
                    <a:pt x="74" y="27"/>
                  </a:cubicBezTo>
                  <a:cubicBezTo>
                    <a:pt x="74" y="27"/>
                    <a:pt x="74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1" y="28"/>
                    <a:pt x="71" y="28"/>
                  </a:cubicBezTo>
                  <a:cubicBezTo>
                    <a:pt x="66" y="18"/>
                    <a:pt x="56" y="12"/>
                    <a:pt x="44" y="12"/>
                  </a:cubicBezTo>
                  <a:moveTo>
                    <a:pt x="81" y="27"/>
                  </a:moveTo>
                  <a:cubicBezTo>
                    <a:pt x="79" y="12"/>
                    <a:pt x="64" y="0"/>
                    <a:pt x="4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4" y="0"/>
                    <a:pt x="9" y="11"/>
                    <a:pt x="8" y="27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4" y="29"/>
                    <a:pt x="0" y="32"/>
                    <a:pt x="0" y="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6"/>
                    <a:pt x="6" y="58"/>
                    <a:pt x="8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7"/>
                    <a:pt x="17" y="58"/>
                  </a:cubicBezTo>
                  <a:cubicBezTo>
                    <a:pt x="17" y="58"/>
                    <a:pt x="18" y="58"/>
                    <a:pt x="18" y="58"/>
                  </a:cubicBezTo>
                  <a:cubicBezTo>
                    <a:pt x="23" y="67"/>
                    <a:pt x="33" y="73"/>
                    <a:pt x="44" y="73"/>
                  </a:cubicBezTo>
                  <a:cubicBezTo>
                    <a:pt x="55" y="73"/>
                    <a:pt x="65" y="67"/>
                    <a:pt x="70" y="58"/>
                  </a:cubicBezTo>
                  <a:cubicBezTo>
                    <a:pt x="70" y="58"/>
                    <a:pt x="71" y="58"/>
                    <a:pt x="71" y="58"/>
                  </a:cubicBezTo>
                  <a:cubicBezTo>
                    <a:pt x="72" y="57"/>
                    <a:pt x="72" y="58"/>
                    <a:pt x="73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8" y="56"/>
                    <a:pt x="88" y="48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32"/>
                    <a:pt x="84" y="29"/>
                    <a:pt x="82" y="28"/>
                  </a:cubicBezTo>
                  <a:cubicBezTo>
                    <a:pt x="81" y="28"/>
                    <a:pt x="81" y="28"/>
                    <a:pt x="81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7" name="Freeform 107"/>
            <p:cNvSpPr>
              <a:spLocks noEditPoints="1"/>
            </p:cNvSpPr>
            <p:nvPr/>
          </p:nvSpPr>
          <p:spPr bwMode="auto">
            <a:xfrm>
              <a:off x="5130801" y="1519236"/>
              <a:ext cx="276225" cy="131763"/>
            </a:xfrm>
            <a:custGeom>
              <a:avLst/>
              <a:gdLst/>
              <a:ahLst/>
              <a:cxnLst>
                <a:cxn ang="0">
                  <a:pos x="85" y="26"/>
                </a:cxn>
                <a:cxn ang="0">
                  <a:pos x="82" y="28"/>
                </a:cxn>
                <a:cxn ang="0">
                  <a:pos x="67" y="28"/>
                </a:cxn>
                <a:cxn ang="0">
                  <a:pos x="65" y="26"/>
                </a:cxn>
                <a:cxn ang="0">
                  <a:pos x="65" y="22"/>
                </a:cxn>
                <a:cxn ang="0">
                  <a:pos x="67" y="20"/>
                </a:cxn>
                <a:cxn ang="0">
                  <a:pos x="82" y="20"/>
                </a:cxn>
                <a:cxn ang="0">
                  <a:pos x="85" y="22"/>
                </a:cxn>
                <a:cxn ang="0">
                  <a:pos x="85" y="26"/>
                </a:cxn>
                <a:cxn ang="0">
                  <a:pos x="119" y="54"/>
                </a:cxn>
                <a:cxn ang="0">
                  <a:pos x="99" y="11"/>
                </a:cxn>
                <a:cxn ang="0">
                  <a:pos x="85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2" y="11"/>
                </a:cxn>
                <a:cxn ang="0">
                  <a:pos x="1" y="54"/>
                </a:cxn>
                <a:cxn ang="0">
                  <a:pos x="4" y="58"/>
                </a:cxn>
                <a:cxn ang="0">
                  <a:pos x="19" y="58"/>
                </a:cxn>
                <a:cxn ang="0">
                  <a:pos x="22" y="55"/>
                </a:cxn>
                <a:cxn ang="0">
                  <a:pos x="31" y="39"/>
                </a:cxn>
                <a:cxn ang="0">
                  <a:pos x="33" y="40"/>
                </a:cxn>
                <a:cxn ang="0">
                  <a:pos x="34" y="54"/>
                </a:cxn>
                <a:cxn ang="0">
                  <a:pos x="36" y="58"/>
                </a:cxn>
                <a:cxn ang="0">
                  <a:pos x="86" y="58"/>
                </a:cxn>
                <a:cxn ang="0">
                  <a:pos x="90" y="53"/>
                </a:cxn>
                <a:cxn ang="0">
                  <a:pos x="90" y="40"/>
                </a:cxn>
                <a:cxn ang="0">
                  <a:pos x="92" y="39"/>
                </a:cxn>
                <a:cxn ang="0">
                  <a:pos x="100" y="55"/>
                </a:cxn>
                <a:cxn ang="0">
                  <a:pos x="104" y="58"/>
                </a:cxn>
                <a:cxn ang="0">
                  <a:pos x="116" y="58"/>
                </a:cxn>
                <a:cxn ang="0">
                  <a:pos x="119" y="54"/>
                </a:cxn>
              </a:cxnLst>
              <a:rect l="0" t="0" r="r" b="b"/>
              <a:pathLst>
                <a:path w="120" h="58">
                  <a:moveTo>
                    <a:pt x="85" y="26"/>
                  </a:moveTo>
                  <a:cubicBezTo>
                    <a:pt x="85" y="27"/>
                    <a:pt x="84" y="28"/>
                    <a:pt x="8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5" y="27"/>
                    <a:pt x="65" y="26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1"/>
                    <a:pt x="66" y="20"/>
                    <a:pt x="67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0"/>
                    <a:pt x="85" y="21"/>
                    <a:pt x="85" y="22"/>
                  </a:cubicBezTo>
                  <a:lnTo>
                    <a:pt x="85" y="26"/>
                  </a:lnTo>
                  <a:close/>
                  <a:moveTo>
                    <a:pt x="119" y="54"/>
                  </a:moveTo>
                  <a:cubicBezTo>
                    <a:pt x="99" y="11"/>
                    <a:pt x="99" y="11"/>
                    <a:pt x="99" y="11"/>
                  </a:cubicBezTo>
                  <a:cubicBezTo>
                    <a:pt x="98" y="9"/>
                    <a:pt x="94" y="0"/>
                    <a:pt x="85" y="0"/>
                  </a:cubicBezTo>
                  <a:cubicBezTo>
                    <a:pt x="83" y="0"/>
                    <a:pt x="38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2" y="9"/>
                    <a:pt x="22" y="1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6"/>
                    <a:pt x="1" y="58"/>
                    <a:pt x="4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8"/>
                    <a:pt x="22" y="55"/>
                    <a:pt x="22" y="5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3" y="34"/>
                    <a:pt x="33" y="40"/>
                  </a:cubicBezTo>
                  <a:cubicBezTo>
                    <a:pt x="33" y="45"/>
                    <a:pt x="34" y="48"/>
                    <a:pt x="34" y="54"/>
                  </a:cubicBezTo>
                  <a:cubicBezTo>
                    <a:pt x="34" y="56"/>
                    <a:pt x="34" y="58"/>
                    <a:pt x="3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90" y="58"/>
                    <a:pt x="90" y="56"/>
                    <a:pt x="90" y="53"/>
                  </a:cubicBezTo>
                  <a:cubicBezTo>
                    <a:pt x="90" y="46"/>
                    <a:pt x="90" y="44"/>
                    <a:pt x="90" y="40"/>
                  </a:cubicBezTo>
                  <a:cubicBezTo>
                    <a:pt x="90" y="35"/>
                    <a:pt x="92" y="39"/>
                    <a:pt x="92" y="39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101" y="58"/>
                    <a:pt x="104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9" y="58"/>
                    <a:pt x="120" y="56"/>
                    <a:pt x="11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28" name="Group 31"/>
          <p:cNvGrpSpPr/>
          <p:nvPr/>
        </p:nvGrpSpPr>
        <p:grpSpPr>
          <a:xfrm>
            <a:off x="2813629" y="3126256"/>
            <a:ext cx="510461" cy="549269"/>
            <a:chOff x="1066800" y="2373312"/>
            <a:chExt cx="271462" cy="292100"/>
          </a:xfrm>
          <a:solidFill>
            <a:schemeClr val="bg1"/>
          </a:solidFill>
        </p:grpSpPr>
        <p:sp>
          <p:nvSpPr>
            <p:cNvPr id="29" name="Oval 213"/>
            <p:cNvSpPr>
              <a:spLocks noChangeArrowheads="1"/>
            </p:cNvSpPr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0" name="Freeform 214"/>
            <p:cNvSpPr>
              <a:spLocks noEditPoints="1"/>
            </p:cNvSpPr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1" name="Freeform 215"/>
            <p:cNvSpPr>
              <a:spLocks/>
            </p:cNvSpPr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2" name="Group 35"/>
          <p:cNvGrpSpPr/>
          <p:nvPr/>
        </p:nvGrpSpPr>
        <p:grpSpPr>
          <a:xfrm>
            <a:off x="1378098" y="2329775"/>
            <a:ext cx="405466" cy="591698"/>
            <a:chOff x="5945188" y="2876549"/>
            <a:chExt cx="273050" cy="398463"/>
          </a:xfrm>
          <a:solidFill>
            <a:schemeClr val="bg1"/>
          </a:solidFill>
        </p:grpSpPr>
        <p:sp>
          <p:nvSpPr>
            <p:cNvPr id="33" name="Freeform 318"/>
            <p:cNvSpPr>
              <a:spLocks noEditPoints="1"/>
            </p:cNvSpPr>
            <p:nvPr/>
          </p:nvSpPr>
          <p:spPr bwMode="auto">
            <a:xfrm>
              <a:off x="6016625" y="2936874"/>
              <a:ext cx="130175" cy="161925"/>
            </a:xfrm>
            <a:custGeom>
              <a:avLst/>
              <a:gdLst/>
              <a:ahLst/>
              <a:cxnLst>
                <a:cxn ang="0">
                  <a:pos x="29" y="8"/>
                </a:cxn>
                <a:cxn ang="0">
                  <a:pos x="50" y="27"/>
                </a:cxn>
                <a:cxn ang="0">
                  <a:pos x="43" y="42"/>
                </a:cxn>
                <a:cxn ang="0">
                  <a:pos x="36" y="56"/>
                </a:cxn>
                <a:cxn ang="0">
                  <a:pos x="35" y="57"/>
                </a:cxn>
                <a:cxn ang="0">
                  <a:pos x="29" y="58"/>
                </a:cxn>
                <a:cxn ang="0">
                  <a:pos x="22" y="57"/>
                </a:cxn>
                <a:cxn ang="0">
                  <a:pos x="21" y="56"/>
                </a:cxn>
                <a:cxn ang="0">
                  <a:pos x="14" y="42"/>
                </a:cxn>
                <a:cxn ang="0">
                  <a:pos x="7" y="27"/>
                </a:cxn>
                <a:cxn ang="0">
                  <a:pos x="29" y="8"/>
                </a:cxn>
                <a:cxn ang="0">
                  <a:pos x="49" y="8"/>
                </a:cxn>
                <a:cxn ang="0">
                  <a:pos x="29" y="0"/>
                </a:cxn>
                <a:cxn ang="0">
                  <a:pos x="9" y="8"/>
                </a:cxn>
                <a:cxn ang="0">
                  <a:pos x="0" y="27"/>
                </a:cxn>
                <a:cxn ang="0">
                  <a:pos x="9" y="48"/>
                </a:cxn>
                <a:cxn ang="0">
                  <a:pos x="10" y="48"/>
                </a:cxn>
                <a:cxn ang="0">
                  <a:pos x="14" y="55"/>
                </a:cxn>
                <a:cxn ang="0">
                  <a:pos x="13" y="58"/>
                </a:cxn>
                <a:cxn ang="0">
                  <a:pos x="19" y="65"/>
                </a:cxn>
                <a:cxn ang="0">
                  <a:pos x="19" y="66"/>
                </a:cxn>
                <a:cxn ang="0">
                  <a:pos x="29" y="70"/>
                </a:cxn>
                <a:cxn ang="0">
                  <a:pos x="38" y="66"/>
                </a:cxn>
                <a:cxn ang="0">
                  <a:pos x="39" y="65"/>
                </a:cxn>
                <a:cxn ang="0">
                  <a:pos x="45" y="58"/>
                </a:cxn>
                <a:cxn ang="0">
                  <a:pos x="43" y="55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57" y="27"/>
                </a:cxn>
                <a:cxn ang="0">
                  <a:pos x="49" y="8"/>
                </a:cxn>
              </a:cxnLst>
              <a:rect l="0" t="0" r="r" b="b"/>
              <a:pathLst>
                <a:path w="57" h="70">
                  <a:moveTo>
                    <a:pt x="29" y="8"/>
                  </a:moveTo>
                  <a:cubicBezTo>
                    <a:pt x="41" y="8"/>
                    <a:pt x="50" y="16"/>
                    <a:pt x="50" y="27"/>
                  </a:cubicBezTo>
                  <a:cubicBezTo>
                    <a:pt x="50" y="36"/>
                    <a:pt x="47" y="39"/>
                    <a:pt x="43" y="42"/>
                  </a:cubicBezTo>
                  <a:cubicBezTo>
                    <a:pt x="40" y="46"/>
                    <a:pt x="36" y="50"/>
                    <a:pt x="36" y="56"/>
                  </a:cubicBezTo>
                  <a:cubicBezTo>
                    <a:pt x="36" y="56"/>
                    <a:pt x="36" y="57"/>
                    <a:pt x="35" y="57"/>
                  </a:cubicBezTo>
                  <a:cubicBezTo>
                    <a:pt x="35" y="57"/>
                    <a:pt x="33" y="58"/>
                    <a:pt x="29" y="58"/>
                  </a:cubicBezTo>
                  <a:cubicBezTo>
                    <a:pt x="24" y="58"/>
                    <a:pt x="23" y="57"/>
                    <a:pt x="22" y="57"/>
                  </a:cubicBezTo>
                  <a:cubicBezTo>
                    <a:pt x="21" y="57"/>
                    <a:pt x="21" y="56"/>
                    <a:pt x="21" y="56"/>
                  </a:cubicBezTo>
                  <a:cubicBezTo>
                    <a:pt x="21" y="49"/>
                    <a:pt x="17" y="45"/>
                    <a:pt x="14" y="42"/>
                  </a:cubicBezTo>
                  <a:cubicBezTo>
                    <a:pt x="11" y="39"/>
                    <a:pt x="7" y="36"/>
                    <a:pt x="7" y="27"/>
                  </a:cubicBezTo>
                  <a:cubicBezTo>
                    <a:pt x="7" y="16"/>
                    <a:pt x="16" y="8"/>
                    <a:pt x="29" y="8"/>
                  </a:cubicBezTo>
                  <a:moveTo>
                    <a:pt x="49" y="8"/>
                  </a:moveTo>
                  <a:cubicBezTo>
                    <a:pt x="43" y="3"/>
                    <a:pt x="36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3" y="13"/>
                    <a:pt x="0" y="20"/>
                    <a:pt x="0" y="27"/>
                  </a:cubicBezTo>
                  <a:cubicBezTo>
                    <a:pt x="0" y="39"/>
                    <a:pt x="5" y="44"/>
                    <a:pt x="9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50"/>
                    <a:pt x="15" y="52"/>
                    <a:pt x="14" y="55"/>
                  </a:cubicBezTo>
                  <a:cubicBezTo>
                    <a:pt x="14" y="56"/>
                    <a:pt x="13" y="57"/>
                    <a:pt x="13" y="58"/>
                  </a:cubicBezTo>
                  <a:cubicBezTo>
                    <a:pt x="13" y="61"/>
                    <a:pt x="13" y="64"/>
                    <a:pt x="19" y="6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1" y="68"/>
                    <a:pt x="23" y="70"/>
                    <a:pt x="29" y="70"/>
                  </a:cubicBezTo>
                  <a:cubicBezTo>
                    <a:pt x="34" y="70"/>
                    <a:pt x="37" y="68"/>
                    <a:pt x="38" y="66"/>
                  </a:cubicBezTo>
                  <a:cubicBezTo>
                    <a:pt x="38" y="66"/>
                    <a:pt x="38" y="66"/>
                    <a:pt x="39" y="65"/>
                  </a:cubicBezTo>
                  <a:cubicBezTo>
                    <a:pt x="44" y="64"/>
                    <a:pt x="45" y="60"/>
                    <a:pt x="45" y="58"/>
                  </a:cubicBezTo>
                  <a:cubicBezTo>
                    <a:pt x="45" y="57"/>
                    <a:pt x="44" y="56"/>
                    <a:pt x="43" y="55"/>
                  </a:cubicBezTo>
                  <a:cubicBezTo>
                    <a:pt x="42" y="52"/>
                    <a:pt x="45" y="50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2" y="44"/>
                    <a:pt x="57" y="39"/>
                    <a:pt x="57" y="27"/>
                  </a:cubicBezTo>
                  <a:cubicBezTo>
                    <a:pt x="57" y="20"/>
                    <a:pt x="54" y="13"/>
                    <a:pt x="49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4" name="Freeform 319"/>
            <p:cNvSpPr>
              <a:spLocks noEditPoints="1"/>
            </p:cNvSpPr>
            <p:nvPr/>
          </p:nvSpPr>
          <p:spPr bwMode="auto">
            <a:xfrm>
              <a:off x="5945188" y="3119437"/>
              <a:ext cx="273050" cy="155575"/>
            </a:xfrm>
            <a:custGeom>
              <a:avLst/>
              <a:gdLst/>
              <a:ahLst/>
              <a:cxnLst>
                <a:cxn ang="0">
                  <a:pos x="72" y="49"/>
                </a:cxn>
                <a:cxn ang="0">
                  <a:pos x="62" y="59"/>
                </a:cxn>
                <a:cxn ang="0">
                  <a:pos x="58" y="59"/>
                </a:cxn>
                <a:cxn ang="0">
                  <a:pos x="48" y="49"/>
                </a:cxn>
                <a:cxn ang="0">
                  <a:pos x="46" y="45"/>
                </a:cxn>
                <a:cxn ang="0">
                  <a:pos x="52" y="20"/>
                </a:cxn>
                <a:cxn ang="0">
                  <a:pos x="52" y="18"/>
                </a:cxn>
                <a:cxn ang="0">
                  <a:pos x="52" y="12"/>
                </a:cxn>
                <a:cxn ang="0">
                  <a:pos x="54" y="10"/>
                </a:cxn>
                <a:cxn ang="0">
                  <a:pos x="66" y="10"/>
                </a:cxn>
                <a:cxn ang="0">
                  <a:pos x="68" y="12"/>
                </a:cxn>
                <a:cxn ang="0">
                  <a:pos x="67" y="18"/>
                </a:cxn>
                <a:cxn ang="0">
                  <a:pos x="68" y="20"/>
                </a:cxn>
                <a:cxn ang="0">
                  <a:pos x="73" y="45"/>
                </a:cxn>
                <a:cxn ang="0">
                  <a:pos x="72" y="49"/>
                </a:cxn>
                <a:cxn ang="0">
                  <a:pos x="119" y="65"/>
                </a:cxn>
                <a:cxn ang="0">
                  <a:pos x="98" y="11"/>
                </a:cxn>
                <a:cxn ang="0">
                  <a:pos x="85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21" y="11"/>
                </a:cxn>
                <a:cxn ang="0">
                  <a:pos x="1" y="65"/>
                </a:cxn>
                <a:cxn ang="0">
                  <a:pos x="4" y="68"/>
                </a:cxn>
                <a:cxn ang="0">
                  <a:pos x="19" y="68"/>
                </a:cxn>
                <a:cxn ang="0">
                  <a:pos x="22" y="65"/>
                </a:cxn>
                <a:cxn ang="0">
                  <a:pos x="32" y="39"/>
                </a:cxn>
                <a:cxn ang="0">
                  <a:pos x="33" y="40"/>
                </a:cxn>
                <a:cxn ang="0">
                  <a:pos x="33" y="64"/>
                </a:cxn>
                <a:cxn ang="0">
                  <a:pos x="36" y="68"/>
                </a:cxn>
                <a:cxn ang="0">
                  <a:pos x="86" y="68"/>
                </a:cxn>
                <a:cxn ang="0">
                  <a:pos x="89" y="63"/>
                </a:cxn>
                <a:cxn ang="0">
                  <a:pos x="89" y="39"/>
                </a:cxn>
                <a:cxn ang="0">
                  <a:pos x="90" y="39"/>
                </a:cxn>
                <a:cxn ang="0">
                  <a:pos x="99" y="65"/>
                </a:cxn>
                <a:cxn ang="0">
                  <a:pos x="103" y="68"/>
                </a:cxn>
                <a:cxn ang="0">
                  <a:pos x="116" y="68"/>
                </a:cxn>
                <a:cxn ang="0">
                  <a:pos x="119" y="65"/>
                </a:cxn>
              </a:cxnLst>
              <a:rect l="0" t="0" r="r" b="b"/>
              <a:pathLst>
                <a:path w="119" h="68">
                  <a:moveTo>
                    <a:pt x="72" y="49"/>
                  </a:moveTo>
                  <a:cubicBezTo>
                    <a:pt x="62" y="59"/>
                    <a:pt x="62" y="59"/>
                    <a:pt x="62" y="59"/>
                  </a:cubicBezTo>
                  <a:cubicBezTo>
                    <a:pt x="61" y="60"/>
                    <a:pt x="59" y="60"/>
                    <a:pt x="58" y="5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8"/>
                    <a:pt x="46" y="47"/>
                    <a:pt x="46" y="45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6"/>
                    <a:pt x="52" y="12"/>
                    <a:pt x="52" y="12"/>
                  </a:cubicBezTo>
                  <a:cubicBezTo>
                    <a:pt x="52" y="11"/>
                    <a:pt x="53" y="10"/>
                    <a:pt x="54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7" y="10"/>
                    <a:pt x="68" y="11"/>
                    <a:pt x="68" y="12"/>
                  </a:cubicBezTo>
                  <a:cubicBezTo>
                    <a:pt x="68" y="12"/>
                    <a:pt x="68" y="16"/>
                    <a:pt x="67" y="18"/>
                  </a:cubicBezTo>
                  <a:cubicBezTo>
                    <a:pt x="67" y="18"/>
                    <a:pt x="68" y="19"/>
                    <a:pt x="68" y="20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7"/>
                    <a:pt x="73" y="48"/>
                    <a:pt x="72" y="49"/>
                  </a:cubicBezTo>
                  <a:moveTo>
                    <a:pt x="119" y="65"/>
                  </a:moveTo>
                  <a:cubicBezTo>
                    <a:pt x="98" y="11"/>
                    <a:pt x="98" y="11"/>
                    <a:pt x="98" y="11"/>
                  </a:cubicBezTo>
                  <a:cubicBezTo>
                    <a:pt x="98" y="9"/>
                    <a:pt x="93" y="0"/>
                    <a:pt x="85" y="0"/>
                  </a:cubicBezTo>
                  <a:cubicBezTo>
                    <a:pt x="83" y="0"/>
                    <a:pt x="38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22" y="9"/>
                    <a:pt x="21" y="11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66"/>
                    <a:pt x="1" y="68"/>
                    <a:pt x="4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1" y="68"/>
                    <a:pt x="22" y="65"/>
                    <a:pt x="22" y="65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3" y="36"/>
                    <a:pt x="33" y="40"/>
                  </a:cubicBezTo>
                  <a:cubicBezTo>
                    <a:pt x="33" y="45"/>
                    <a:pt x="33" y="58"/>
                    <a:pt x="33" y="64"/>
                  </a:cubicBezTo>
                  <a:cubicBezTo>
                    <a:pt x="33" y="66"/>
                    <a:pt x="34" y="68"/>
                    <a:pt x="3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90" y="68"/>
                    <a:pt x="89" y="66"/>
                    <a:pt x="89" y="63"/>
                  </a:cubicBezTo>
                  <a:cubicBezTo>
                    <a:pt x="89" y="56"/>
                    <a:pt x="89" y="44"/>
                    <a:pt x="89" y="39"/>
                  </a:cubicBezTo>
                  <a:cubicBezTo>
                    <a:pt x="89" y="37"/>
                    <a:pt x="90" y="39"/>
                    <a:pt x="90" y="39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99" y="65"/>
                    <a:pt x="100" y="68"/>
                    <a:pt x="103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9" y="68"/>
                    <a:pt x="119" y="66"/>
                    <a:pt x="119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6073775" y="2974974"/>
              <a:ext cx="17462" cy="52388"/>
            </a:xfrm>
            <a:custGeom>
              <a:avLst/>
              <a:gdLst/>
              <a:ahLst/>
              <a:cxnLst>
                <a:cxn ang="0">
                  <a:pos x="6" y="21"/>
                </a:cxn>
                <a:cxn ang="0">
                  <a:pos x="4" y="23"/>
                </a:cxn>
                <a:cxn ang="0">
                  <a:pos x="1" y="21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6" y="21"/>
                </a:cxn>
              </a:cxnLst>
              <a:rect l="0" t="0" r="r" b="b"/>
              <a:pathLst>
                <a:path w="8" h="23">
                  <a:moveTo>
                    <a:pt x="6" y="21"/>
                  </a:moveTo>
                  <a:cubicBezTo>
                    <a:pt x="6" y="22"/>
                    <a:pt x="5" y="23"/>
                    <a:pt x="4" y="23"/>
                  </a:cubicBezTo>
                  <a:cubicBezTo>
                    <a:pt x="2" y="23"/>
                    <a:pt x="1" y="22"/>
                    <a:pt x="1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lnTo>
                    <a:pt x="6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6" name="Oval 321"/>
            <p:cNvSpPr>
              <a:spLocks noChangeArrowheads="1"/>
            </p:cNvSpPr>
            <p:nvPr/>
          </p:nvSpPr>
          <p:spPr bwMode="auto">
            <a:xfrm>
              <a:off x="6075363" y="3036887"/>
              <a:ext cx="14287" cy="158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6073775" y="2876549"/>
              <a:ext cx="17462" cy="41275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14"/>
                </a:cxn>
                <a:cxn ang="0">
                  <a:pos x="4" y="18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1" y="18"/>
                    <a:pt x="0" y="17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7"/>
                    <a:pt x="6" y="18"/>
                    <a:pt x="4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8" name="Freeform 323"/>
            <p:cNvSpPr>
              <a:spLocks/>
            </p:cNvSpPr>
            <p:nvPr/>
          </p:nvSpPr>
          <p:spPr bwMode="auto">
            <a:xfrm>
              <a:off x="6146800" y="2917824"/>
              <a:ext cx="41275" cy="317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1" y="12"/>
                </a:cxn>
                <a:cxn ang="0">
                  <a:pos x="2" y="6"/>
                </a:cxn>
                <a:cxn ang="0">
                  <a:pos x="11" y="1"/>
                </a:cxn>
                <a:cxn ang="0">
                  <a:pos x="17" y="2"/>
                </a:cxn>
                <a:cxn ang="0">
                  <a:pos x="15" y="8"/>
                </a:cxn>
                <a:cxn ang="0">
                  <a:pos x="6" y="13"/>
                </a:cxn>
                <a:cxn ang="0">
                  <a:pos x="4" y="14"/>
                </a:cxn>
              </a:cxnLst>
              <a:rect l="0" t="0" r="r" b="b"/>
              <a:pathLst>
                <a:path w="18" h="14">
                  <a:moveTo>
                    <a:pt x="4" y="14"/>
                  </a:moveTo>
                  <a:cubicBezTo>
                    <a:pt x="3" y="14"/>
                    <a:pt x="2" y="13"/>
                    <a:pt x="1" y="12"/>
                  </a:cubicBezTo>
                  <a:cubicBezTo>
                    <a:pt x="0" y="10"/>
                    <a:pt x="0" y="8"/>
                    <a:pt x="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18" y="4"/>
                    <a:pt x="17" y="7"/>
                    <a:pt x="15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5" y="14"/>
                    <a:pt x="4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9" name="Freeform 324"/>
            <p:cNvSpPr>
              <a:spLocks/>
            </p:cNvSpPr>
            <p:nvPr/>
          </p:nvSpPr>
          <p:spPr bwMode="auto">
            <a:xfrm>
              <a:off x="5975350" y="2917824"/>
              <a:ext cx="42862" cy="31750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2" y="13"/>
                </a:cxn>
                <a:cxn ang="0">
                  <a:pos x="3" y="8"/>
                </a:cxn>
                <a:cxn ang="0">
                  <a:pos x="1" y="2"/>
                </a:cxn>
                <a:cxn ang="0">
                  <a:pos x="7" y="1"/>
                </a:cxn>
                <a:cxn ang="0">
                  <a:pos x="16" y="6"/>
                </a:cxn>
                <a:cxn ang="0">
                  <a:pos x="17" y="12"/>
                </a:cxn>
                <a:cxn ang="0">
                  <a:pos x="14" y="14"/>
                </a:cxn>
              </a:cxnLst>
              <a:rect l="0" t="0" r="r" b="b"/>
              <a:pathLst>
                <a:path w="19" h="14">
                  <a:moveTo>
                    <a:pt x="14" y="14"/>
                  </a:moveTo>
                  <a:cubicBezTo>
                    <a:pt x="13" y="14"/>
                    <a:pt x="12" y="14"/>
                    <a:pt x="12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8" y="8"/>
                    <a:pt x="19" y="10"/>
                    <a:pt x="17" y="12"/>
                  </a:cubicBezTo>
                  <a:cubicBezTo>
                    <a:pt x="17" y="13"/>
                    <a:pt x="15" y="14"/>
                    <a:pt x="14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0" name="Group 43"/>
          <p:cNvGrpSpPr/>
          <p:nvPr/>
        </p:nvGrpSpPr>
        <p:grpSpPr>
          <a:xfrm>
            <a:off x="5795353" y="3139384"/>
            <a:ext cx="459575" cy="448763"/>
            <a:chOff x="1501776" y="1187450"/>
            <a:chExt cx="269875" cy="263526"/>
          </a:xfrm>
          <a:solidFill>
            <a:schemeClr val="bg1"/>
          </a:solidFill>
        </p:grpSpPr>
        <p:grpSp>
          <p:nvGrpSpPr>
            <p:cNvPr id="41" name="Group 392"/>
            <p:cNvGrpSpPr/>
            <p:nvPr/>
          </p:nvGrpSpPr>
          <p:grpSpPr>
            <a:xfrm>
              <a:off x="1522413" y="1243013"/>
              <a:ext cx="233363" cy="207963"/>
              <a:chOff x="1522413" y="1416049"/>
              <a:chExt cx="233363" cy="207963"/>
            </a:xfrm>
            <a:grpFill/>
          </p:grpSpPr>
          <p:sp>
            <p:nvSpPr>
              <p:cNvPr id="43" name="Oval 85"/>
              <p:cNvSpPr>
                <a:spLocks noChangeArrowheads="1"/>
              </p:cNvSpPr>
              <p:nvPr/>
            </p:nvSpPr>
            <p:spPr bwMode="auto">
              <a:xfrm>
                <a:off x="1625601" y="1539874"/>
                <a:ext cx="22225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3692" tIns="41846" rIns="83692" bIns="4184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72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4" name="Oval 86"/>
              <p:cNvSpPr>
                <a:spLocks noChangeArrowheads="1"/>
              </p:cNvSpPr>
              <p:nvPr/>
            </p:nvSpPr>
            <p:spPr bwMode="auto">
              <a:xfrm>
                <a:off x="1620838" y="1416049"/>
                <a:ext cx="92075" cy="9048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3692" tIns="41846" rIns="83692" bIns="4184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72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5" name="Freeform 87"/>
              <p:cNvSpPr>
                <a:spLocks/>
              </p:cNvSpPr>
              <p:nvPr/>
            </p:nvSpPr>
            <p:spPr bwMode="auto">
              <a:xfrm>
                <a:off x="1577976" y="1522411"/>
                <a:ext cx="177800" cy="101600"/>
              </a:xfrm>
              <a:custGeom>
                <a:avLst/>
                <a:gdLst/>
                <a:ahLst/>
                <a:cxnLst>
                  <a:cxn ang="0">
                    <a:pos x="77" y="42"/>
                  </a:cxn>
                  <a:cxn ang="0">
                    <a:pos x="64" y="7"/>
                  </a:cxn>
                  <a:cxn ang="0">
                    <a:pos x="5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14" y="7"/>
                  </a:cxn>
                  <a:cxn ang="0">
                    <a:pos x="0" y="42"/>
                  </a:cxn>
                  <a:cxn ang="0">
                    <a:pos x="2" y="44"/>
                  </a:cxn>
                  <a:cxn ang="0">
                    <a:pos x="12" y="44"/>
                  </a:cxn>
                  <a:cxn ang="0">
                    <a:pos x="14" y="42"/>
                  </a:cxn>
                  <a:cxn ang="0">
                    <a:pos x="21" y="25"/>
                  </a:cxn>
                  <a:cxn ang="0">
                    <a:pos x="22" y="25"/>
                  </a:cxn>
                  <a:cxn ang="0">
                    <a:pos x="22" y="42"/>
                  </a:cxn>
                  <a:cxn ang="0">
                    <a:pos x="23" y="44"/>
                  </a:cxn>
                  <a:cxn ang="0">
                    <a:pos x="56" y="44"/>
                  </a:cxn>
                  <a:cxn ang="0">
                    <a:pos x="58" y="41"/>
                  </a:cxn>
                  <a:cxn ang="0">
                    <a:pos x="58" y="25"/>
                  </a:cxn>
                  <a:cxn ang="0">
                    <a:pos x="59" y="25"/>
                  </a:cxn>
                  <a:cxn ang="0">
                    <a:pos x="65" y="42"/>
                  </a:cxn>
                  <a:cxn ang="0">
                    <a:pos x="67" y="44"/>
                  </a:cxn>
                  <a:cxn ang="0">
                    <a:pos x="76" y="44"/>
                  </a:cxn>
                  <a:cxn ang="0">
                    <a:pos x="77" y="42"/>
                  </a:cxn>
                </a:cxnLst>
                <a:rect l="0" t="0" r="r" b="b"/>
                <a:pathLst>
                  <a:path w="78" h="44">
                    <a:moveTo>
                      <a:pt x="77" y="42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6"/>
                      <a:pt x="61" y="0"/>
                      <a:pt x="55" y="0"/>
                    </a:cubicBezTo>
                    <a:cubicBezTo>
                      <a:pt x="54" y="0"/>
                      <a:pt x="24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6" y="0"/>
                      <a:pt x="14" y="6"/>
                      <a:pt x="14" y="7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3"/>
                      <a:pt x="0" y="44"/>
                      <a:pt x="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4" y="44"/>
                      <a:pt x="14" y="42"/>
                      <a:pt x="14" y="42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2" y="23"/>
                      <a:pt x="22" y="25"/>
                    </a:cubicBezTo>
                    <a:cubicBezTo>
                      <a:pt x="22" y="29"/>
                      <a:pt x="22" y="37"/>
                      <a:pt x="22" y="42"/>
                    </a:cubicBezTo>
                    <a:cubicBezTo>
                      <a:pt x="22" y="43"/>
                      <a:pt x="22" y="44"/>
                      <a:pt x="23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8" y="44"/>
                      <a:pt x="58" y="43"/>
                      <a:pt x="58" y="41"/>
                    </a:cubicBezTo>
                    <a:cubicBezTo>
                      <a:pt x="58" y="37"/>
                      <a:pt x="58" y="28"/>
                      <a:pt x="58" y="25"/>
                    </a:cubicBezTo>
                    <a:cubicBezTo>
                      <a:pt x="58" y="24"/>
                      <a:pt x="59" y="25"/>
                      <a:pt x="59" y="25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5" y="42"/>
                      <a:pt x="65" y="44"/>
                      <a:pt x="67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7" y="44"/>
                      <a:pt x="78" y="43"/>
                      <a:pt x="77" y="4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3692" tIns="41846" rIns="83692" bIns="4184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72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6" name="Freeform 88"/>
              <p:cNvSpPr>
                <a:spLocks/>
              </p:cNvSpPr>
              <p:nvPr/>
            </p:nvSpPr>
            <p:spPr bwMode="auto">
              <a:xfrm>
                <a:off x="1522413" y="1587499"/>
                <a:ext cx="47625" cy="3651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13"/>
                  </a:cxn>
                  <a:cxn ang="0">
                    <a:pos x="2" y="16"/>
                  </a:cxn>
                  <a:cxn ang="0">
                    <a:pos x="13" y="16"/>
                  </a:cxn>
                  <a:cxn ang="0">
                    <a:pos x="16" y="13"/>
                  </a:cxn>
                  <a:cxn ang="0">
                    <a:pos x="20" y="2"/>
                  </a:cxn>
                  <a:cxn ang="0">
                    <a:pos x="18" y="0"/>
                  </a:cxn>
                </a:cxnLst>
                <a:rect l="0" t="0" r="r" b="b"/>
                <a:pathLst>
                  <a:path w="21" h="16">
                    <a:moveTo>
                      <a:pt x="1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6"/>
                      <a:pt x="16" y="13"/>
                      <a:pt x="16" y="1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0"/>
                      <a:pt x="1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83692" tIns="41846" rIns="83692" bIns="4184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72"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42" name="Freeform 89"/>
            <p:cNvSpPr>
              <a:spLocks/>
            </p:cNvSpPr>
            <p:nvPr/>
          </p:nvSpPr>
          <p:spPr bwMode="auto">
            <a:xfrm>
              <a:off x="1501776" y="1187450"/>
              <a:ext cx="269875" cy="212725"/>
            </a:xfrm>
            <a:custGeom>
              <a:avLst/>
              <a:gdLst/>
              <a:ahLst/>
              <a:cxnLst>
                <a:cxn ang="0">
                  <a:pos x="36" y="74"/>
                </a:cxn>
                <a:cxn ang="0">
                  <a:pos x="12" y="74"/>
                </a:cxn>
                <a:cxn ang="0">
                  <a:pos x="7" y="69"/>
                </a:cxn>
                <a:cxn ang="0">
                  <a:pos x="7" y="13"/>
                </a:cxn>
                <a:cxn ang="0">
                  <a:pos x="12" y="8"/>
                </a:cxn>
                <a:cxn ang="0">
                  <a:pos x="106" y="8"/>
                </a:cxn>
                <a:cxn ang="0">
                  <a:pos x="111" y="13"/>
                </a:cxn>
                <a:cxn ang="0">
                  <a:pos x="111" y="69"/>
                </a:cxn>
                <a:cxn ang="0">
                  <a:pos x="108" y="74"/>
                </a:cxn>
                <a:cxn ang="0">
                  <a:pos x="106" y="76"/>
                </a:cxn>
                <a:cxn ang="0">
                  <a:pos x="112" y="92"/>
                </a:cxn>
                <a:cxn ang="0">
                  <a:pos x="114" y="93"/>
                </a:cxn>
                <a:cxn ang="0">
                  <a:pos x="118" y="88"/>
                </a:cxn>
                <a:cxn ang="0">
                  <a:pos x="118" y="5"/>
                </a:cxn>
                <a:cxn ang="0">
                  <a:pos x="113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0" y="88"/>
                </a:cxn>
                <a:cxn ang="0">
                  <a:pos x="4" y="93"/>
                </a:cxn>
                <a:cxn ang="0">
                  <a:pos x="29" y="93"/>
                </a:cxn>
                <a:cxn ang="0">
                  <a:pos x="32" y="92"/>
                </a:cxn>
                <a:cxn ang="0">
                  <a:pos x="38" y="76"/>
                </a:cxn>
                <a:cxn ang="0">
                  <a:pos x="36" y="74"/>
                </a:cxn>
              </a:cxnLst>
              <a:rect l="0" t="0" r="r" b="b"/>
              <a:pathLst>
                <a:path w="118" h="93">
                  <a:moveTo>
                    <a:pt x="36" y="74"/>
                  </a:moveTo>
                  <a:cubicBezTo>
                    <a:pt x="12" y="74"/>
                    <a:pt x="12" y="74"/>
                    <a:pt x="12" y="74"/>
                  </a:cubicBezTo>
                  <a:cubicBezTo>
                    <a:pt x="9" y="74"/>
                    <a:pt x="7" y="72"/>
                    <a:pt x="7" y="6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0"/>
                    <a:pt x="9" y="8"/>
                    <a:pt x="12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9" y="8"/>
                    <a:pt x="111" y="10"/>
                    <a:pt x="111" y="13"/>
                  </a:cubicBezTo>
                  <a:cubicBezTo>
                    <a:pt x="111" y="69"/>
                    <a:pt x="111" y="69"/>
                    <a:pt x="111" y="69"/>
                  </a:cubicBezTo>
                  <a:cubicBezTo>
                    <a:pt x="111" y="72"/>
                    <a:pt x="110" y="73"/>
                    <a:pt x="108" y="74"/>
                  </a:cubicBezTo>
                  <a:cubicBezTo>
                    <a:pt x="106" y="75"/>
                    <a:pt x="106" y="76"/>
                    <a:pt x="106" y="76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2" y="92"/>
                    <a:pt x="113" y="93"/>
                    <a:pt x="114" y="93"/>
                  </a:cubicBezTo>
                  <a:cubicBezTo>
                    <a:pt x="117" y="93"/>
                    <a:pt x="118" y="91"/>
                    <a:pt x="118" y="88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2"/>
                    <a:pt x="116" y="0"/>
                    <a:pt x="1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1"/>
                    <a:pt x="2" y="93"/>
                    <a:pt x="4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1" y="93"/>
                    <a:pt x="32" y="92"/>
                    <a:pt x="32" y="92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6"/>
                    <a:pt x="38" y="74"/>
                    <a:pt x="36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692" tIns="41846" rIns="83692" bIns="41846" numCol="1" anchor="t" anchorCtr="0" compatLnSpc="1">
              <a:prstTxWarp prst="textNoShape">
                <a:avLst/>
              </a:prstTxWarp>
            </a:bodyPr>
            <a:lstStyle/>
            <a:p>
              <a:endParaRPr lang="en-US" sz="1172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501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1008" y="3483034"/>
            <a:ext cx="9062992" cy="1660466"/>
            <a:chOff x="81008" y="3290950"/>
            <a:chExt cx="8490750" cy="1852550"/>
          </a:xfrm>
        </p:grpSpPr>
        <p:sp>
          <p:nvSpPr>
            <p:cNvPr id="7" name="椭圆 1"/>
            <p:cNvSpPr/>
            <p:nvPr/>
          </p:nvSpPr>
          <p:spPr>
            <a:xfrm rot="390895">
              <a:off x="81008" y="3461955"/>
              <a:ext cx="7796188" cy="1681545"/>
            </a:xfrm>
            <a:custGeom>
              <a:avLst/>
              <a:gdLst>
                <a:gd name="connsiteX0" fmla="*/ 9174732 w 9266172"/>
                <a:gd name="connsiteY0" fmla="*/ 2016224 h 2107664"/>
                <a:gd name="connsiteX1" fmla="*/ 0 w 9266172"/>
                <a:gd name="connsiteY1" fmla="*/ 2016224 h 2107664"/>
                <a:gd name="connsiteX2" fmla="*/ 4587366 w 9266172"/>
                <a:gd name="connsiteY2" fmla="*/ 0 h 2107664"/>
                <a:gd name="connsiteX3" fmla="*/ 9266172 w 9266172"/>
                <a:gd name="connsiteY3" fmla="*/ 2107664 h 2107664"/>
                <a:gd name="connsiteX0" fmla="*/ 0 w 9266172"/>
                <a:gd name="connsiteY0" fmla="*/ 2016224 h 2107664"/>
                <a:gd name="connsiteX1" fmla="*/ 4587366 w 9266172"/>
                <a:gd name="connsiteY1" fmla="*/ 0 h 2107664"/>
                <a:gd name="connsiteX2" fmla="*/ 9266172 w 9266172"/>
                <a:gd name="connsiteY2" fmla="*/ 2107664 h 2107664"/>
                <a:gd name="connsiteX0" fmla="*/ 0 w 9169190"/>
                <a:gd name="connsiteY0" fmla="*/ 2016428 h 2107868"/>
                <a:gd name="connsiteX1" fmla="*/ 4587366 w 9169190"/>
                <a:gd name="connsiteY1" fmla="*/ 204 h 2107868"/>
                <a:gd name="connsiteX2" fmla="*/ 9169190 w 9169190"/>
                <a:gd name="connsiteY2" fmla="*/ 2107868 h 2107868"/>
                <a:gd name="connsiteX0" fmla="*/ 0 w 9113771"/>
                <a:gd name="connsiteY0" fmla="*/ 2016257 h 2052279"/>
                <a:gd name="connsiteX1" fmla="*/ 4587366 w 9113771"/>
                <a:gd name="connsiteY1" fmla="*/ 33 h 2052279"/>
                <a:gd name="connsiteX2" fmla="*/ 9113771 w 9113771"/>
                <a:gd name="connsiteY2" fmla="*/ 2052279 h 2052279"/>
                <a:gd name="connsiteX0" fmla="*/ 0 w 8806989"/>
                <a:gd name="connsiteY0" fmla="*/ 1774455 h 2054680"/>
                <a:gd name="connsiteX1" fmla="*/ 4280584 w 8806989"/>
                <a:gd name="connsiteY1" fmla="*/ 2434 h 2054680"/>
                <a:gd name="connsiteX2" fmla="*/ 8806989 w 8806989"/>
                <a:gd name="connsiteY2" fmla="*/ 2054680 h 2054680"/>
                <a:gd name="connsiteX0" fmla="*/ 0 w 8707106"/>
                <a:gd name="connsiteY0" fmla="*/ 1772658 h 1910899"/>
                <a:gd name="connsiteX1" fmla="*/ 4280584 w 8707106"/>
                <a:gd name="connsiteY1" fmla="*/ 637 h 1910899"/>
                <a:gd name="connsiteX2" fmla="*/ 8707106 w 8707106"/>
                <a:gd name="connsiteY2" fmla="*/ 1910899 h 1910899"/>
                <a:gd name="connsiteX0" fmla="*/ 0 w 8249756"/>
                <a:gd name="connsiteY0" fmla="*/ 1779495 h 1779495"/>
                <a:gd name="connsiteX1" fmla="*/ 4280584 w 8249756"/>
                <a:gd name="connsiteY1" fmla="*/ 7474 h 1779495"/>
                <a:gd name="connsiteX2" fmla="*/ 8249756 w 8249756"/>
                <a:gd name="connsiteY2" fmla="*/ 1454015 h 177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49756" h="1779495">
                  <a:moveTo>
                    <a:pt x="0" y="1779495"/>
                  </a:moveTo>
                  <a:cubicBezTo>
                    <a:pt x="814400" y="587287"/>
                    <a:pt x="2905625" y="61721"/>
                    <a:pt x="4280584" y="7474"/>
                  </a:cubicBezTo>
                  <a:cubicBezTo>
                    <a:pt x="5655543" y="-46773"/>
                    <a:pt x="7343916" y="170367"/>
                    <a:pt x="8249756" y="1454015"/>
                  </a:cubicBezTo>
                </a:path>
              </a:pathLst>
            </a:cu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8" name="椭圆 1"/>
            <p:cNvSpPr/>
            <p:nvPr/>
          </p:nvSpPr>
          <p:spPr>
            <a:xfrm rot="20635502">
              <a:off x="1344120" y="3290950"/>
              <a:ext cx="7227638" cy="1534540"/>
            </a:xfrm>
            <a:custGeom>
              <a:avLst/>
              <a:gdLst>
                <a:gd name="connsiteX0" fmla="*/ 9174732 w 9266172"/>
                <a:gd name="connsiteY0" fmla="*/ 2016224 h 2107664"/>
                <a:gd name="connsiteX1" fmla="*/ 0 w 9266172"/>
                <a:gd name="connsiteY1" fmla="*/ 2016224 h 2107664"/>
                <a:gd name="connsiteX2" fmla="*/ 4587366 w 9266172"/>
                <a:gd name="connsiteY2" fmla="*/ 0 h 2107664"/>
                <a:gd name="connsiteX3" fmla="*/ 9266172 w 9266172"/>
                <a:gd name="connsiteY3" fmla="*/ 2107664 h 2107664"/>
                <a:gd name="connsiteX0" fmla="*/ 0 w 9266172"/>
                <a:gd name="connsiteY0" fmla="*/ 2016224 h 2107664"/>
                <a:gd name="connsiteX1" fmla="*/ 4587366 w 9266172"/>
                <a:gd name="connsiteY1" fmla="*/ 0 h 2107664"/>
                <a:gd name="connsiteX2" fmla="*/ 9266172 w 9266172"/>
                <a:gd name="connsiteY2" fmla="*/ 2107664 h 2107664"/>
                <a:gd name="connsiteX0" fmla="*/ 0 w 9169190"/>
                <a:gd name="connsiteY0" fmla="*/ 2016428 h 2107868"/>
                <a:gd name="connsiteX1" fmla="*/ 4587366 w 9169190"/>
                <a:gd name="connsiteY1" fmla="*/ 204 h 2107868"/>
                <a:gd name="connsiteX2" fmla="*/ 9169190 w 9169190"/>
                <a:gd name="connsiteY2" fmla="*/ 2107868 h 2107868"/>
                <a:gd name="connsiteX0" fmla="*/ 0 w 9113771"/>
                <a:gd name="connsiteY0" fmla="*/ 2016257 h 2052279"/>
                <a:gd name="connsiteX1" fmla="*/ 4587366 w 9113771"/>
                <a:gd name="connsiteY1" fmla="*/ 33 h 2052279"/>
                <a:gd name="connsiteX2" fmla="*/ 9113771 w 9113771"/>
                <a:gd name="connsiteY2" fmla="*/ 2052279 h 2052279"/>
                <a:gd name="connsiteX0" fmla="*/ 0 w 8696118"/>
                <a:gd name="connsiteY0" fmla="*/ 2023955 h 2023955"/>
                <a:gd name="connsiteX1" fmla="*/ 4587366 w 8696118"/>
                <a:gd name="connsiteY1" fmla="*/ 7731 h 2023955"/>
                <a:gd name="connsiteX2" fmla="*/ 8696118 w 8696118"/>
                <a:gd name="connsiteY2" fmla="*/ 1608004 h 2023955"/>
                <a:gd name="connsiteX0" fmla="*/ 0 w 7971791"/>
                <a:gd name="connsiteY0" fmla="*/ 1504587 h 1600828"/>
                <a:gd name="connsiteX1" fmla="*/ 3863039 w 7971791"/>
                <a:gd name="connsiteY1" fmla="*/ 555 h 1600828"/>
                <a:gd name="connsiteX2" fmla="*/ 7971791 w 7971791"/>
                <a:gd name="connsiteY2" fmla="*/ 1600828 h 1600828"/>
                <a:gd name="connsiteX0" fmla="*/ 0 w 7582167"/>
                <a:gd name="connsiteY0" fmla="*/ 1088149 h 1643775"/>
                <a:gd name="connsiteX1" fmla="*/ 3473415 w 7582167"/>
                <a:gd name="connsiteY1" fmla="*/ 43502 h 1643775"/>
                <a:gd name="connsiteX2" fmla="*/ 7582167 w 7582167"/>
                <a:gd name="connsiteY2" fmla="*/ 1643775 h 1643775"/>
                <a:gd name="connsiteX0" fmla="*/ 0 w 7582167"/>
                <a:gd name="connsiteY0" fmla="*/ 1053041 h 1608667"/>
                <a:gd name="connsiteX1" fmla="*/ 3473415 w 7582167"/>
                <a:gd name="connsiteY1" fmla="*/ 8394 h 1608667"/>
                <a:gd name="connsiteX2" fmla="*/ 7582167 w 7582167"/>
                <a:gd name="connsiteY2" fmla="*/ 1608667 h 160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82167" h="1608667">
                  <a:moveTo>
                    <a:pt x="0" y="1053041"/>
                  </a:moveTo>
                  <a:cubicBezTo>
                    <a:pt x="341122" y="610525"/>
                    <a:pt x="2209720" y="-84210"/>
                    <a:pt x="3473415" y="8394"/>
                  </a:cubicBezTo>
                  <a:cubicBezTo>
                    <a:pt x="4737110" y="100998"/>
                    <a:pt x="6676327" y="325019"/>
                    <a:pt x="7582167" y="1608667"/>
                  </a:cubicBezTo>
                </a:path>
              </a:pathLst>
            </a:cu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404" tIns="43202" rIns="86404" bIns="43202"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9" name="椭圆 8"/>
          <p:cNvSpPr/>
          <p:nvPr/>
        </p:nvSpPr>
        <p:spPr>
          <a:xfrm>
            <a:off x="4067944" y="2355726"/>
            <a:ext cx="1120598" cy="1120531"/>
          </a:xfrm>
          <a:prstGeom prst="ellipse">
            <a:avLst/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0" name="椭圆 9"/>
          <p:cNvSpPr/>
          <p:nvPr/>
        </p:nvSpPr>
        <p:spPr>
          <a:xfrm>
            <a:off x="5844160" y="3483920"/>
            <a:ext cx="816072" cy="81602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1" name="椭圆 10"/>
          <p:cNvSpPr/>
          <p:nvPr/>
        </p:nvSpPr>
        <p:spPr>
          <a:xfrm>
            <a:off x="7207810" y="2759334"/>
            <a:ext cx="748566" cy="748520"/>
          </a:xfrm>
          <a:prstGeom prst="ellipse">
            <a:avLst/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2" name="椭圆 11"/>
          <p:cNvSpPr/>
          <p:nvPr/>
        </p:nvSpPr>
        <p:spPr>
          <a:xfrm>
            <a:off x="2051720" y="3297897"/>
            <a:ext cx="786070" cy="78602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3" name="文本框 3"/>
          <p:cNvSpPr txBox="1"/>
          <p:nvPr/>
        </p:nvSpPr>
        <p:spPr>
          <a:xfrm>
            <a:off x="877577" y="1033075"/>
            <a:ext cx="7942895" cy="1250643"/>
          </a:xfrm>
          <a:prstGeom prst="rect">
            <a:avLst/>
          </a:prstGeom>
          <a:noFill/>
        </p:spPr>
        <p:txBody>
          <a:bodyPr wrap="square" lIns="86404" tIns="43202" rIns="86404" bIns="43202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单机添加文本标题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中的所有颜色板式均可编辑替换，可以根据自己的需要更换自己喜欢的颜色与修改图表的布局，适当的增加或删除部分内容，以让您的报告内容更加生动形象，像工作报告总结之类演示文稿的，在修改模板或利用模板内容时，尽量简洁大方，动画效果到不一定占主要因素。</a:t>
            </a: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646558" y="1056100"/>
            <a:ext cx="229520" cy="174005"/>
          </a:xfrm>
          <a:custGeom>
            <a:avLst/>
            <a:gdLst>
              <a:gd name="T0" fmla="*/ 2147483646 w 4811"/>
              <a:gd name="T1" fmla="*/ 0 h 3654"/>
              <a:gd name="T2" fmla="*/ 2147483646 w 4811"/>
              <a:gd name="T3" fmla="*/ 2147483646 h 3654"/>
              <a:gd name="T4" fmla="*/ 2147483646 w 4811"/>
              <a:gd name="T5" fmla="*/ 2147483646 h 3654"/>
              <a:gd name="T6" fmla="*/ 2147483646 w 4811"/>
              <a:gd name="T7" fmla="*/ 2147483646 h 3654"/>
              <a:gd name="T8" fmla="*/ 2147483646 w 4811"/>
              <a:gd name="T9" fmla="*/ 2147483646 h 3654"/>
              <a:gd name="T10" fmla="*/ 2147483646 w 4811"/>
              <a:gd name="T11" fmla="*/ 2147483646 h 3654"/>
              <a:gd name="T12" fmla="*/ 2147483646 w 4811"/>
              <a:gd name="T13" fmla="*/ 2147483646 h 3654"/>
              <a:gd name="T14" fmla="*/ 2147483646 w 4811"/>
              <a:gd name="T15" fmla="*/ 2147483646 h 3654"/>
              <a:gd name="T16" fmla="*/ 2147483646 w 4811"/>
              <a:gd name="T17" fmla="*/ 2147483646 h 3654"/>
              <a:gd name="T18" fmla="*/ 2147483646 w 4811"/>
              <a:gd name="T19" fmla="*/ 0 h 3654"/>
              <a:gd name="T20" fmla="*/ 2147483646 w 4811"/>
              <a:gd name="T21" fmla="*/ 0 h 3654"/>
              <a:gd name="T22" fmla="*/ 2147483646 w 4811"/>
              <a:gd name="T23" fmla="*/ 2147483646 h 3654"/>
              <a:gd name="T24" fmla="*/ 2147483646 w 4811"/>
              <a:gd name="T25" fmla="*/ 2147483646 h 3654"/>
              <a:gd name="T26" fmla="*/ 2147483646 w 4811"/>
              <a:gd name="T27" fmla="*/ 2147483646 h 3654"/>
              <a:gd name="T28" fmla="*/ 2147483646 w 4811"/>
              <a:gd name="T29" fmla="*/ 2147483646 h 3654"/>
              <a:gd name="T30" fmla="*/ 2147483646 w 4811"/>
              <a:gd name="T31" fmla="*/ 2147483646 h 3654"/>
              <a:gd name="T32" fmla="*/ 0 w 4811"/>
              <a:gd name="T33" fmla="*/ 2147483646 h 3654"/>
              <a:gd name="T34" fmla="*/ 0 w 4811"/>
              <a:gd name="T35" fmla="*/ 2147483646 h 3654"/>
              <a:gd name="T36" fmla="*/ 2147483646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lIns="86404" tIns="43202" rIns="86404" bIns="43202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6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141105" y="1894637"/>
            <a:ext cx="4863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48655" y="2664078"/>
            <a:ext cx="4167843" cy="483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>
                <a:ln w="317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Subtitle you can enter it here, the best control in less than two hundred words, general text input, thank you for your use</a:t>
            </a:r>
            <a:endParaRPr lang="zh-CN" altLang="en-US" sz="900" dirty="0">
              <a:ln w="317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391240" y="3297139"/>
            <a:ext cx="975535" cy="257572"/>
          </a:xfrm>
          <a:prstGeom prst="roundRect">
            <a:avLst>
              <a:gd name="adj" fmla="val 50000"/>
            </a:avLst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550314" y="3297139"/>
            <a:ext cx="975535" cy="257572"/>
          </a:xfrm>
          <a:prstGeom prst="roundRect">
            <a:avLst>
              <a:gd name="adj" fmla="val 50000"/>
            </a:avLst>
          </a:prstGeom>
          <a:solidFill>
            <a:srgbClr val="67362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2017.03.23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417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2" presetID="2" presetClass="entr" presetSubtype="1" accel="70000" fill="hold" grpId="0" nodeType="afterEffect" p14:presetBounceEnd="7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 animBg="1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2" presetID="2" presetClass="entr" presetSubtype="1" accel="7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 animBg="1"/>
          <p:bldP spid="1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1350169"/>
            <a:ext cx="9144000" cy="2688431"/>
            <a:chOff x="0" y="1350169"/>
            <a:chExt cx="9144000" cy="2688431"/>
          </a:xfrm>
        </p:grpSpPr>
        <p:sp>
          <p:nvSpPr>
            <p:cNvPr id="19" name="矩形 18"/>
            <p:cNvSpPr/>
            <p:nvPr/>
          </p:nvSpPr>
          <p:spPr bwMode="auto">
            <a:xfrm>
              <a:off x="0" y="1350169"/>
              <a:ext cx="9144000" cy="2601516"/>
            </a:xfrm>
            <a:prstGeom prst="rect">
              <a:avLst/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梯形 21"/>
            <p:cNvSpPr/>
            <p:nvPr/>
          </p:nvSpPr>
          <p:spPr bwMode="auto">
            <a:xfrm flipV="1">
              <a:off x="0" y="3951685"/>
              <a:ext cx="9144000" cy="86915"/>
            </a:xfrm>
            <a:prstGeom prst="trapezoid">
              <a:avLst>
                <a:gd name="adj" fmla="val 145666"/>
              </a:avLst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 bwMode="auto">
          <a:xfrm rot="16200000">
            <a:off x="157757" y="1906787"/>
            <a:ext cx="1279922" cy="1266825"/>
          </a:xfrm>
          <a:custGeom>
            <a:avLst/>
            <a:gdLst>
              <a:gd name="connsiteX0" fmla="*/ 1705986 w 1705986"/>
              <a:gd name="connsiteY0" fmla="*/ 216563 h 1689330"/>
              <a:gd name="connsiteX1" fmla="*/ 505050 w 1705986"/>
              <a:gd name="connsiteY1" fmla="*/ 1417499 h 1689330"/>
              <a:gd name="connsiteX2" fmla="*/ 1511351 w 1705986"/>
              <a:gd name="connsiteY2" fmla="*/ 1417499 h 1689330"/>
              <a:gd name="connsiteX3" fmla="*/ 1511351 w 1705986"/>
              <a:gd name="connsiteY3" fmla="*/ 1689330 h 1689330"/>
              <a:gd name="connsiteX4" fmla="*/ 0 w 1705986"/>
              <a:gd name="connsiteY4" fmla="*/ 1689330 h 1689330"/>
              <a:gd name="connsiteX5" fmla="*/ 0 w 1705986"/>
              <a:gd name="connsiteY5" fmla="*/ 177983 h 1689330"/>
              <a:gd name="connsiteX6" fmla="*/ 258516 w 1705986"/>
              <a:gd name="connsiteY6" fmla="*/ 177983 h 1689330"/>
              <a:gd name="connsiteX7" fmla="*/ 258516 w 1705986"/>
              <a:gd name="connsiteY7" fmla="*/ 1230907 h 1689330"/>
              <a:gd name="connsiteX8" fmla="*/ 1489423 w 1705986"/>
              <a:gd name="connsiteY8" fmla="*/ 0 h 168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5986" h="1689330">
                <a:moveTo>
                  <a:pt x="1705986" y="216563"/>
                </a:moveTo>
                <a:lnTo>
                  <a:pt x="505050" y="1417499"/>
                </a:lnTo>
                <a:lnTo>
                  <a:pt x="1511351" y="1417499"/>
                </a:lnTo>
                <a:lnTo>
                  <a:pt x="1511351" y="1689330"/>
                </a:lnTo>
                <a:lnTo>
                  <a:pt x="0" y="1689330"/>
                </a:lnTo>
                <a:lnTo>
                  <a:pt x="0" y="177983"/>
                </a:lnTo>
                <a:lnTo>
                  <a:pt x="258516" y="177983"/>
                </a:lnTo>
                <a:lnTo>
                  <a:pt x="258516" y="1230907"/>
                </a:lnTo>
                <a:lnTo>
                  <a:pt x="1489423" y="0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833926" y="2189262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一、添加标题内容</a:t>
            </a:r>
            <a:endParaRPr lang="zh-CN" altLang="en-US" sz="54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15596" y="3137001"/>
            <a:ext cx="3702352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ln w="31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you can enter it here, the best control in less than two hundred words, general text input, thank you for your use</a:t>
            </a:r>
            <a:endParaRPr lang="zh-CN" altLang="en-US" sz="800" dirty="0">
              <a:ln w="3175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1608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1" accel="70000" fill="hold" grpId="0" nodeType="afterEffect" p14:presetBounceEnd="7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0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1" accel="7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0" grpId="0"/>
          <p:bldP spid="2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2500759" y="1067991"/>
            <a:ext cx="5413194" cy="72000"/>
          </a:xfrm>
          <a:prstGeom prst="rect">
            <a:avLst/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2420542" y="1244147"/>
            <a:ext cx="5760640" cy="483331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根据自己的需要添加适当的文字，据研究，在幻灯片中，一页的文字最好不要超过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字，模板中的所有颜色板式均可编辑替换，可以根据自己的需要更换自己喜欢的颜色与修改图表的布局，适当的增加或删除部分内容</a:t>
            </a:r>
          </a:p>
        </p:txBody>
      </p:sp>
      <p:sp>
        <p:nvSpPr>
          <p:cNvPr id="8" name="泪滴形 7"/>
          <p:cNvSpPr/>
          <p:nvPr/>
        </p:nvSpPr>
        <p:spPr>
          <a:xfrm>
            <a:off x="1186965" y="1059582"/>
            <a:ext cx="1008000" cy="1008000"/>
          </a:xfrm>
          <a:prstGeom prst="teardrop">
            <a:avLst/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7" rIns="0" bIns="45717" rtlCol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泪滴形 8"/>
          <p:cNvSpPr/>
          <p:nvPr/>
        </p:nvSpPr>
        <p:spPr>
          <a:xfrm>
            <a:off x="1186965" y="2319778"/>
            <a:ext cx="1008000" cy="1008000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7" rIns="0" bIns="45717" rtlCol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泪滴形 9"/>
          <p:cNvSpPr/>
          <p:nvPr/>
        </p:nvSpPr>
        <p:spPr>
          <a:xfrm>
            <a:off x="1186965" y="3579974"/>
            <a:ext cx="1008000" cy="1008000"/>
          </a:xfrm>
          <a:prstGeom prst="teardrop">
            <a:avLst/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7" rIns="0" bIns="45717" rtlCol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2500759" y="2283718"/>
            <a:ext cx="5413194" cy="7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2420542" y="2477045"/>
            <a:ext cx="5760640" cy="507825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根据自己的需要添加适当的文字，据研究，在幻灯片中，一页的文字最好不要超过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字，模板中的所有颜色板式均可编辑替换，可以根据自己的需要更换自己喜欢的颜色与修改图表的布局，适当的增加或删除部分内容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2500759" y="3561680"/>
            <a:ext cx="5413194" cy="72000"/>
          </a:xfrm>
          <a:prstGeom prst="rect">
            <a:avLst/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2420542" y="3764427"/>
            <a:ext cx="5760640" cy="483331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根据自己的需要添加适当的文字，据研究，在幻灯片中，一页的文字最好不要超过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字，模板中的所有颜色板式均可编辑替换，可以根据自己的需要更换自己喜欢的颜色与修改图表的布局，适当的增加或删除部分内容</a:t>
            </a:r>
          </a:p>
        </p:txBody>
      </p:sp>
    </p:spTree>
    <p:extLst>
      <p:ext uri="{BB962C8B-B14F-4D97-AF65-F5344CB8AC3E}">
        <p14:creationId xmlns:p14="http://schemas.microsoft.com/office/powerpoint/2010/main" val="312550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7" name="椭圆 26"/>
          <p:cNvSpPr/>
          <p:nvPr/>
        </p:nvSpPr>
        <p:spPr>
          <a:xfrm>
            <a:off x="952699" y="1590729"/>
            <a:ext cx="2133483" cy="2133483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581454" y="1590729"/>
            <a:ext cx="2133483" cy="2133483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210210" y="1590729"/>
            <a:ext cx="2133483" cy="2133483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2484551" y="1660575"/>
            <a:ext cx="471461" cy="473049"/>
            <a:chOff x="2484120" y="1661160"/>
            <a:chExt cx="472440" cy="472440"/>
          </a:xfrm>
        </p:grpSpPr>
        <p:sp>
          <p:nvSpPr>
            <p:cNvPr id="31" name="椭圆 30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2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84234" cy="307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b="1" dirty="0">
                  <a:solidFill>
                    <a:schemeClr val="bg1"/>
                  </a:solidFill>
                  <a:latin typeface="Helvetica" panose="020B0604020202020204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0"/>
          <p:cNvGrpSpPr>
            <a:grpSpLocks/>
          </p:cNvGrpSpPr>
          <p:nvPr/>
        </p:nvGrpSpPr>
        <p:grpSpPr bwMode="auto">
          <a:xfrm>
            <a:off x="5151408" y="1660575"/>
            <a:ext cx="471461" cy="473049"/>
            <a:chOff x="5151120" y="1661160"/>
            <a:chExt cx="472440" cy="472440"/>
          </a:xfrm>
        </p:grpSpPr>
        <p:sp>
          <p:nvSpPr>
            <p:cNvPr id="34" name="椭圆 33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5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84234" cy="307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b="1" dirty="0">
                  <a:solidFill>
                    <a:schemeClr val="bg1"/>
                  </a:solidFill>
                  <a:latin typeface="Helvetica" panose="020B0604020202020204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1"/>
          <p:cNvGrpSpPr>
            <a:grpSpLocks/>
          </p:cNvGrpSpPr>
          <p:nvPr/>
        </p:nvGrpSpPr>
        <p:grpSpPr bwMode="auto">
          <a:xfrm>
            <a:off x="7856356" y="1660575"/>
            <a:ext cx="471461" cy="473049"/>
            <a:chOff x="7856220" y="1661160"/>
            <a:chExt cx="472440" cy="472440"/>
          </a:xfrm>
        </p:grpSpPr>
        <p:sp>
          <p:nvSpPr>
            <p:cNvPr id="37" name="椭圆 36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8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84234" cy="307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b="1">
                  <a:solidFill>
                    <a:schemeClr val="bg1"/>
                  </a:solidFill>
                  <a:latin typeface="Helvetica" panose="020B0604020202020204" pitchFamily="34" charset="0"/>
                </a:rPr>
                <a:t>03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9" name="TextBox 15"/>
          <p:cNvSpPr txBox="1"/>
          <p:nvPr/>
        </p:nvSpPr>
        <p:spPr>
          <a:xfrm>
            <a:off x="1193027" y="4110834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0" name="TextBox 16"/>
          <p:cNvSpPr txBox="1"/>
          <p:nvPr/>
        </p:nvSpPr>
        <p:spPr>
          <a:xfrm>
            <a:off x="1193028" y="3882759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1" name="TextBox 15"/>
          <p:cNvSpPr txBox="1"/>
          <p:nvPr/>
        </p:nvSpPr>
        <p:spPr>
          <a:xfrm>
            <a:off x="3895587" y="4110834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2" name="TextBox 16"/>
          <p:cNvSpPr txBox="1"/>
          <p:nvPr/>
        </p:nvSpPr>
        <p:spPr>
          <a:xfrm>
            <a:off x="3895588" y="3882759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3" name="TextBox 15"/>
          <p:cNvSpPr txBox="1"/>
          <p:nvPr/>
        </p:nvSpPr>
        <p:spPr>
          <a:xfrm>
            <a:off x="6449134" y="4110834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4" name="TextBox 16"/>
          <p:cNvSpPr txBox="1"/>
          <p:nvPr/>
        </p:nvSpPr>
        <p:spPr>
          <a:xfrm>
            <a:off x="6449134" y="3882759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11989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3771" y="1527682"/>
            <a:ext cx="2431085" cy="671243"/>
            <a:chOff x="6797790" y="1871700"/>
            <a:chExt cx="3241447" cy="894990"/>
          </a:xfrm>
        </p:grpSpPr>
        <p:sp>
          <p:nvSpPr>
            <p:cNvPr id="7" name="文本框 6"/>
            <p:cNvSpPr txBox="1"/>
            <p:nvPr/>
          </p:nvSpPr>
          <p:spPr>
            <a:xfrm>
              <a:off x="8767093" y="1871700"/>
              <a:ext cx="127214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rgbClr val="4545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797790" y="2238084"/>
              <a:ext cx="3241447" cy="528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99137" y="2948234"/>
            <a:ext cx="2431085" cy="671243"/>
            <a:chOff x="6797790" y="1871700"/>
            <a:chExt cx="3241447" cy="894990"/>
          </a:xfrm>
        </p:grpSpPr>
        <p:sp>
          <p:nvSpPr>
            <p:cNvPr id="10" name="文本框 9"/>
            <p:cNvSpPr txBox="1"/>
            <p:nvPr/>
          </p:nvSpPr>
          <p:spPr>
            <a:xfrm>
              <a:off x="8767093" y="1871700"/>
              <a:ext cx="127214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rgbClr val="4545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797790" y="2238084"/>
              <a:ext cx="3241447" cy="528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65814" y="1527682"/>
            <a:ext cx="2431085" cy="671243"/>
            <a:chOff x="6797790" y="1871700"/>
            <a:chExt cx="3241447" cy="894990"/>
          </a:xfrm>
        </p:grpSpPr>
        <p:sp>
          <p:nvSpPr>
            <p:cNvPr id="13" name="文本框 12"/>
            <p:cNvSpPr txBox="1"/>
            <p:nvPr/>
          </p:nvSpPr>
          <p:spPr>
            <a:xfrm>
              <a:off x="6797790" y="1871700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rgbClr val="6736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6797790" y="2238084"/>
              <a:ext cx="3241447" cy="528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21180" y="2923756"/>
            <a:ext cx="2431085" cy="671243"/>
            <a:chOff x="6797790" y="1871700"/>
            <a:chExt cx="3241447" cy="894990"/>
          </a:xfrm>
        </p:grpSpPr>
        <p:sp>
          <p:nvSpPr>
            <p:cNvPr id="16" name="文本框 15"/>
            <p:cNvSpPr txBox="1"/>
            <p:nvPr/>
          </p:nvSpPr>
          <p:spPr>
            <a:xfrm>
              <a:off x="6797790" y="1871700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rgbClr val="6736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797790" y="2238084"/>
              <a:ext cx="3241447" cy="528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79117" y="3545254"/>
            <a:ext cx="822815" cy="1598246"/>
            <a:chOff x="5838823" y="4727005"/>
            <a:chExt cx="1097086" cy="2130994"/>
          </a:xfrm>
          <a:solidFill>
            <a:srgbClr val="673628"/>
          </a:solidFill>
        </p:grpSpPr>
        <p:sp>
          <p:nvSpPr>
            <p:cNvPr id="19" name="任意多边形 18"/>
            <p:cNvSpPr/>
            <p:nvPr/>
          </p:nvSpPr>
          <p:spPr>
            <a:xfrm>
              <a:off x="5838823" y="4727005"/>
              <a:ext cx="1097086" cy="2130994"/>
            </a:xfrm>
            <a:custGeom>
              <a:avLst/>
              <a:gdLst>
                <a:gd name="connsiteX0" fmla="*/ 571741 w 1097086"/>
                <a:gd name="connsiteY0" fmla="*/ 0 h 2130994"/>
                <a:gd name="connsiteX1" fmla="*/ 1097086 w 1097086"/>
                <a:gd name="connsiteY1" fmla="*/ 0 h 2130994"/>
                <a:gd name="connsiteX2" fmla="*/ 1097086 w 1097086"/>
                <a:gd name="connsiteY2" fmla="*/ 525345 h 2130994"/>
                <a:gd name="connsiteX3" fmla="*/ 1012897 w 1097086"/>
                <a:gd name="connsiteY3" fmla="*/ 441157 h 2130994"/>
                <a:gd name="connsiteX4" fmla="*/ 473932 w 1097086"/>
                <a:gd name="connsiteY4" fmla="*/ 980121 h 2130994"/>
                <a:gd name="connsiteX5" fmla="*/ 473932 w 1097086"/>
                <a:gd name="connsiteY5" fmla="*/ 1492820 h 2130994"/>
                <a:gd name="connsiteX6" fmla="*/ 473931 w 1097086"/>
                <a:gd name="connsiteY6" fmla="*/ 1492820 h 2130994"/>
                <a:gd name="connsiteX7" fmla="*/ 473931 w 1097086"/>
                <a:gd name="connsiteY7" fmla="*/ 2130994 h 2130994"/>
                <a:gd name="connsiteX8" fmla="*/ 0 w 1097086"/>
                <a:gd name="connsiteY8" fmla="*/ 2130994 h 2130994"/>
                <a:gd name="connsiteX9" fmla="*/ 0 w 1097086"/>
                <a:gd name="connsiteY9" fmla="*/ 1111819 h 2130994"/>
                <a:gd name="connsiteX10" fmla="*/ 1 w 1097086"/>
                <a:gd name="connsiteY10" fmla="*/ 1111819 h 2130994"/>
                <a:gd name="connsiteX11" fmla="*/ 1 w 1097086"/>
                <a:gd name="connsiteY11" fmla="*/ 730820 h 2130994"/>
                <a:gd name="connsiteX12" fmla="*/ 19499 w 1097086"/>
                <a:gd name="connsiteY12" fmla="*/ 730820 h 2130994"/>
                <a:gd name="connsiteX13" fmla="*/ 14399 w 1097086"/>
                <a:gd name="connsiteY13" fmla="*/ 725720 h 2130994"/>
                <a:gd name="connsiteX14" fmla="*/ 655930 w 1097086"/>
                <a:gd name="connsiteY14" fmla="*/ 84189 h 213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7086" h="2130994">
                  <a:moveTo>
                    <a:pt x="571741" y="0"/>
                  </a:moveTo>
                  <a:lnTo>
                    <a:pt x="1097086" y="0"/>
                  </a:lnTo>
                  <a:lnTo>
                    <a:pt x="1097086" y="525345"/>
                  </a:lnTo>
                  <a:lnTo>
                    <a:pt x="1012897" y="441157"/>
                  </a:lnTo>
                  <a:lnTo>
                    <a:pt x="473932" y="980121"/>
                  </a:lnTo>
                  <a:lnTo>
                    <a:pt x="473932" y="1492820"/>
                  </a:lnTo>
                  <a:lnTo>
                    <a:pt x="473931" y="1492820"/>
                  </a:lnTo>
                  <a:lnTo>
                    <a:pt x="473931" y="2130994"/>
                  </a:lnTo>
                  <a:lnTo>
                    <a:pt x="0" y="2130994"/>
                  </a:lnTo>
                  <a:lnTo>
                    <a:pt x="0" y="1111819"/>
                  </a:lnTo>
                  <a:lnTo>
                    <a:pt x="1" y="1111819"/>
                  </a:lnTo>
                  <a:lnTo>
                    <a:pt x="1" y="730820"/>
                  </a:lnTo>
                  <a:lnTo>
                    <a:pt x="19499" y="730820"/>
                  </a:lnTo>
                  <a:lnTo>
                    <a:pt x="14399" y="725720"/>
                  </a:lnTo>
                  <a:lnTo>
                    <a:pt x="655930" y="841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 rot="18900000">
              <a:off x="5921866" y="5082402"/>
              <a:ext cx="936581" cy="33094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01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01</a:t>
              </a:r>
              <a:endParaRPr lang="zh-CN" altLang="en-US" sz="101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83330" y="2520211"/>
            <a:ext cx="959052" cy="557213"/>
            <a:chOff x="5844440" y="3360281"/>
            <a:chExt cx="1278736" cy="742950"/>
          </a:xfrm>
          <a:solidFill>
            <a:srgbClr val="673628"/>
          </a:solidFill>
        </p:grpSpPr>
        <p:sp>
          <p:nvSpPr>
            <p:cNvPr id="22" name="右箭头 21"/>
            <p:cNvSpPr/>
            <p:nvPr/>
          </p:nvSpPr>
          <p:spPr>
            <a:xfrm rot="18900000">
              <a:off x="5844440" y="3360281"/>
              <a:ext cx="1278736" cy="742950"/>
            </a:xfrm>
            <a:prstGeom prst="rightArrow">
              <a:avLst>
                <a:gd name="adj1" fmla="val 67949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rot="18900000">
              <a:off x="5945871" y="3643111"/>
              <a:ext cx="936581" cy="33094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01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03</a:t>
              </a:r>
              <a:endParaRPr lang="zh-CN" altLang="en-US" sz="101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19880" y="1783211"/>
            <a:ext cx="557213" cy="959052"/>
            <a:chOff x="5226507" y="2377614"/>
            <a:chExt cx="742950" cy="12787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右箭头 24"/>
            <p:cNvSpPr/>
            <p:nvPr/>
          </p:nvSpPr>
          <p:spPr>
            <a:xfrm rot="13500000">
              <a:off x="4958614" y="2645507"/>
              <a:ext cx="1278736" cy="742950"/>
            </a:xfrm>
            <a:prstGeom prst="rightArrow">
              <a:avLst>
                <a:gd name="adj1" fmla="val 67949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 rot="2700000">
              <a:off x="5240321" y="2931519"/>
              <a:ext cx="936581" cy="33094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01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04</a:t>
              </a:r>
              <a:endParaRPr lang="zh-CN" altLang="en-US" sz="101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19880" y="2868725"/>
            <a:ext cx="557213" cy="959052"/>
            <a:chOff x="5226507" y="3824966"/>
            <a:chExt cx="742950" cy="127873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" name="右箭头 27"/>
            <p:cNvSpPr/>
            <p:nvPr/>
          </p:nvSpPr>
          <p:spPr>
            <a:xfrm rot="13500000">
              <a:off x="4958614" y="4092859"/>
              <a:ext cx="1278736" cy="742950"/>
            </a:xfrm>
            <a:prstGeom prst="rightArrow">
              <a:avLst>
                <a:gd name="adj1" fmla="val 67949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2700000">
              <a:off x="5176437" y="4357886"/>
              <a:ext cx="936581" cy="33094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01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 02</a:t>
              </a:r>
              <a:endParaRPr lang="zh-CN" altLang="en-US" sz="101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36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Freeform 37"/>
          <p:cNvSpPr>
            <a:spLocks noEditPoints="1"/>
          </p:cNvSpPr>
          <p:nvPr/>
        </p:nvSpPr>
        <p:spPr bwMode="auto">
          <a:xfrm>
            <a:off x="4375150" y="2028825"/>
            <a:ext cx="465138" cy="387350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rgbClr val="673628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7" name="Freeform 47"/>
          <p:cNvSpPr>
            <a:spLocks noChangeAspect="1" noEditPoints="1"/>
          </p:cNvSpPr>
          <p:nvPr/>
        </p:nvSpPr>
        <p:spPr bwMode="auto">
          <a:xfrm>
            <a:off x="5005388" y="2690813"/>
            <a:ext cx="479425" cy="388937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8" name="Freeform 42"/>
          <p:cNvSpPr>
            <a:spLocks noChangeAspect="1" noEditPoints="1"/>
          </p:cNvSpPr>
          <p:nvPr/>
        </p:nvSpPr>
        <p:spPr bwMode="auto">
          <a:xfrm>
            <a:off x="3770313" y="2690813"/>
            <a:ext cx="303212" cy="388937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9" name="组合 40"/>
          <p:cNvGrpSpPr>
            <a:grpSpLocks noChangeAspect="1"/>
          </p:cNvGrpSpPr>
          <p:nvPr/>
        </p:nvGrpSpPr>
        <p:grpSpPr>
          <a:xfrm>
            <a:off x="4344718" y="3303803"/>
            <a:ext cx="449680" cy="388800"/>
            <a:chOff x="5169548" y="3637977"/>
            <a:chExt cx="674520" cy="583200"/>
          </a:xfrm>
          <a:solidFill>
            <a:srgbClr val="673628"/>
          </a:solidFill>
        </p:grpSpPr>
        <p:sp>
          <p:nvSpPr>
            <p:cNvPr id="10" name="Freeform 52"/>
            <p:cNvSpPr>
              <a:spLocks noEditPoints="1"/>
            </p:cNvSpPr>
            <p:nvPr/>
          </p:nvSpPr>
          <p:spPr bwMode="auto">
            <a:xfrm>
              <a:off x="5284736" y="3885993"/>
              <a:ext cx="456598" cy="250091"/>
            </a:xfrm>
            <a:custGeom>
              <a:avLst/>
              <a:gdLst>
                <a:gd name="T0" fmla="*/ 148 w 186"/>
                <a:gd name="T1" fmla="*/ 81 h 102"/>
                <a:gd name="T2" fmla="*/ 92 w 186"/>
                <a:gd name="T3" fmla="*/ 88 h 102"/>
                <a:gd name="T4" fmla="*/ 92 w 186"/>
                <a:gd name="T5" fmla="*/ 64 h 102"/>
                <a:gd name="T6" fmla="*/ 148 w 186"/>
                <a:gd name="T7" fmla="*/ 71 h 102"/>
                <a:gd name="T8" fmla="*/ 92 w 186"/>
                <a:gd name="T9" fmla="*/ 64 h 102"/>
                <a:gd name="T10" fmla="*/ 186 w 186"/>
                <a:gd name="T11" fmla="*/ 44 h 102"/>
                <a:gd name="T12" fmla="*/ 92 w 186"/>
                <a:gd name="T13" fmla="*/ 51 h 102"/>
                <a:gd name="T14" fmla="*/ 92 w 186"/>
                <a:gd name="T15" fmla="*/ 25 h 102"/>
                <a:gd name="T16" fmla="*/ 186 w 186"/>
                <a:gd name="T17" fmla="*/ 32 h 102"/>
                <a:gd name="T18" fmla="*/ 92 w 186"/>
                <a:gd name="T19" fmla="*/ 25 h 102"/>
                <a:gd name="T20" fmla="*/ 186 w 186"/>
                <a:gd name="T21" fmla="*/ 6 h 102"/>
                <a:gd name="T22" fmla="*/ 92 w 186"/>
                <a:gd name="T23" fmla="*/ 13 h 102"/>
                <a:gd name="T24" fmla="*/ 28 w 186"/>
                <a:gd name="T25" fmla="*/ 3 h 102"/>
                <a:gd name="T26" fmla="*/ 26 w 186"/>
                <a:gd name="T27" fmla="*/ 4 h 102"/>
                <a:gd name="T28" fmla="*/ 25 w 186"/>
                <a:gd name="T29" fmla="*/ 4 h 102"/>
                <a:gd name="T30" fmla="*/ 24 w 186"/>
                <a:gd name="T31" fmla="*/ 5 h 102"/>
                <a:gd name="T32" fmla="*/ 24 w 186"/>
                <a:gd name="T33" fmla="*/ 5 h 102"/>
                <a:gd name="T34" fmla="*/ 23 w 186"/>
                <a:gd name="T35" fmla="*/ 6 h 102"/>
                <a:gd name="T36" fmla="*/ 23 w 186"/>
                <a:gd name="T37" fmla="*/ 6 h 102"/>
                <a:gd name="T38" fmla="*/ 22 w 186"/>
                <a:gd name="T39" fmla="*/ 6 h 102"/>
                <a:gd name="T40" fmla="*/ 21 w 186"/>
                <a:gd name="T41" fmla="*/ 7 h 102"/>
                <a:gd name="T42" fmla="*/ 21 w 186"/>
                <a:gd name="T43" fmla="*/ 7 h 102"/>
                <a:gd name="T44" fmla="*/ 20 w 186"/>
                <a:gd name="T45" fmla="*/ 8 h 102"/>
                <a:gd name="T46" fmla="*/ 20 w 186"/>
                <a:gd name="T47" fmla="*/ 8 h 102"/>
                <a:gd name="T48" fmla="*/ 19 w 186"/>
                <a:gd name="T49" fmla="*/ 8 h 102"/>
                <a:gd name="T50" fmla="*/ 19 w 186"/>
                <a:gd name="T51" fmla="*/ 9 h 102"/>
                <a:gd name="T52" fmla="*/ 18 w 186"/>
                <a:gd name="T53" fmla="*/ 9 h 102"/>
                <a:gd name="T54" fmla="*/ 18 w 186"/>
                <a:gd name="T55" fmla="*/ 10 h 102"/>
                <a:gd name="T56" fmla="*/ 18 w 186"/>
                <a:gd name="T57" fmla="*/ 10 h 102"/>
                <a:gd name="T58" fmla="*/ 8 w 186"/>
                <a:gd name="T59" fmla="*/ 28 h 102"/>
                <a:gd name="T60" fmla="*/ 2 w 186"/>
                <a:gd name="T61" fmla="*/ 61 h 102"/>
                <a:gd name="T62" fmla="*/ 40 w 186"/>
                <a:gd name="T63" fmla="*/ 1 h 102"/>
                <a:gd name="T64" fmla="*/ 16 w 186"/>
                <a:gd name="T65" fmla="*/ 30 h 102"/>
                <a:gd name="T66" fmla="*/ 42 w 186"/>
                <a:gd name="T67" fmla="*/ 16 h 102"/>
                <a:gd name="T68" fmla="*/ 45 w 186"/>
                <a:gd name="T69" fmla="*/ 30 h 102"/>
                <a:gd name="T70" fmla="*/ 49 w 186"/>
                <a:gd name="T71" fmla="*/ 30 h 102"/>
                <a:gd name="T72" fmla="*/ 64 w 186"/>
                <a:gd name="T73" fmla="*/ 33 h 102"/>
                <a:gd name="T74" fmla="*/ 15 w 186"/>
                <a:gd name="T75" fmla="*/ 33 h 102"/>
                <a:gd name="T76" fmla="*/ 16 w 186"/>
                <a:gd name="T77" fmla="*/ 30 h 102"/>
                <a:gd name="T78" fmla="*/ 53 w 186"/>
                <a:gd name="T79" fmla="*/ 38 h 102"/>
                <a:gd name="T80" fmla="*/ 46 w 186"/>
                <a:gd name="T81" fmla="*/ 38 h 102"/>
                <a:gd name="T82" fmla="*/ 29 w 186"/>
                <a:gd name="T83" fmla="*/ 35 h 102"/>
                <a:gd name="T84" fmla="*/ 29 w 186"/>
                <a:gd name="T85" fmla="*/ 42 h 102"/>
                <a:gd name="T86" fmla="*/ 29 w 186"/>
                <a:gd name="T87" fmla="*/ 35 h 102"/>
                <a:gd name="T88" fmla="*/ 0 w 186"/>
                <a:gd name="T89" fmla="*/ 102 h 102"/>
                <a:gd name="T90" fmla="*/ 28 w 186"/>
                <a:gd name="T91" fmla="*/ 96 h 102"/>
                <a:gd name="T92" fmla="*/ 79 w 186"/>
                <a:gd name="T9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102">
                  <a:moveTo>
                    <a:pt x="92" y="81"/>
                  </a:moveTo>
                  <a:cubicBezTo>
                    <a:pt x="148" y="81"/>
                    <a:pt x="148" y="81"/>
                    <a:pt x="148" y="81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1"/>
                    <a:pt x="92" y="81"/>
                    <a:pt x="92" y="81"/>
                  </a:cubicBezTo>
                  <a:close/>
                  <a:moveTo>
                    <a:pt x="92" y="64"/>
                  </a:moveTo>
                  <a:cubicBezTo>
                    <a:pt x="148" y="64"/>
                    <a:pt x="148" y="64"/>
                    <a:pt x="148" y="64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4"/>
                    <a:pt x="92" y="64"/>
                    <a:pt x="92" y="64"/>
                  </a:cubicBezTo>
                  <a:close/>
                  <a:moveTo>
                    <a:pt x="92" y="44"/>
                  </a:moveTo>
                  <a:cubicBezTo>
                    <a:pt x="186" y="44"/>
                    <a:pt x="186" y="44"/>
                    <a:pt x="186" y="44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44"/>
                    <a:pt x="92" y="44"/>
                    <a:pt x="92" y="44"/>
                  </a:cubicBezTo>
                  <a:close/>
                  <a:moveTo>
                    <a:pt x="92" y="25"/>
                  </a:moveTo>
                  <a:cubicBezTo>
                    <a:pt x="186" y="25"/>
                    <a:pt x="186" y="25"/>
                    <a:pt x="186" y="25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5"/>
                    <a:pt x="92" y="25"/>
                    <a:pt x="92" y="25"/>
                  </a:cubicBezTo>
                  <a:close/>
                  <a:moveTo>
                    <a:pt x="92" y="6"/>
                  </a:moveTo>
                  <a:cubicBezTo>
                    <a:pt x="186" y="6"/>
                    <a:pt x="186" y="6"/>
                    <a:pt x="186" y="6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15"/>
                    <a:pt x="9" y="21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38"/>
                    <a:pt x="17" y="55"/>
                    <a:pt x="2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82" y="40"/>
                    <a:pt x="74" y="0"/>
                    <a:pt x="40" y="1"/>
                  </a:cubicBezTo>
                  <a:cubicBezTo>
                    <a:pt x="36" y="1"/>
                    <a:pt x="31" y="2"/>
                    <a:pt x="28" y="3"/>
                  </a:cubicBezTo>
                  <a:close/>
                  <a:moveTo>
                    <a:pt x="16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7"/>
                    <a:pt x="53" y="58"/>
                    <a:pt x="40" y="58"/>
                  </a:cubicBezTo>
                  <a:cubicBezTo>
                    <a:pt x="26" y="58"/>
                    <a:pt x="15" y="47"/>
                    <a:pt x="15" y="33"/>
                  </a:cubicBezTo>
                  <a:cubicBezTo>
                    <a:pt x="15" y="31"/>
                    <a:pt x="15" y="29"/>
                    <a:pt x="16" y="27"/>
                  </a:cubicBezTo>
                  <a:cubicBezTo>
                    <a:pt x="16" y="29"/>
                    <a:pt x="16" y="30"/>
                    <a:pt x="16" y="30"/>
                  </a:cubicBezTo>
                  <a:close/>
                  <a:moveTo>
                    <a:pt x="49" y="35"/>
                  </a:moveTo>
                  <a:cubicBezTo>
                    <a:pt x="51" y="35"/>
                    <a:pt x="53" y="37"/>
                    <a:pt x="53" y="38"/>
                  </a:cubicBezTo>
                  <a:cubicBezTo>
                    <a:pt x="53" y="40"/>
                    <a:pt x="51" y="42"/>
                    <a:pt x="49" y="42"/>
                  </a:cubicBezTo>
                  <a:cubicBezTo>
                    <a:pt x="47" y="42"/>
                    <a:pt x="46" y="40"/>
                    <a:pt x="46" y="38"/>
                  </a:cubicBezTo>
                  <a:cubicBezTo>
                    <a:pt x="46" y="37"/>
                    <a:pt x="47" y="35"/>
                    <a:pt x="49" y="35"/>
                  </a:cubicBezTo>
                  <a:close/>
                  <a:moveTo>
                    <a:pt x="29" y="35"/>
                  </a:moveTo>
                  <a:cubicBezTo>
                    <a:pt x="31" y="35"/>
                    <a:pt x="33" y="37"/>
                    <a:pt x="33" y="38"/>
                  </a:cubicBezTo>
                  <a:cubicBezTo>
                    <a:pt x="33" y="40"/>
                    <a:pt x="31" y="42"/>
                    <a:pt x="29" y="42"/>
                  </a:cubicBezTo>
                  <a:cubicBezTo>
                    <a:pt x="28" y="42"/>
                    <a:pt x="26" y="40"/>
                    <a:pt x="26" y="38"/>
                  </a:cubicBezTo>
                  <a:cubicBezTo>
                    <a:pt x="26" y="37"/>
                    <a:pt x="28" y="35"/>
                    <a:pt x="29" y="35"/>
                  </a:cubicBezTo>
                  <a:close/>
                  <a:moveTo>
                    <a:pt x="79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2" y="68"/>
                    <a:pt x="28" y="63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67" y="68"/>
                    <a:pt x="78" y="83"/>
                    <a:pt x="79" y="1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53"/>
            <p:cNvSpPr>
              <a:spLocks noEditPoints="1"/>
            </p:cNvSpPr>
            <p:nvPr/>
          </p:nvSpPr>
          <p:spPr bwMode="auto">
            <a:xfrm>
              <a:off x="5169548" y="3637977"/>
              <a:ext cx="674520" cy="583200"/>
            </a:xfrm>
            <a:custGeom>
              <a:avLst/>
              <a:gdLst>
                <a:gd name="T0" fmla="*/ 265 w 275"/>
                <a:gd name="T1" fmla="*/ 71 h 238"/>
                <a:gd name="T2" fmla="*/ 243 w 275"/>
                <a:gd name="T3" fmla="*/ 62 h 238"/>
                <a:gd name="T4" fmla="*/ 217 w 275"/>
                <a:gd name="T5" fmla="*/ 62 h 238"/>
                <a:gd name="T6" fmla="*/ 194 w 275"/>
                <a:gd name="T7" fmla="*/ 43 h 238"/>
                <a:gd name="T8" fmla="*/ 172 w 275"/>
                <a:gd name="T9" fmla="*/ 43 h 238"/>
                <a:gd name="T10" fmla="*/ 145 w 275"/>
                <a:gd name="T11" fmla="*/ 0 h 238"/>
                <a:gd name="T12" fmla="*/ 126 w 275"/>
                <a:gd name="T13" fmla="*/ 0 h 238"/>
                <a:gd name="T14" fmla="*/ 100 w 275"/>
                <a:gd name="T15" fmla="*/ 43 h 238"/>
                <a:gd name="T16" fmla="*/ 76 w 275"/>
                <a:gd name="T17" fmla="*/ 44 h 238"/>
                <a:gd name="T18" fmla="*/ 53 w 275"/>
                <a:gd name="T19" fmla="*/ 62 h 238"/>
                <a:gd name="T20" fmla="*/ 31 w 275"/>
                <a:gd name="T21" fmla="*/ 62 h 238"/>
                <a:gd name="T22" fmla="*/ 9 w 275"/>
                <a:gd name="T23" fmla="*/ 71 h 238"/>
                <a:gd name="T24" fmla="*/ 0 w 275"/>
                <a:gd name="T25" fmla="*/ 93 h 238"/>
                <a:gd name="T26" fmla="*/ 0 w 275"/>
                <a:gd name="T27" fmla="*/ 207 h 238"/>
                <a:gd name="T28" fmla="*/ 9 w 275"/>
                <a:gd name="T29" fmla="*/ 229 h 238"/>
                <a:gd name="T30" fmla="*/ 31 w 275"/>
                <a:gd name="T31" fmla="*/ 238 h 238"/>
                <a:gd name="T32" fmla="*/ 243 w 275"/>
                <a:gd name="T33" fmla="*/ 238 h 238"/>
                <a:gd name="T34" fmla="*/ 265 w 275"/>
                <a:gd name="T35" fmla="*/ 229 h 238"/>
                <a:gd name="T36" fmla="*/ 275 w 275"/>
                <a:gd name="T37" fmla="*/ 207 h 238"/>
                <a:gd name="T38" fmla="*/ 275 w 275"/>
                <a:gd name="T39" fmla="*/ 93 h 238"/>
                <a:gd name="T40" fmla="*/ 265 w 275"/>
                <a:gd name="T41" fmla="*/ 71 h 238"/>
                <a:gd name="T42" fmla="*/ 77 w 275"/>
                <a:gd name="T43" fmla="*/ 50 h 238"/>
                <a:gd name="T44" fmla="*/ 194 w 275"/>
                <a:gd name="T45" fmla="*/ 49 h 238"/>
                <a:gd name="T46" fmla="*/ 210 w 275"/>
                <a:gd name="T47" fmla="*/ 58 h 238"/>
                <a:gd name="T48" fmla="*/ 201 w 275"/>
                <a:gd name="T49" fmla="*/ 56 h 238"/>
                <a:gd name="T50" fmla="*/ 83 w 275"/>
                <a:gd name="T51" fmla="*/ 57 h 238"/>
                <a:gd name="T52" fmla="*/ 66 w 275"/>
                <a:gd name="T53" fmla="*/ 74 h 238"/>
                <a:gd name="T54" fmla="*/ 68 w 275"/>
                <a:gd name="T55" fmla="*/ 83 h 238"/>
                <a:gd name="T56" fmla="*/ 59 w 275"/>
                <a:gd name="T57" fmla="*/ 68 h 238"/>
                <a:gd name="T58" fmla="*/ 77 w 275"/>
                <a:gd name="T59" fmla="*/ 50 h 238"/>
                <a:gd name="T60" fmla="*/ 258 w 275"/>
                <a:gd name="T61" fmla="*/ 207 h 238"/>
                <a:gd name="T62" fmla="*/ 254 w 275"/>
                <a:gd name="T63" fmla="*/ 217 h 238"/>
                <a:gd name="T64" fmla="*/ 243 w 275"/>
                <a:gd name="T65" fmla="*/ 222 h 238"/>
                <a:gd name="T66" fmla="*/ 31 w 275"/>
                <a:gd name="T67" fmla="*/ 222 h 238"/>
                <a:gd name="T68" fmla="*/ 21 w 275"/>
                <a:gd name="T69" fmla="*/ 217 h 238"/>
                <a:gd name="T70" fmla="*/ 17 w 275"/>
                <a:gd name="T71" fmla="*/ 207 h 238"/>
                <a:gd name="T72" fmla="*/ 17 w 275"/>
                <a:gd name="T73" fmla="*/ 93 h 238"/>
                <a:gd name="T74" fmla="*/ 21 w 275"/>
                <a:gd name="T75" fmla="*/ 83 h 238"/>
                <a:gd name="T76" fmla="*/ 31 w 275"/>
                <a:gd name="T77" fmla="*/ 78 h 238"/>
                <a:gd name="T78" fmla="*/ 54 w 275"/>
                <a:gd name="T79" fmla="*/ 78 h 238"/>
                <a:gd name="T80" fmla="*/ 76 w 275"/>
                <a:gd name="T81" fmla="*/ 92 h 238"/>
                <a:gd name="T82" fmla="*/ 194 w 275"/>
                <a:gd name="T83" fmla="*/ 92 h 238"/>
                <a:gd name="T84" fmla="*/ 215 w 275"/>
                <a:gd name="T85" fmla="*/ 78 h 238"/>
                <a:gd name="T86" fmla="*/ 243 w 275"/>
                <a:gd name="T87" fmla="*/ 78 h 238"/>
                <a:gd name="T88" fmla="*/ 254 w 275"/>
                <a:gd name="T89" fmla="*/ 83 h 238"/>
                <a:gd name="T90" fmla="*/ 258 w 275"/>
                <a:gd name="T91" fmla="*/ 93 h 238"/>
                <a:gd name="T92" fmla="*/ 258 w 275"/>
                <a:gd name="T93" fmla="*/ 20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5" h="238">
                  <a:moveTo>
                    <a:pt x="265" y="71"/>
                  </a:moveTo>
                  <a:cubicBezTo>
                    <a:pt x="260" y="65"/>
                    <a:pt x="252" y="62"/>
                    <a:pt x="243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215" y="51"/>
                    <a:pt x="205" y="43"/>
                    <a:pt x="194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5" y="30"/>
                    <a:pt x="148" y="15"/>
                    <a:pt x="145" y="0"/>
                  </a:cubicBezTo>
                  <a:cubicBezTo>
                    <a:pt x="138" y="0"/>
                    <a:pt x="132" y="0"/>
                    <a:pt x="126" y="0"/>
                  </a:cubicBezTo>
                  <a:cubicBezTo>
                    <a:pt x="123" y="20"/>
                    <a:pt x="114" y="33"/>
                    <a:pt x="100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65" y="44"/>
                    <a:pt x="56" y="51"/>
                    <a:pt x="53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3" y="62"/>
                    <a:pt x="15" y="65"/>
                    <a:pt x="9" y="71"/>
                  </a:cubicBezTo>
                  <a:cubicBezTo>
                    <a:pt x="3" y="77"/>
                    <a:pt x="0" y="84"/>
                    <a:pt x="0" y="93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15"/>
                    <a:pt x="3" y="223"/>
                    <a:pt x="9" y="229"/>
                  </a:cubicBezTo>
                  <a:cubicBezTo>
                    <a:pt x="15" y="235"/>
                    <a:pt x="23" y="238"/>
                    <a:pt x="31" y="238"/>
                  </a:cubicBezTo>
                  <a:cubicBezTo>
                    <a:pt x="243" y="238"/>
                    <a:pt x="243" y="238"/>
                    <a:pt x="243" y="238"/>
                  </a:cubicBezTo>
                  <a:cubicBezTo>
                    <a:pt x="252" y="238"/>
                    <a:pt x="260" y="235"/>
                    <a:pt x="265" y="229"/>
                  </a:cubicBezTo>
                  <a:cubicBezTo>
                    <a:pt x="271" y="223"/>
                    <a:pt x="275" y="215"/>
                    <a:pt x="275" y="207"/>
                  </a:cubicBezTo>
                  <a:cubicBezTo>
                    <a:pt x="275" y="93"/>
                    <a:pt x="275" y="93"/>
                    <a:pt x="275" y="93"/>
                  </a:cubicBezTo>
                  <a:cubicBezTo>
                    <a:pt x="275" y="84"/>
                    <a:pt x="271" y="77"/>
                    <a:pt x="265" y="71"/>
                  </a:cubicBezTo>
                  <a:close/>
                  <a:moveTo>
                    <a:pt x="77" y="50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201" y="49"/>
                    <a:pt x="207" y="53"/>
                    <a:pt x="210" y="58"/>
                  </a:cubicBezTo>
                  <a:cubicBezTo>
                    <a:pt x="207" y="57"/>
                    <a:pt x="204" y="56"/>
                    <a:pt x="201" y="5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4" y="57"/>
                    <a:pt x="66" y="65"/>
                    <a:pt x="66" y="74"/>
                  </a:cubicBezTo>
                  <a:cubicBezTo>
                    <a:pt x="66" y="77"/>
                    <a:pt x="66" y="80"/>
                    <a:pt x="68" y="83"/>
                  </a:cubicBezTo>
                  <a:cubicBezTo>
                    <a:pt x="63" y="80"/>
                    <a:pt x="59" y="74"/>
                    <a:pt x="59" y="68"/>
                  </a:cubicBezTo>
                  <a:cubicBezTo>
                    <a:pt x="59" y="58"/>
                    <a:pt x="67" y="50"/>
                    <a:pt x="77" y="50"/>
                  </a:cubicBezTo>
                  <a:close/>
                  <a:moveTo>
                    <a:pt x="258" y="207"/>
                  </a:moveTo>
                  <a:cubicBezTo>
                    <a:pt x="258" y="211"/>
                    <a:pt x="256" y="214"/>
                    <a:pt x="254" y="217"/>
                  </a:cubicBezTo>
                  <a:cubicBezTo>
                    <a:pt x="251" y="220"/>
                    <a:pt x="247" y="222"/>
                    <a:pt x="243" y="222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27" y="222"/>
                    <a:pt x="24" y="220"/>
                    <a:pt x="21" y="217"/>
                  </a:cubicBezTo>
                  <a:cubicBezTo>
                    <a:pt x="18" y="214"/>
                    <a:pt x="17" y="211"/>
                    <a:pt x="17" y="20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89"/>
                    <a:pt x="18" y="85"/>
                    <a:pt x="21" y="83"/>
                  </a:cubicBezTo>
                  <a:cubicBezTo>
                    <a:pt x="24" y="80"/>
                    <a:pt x="27" y="78"/>
                    <a:pt x="31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8" y="87"/>
                    <a:pt x="67" y="92"/>
                    <a:pt x="76" y="9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203" y="92"/>
                    <a:pt x="211" y="86"/>
                    <a:pt x="215" y="78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247" y="78"/>
                    <a:pt x="251" y="80"/>
                    <a:pt x="254" y="83"/>
                  </a:cubicBezTo>
                  <a:cubicBezTo>
                    <a:pt x="256" y="85"/>
                    <a:pt x="258" y="89"/>
                    <a:pt x="258" y="93"/>
                  </a:cubicBezTo>
                  <a:lnTo>
                    <a:pt x="258" y="20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2" name="组合 43"/>
          <p:cNvGrpSpPr>
            <a:grpSpLocks/>
          </p:cNvGrpSpPr>
          <p:nvPr/>
        </p:nvGrpSpPr>
        <p:grpSpPr bwMode="auto">
          <a:xfrm>
            <a:off x="3006725" y="1311275"/>
            <a:ext cx="1525588" cy="1516063"/>
            <a:chOff x="3006872" y="1129208"/>
            <a:chExt cx="1525938" cy="151636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3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TextBox 58"/>
            <p:cNvSpPr txBox="1">
              <a:spLocks noChangeArrowheads="1"/>
            </p:cNvSpPr>
            <p:nvPr/>
          </p:nvSpPr>
          <p:spPr bwMode="auto">
            <a:xfrm>
              <a:off x="3542656" y="1649338"/>
              <a:ext cx="561372" cy="58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59"/>
          <p:cNvGrpSpPr>
            <a:grpSpLocks/>
          </p:cNvGrpSpPr>
          <p:nvPr/>
        </p:nvGrpSpPr>
        <p:grpSpPr bwMode="auto">
          <a:xfrm>
            <a:off x="4606925" y="1311275"/>
            <a:ext cx="1525588" cy="1516063"/>
            <a:chOff x="4607328" y="1129208"/>
            <a:chExt cx="1525938" cy="1516360"/>
          </a:xfrm>
          <a:solidFill>
            <a:srgbClr val="673628"/>
          </a:solidFill>
        </p:grpSpPr>
        <p:sp>
          <p:nvSpPr>
            <p:cNvPr id="16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TextBox 61"/>
            <p:cNvSpPr txBox="1">
              <a:spLocks noChangeArrowheads="1"/>
            </p:cNvSpPr>
            <p:nvPr/>
          </p:nvSpPr>
          <p:spPr bwMode="auto">
            <a:xfrm>
              <a:off x="5089611" y="1649338"/>
              <a:ext cx="611065" cy="58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组合 62"/>
          <p:cNvGrpSpPr>
            <a:grpSpLocks/>
          </p:cNvGrpSpPr>
          <p:nvPr/>
        </p:nvGrpSpPr>
        <p:grpSpPr bwMode="auto">
          <a:xfrm>
            <a:off x="4606925" y="2922588"/>
            <a:ext cx="1525588" cy="1517650"/>
            <a:chOff x="4607329" y="2741326"/>
            <a:chExt cx="1525938" cy="151636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TextBox 64"/>
            <p:cNvSpPr txBox="1">
              <a:spLocks noChangeArrowheads="1"/>
            </p:cNvSpPr>
            <p:nvPr/>
          </p:nvSpPr>
          <p:spPr bwMode="auto">
            <a:xfrm>
              <a:off x="5089611" y="3139103"/>
              <a:ext cx="622286" cy="58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" name="组合 65"/>
          <p:cNvGrpSpPr>
            <a:grpSpLocks/>
          </p:cNvGrpSpPr>
          <p:nvPr/>
        </p:nvGrpSpPr>
        <p:grpSpPr bwMode="auto">
          <a:xfrm>
            <a:off x="3006725" y="2927350"/>
            <a:ext cx="1525588" cy="1516063"/>
            <a:chOff x="3006872" y="2745660"/>
            <a:chExt cx="1525938" cy="1516360"/>
          </a:xfrm>
          <a:solidFill>
            <a:srgbClr val="673628"/>
          </a:solidFill>
        </p:grpSpPr>
        <p:sp>
          <p:nvSpPr>
            <p:cNvPr id="22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TextBox 67"/>
            <p:cNvSpPr txBox="1">
              <a:spLocks noChangeArrowheads="1"/>
            </p:cNvSpPr>
            <p:nvPr/>
          </p:nvSpPr>
          <p:spPr bwMode="auto">
            <a:xfrm>
              <a:off x="3542656" y="3139103"/>
              <a:ext cx="609462" cy="584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 flipH="1">
            <a:off x="2576513" y="2222500"/>
            <a:ext cx="720725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684213" y="1901825"/>
            <a:ext cx="1892300" cy="7080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5867400" y="2222500"/>
            <a:ext cx="515938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6386513" y="1901825"/>
            <a:ext cx="1893887" cy="7080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5867400" y="3530600"/>
            <a:ext cx="515938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6386513" y="3209925"/>
            <a:ext cx="1893887" cy="7080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2576513" y="3530600"/>
            <a:ext cx="720725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684213" y="3209925"/>
            <a:ext cx="1892300" cy="7080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29377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3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8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9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42900"/>
          </a:xfrm>
          <a:prstGeom prst="rect">
            <a:avLst/>
          </a:prstGeom>
          <a:solidFill>
            <a:srgbClr val="673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97632" y="16669"/>
            <a:ext cx="23229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左大括号 5"/>
          <p:cNvSpPr/>
          <p:nvPr/>
        </p:nvSpPr>
        <p:spPr>
          <a:xfrm rot="16200000">
            <a:off x="4564243" y="-528501"/>
            <a:ext cx="180000" cy="7244600"/>
          </a:xfrm>
          <a:prstGeom prst="leftBrace">
            <a:avLst>
              <a:gd name="adj1" fmla="val 25264"/>
              <a:gd name="adj2" fmla="val 5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137516" y="1635646"/>
            <a:ext cx="1512168" cy="864096"/>
          </a:xfrm>
          <a:prstGeom prst="roundRect">
            <a:avLst/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985721" y="1635646"/>
            <a:ext cx="1512168" cy="86409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4833926" y="1635646"/>
            <a:ext cx="1512168" cy="864096"/>
          </a:xfrm>
          <a:prstGeom prst="roundRect">
            <a:avLst/>
          </a:prstGeom>
          <a:solidFill>
            <a:srgbClr val="6736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6682132" y="1635646"/>
            <a:ext cx="1512168" cy="864096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1" name="文本框 17"/>
          <p:cNvSpPr txBox="1"/>
          <p:nvPr/>
        </p:nvSpPr>
        <p:spPr bwMode="auto">
          <a:xfrm>
            <a:off x="1102522" y="3363838"/>
            <a:ext cx="7103443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此处添加文本标题</a:t>
            </a:r>
            <a:endParaRPr lang="en-US" altLang="zh-CN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添加适当的文字，添加适当的文字，一页的文字最好不要超过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添加适当的文字，添加适当的文字，一页的文字最好不要超过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GB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25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1350169"/>
            <a:ext cx="9144000" cy="2688431"/>
            <a:chOff x="0" y="1350169"/>
            <a:chExt cx="9144000" cy="2688431"/>
          </a:xfrm>
        </p:grpSpPr>
        <p:sp>
          <p:nvSpPr>
            <p:cNvPr id="19" name="矩形 18"/>
            <p:cNvSpPr/>
            <p:nvPr/>
          </p:nvSpPr>
          <p:spPr bwMode="auto">
            <a:xfrm>
              <a:off x="0" y="1350169"/>
              <a:ext cx="9144000" cy="2601516"/>
            </a:xfrm>
            <a:prstGeom prst="rect">
              <a:avLst/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梯形 21"/>
            <p:cNvSpPr/>
            <p:nvPr/>
          </p:nvSpPr>
          <p:spPr bwMode="auto">
            <a:xfrm flipV="1">
              <a:off x="0" y="3951685"/>
              <a:ext cx="9144000" cy="86915"/>
            </a:xfrm>
            <a:prstGeom prst="trapezoid">
              <a:avLst>
                <a:gd name="adj" fmla="val 145666"/>
              </a:avLst>
            </a:prstGeom>
            <a:solidFill>
              <a:srgbClr val="673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" name="任意多边形 22"/>
          <p:cNvSpPr/>
          <p:nvPr/>
        </p:nvSpPr>
        <p:spPr bwMode="auto">
          <a:xfrm rot="16200000">
            <a:off x="157757" y="1906787"/>
            <a:ext cx="1279922" cy="1266825"/>
          </a:xfrm>
          <a:custGeom>
            <a:avLst/>
            <a:gdLst>
              <a:gd name="connsiteX0" fmla="*/ 1705986 w 1705986"/>
              <a:gd name="connsiteY0" fmla="*/ 216563 h 1689330"/>
              <a:gd name="connsiteX1" fmla="*/ 505050 w 1705986"/>
              <a:gd name="connsiteY1" fmla="*/ 1417499 h 1689330"/>
              <a:gd name="connsiteX2" fmla="*/ 1511351 w 1705986"/>
              <a:gd name="connsiteY2" fmla="*/ 1417499 h 1689330"/>
              <a:gd name="connsiteX3" fmla="*/ 1511351 w 1705986"/>
              <a:gd name="connsiteY3" fmla="*/ 1689330 h 1689330"/>
              <a:gd name="connsiteX4" fmla="*/ 0 w 1705986"/>
              <a:gd name="connsiteY4" fmla="*/ 1689330 h 1689330"/>
              <a:gd name="connsiteX5" fmla="*/ 0 w 1705986"/>
              <a:gd name="connsiteY5" fmla="*/ 177983 h 1689330"/>
              <a:gd name="connsiteX6" fmla="*/ 258516 w 1705986"/>
              <a:gd name="connsiteY6" fmla="*/ 177983 h 1689330"/>
              <a:gd name="connsiteX7" fmla="*/ 258516 w 1705986"/>
              <a:gd name="connsiteY7" fmla="*/ 1230907 h 1689330"/>
              <a:gd name="connsiteX8" fmla="*/ 1489423 w 1705986"/>
              <a:gd name="connsiteY8" fmla="*/ 0 h 168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5986" h="1689330">
                <a:moveTo>
                  <a:pt x="1705986" y="216563"/>
                </a:moveTo>
                <a:lnTo>
                  <a:pt x="505050" y="1417499"/>
                </a:lnTo>
                <a:lnTo>
                  <a:pt x="1511351" y="1417499"/>
                </a:lnTo>
                <a:lnTo>
                  <a:pt x="1511351" y="1689330"/>
                </a:lnTo>
                <a:lnTo>
                  <a:pt x="0" y="1689330"/>
                </a:lnTo>
                <a:lnTo>
                  <a:pt x="0" y="177983"/>
                </a:lnTo>
                <a:lnTo>
                  <a:pt x="258516" y="177983"/>
                </a:lnTo>
                <a:lnTo>
                  <a:pt x="258516" y="1230907"/>
                </a:lnTo>
                <a:lnTo>
                  <a:pt x="1489423" y="0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833926" y="2189262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二、添加标题内容</a:t>
            </a:r>
            <a:endParaRPr lang="zh-CN" altLang="en-US" sz="540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15596" y="3137001"/>
            <a:ext cx="3702352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ln w="31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Subtitle you can enter it here, the best control in less than two hundred words, general text input, thank you for your use</a:t>
            </a:r>
            <a:endParaRPr lang="zh-CN" altLang="en-US" sz="800" dirty="0">
              <a:ln w="3175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9250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1" accel="70000" fill="hold" grpId="0" nodeType="afterEffect" p14:presetBounceEnd="7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0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" presetClass="entr" presetSubtype="1" accel="7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0" grpId="0"/>
          <p:bldP spid="2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280e8ec7f7b317ad839ee413252b49d2f815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3234837"/>
  <p:tag name="MH_LIBRARY" val="GRAPHIC"/>
  <p:tag name="MH_TYPE" val="Pictur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3234837"/>
  <p:tag name="MH_LIBRARY" val="GRAPHIC"/>
  <p:tag name="MH_TYPE" val="Pictur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3234837"/>
  <p:tag name="MH_LIBRARY" val="GRAPHIC"/>
  <p:tag name="MH_TYPE" val="Picture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3234837"/>
  <p:tag name="MH_LIBRARY" val="GRAPHIC"/>
  <p:tag name="MH_TYPE" val="Picture"/>
  <p:tag name="MH_ORDER" val="4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2558</Words>
  <Application>Microsoft Office PowerPoint</Application>
  <PresentationFormat>全屏显示(16:9)</PresentationFormat>
  <Paragraphs>197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Roboto</vt:lpstr>
      <vt:lpstr>时尚中黑简体</vt:lpstr>
      <vt:lpstr>微软雅黑</vt:lpstr>
      <vt:lpstr>Arial</vt:lpstr>
      <vt:lpstr>Calibri</vt:lpstr>
      <vt:lpstr>Calibri Light</vt:lpstr>
      <vt:lpstr>Helvetica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杨 康弘</cp:lastModifiedBy>
  <cp:revision>7</cp:revision>
  <dcterms:created xsi:type="dcterms:W3CDTF">2017-03-23T14:07:49Z</dcterms:created>
  <dcterms:modified xsi:type="dcterms:W3CDTF">2019-05-03T07:44:07Z</dcterms:modified>
</cp:coreProperties>
</file>