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80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C1C8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50" d="100"/>
          <a:sy n="50" d="100"/>
        </p:scale>
        <p:origin x="2250" y="1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421542585895067E-2"/>
          <c:y val="4.1018216243399692E-2"/>
          <c:w val="0.93346902278205868"/>
          <c:h val="0.923564861031820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82828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DEC-4389-BBAA-B94B2C9E71DB}"/>
              </c:ext>
            </c:extLst>
          </c:dPt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EC-4389-BBAA-B94B2C9E71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541105584"/>
        <c:axId val="5411034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34925" cap="rnd">
              <a:solidFill>
                <a:srgbClr val="28282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82828"/>
              </a:solidFill>
              <a:ln w="9525">
                <a:solidFill>
                  <a:srgbClr val="282828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DEC-4389-BBAA-B94B2C9E71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1105584"/>
        <c:axId val="541103408"/>
      </c:lineChart>
      <c:catAx>
        <c:axId val="541105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41103408"/>
        <c:crosses val="autoZero"/>
        <c:auto val="1"/>
        <c:lblAlgn val="ctr"/>
        <c:lblOffset val="100"/>
        <c:noMultiLvlLbl val="0"/>
      </c:catAx>
      <c:valAx>
        <c:axId val="54110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541105584"/>
        <c:crosses val="autoZero"/>
        <c:crossBetween val="between"/>
      </c:valAx>
      <c:spPr>
        <a:solidFill>
          <a:schemeClr val="bg1">
            <a:lumMod val="7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BC-4BE2-9F44-48AEC76616E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BC-4BE2-9F44-48AEC76616E1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BC-4BE2-9F44-48AEC76616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D5-4BE5-8064-E33EBB0FB7C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D5-4BE5-8064-E33EBB0FB7C4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D5-4BE5-8064-E33EBB0FB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86-4BC5-AEBD-626C5D66B4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B86-4BC5-AEBD-626C5D66B4F5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</c:v>
                </c:pt>
                <c:pt idx="1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86-4BC5-AEBD-626C5D66B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2828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04-4F36-934E-D2CA0044D15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04-4F36-934E-D2CA0044D154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04-4F36-934E-D2CA0044D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2672B6-1E64-47DB-95BE-F78CB5D905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F2B9B4-375B-4822-9202-111CFECC1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7A1E15-AD5C-4F6E-AFDE-3F757341F0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6FD5C1-5B1C-431B-B394-89F22065D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BC5513-954B-48DE-B711-CD342E330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4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0E7B8C-D60A-449F-A9C7-FCDF3116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7D00EB-A508-47DF-B0AF-A1442CB24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0AD9B2-A3C3-4E66-A8A7-06046A051A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353C46-17F2-4FA4-9428-2694B9DA9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29956-B68F-402D-9580-49AA31518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41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32DD2B-A8D7-4E1A-9CC0-E6B9976361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930398-BD36-4528-99D4-74913CFEC0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007693-3F17-43C8-AC5D-3AAAE9FEDF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AB9B9F-A0B7-4C58-BF98-3EC3CA361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39D8A2-C0CB-418F-ABA2-508A478B8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53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23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E513ADF-3CF6-4C39-A78A-36E092405DDF}"/>
              </a:ext>
            </a:extLst>
          </p:cNvPr>
          <p:cNvGrpSpPr/>
          <p:nvPr userDrawn="1"/>
        </p:nvGrpSpPr>
        <p:grpSpPr>
          <a:xfrm>
            <a:off x="0" y="2227944"/>
            <a:ext cx="12192000" cy="4630056"/>
            <a:chOff x="0" y="1233715"/>
            <a:chExt cx="12192000" cy="562428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EAA8DC6-069D-4B07-BAAA-B0E4A16F5A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7733"/>
            <a:stretch/>
          </p:blipFill>
          <p:spPr>
            <a:xfrm>
              <a:off x="0" y="1233715"/>
              <a:ext cx="6833657" cy="562428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062124-3242-491C-8892-BB316EE04D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r="1271" b="17733"/>
            <a:stretch/>
          </p:blipFill>
          <p:spPr>
            <a:xfrm>
              <a:off x="5666812" y="1233715"/>
              <a:ext cx="6525188" cy="5624285"/>
            </a:xfrm>
            <a:prstGeom prst="rect">
              <a:avLst/>
            </a:prstGeom>
          </p:spPr>
        </p:pic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726914FB-3A1B-415D-89EC-8B4C3CCB2386}"/>
              </a:ext>
            </a:extLst>
          </p:cNvPr>
          <p:cNvSpPr/>
          <p:nvPr userDrawn="1"/>
        </p:nvSpPr>
        <p:spPr>
          <a:xfrm>
            <a:off x="4803867" y="20284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88C929C-CA04-4DD7-8BC0-F8D08BA45A4A}"/>
              </a:ext>
            </a:extLst>
          </p:cNvPr>
          <p:cNvCxnSpPr/>
          <p:nvPr userDrawn="1"/>
        </p:nvCxnSpPr>
        <p:spPr>
          <a:xfrm>
            <a:off x="725714" y="464457"/>
            <a:ext cx="3875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5C01AD0-CDD3-4077-9A21-D8A051BCD1CC}"/>
              </a:ext>
            </a:extLst>
          </p:cNvPr>
          <p:cNvCxnSpPr/>
          <p:nvPr userDrawn="1"/>
        </p:nvCxnSpPr>
        <p:spPr>
          <a:xfrm>
            <a:off x="7627257" y="464457"/>
            <a:ext cx="38753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28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40FA20-A21F-4A48-B2EF-61CA00D20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921750-6ABB-4565-AF7F-92AECDB86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35E522-97E0-4686-A8BE-5B3095598B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832615-2258-47F1-A04C-12259249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FA966B-7A74-460E-9A96-0B8268F49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12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C33656-9901-4FFD-ADB1-6ED68ED95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9FF486-0663-4719-B15D-E9E3CC5CE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B0647C-DFB4-437E-B339-EB4C515AB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F1AFB3-78FA-4CB8-A7C7-9CAEDDE12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09DEFC-3E24-4ADC-A88F-856F9E845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697D6F-75F9-43BE-9AAD-963AAD537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9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C64986-4FCA-4393-A3F5-620262ADE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394C76-B5F3-425D-B6FA-C30A91251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921C19-2EA2-4FD0-AF7E-B951210EA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369BF7-416A-4388-8C75-312D5CEE4D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3C1536C-168B-4548-9AB5-5D238796C5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0D4C3E-6E10-4C76-9A5C-FC4D890C3B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9A94764-501A-424D-947C-CDAB9669F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865BABC-38BA-41C5-8C84-37FDB878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5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6A60F-D619-4AC3-9B15-737504BE1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31991F6-3B8A-4AD7-8B28-500745E0EB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44D43CD-89BF-430B-B7C5-8A8BE77EC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95F2155-DDAC-4DEF-B9D2-617FD624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4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226623-8F44-4D9A-99F7-F1A9C02562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C23A98-50FA-4C93-A3EF-2DCF5AB30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51AB36-CC5B-4012-8A83-6AFF695C3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FA7C3-CF96-4638-9994-DDFA96211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BA880D-8BEF-43A8-AEC1-F48AE2998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049652-B43B-4DAF-B0FA-3E62B820A8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862AF2-934B-4DA6-95C4-813B0D4F82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0C6711-DF0B-470D-B9CB-A1E80634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DAB549-7F4E-4049-897F-DA921B27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96006D-A7E5-4F9A-8D3F-D225064FC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1362ED-2D17-4A88-AF5E-87E962A587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BBC74D-C404-4DC2-93F1-25C63B2FC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5AD184-AD06-45B4-8B09-E06F48B608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91ED2F-07C9-4415-95FF-CD13EFCA4796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6E4DA1A-D3EF-4CD9-A9B3-F28001A4D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C8B8E4-964B-49FC-939C-9474EB4D2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E3E8D4-1F10-4BEB-8267-6DE5DD57B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252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75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chart" Target="../charts/chart5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chart" Target="../charts/chart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chart" Target="../charts/chart3.xml"/><Relationship Id="rId5" Type="http://schemas.openxmlformats.org/officeDocument/2006/relationships/tags" Target="../tags/tag19.xml"/><Relationship Id="rId10" Type="http://schemas.openxmlformats.org/officeDocument/2006/relationships/chart" Target="../charts/chart2.xml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tags" Target="../tags/tag12.xml"/><Relationship Id="rId7" Type="http://schemas.microsoft.com/office/2007/relationships/hdphoto" Target="../media/hdphoto5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B6340B4-92D4-4DFC-9CF0-06090989B229}"/>
              </a:ext>
            </a:extLst>
          </p:cNvPr>
          <p:cNvGrpSpPr/>
          <p:nvPr/>
        </p:nvGrpSpPr>
        <p:grpSpPr>
          <a:xfrm>
            <a:off x="0" y="0"/>
            <a:ext cx="12230101" cy="6858000"/>
            <a:chOff x="0" y="0"/>
            <a:chExt cx="1223010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6855013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244" r="1271"/>
            <a:stretch/>
          </p:blipFill>
          <p:spPr>
            <a:xfrm>
              <a:off x="5684521" y="0"/>
              <a:ext cx="6545580" cy="6858000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1A7DD6D-296A-4E0D-82D8-5E1D58B1F221}"/>
              </a:ext>
            </a:extLst>
          </p:cNvPr>
          <p:cNvSpPr txBox="1"/>
          <p:nvPr/>
        </p:nvSpPr>
        <p:spPr>
          <a:xfrm>
            <a:off x="2119086" y="1105287"/>
            <a:ext cx="757130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暑期钢琴培训招生</a:t>
            </a:r>
            <a:endParaRPr lang="en-US" altLang="zh-CN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17BADE-8198-4CD6-B178-8D94050D5644}"/>
              </a:ext>
            </a:extLst>
          </p:cNvPr>
          <p:cNvSpPr/>
          <p:nvPr/>
        </p:nvSpPr>
        <p:spPr>
          <a:xfrm>
            <a:off x="7643875" y="2259449"/>
            <a:ext cx="20465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Loem ipsum dolor sameman tanam casectetur adipiscing elit tamam dalam qoue sampe.</a:t>
            </a:r>
          </a:p>
        </p:txBody>
      </p:sp>
      <p:pic>
        <p:nvPicPr>
          <p:cNvPr id="2" name="班得瑞 - Snowdream">
            <a:hlinkClick r:id="" action="ppaction://media"/>
            <a:extLst>
              <a:ext uri="{FF2B5EF4-FFF2-40B4-BE49-F238E27FC236}">
                <a16:creationId xmlns:a16="http://schemas.microsoft.com/office/drawing/2014/main" id="{B35DBACB-8DDF-437E-B014-17FF83BFC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20300" y="-971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0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20">
            <a:extLst>
              <a:ext uri="{FF2B5EF4-FFF2-40B4-BE49-F238E27FC236}">
                <a16:creationId xmlns:a16="http://schemas.microsoft.com/office/drawing/2014/main" id="{7F28CAA3-691B-46A2-96B0-0A5E37D2AF1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14834" y="1237957"/>
            <a:ext cx="5408023" cy="3730595"/>
            <a:chOff x="4389120" y="1116291"/>
            <a:chExt cx="7467918" cy="5392449"/>
          </a:xfrm>
        </p:grpSpPr>
        <p:graphicFrame>
          <p:nvGraphicFramePr>
            <p:cNvPr id="3" name="图表 2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>
              <a:extLst>
                <a:ext uri="{FF2B5EF4-FFF2-40B4-BE49-F238E27FC236}">
                  <a16:creationId xmlns:a16="http://schemas.microsoft.com/office/drawing/2014/main" id="{196FFCBA-BF46-455D-BC28-E8BE68D6741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15888346"/>
                </p:ext>
              </p:extLst>
            </p:nvPr>
          </p:nvGraphicFramePr>
          <p:xfrm>
            <a:off x="4389120" y="1116291"/>
            <a:ext cx="7467918" cy="4940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淘宝网chenying0907出品 9">
              <a:extLst>
                <a:ext uri="{FF2B5EF4-FFF2-40B4-BE49-F238E27FC236}">
                  <a16:creationId xmlns:a16="http://schemas.microsoft.com/office/drawing/2014/main" id="{241D6C4B-F193-421F-8CCB-71B3136E4903}"/>
                </a:ext>
              </a:extLst>
            </p:cNvPr>
            <p:cNvSpPr txBox="1"/>
            <p:nvPr/>
          </p:nvSpPr>
          <p:spPr>
            <a:xfrm>
              <a:off x="5114229" y="6162359"/>
              <a:ext cx="1786597" cy="346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latin typeface="AXIS Std L" panose="020B0400000000000000" pitchFamily="34" charset="-128"/>
                <a:ea typeface="AXIS Std L" panose="020B04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5" name="淘宝网chenying0907出品 11">
              <a:extLst>
                <a:ext uri="{FF2B5EF4-FFF2-40B4-BE49-F238E27FC236}">
                  <a16:creationId xmlns:a16="http://schemas.microsoft.com/office/drawing/2014/main" id="{A8B6F253-DA82-4450-A0AB-20D358F4EF26}"/>
                </a:ext>
              </a:extLst>
            </p:cNvPr>
            <p:cNvSpPr txBox="1"/>
            <p:nvPr/>
          </p:nvSpPr>
          <p:spPr>
            <a:xfrm>
              <a:off x="7628845" y="6162359"/>
              <a:ext cx="1786597" cy="346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latin typeface="AXIS Std L" panose="020B0400000000000000" pitchFamily="34" charset="-128"/>
                <a:ea typeface="AXIS Std L" panose="020B0400000000000000" pitchFamily="34" charset="-128"/>
                <a:cs typeface="Open Sans" panose="020B0606030504020204" pitchFamily="34" charset="0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21D9C9E-0EAB-454E-9B93-172E7BB401DB}"/>
              </a:ext>
            </a:extLst>
          </p:cNvPr>
          <p:cNvSpPr/>
          <p:nvPr/>
        </p:nvSpPr>
        <p:spPr>
          <a:xfrm>
            <a:off x="2256085" y="2229013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6DBF83A-44C7-406A-9AFD-6352607A6E55}"/>
              </a:ext>
            </a:extLst>
          </p:cNvPr>
          <p:cNvSpPr/>
          <p:nvPr/>
        </p:nvSpPr>
        <p:spPr>
          <a:xfrm flipV="1">
            <a:off x="2728943" y="1621700"/>
            <a:ext cx="466192" cy="32339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9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1">
            <a:extLst>
              <a:ext uri="{FF2B5EF4-FFF2-40B4-BE49-F238E27FC236}">
                <a16:creationId xmlns:a16="http://schemas.microsoft.com/office/drawing/2014/main" id="{58EC4B92-1394-4CB4-B039-C115B6C5F75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66899" y="1078925"/>
            <a:ext cx="2321169" cy="1939387"/>
            <a:chOff x="815926" y="2016520"/>
            <a:chExt cx="2321169" cy="1939387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46600E24-2C8E-4205-AA7F-0018E523525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72601967"/>
                </p:ext>
              </p:extLst>
            </p:nvPr>
          </p:nvGraphicFramePr>
          <p:xfrm>
            <a:off x="815926" y="2016520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pSp>
          <p:nvGrpSpPr>
            <p:cNvPr id="4" name="淘宝网chenying0907出品 11">
              <a:extLst>
                <a:ext uri="{FF2B5EF4-FFF2-40B4-BE49-F238E27FC236}">
                  <a16:creationId xmlns:a16="http://schemas.microsoft.com/office/drawing/2014/main" id="{04952D9A-01F3-4D1F-ABA2-F1F3C29A0057}"/>
                </a:ext>
              </a:extLst>
            </p:cNvPr>
            <p:cNvGrpSpPr/>
            <p:nvPr/>
          </p:nvGrpSpPr>
          <p:grpSpPr>
            <a:xfrm>
              <a:off x="1603194" y="2697338"/>
              <a:ext cx="746632" cy="577750"/>
              <a:chOff x="7261225" y="582613"/>
              <a:chExt cx="533401" cy="412750"/>
            </a:xfrm>
            <a:solidFill>
              <a:srgbClr val="282828"/>
            </a:solidFill>
          </p:grpSpPr>
          <p:sp>
            <p:nvSpPr>
              <p:cNvPr id="5" name="Freeform 34">
                <a:extLst>
                  <a:ext uri="{FF2B5EF4-FFF2-40B4-BE49-F238E27FC236}">
                    <a16:creationId xmlns:a16="http://schemas.microsoft.com/office/drawing/2014/main" id="{DDF98CE9-AEA1-4268-ACD2-B3298A51D5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1225" y="628650"/>
                <a:ext cx="460375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Freeform 35">
                <a:extLst>
                  <a:ext uri="{FF2B5EF4-FFF2-40B4-BE49-F238E27FC236}">
                    <a16:creationId xmlns:a16="http://schemas.microsoft.com/office/drawing/2014/main" id="{B53758EF-2917-45FB-AAFD-889FB7917A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64413" y="79057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 36">
                <a:extLst>
                  <a:ext uri="{FF2B5EF4-FFF2-40B4-BE49-F238E27FC236}">
                    <a16:creationId xmlns:a16="http://schemas.microsoft.com/office/drawing/2014/main" id="{CBA6D606-5207-4DF9-9D3B-B680D05DC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713" y="64452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 37">
                <a:extLst>
                  <a:ext uri="{FF2B5EF4-FFF2-40B4-BE49-F238E27FC236}">
                    <a16:creationId xmlns:a16="http://schemas.microsoft.com/office/drawing/2014/main" id="{B1D3B651-90DC-49BB-B9D2-0463FB058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6663" y="582613"/>
                <a:ext cx="207963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" name="PA_淘宝网chenying0907出品 23">
            <a:extLst>
              <a:ext uri="{FF2B5EF4-FFF2-40B4-BE49-F238E27FC236}">
                <a16:creationId xmlns:a16="http://schemas.microsoft.com/office/drawing/2014/main" id="{1A485FDD-94A0-4C7F-81E7-F3F6CEE23FB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243348" y="1078925"/>
            <a:ext cx="2321169" cy="1939387"/>
            <a:chOff x="8398423" y="2016517"/>
            <a:chExt cx="2321169" cy="1939387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FED2C80A-E896-4A45-84ED-3516B85B452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66739930"/>
                </p:ext>
              </p:extLst>
            </p:nvPr>
          </p:nvGraphicFramePr>
          <p:xfrm>
            <a:off x="8398423" y="2016517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F9C552C-63F9-4BBA-9B38-48F7E2F4D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4631" y="2700496"/>
              <a:ext cx="548752" cy="571428"/>
            </a:xfrm>
            <a:custGeom>
              <a:avLst/>
              <a:gdLst>
                <a:gd name="T0" fmla="*/ 33 w 242"/>
                <a:gd name="T1" fmla="*/ 106 h 252"/>
                <a:gd name="T2" fmla="*/ 38 w 242"/>
                <a:gd name="T3" fmla="*/ 92 h 252"/>
                <a:gd name="T4" fmla="*/ 43 w 242"/>
                <a:gd name="T5" fmla="*/ 80 h 252"/>
                <a:gd name="T6" fmla="*/ 45 w 242"/>
                <a:gd name="T7" fmla="*/ 65 h 252"/>
                <a:gd name="T8" fmla="*/ 52 w 242"/>
                <a:gd name="T9" fmla="*/ 46 h 252"/>
                <a:gd name="T10" fmla="*/ 62 w 242"/>
                <a:gd name="T11" fmla="*/ 29 h 252"/>
                <a:gd name="T12" fmla="*/ 81 w 242"/>
                <a:gd name="T13" fmla="*/ 14 h 252"/>
                <a:gd name="T14" fmla="*/ 102 w 242"/>
                <a:gd name="T15" fmla="*/ 4 h 252"/>
                <a:gd name="T16" fmla="*/ 126 w 242"/>
                <a:gd name="T17" fmla="*/ 0 h 252"/>
                <a:gd name="T18" fmla="*/ 152 w 242"/>
                <a:gd name="T19" fmla="*/ 4 h 252"/>
                <a:gd name="T20" fmla="*/ 178 w 242"/>
                <a:gd name="T21" fmla="*/ 14 h 252"/>
                <a:gd name="T22" fmla="*/ 192 w 242"/>
                <a:gd name="T23" fmla="*/ 26 h 252"/>
                <a:gd name="T24" fmla="*/ 204 w 242"/>
                <a:gd name="T25" fmla="*/ 43 h 252"/>
                <a:gd name="T26" fmla="*/ 211 w 242"/>
                <a:gd name="T27" fmla="*/ 63 h 252"/>
                <a:gd name="T28" fmla="*/ 213 w 242"/>
                <a:gd name="T29" fmla="*/ 82 h 252"/>
                <a:gd name="T30" fmla="*/ 221 w 242"/>
                <a:gd name="T31" fmla="*/ 97 h 252"/>
                <a:gd name="T32" fmla="*/ 221 w 242"/>
                <a:gd name="T33" fmla="*/ 106 h 252"/>
                <a:gd name="T34" fmla="*/ 223 w 242"/>
                <a:gd name="T35" fmla="*/ 121 h 252"/>
                <a:gd name="T36" fmla="*/ 235 w 242"/>
                <a:gd name="T37" fmla="*/ 143 h 252"/>
                <a:gd name="T38" fmla="*/ 242 w 242"/>
                <a:gd name="T39" fmla="*/ 162 h 252"/>
                <a:gd name="T40" fmla="*/ 242 w 242"/>
                <a:gd name="T41" fmla="*/ 182 h 252"/>
                <a:gd name="T42" fmla="*/ 237 w 242"/>
                <a:gd name="T43" fmla="*/ 194 h 252"/>
                <a:gd name="T44" fmla="*/ 232 w 242"/>
                <a:gd name="T45" fmla="*/ 199 h 252"/>
                <a:gd name="T46" fmla="*/ 228 w 242"/>
                <a:gd name="T47" fmla="*/ 194 h 252"/>
                <a:gd name="T48" fmla="*/ 218 w 242"/>
                <a:gd name="T49" fmla="*/ 179 h 252"/>
                <a:gd name="T50" fmla="*/ 213 w 242"/>
                <a:gd name="T51" fmla="*/ 189 h 252"/>
                <a:gd name="T52" fmla="*/ 202 w 242"/>
                <a:gd name="T53" fmla="*/ 208 h 252"/>
                <a:gd name="T54" fmla="*/ 213 w 242"/>
                <a:gd name="T55" fmla="*/ 220 h 252"/>
                <a:gd name="T56" fmla="*/ 221 w 242"/>
                <a:gd name="T57" fmla="*/ 228 h 252"/>
                <a:gd name="T58" fmla="*/ 221 w 242"/>
                <a:gd name="T59" fmla="*/ 235 h 252"/>
                <a:gd name="T60" fmla="*/ 216 w 242"/>
                <a:gd name="T61" fmla="*/ 242 h 252"/>
                <a:gd name="T62" fmla="*/ 202 w 242"/>
                <a:gd name="T63" fmla="*/ 250 h 252"/>
                <a:gd name="T64" fmla="*/ 178 w 242"/>
                <a:gd name="T65" fmla="*/ 252 h 252"/>
                <a:gd name="T66" fmla="*/ 152 w 242"/>
                <a:gd name="T67" fmla="*/ 247 h 252"/>
                <a:gd name="T68" fmla="*/ 133 w 242"/>
                <a:gd name="T69" fmla="*/ 242 h 252"/>
                <a:gd name="T70" fmla="*/ 119 w 242"/>
                <a:gd name="T71" fmla="*/ 242 h 252"/>
                <a:gd name="T72" fmla="*/ 102 w 242"/>
                <a:gd name="T73" fmla="*/ 252 h 252"/>
                <a:gd name="T74" fmla="*/ 83 w 242"/>
                <a:gd name="T75" fmla="*/ 252 h 252"/>
                <a:gd name="T76" fmla="*/ 52 w 242"/>
                <a:gd name="T77" fmla="*/ 252 h 252"/>
                <a:gd name="T78" fmla="*/ 36 w 242"/>
                <a:gd name="T79" fmla="*/ 245 h 252"/>
                <a:gd name="T80" fmla="*/ 31 w 242"/>
                <a:gd name="T81" fmla="*/ 237 h 252"/>
                <a:gd name="T82" fmla="*/ 31 w 242"/>
                <a:gd name="T83" fmla="*/ 230 h 252"/>
                <a:gd name="T84" fmla="*/ 31 w 242"/>
                <a:gd name="T85" fmla="*/ 223 h 252"/>
                <a:gd name="T86" fmla="*/ 38 w 242"/>
                <a:gd name="T87" fmla="*/ 218 h 252"/>
                <a:gd name="T88" fmla="*/ 50 w 242"/>
                <a:gd name="T89" fmla="*/ 216 h 252"/>
                <a:gd name="T90" fmla="*/ 48 w 242"/>
                <a:gd name="T91" fmla="*/ 211 h 252"/>
                <a:gd name="T92" fmla="*/ 33 w 242"/>
                <a:gd name="T93" fmla="*/ 196 h 252"/>
                <a:gd name="T94" fmla="*/ 26 w 242"/>
                <a:gd name="T95" fmla="*/ 179 h 252"/>
                <a:gd name="T96" fmla="*/ 24 w 242"/>
                <a:gd name="T97" fmla="*/ 177 h 252"/>
                <a:gd name="T98" fmla="*/ 22 w 242"/>
                <a:gd name="T99" fmla="*/ 184 h 252"/>
                <a:gd name="T100" fmla="*/ 10 w 242"/>
                <a:gd name="T101" fmla="*/ 194 h 252"/>
                <a:gd name="T102" fmla="*/ 5 w 242"/>
                <a:gd name="T103" fmla="*/ 194 h 252"/>
                <a:gd name="T104" fmla="*/ 0 w 242"/>
                <a:gd name="T105" fmla="*/ 184 h 252"/>
                <a:gd name="T106" fmla="*/ 3 w 242"/>
                <a:gd name="T107" fmla="*/ 162 h 252"/>
                <a:gd name="T108" fmla="*/ 10 w 242"/>
                <a:gd name="T109" fmla="*/ 143 h 252"/>
                <a:gd name="T110" fmla="*/ 24 w 242"/>
                <a:gd name="T111" fmla="*/ 126 h 252"/>
                <a:gd name="T112" fmla="*/ 36 w 242"/>
                <a:gd name="T113" fmla="*/ 11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2" h="252">
                  <a:moveTo>
                    <a:pt x="36" y="114"/>
                  </a:moveTo>
                  <a:lnTo>
                    <a:pt x="36" y="114"/>
                  </a:lnTo>
                  <a:lnTo>
                    <a:pt x="33" y="111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6" y="102"/>
                  </a:lnTo>
                  <a:lnTo>
                    <a:pt x="36" y="99"/>
                  </a:lnTo>
                  <a:lnTo>
                    <a:pt x="36" y="97"/>
                  </a:lnTo>
                  <a:lnTo>
                    <a:pt x="38" y="97"/>
                  </a:lnTo>
                  <a:lnTo>
                    <a:pt x="38" y="94"/>
                  </a:lnTo>
                  <a:lnTo>
                    <a:pt x="38" y="92"/>
                  </a:lnTo>
                  <a:lnTo>
                    <a:pt x="38" y="89"/>
                  </a:lnTo>
                  <a:lnTo>
                    <a:pt x="41" y="89"/>
                  </a:lnTo>
                  <a:lnTo>
                    <a:pt x="41" y="87"/>
                  </a:lnTo>
                  <a:lnTo>
                    <a:pt x="41" y="85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5"/>
                  </a:lnTo>
                  <a:lnTo>
                    <a:pt x="43" y="72"/>
                  </a:lnTo>
                  <a:lnTo>
                    <a:pt x="43" y="68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48" y="58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48"/>
                  </a:lnTo>
                  <a:lnTo>
                    <a:pt x="52" y="46"/>
                  </a:lnTo>
                  <a:lnTo>
                    <a:pt x="52" y="43"/>
                  </a:lnTo>
                  <a:lnTo>
                    <a:pt x="55" y="41"/>
                  </a:lnTo>
                  <a:lnTo>
                    <a:pt x="55" y="38"/>
                  </a:lnTo>
                  <a:lnTo>
                    <a:pt x="57" y="38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62" y="29"/>
                  </a:lnTo>
                  <a:lnTo>
                    <a:pt x="64" y="26"/>
                  </a:lnTo>
                  <a:lnTo>
                    <a:pt x="67" y="24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76" y="17"/>
                  </a:lnTo>
                  <a:lnTo>
                    <a:pt x="78" y="14"/>
                  </a:lnTo>
                  <a:lnTo>
                    <a:pt x="81" y="14"/>
                  </a:lnTo>
                  <a:lnTo>
                    <a:pt x="83" y="12"/>
                  </a:lnTo>
                  <a:lnTo>
                    <a:pt x="86" y="9"/>
                  </a:lnTo>
                  <a:lnTo>
                    <a:pt x="88" y="9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7" y="4"/>
                  </a:lnTo>
                  <a:lnTo>
                    <a:pt x="102" y="4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12" y="2"/>
                  </a:lnTo>
                  <a:lnTo>
                    <a:pt x="116" y="2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8" y="2"/>
                  </a:lnTo>
                  <a:lnTo>
                    <a:pt x="142" y="2"/>
                  </a:lnTo>
                  <a:lnTo>
                    <a:pt x="145" y="2"/>
                  </a:lnTo>
                  <a:lnTo>
                    <a:pt x="150" y="2"/>
                  </a:lnTo>
                  <a:lnTo>
                    <a:pt x="152" y="4"/>
                  </a:lnTo>
                  <a:lnTo>
                    <a:pt x="157" y="4"/>
                  </a:lnTo>
                  <a:lnTo>
                    <a:pt x="159" y="4"/>
                  </a:lnTo>
                  <a:lnTo>
                    <a:pt x="164" y="7"/>
                  </a:lnTo>
                  <a:lnTo>
                    <a:pt x="166" y="9"/>
                  </a:lnTo>
                  <a:lnTo>
                    <a:pt x="171" y="9"/>
                  </a:lnTo>
                  <a:lnTo>
                    <a:pt x="173" y="12"/>
                  </a:lnTo>
                  <a:lnTo>
                    <a:pt x="178" y="14"/>
                  </a:lnTo>
                  <a:lnTo>
                    <a:pt x="180" y="17"/>
                  </a:lnTo>
                  <a:lnTo>
                    <a:pt x="183" y="17"/>
                  </a:lnTo>
                  <a:lnTo>
                    <a:pt x="185" y="19"/>
                  </a:lnTo>
                  <a:lnTo>
                    <a:pt x="185" y="19"/>
                  </a:lnTo>
                  <a:lnTo>
                    <a:pt x="187" y="21"/>
                  </a:lnTo>
                  <a:lnTo>
                    <a:pt x="190" y="24"/>
                  </a:lnTo>
                  <a:lnTo>
                    <a:pt x="192" y="26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197" y="34"/>
                  </a:lnTo>
                  <a:lnTo>
                    <a:pt x="199" y="36"/>
                  </a:lnTo>
                  <a:lnTo>
                    <a:pt x="202" y="38"/>
                  </a:lnTo>
                  <a:lnTo>
                    <a:pt x="202" y="41"/>
                  </a:lnTo>
                  <a:lnTo>
                    <a:pt x="204" y="43"/>
                  </a:lnTo>
                  <a:lnTo>
                    <a:pt x="206" y="48"/>
                  </a:lnTo>
                  <a:lnTo>
                    <a:pt x="206" y="51"/>
                  </a:lnTo>
                  <a:lnTo>
                    <a:pt x="206" y="53"/>
                  </a:lnTo>
                  <a:lnTo>
                    <a:pt x="209" y="55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11" y="63"/>
                  </a:lnTo>
                  <a:lnTo>
                    <a:pt x="211" y="65"/>
                  </a:lnTo>
                  <a:lnTo>
                    <a:pt x="211" y="70"/>
                  </a:lnTo>
                  <a:lnTo>
                    <a:pt x="211" y="75"/>
                  </a:lnTo>
                  <a:lnTo>
                    <a:pt x="213" y="77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6" y="85"/>
                  </a:lnTo>
                  <a:lnTo>
                    <a:pt x="216" y="87"/>
                  </a:lnTo>
                  <a:lnTo>
                    <a:pt x="218" y="89"/>
                  </a:lnTo>
                  <a:lnTo>
                    <a:pt x="218" y="89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1" y="97"/>
                  </a:lnTo>
                  <a:lnTo>
                    <a:pt x="221" y="99"/>
                  </a:lnTo>
                  <a:lnTo>
                    <a:pt x="221" y="99"/>
                  </a:lnTo>
                  <a:lnTo>
                    <a:pt x="221" y="102"/>
                  </a:lnTo>
                  <a:lnTo>
                    <a:pt x="221" y="104"/>
                  </a:lnTo>
                  <a:lnTo>
                    <a:pt x="221" y="104"/>
                  </a:lnTo>
                  <a:lnTo>
                    <a:pt x="221" y="106"/>
                  </a:lnTo>
                  <a:lnTo>
                    <a:pt x="221" y="106"/>
                  </a:lnTo>
                  <a:lnTo>
                    <a:pt x="221" y="111"/>
                  </a:lnTo>
                  <a:lnTo>
                    <a:pt x="218" y="111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21" y="116"/>
                  </a:lnTo>
                  <a:lnTo>
                    <a:pt x="223" y="121"/>
                  </a:lnTo>
                  <a:lnTo>
                    <a:pt x="225" y="123"/>
                  </a:lnTo>
                  <a:lnTo>
                    <a:pt x="228" y="126"/>
                  </a:lnTo>
                  <a:lnTo>
                    <a:pt x="228" y="131"/>
                  </a:lnTo>
                  <a:lnTo>
                    <a:pt x="230" y="133"/>
                  </a:lnTo>
                  <a:lnTo>
                    <a:pt x="232" y="136"/>
                  </a:lnTo>
                  <a:lnTo>
                    <a:pt x="232" y="140"/>
                  </a:lnTo>
                  <a:lnTo>
                    <a:pt x="235" y="143"/>
                  </a:lnTo>
                  <a:lnTo>
                    <a:pt x="237" y="145"/>
                  </a:lnTo>
                  <a:lnTo>
                    <a:pt x="237" y="148"/>
                  </a:lnTo>
                  <a:lnTo>
                    <a:pt x="237" y="150"/>
                  </a:lnTo>
                  <a:lnTo>
                    <a:pt x="240" y="153"/>
                  </a:lnTo>
                  <a:lnTo>
                    <a:pt x="240" y="155"/>
                  </a:lnTo>
                  <a:lnTo>
                    <a:pt x="240" y="157"/>
                  </a:lnTo>
                  <a:lnTo>
                    <a:pt x="242" y="162"/>
                  </a:lnTo>
                  <a:lnTo>
                    <a:pt x="242" y="167"/>
                  </a:lnTo>
                  <a:lnTo>
                    <a:pt x="242" y="172"/>
                  </a:lnTo>
                  <a:lnTo>
                    <a:pt x="242" y="174"/>
                  </a:lnTo>
                  <a:lnTo>
                    <a:pt x="242" y="174"/>
                  </a:lnTo>
                  <a:lnTo>
                    <a:pt x="242" y="177"/>
                  </a:lnTo>
                  <a:lnTo>
                    <a:pt x="242" y="179"/>
                  </a:lnTo>
                  <a:lnTo>
                    <a:pt x="242" y="182"/>
                  </a:lnTo>
                  <a:lnTo>
                    <a:pt x="240" y="187"/>
                  </a:lnTo>
                  <a:lnTo>
                    <a:pt x="240" y="189"/>
                  </a:lnTo>
                  <a:lnTo>
                    <a:pt x="240" y="189"/>
                  </a:lnTo>
                  <a:lnTo>
                    <a:pt x="240" y="191"/>
                  </a:lnTo>
                  <a:lnTo>
                    <a:pt x="237" y="191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2" y="196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0" y="196"/>
                  </a:lnTo>
                  <a:lnTo>
                    <a:pt x="230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4"/>
                  </a:lnTo>
                  <a:lnTo>
                    <a:pt x="225" y="194"/>
                  </a:lnTo>
                  <a:lnTo>
                    <a:pt x="225" y="191"/>
                  </a:lnTo>
                  <a:lnTo>
                    <a:pt x="223" y="189"/>
                  </a:lnTo>
                  <a:lnTo>
                    <a:pt x="223" y="189"/>
                  </a:lnTo>
                  <a:lnTo>
                    <a:pt x="221" y="187"/>
                  </a:lnTo>
                  <a:lnTo>
                    <a:pt x="221" y="184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6" y="182"/>
                  </a:lnTo>
                  <a:lnTo>
                    <a:pt x="216" y="187"/>
                  </a:lnTo>
                  <a:lnTo>
                    <a:pt x="213" y="189"/>
                  </a:lnTo>
                  <a:lnTo>
                    <a:pt x="211" y="196"/>
                  </a:lnTo>
                  <a:lnTo>
                    <a:pt x="211" y="199"/>
                  </a:lnTo>
                  <a:lnTo>
                    <a:pt x="209" y="201"/>
                  </a:lnTo>
                  <a:lnTo>
                    <a:pt x="206" y="203"/>
                  </a:lnTo>
                  <a:lnTo>
                    <a:pt x="204" y="206"/>
                  </a:lnTo>
                  <a:lnTo>
                    <a:pt x="204" y="208"/>
                  </a:lnTo>
                  <a:lnTo>
                    <a:pt x="202" y="208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202" y="213"/>
                  </a:lnTo>
                  <a:lnTo>
                    <a:pt x="206" y="216"/>
                  </a:lnTo>
                  <a:lnTo>
                    <a:pt x="211" y="218"/>
                  </a:lnTo>
                  <a:lnTo>
                    <a:pt x="213" y="220"/>
                  </a:lnTo>
                  <a:lnTo>
                    <a:pt x="216" y="220"/>
                  </a:lnTo>
                  <a:lnTo>
                    <a:pt x="218" y="223"/>
                  </a:lnTo>
                  <a:lnTo>
                    <a:pt x="218" y="225"/>
                  </a:lnTo>
                  <a:lnTo>
                    <a:pt x="218" y="225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3" y="233"/>
                  </a:lnTo>
                  <a:lnTo>
                    <a:pt x="223" y="233"/>
                  </a:lnTo>
                  <a:lnTo>
                    <a:pt x="223" y="235"/>
                  </a:lnTo>
                  <a:lnTo>
                    <a:pt x="221" y="235"/>
                  </a:lnTo>
                  <a:lnTo>
                    <a:pt x="221" y="235"/>
                  </a:lnTo>
                  <a:lnTo>
                    <a:pt x="221" y="237"/>
                  </a:lnTo>
                  <a:lnTo>
                    <a:pt x="221" y="237"/>
                  </a:lnTo>
                  <a:lnTo>
                    <a:pt x="221" y="240"/>
                  </a:lnTo>
                  <a:lnTo>
                    <a:pt x="218" y="240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16" y="242"/>
                  </a:lnTo>
                  <a:lnTo>
                    <a:pt x="213" y="245"/>
                  </a:lnTo>
                  <a:lnTo>
                    <a:pt x="211" y="245"/>
                  </a:lnTo>
                  <a:lnTo>
                    <a:pt x="209" y="247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4" y="247"/>
                  </a:lnTo>
                  <a:lnTo>
                    <a:pt x="202" y="250"/>
                  </a:lnTo>
                  <a:lnTo>
                    <a:pt x="199" y="250"/>
                  </a:lnTo>
                  <a:lnTo>
                    <a:pt x="197" y="250"/>
                  </a:lnTo>
                  <a:lnTo>
                    <a:pt x="192" y="250"/>
                  </a:lnTo>
                  <a:lnTo>
                    <a:pt x="190" y="250"/>
                  </a:lnTo>
                  <a:lnTo>
                    <a:pt x="185" y="252"/>
                  </a:lnTo>
                  <a:lnTo>
                    <a:pt x="183" y="252"/>
                  </a:lnTo>
                  <a:lnTo>
                    <a:pt x="178" y="252"/>
                  </a:lnTo>
                  <a:lnTo>
                    <a:pt x="176" y="252"/>
                  </a:lnTo>
                  <a:lnTo>
                    <a:pt x="171" y="252"/>
                  </a:lnTo>
                  <a:lnTo>
                    <a:pt x="168" y="250"/>
                  </a:lnTo>
                  <a:lnTo>
                    <a:pt x="164" y="250"/>
                  </a:lnTo>
                  <a:lnTo>
                    <a:pt x="161" y="250"/>
                  </a:lnTo>
                  <a:lnTo>
                    <a:pt x="157" y="250"/>
                  </a:lnTo>
                  <a:lnTo>
                    <a:pt x="152" y="247"/>
                  </a:lnTo>
                  <a:lnTo>
                    <a:pt x="150" y="247"/>
                  </a:lnTo>
                  <a:lnTo>
                    <a:pt x="145" y="247"/>
                  </a:lnTo>
                  <a:lnTo>
                    <a:pt x="142" y="245"/>
                  </a:lnTo>
                  <a:lnTo>
                    <a:pt x="138" y="245"/>
                  </a:lnTo>
                  <a:lnTo>
                    <a:pt x="135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1" y="242"/>
                  </a:lnTo>
                  <a:lnTo>
                    <a:pt x="128" y="242"/>
                  </a:lnTo>
                  <a:lnTo>
                    <a:pt x="126" y="242"/>
                  </a:lnTo>
                  <a:lnTo>
                    <a:pt x="123" y="242"/>
                  </a:lnTo>
                  <a:lnTo>
                    <a:pt x="121" y="240"/>
                  </a:lnTo>
                  <a:lnTo>
                    <a:pt x="119" y="242"/>
                  </a:lnTo>
                  <a:lnTo>
                    <a:pt x="116" y="245"/>
                  </a:lnTo>
                  <a:lnTo>
                    <a:pt x="114" y="245"/>
                  </a:lnTo>
                  <a:lnTo>
                    <a:pt x="112" y="247"/>
                  </a:lnTo>
                  <a:lnTo>
                    <a:pt x="109" y="247"/>
                  </a:lnTo>
                  <a:lnTo>
                    <a:pt x="107" y="250"/>
                  </a:lnTo>
                  <a:lnTo>
                    <a:pt x="104" y="250"/>
                  </a:lnTo>
                  <a:lnTo>
                    <a:pt x="102" y="252"/>
                  </a:lnTo>
                  <a:lnTo>
                    <a:pt x="100" y="252"/>
                  </a:lnTo>
                  <a:lnTo>
                    <a:pt x="95" y="252"/>
                  </a:lnTo>
                  <a:lnTo>
                    <a:pt x="93" y="252"/>
                  </a:lnTo>
                  <a:lnTo>
                    <a:pt x="90" y="252"/>
                  </a:lnTo>
                  <a:lnTo>
                    <a:pt x="88" y="252"/>
                  </a:lnTo>
                  <a:lnTo>
                    <a:pt x="86" y="252"/>
                  </a:lnTo>
                  <a:lnTo>
                    <a:pt x="83" y="252"/>
                  </a:lnTo>
                  <a:lnTo>
                    <a:pt x="81" y="252"/>
                  </a:lnTo>
                  <a:lnTo>
                    <a:pt x="74" y="252"/>
                  </a:lnTo>
                  <a:lnTo>
                    <a:pt x="69" y="252"/>
                  </a:lnTo>
                  <a:lnTo>
                    <a:pt x="62" y="252"/>
                  </a:lnTo>
                  <a:lnTo>
                    <a:pt x="59" y="252"/>
                  </a:lnTo>
                  <a:lnTo>
                    <a:pt x="57" y="252"/>
                  </a:lnTo>
                  <a:lnTo>
                    <a:pt x="52" y="252"/>
                  </a:lnTo>
                  <a:lnTo>
                    <a:pt x="50" y="250"/>
                  </a:lnTo>
                  <a:lnTo>
                    <a:pt x="48" y="250"/>
                  </a:lnTo>
                  <a:lnTo>
                    <a:pt x="45" y="250"/>
                  </a:lnTo>
                  <a:lnTo>
                    <a:pt x="43" y="247"/>
                  </a:lnTo>
                  <a:lnTo>
                    <a:pt x="41" y="247"/>
                  </a:lnTo>
                  <a:lnTo>
                    <a:pt x="38" y="245"/>
                  </a:lnTo>
                  <a:lnTo>
                    <a:pt x="36" y="245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37"/>
                  </a:lnTo>
                  <a:lnTo>
                    <a:pt x="31" y="237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3"/>
                  </a:lnTo>
                  <a:lnTo>
                    <a:pt x="29" y="233"/>
                  </a:lnTo>
                  <a:lnTo>
                    <a:pt x="31" y="230"/>
                  </a:lnTo>
                  <a:lnTo>
                    <a:pt x="31" y="230"/>
                  </a:lnTo>
                  <a:lnTo>
                    <a:pt x="31" y="228"/>
                  </a:lnTo>
                  <a:lnTo>
                    <a:pt x="31" y="228"/>
                  </a:lnTo>
                  <a:lnTo>
                    <a:pt x="31" y="225"/>
                  </a:lnTo>
                  <a:lnTo>
                    <a:pt x="31" y="225"/>
                  </a:lnTo>
                  <a:lnTo>
                    <a:pt x="31" y="223"/>
                  </a:lnTo>
                  <a:lnTo>
                    <a:pt x="31" y="223"/>
                  </a:lnTo>
                  <a:lnTo>
                    <a:pt x="33" y="223"/>
                  </a:lnTo>
                  <a:lnTo>
                    <a:pt x="33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38" y="218"/>
                  </a:lnTo>
                  <a:lnTo>
                    <a:pt x="41" y="218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8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48" y="211"/>
                  </a:lnTo>
                  <a:lnTo>
                    <a:pt x="45" y="208"/>
                  </a:lnTo>
                  <a:lnTo>
                    <a:pt x="43" y="208"/>
                  </a:lnTo>
                  <a:lnTo>
                    <a:pt x="41" y="206"/>
                  </a:lnTo>
                  <a:lnTo>
                    <a:pt x="38" y="203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3" y="196"/>
                  </a:lnTo>
                  <a:lnTo>
                    <a:pt x="33" y="194"/>
                  </a:lnTo>
                  <a:lnTo>
                    <a:pt x="31" y="191"/>
                  </a:lnTo>
                  <a:lnTo>
                    <a:pt x="31" y="189"/>
                  </a:lnTo>
                  <a:lnTo>
                    <a:pt x="29" y="187"/>
                  </a:lnTo>
                  <a:lnTo>
                    <a:pt x="29" y="184"/>
                  </a:lnTo>
                  <a:lnTo>
                    <a:pt x="26" y="182"/>
                  </a:lnTo>
                  <a:lnTo>
                    <a:pt x="26" y="179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2" y="182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19" y="187"/>
                  </a:lnTo>
                  <a:lnTo>
                    <a:pt x="19" y="187"/>
                  </a:lnTo>
                  <a:lnTo>
                    <a:pt x="17" y="189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2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7" y="194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5" y="194"/>
                  </a:lnTo>
                  <a:lnTo>
                    <a:pt x="3" y="194"/>
                  </a:lnTo>
                  <a:lnTo>
                    <a:pt x="3" y="191"/>
                  </a:lnTo>
                  <a:lnTo>
                    <a:pt x="3" y="191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87"/>
                  </a:lnTo>
                  <a:lnTo>
                    <a:pt x="0" y="184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0" y="167"/>
                  </a:lnTo>
                  <a:lnTo>
                    <a:pt x="3" y="165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5" y="155"/>
                  </a:lnTo>
                  <a:lnTo>
                    <a:pt x="5" y="153"/>
                  </a:lnTo>
                  <a:lnTo>
                    <a:pt x="7" y="150"/>
                  </a:lnTo>
                  <a:lnTo>
                    <a:pt x="7" y="148"/>
                  </a:lnTo>
                  <a:lnTo>
                    <a:pt x="10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3"/>
                  </a:lnTo>
                  <a:lnTo>
                    <a:pt x="19" y="131"/>
                  </a:lnTo>
                  <a:lnTo>
                    <a:pt x="22" y="128"/>
                  </a:lnTo>
                  <a:lnTo>
                    <a:pt x="24" y="126"/>
                  </a:lnTo>
                  <a:lnTo>
                    <a:pt x="24" y="123"/>
                  </a:lnTo>
                  <a:lnTo>
                    <a:pt x="26" y="123"/>
                  </a:lnTo>
                  <a:lnTo>
                    <a:pt x="26" y="121"/>
                  </a:lnTo>
                  <a:lnTo>
                    <a:pt x="29" y="119"/>
                  </a:lnTo>
                  <a:lnTo>
                    <a:pt x="31" y="116"/>
                  </a:lnTo>
                  <a:lnTo>
                    <a:pt x="33" y="114"/>
                  </a:lnTo>
                  <a:lnTo>
                    <a:pt x="3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PA_淘宝网chenying0907出品 22">
            <a:extLst>
              <a:ext uri="{FF2B5EF4-FFF2-40B4-BE49-F238E27FC236}">
                <a16:creationId xmlns:a16="http://schemas.microsoft.com/office/drawing/2014/main" id="{CDE1DC39-F32A-4BBA-A110-7AE79D77D8A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29805" y="1078925"/>
            <a:ext cx="2321169" cy="1939387"/>
            <a:chOff x="5870924" y="2016518"/>
            <a:chExt cx="2321169" cy="1939387"/>
          </a:xfrm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D2026F1-49EE-43F4-A714-E8D839E0E88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24074733"/>
                </p:ext>
              </p:extLst>
            </p:nvPr>
          </p:nvGraphicFramePr>
          <p:xfrm>
            <a:off x="5870924" y="2016518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pSp>
          <p:nvGrpSpPr>
            <p:cNvPr id="14" name="淘宝网chenying0907出品 17">
              <a:extLst>
                <a:ext uri="{FF2B5EF4-FFF2-40B4-BE49-F238E27FC236}">
                  <a16:creationId xmlns:a16="http://schemas.microsoft.com/office/drawing/2014/main" id="{0E9DABDC-098B-409C-99D0-53F927EFEE79}"/>
                </a:ext>
              </a:extLst>
            </p:cNvPr>
            <p:cNvGrpSpPr/>
            <p:nvPr/>
          </p:nvGrpSpPr>
          <p:grpSpPr>
            <a:xfrm>
              <a:off x="6682793" y="2696190"/>
              <a:ext cx="697430" cy="580042"/>
              <a:chOff x="10387013" y="614363"/>
              <a:chExt cx="481012" cy="400050"/>
            </a:xfrm>
            <a:solidFill>
              <a:srgbClr val="282828"/>
            </a:solidFill>
          </p:grpSpPr>
          <p:sp>
            <p:nvSpPr>
              <p:cNvPr id="15" name="Freeform 46">
                <a:extLst>
                  <a:ext uri="{FF2B5EF4-FFF2-40B4-BE49-F238E27FC236}">
                    <a16:creationId xmlns:a16="http://schemas.microsoft.com/office/drawing/2014/main" id="{FD9BDACE-DB05-46B6-BE3D-9F4B57A376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7013" y="614363"/>
                <a:ext cx="341313" cy="319087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47">
                <a:extLst>
                  <a:ext uri="{FF2B5EF4-FFF2-40B4-BE49-F238E27FC236}">
                    <a16:creationId xmlns:a16="http://schemas.microsoft.com/office/drawing/2014/main" id="{70226373-35D7-46CA-8BA5-11A327608D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9100" y="744538"/>
                <a:ext cx="28892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PA_淘宝网chenying0907出品 21">
            <a:extLst>
              <a:ext uri="{FF2B5EF4-FFF2-40B4-BE49-F238E27FC236}">
                <a16:creationId xmlns:a16="http://schemas.microsoft.com/office/drawing/2014/main" id="{C25397C4-C619-4476-ABD3-8F383150279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616263" y="1078925"/>
            <a:ext cx="2321169" cy="1939387"/>
            <a:chOff x="3343425" y="2016519"/>
            <a:chExt cx="2321169" cy="1939387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0CA6E775-A6FE-4424-8386-2C1DE8D0944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95837970"/>
                </p:ext>
              </p:extLst>
            </p:nvPr>
          </p:nvGraphicFramePr>
          <p:xfrm>
            <a:off x="3343425" y="2016519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48EF4E8A-115B-4235-B24E-D2B7D00F2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6234" y="2655022"/>
              <a:ext cx="575551" cy="662380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PA_淘宝网chenying0907出品 25">
            <a:extLst>
              <a:ext uri="{FF2B5EF4-FFF2-40B4-BE49-F238E27FC236}">
                <a16:creationId xmlns:a16="http://schemas.microsoft.com/office/drawing/2014/main" id="{D84E9B3D-9C5E-44DF-B326-6575A8B8561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8584" y="3427848"/>
            <a:ext cx="2257799" cy="1496913"/>
            <a:chOff x="1085626" y="4715360"/>
            <a:chExt cx="2257799" cy="1496913"/>
          </a:xfrm>
        </p:grpSpPr>
        <p:sp>
          <p:nvSpPr>
            <p:cNvPr id="21" name="淘宝网chenying0907出品 26">
              <a:extLst>
                <a:ext uri="{FF2B5EF4-FFF2-40B4-BE49-F238E27FC236}">
                  <a16:creationId xmlns:a16="http://schemas.microsoft.com/office/drawing/2014/main" id="{3328D15C-F066-42B5-9B65-E0CF563784D0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67%</a:t>
              </a:r>
              <a:endParaRPr lang="zh-CN" altLang="en-US" sz="2000" b="1" dirty="0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2" name="淘宝网chenying0907出品 27">
              <a:extLst>
                <a:ext uri="{FF2B5EF4-FFF2-40B4-BE49-F238E27FC236}">
                  <a16:creationId xmlns:a16="http://schemas.microsoft.com/office/drawing/2014/main" id="{2D2BF79B-996A-475A-AAF0-8E98712C7D05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PA_淘宝网chenying0907出品 28">
            <a:extLst>
              <a:ext uri="{FF2B5EF4-FFF2-40B4-BE49-F238E27FC236}">
                <a16:creationId xmlns:a16="http://schemas.microsoft.com/office/drawing/2014/main" id="{64F55AF2-F5F7-42FA-9A03-DBE9B856691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647947" y="3427848"/>
            <a:ext cx="2257799" cy="1496913"/>
            <a:chOff x="1085626" y="4715360"/>
            <a:chExt cx="2257799" cy="1496913"/>
          </a:xfrm>
        </p:grpSpPr>
        <p:sp>
          <p:nvSpPr>
            <p:cNvPr id="24" name="淘宝网chenying0907出品 29">
              <a:extLst>
                <a:ext uri="{FF2B5EF4-FFF2-40B4-BE49-F238E27FC236}">
                  <a16:creationId xmlns:a16="http://schemas.microsoft.com/office/drawing/2014/main" id="{05132CD6-86B1-499B-88CC-64AD3122CAD0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32%</a:t>
              </a:r>
              <a:endParaRPr lang="zh-CN" altLang="en-US" sz="2000" b="1" dirty="0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5" name="淘宝网chenying0907出品 30">
              <a:extLst>
                <a:ext uri="{FF2B5EF4-FFF2-40B4-BE49-F238E27FC236}">
                  <a16:creationId xmlns:a16="http://schemas.microsoft.com/office/drawing/2014/main" id="{1C6FDCD4-41E4-4D59-976C-DB7968AB403B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PA_淘宝网chenying0907出品 31">
            <a:extLst>
              <a:ext uri="{FF2B5EF4-FFF2-40B4-BE49-F238E27FC236}">
                <a16:creationId xmlns:a16="http://schemas.microsoft.com/office/drawing/2014/main" id="{BCAB2AF0-C5F6-4795-A8C6-6AE7F87A2BC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461490" y="3427848"/>
            <a:ext cx="2257799" cy="1496913"/>
            <a:chOff x="1085626" y="4715360"/>
            <a:chExt cx="2257799" cy="1496913"/>
          </a:xfrm>
        </p:grpSpPr>
        <p:sp>
          <p:nvSpPr>
            <p:cNvPr id="27" name="淘宝网chenying0907出品 32">
              <a:extLst>
                <a:ext uri="{FF2B5EF4-FFF2-40B4-BE49-F238E27FC236}">
                  <a16:creationId xmlns:a16="http://schemas.microsoft.com/office/drawing/2014/main" id="{6B0DF633-706E-45C0-80A1-122C7577ED03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87%</a:t>
              </a:r>
              <a:endParaRPr lang="zh-CN" altLang="en-US" sz="2000" b="1" dirty="0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8" name="淘宝网chenying0907出品 33">
              <a:extLst>
                <a:ext uri="{FF2B5EF4-FFF2-40B4-BE49-F238E27FC236}">
                  <a16:creationId xmlns:a16="http://schemas.microsoft.com/office/drawing/2014/main" id="{26BC65C9-A998-4A53-9B03-4BDC9F59139E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" name="PA_淘宝网chenying0907出品 34">
            <a:extLst>
              <a:ext uri="{FF2B5EF4-FFF2-40B4-BE49-F238E27FC236}">
                <a16:creationId xmlns:a16="http://schemas.microsoft.com/office/drawing/2014/main" id="{6F7A02F6-7162-40B0-8C04-5822001BB0D1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9275031" y="3427848"/>
            <a:ext cx="2257799" cy="1496913"/>
            <a:chOff x="1085626" y="4715360"/>
            <a:chExt cx="2257799" cy="1496913"/>
          </a:xfrm>
        </p:grpSpPr>
        <p:sp>
          <p:nvSpPr>
            <p:cNvPr id="30" name="淘宝网chenying0907出品 35">
              <a:extLst>
                <a:ext uri="{FF2B5EF4-FFF2-40B4-BE49-F238E27FC236}">
                  <a16:creationId xmlns:a16="http://schemas.microsoft.com/office/drawing/2014/main" id="{7EE27EE6-0919-478C-B6E1-2987B65C9DD3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54%</a:t>
              </a:r>
              <a:endParaRPr lang="zh-CN" altLang="en-US" sz="2000" b="1" dirty="0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31" name="淘宝网chenying0907出品 36">
              <a:extLst>
                <a:ext uri="{FF2B5EF4-FFF2-40B4-BE49-F238E27FC236}">
                  <a16:creationId xmlns:a16="http://schemas.microsoft.com/office/drawing/2014/main" id="{0E29917E-3649-410E-9467-6B2CA6444C4F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64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6">
            <a:extLst>
              <a:ext uri="{FF2B5EF4-FFF2-40B4-BE49-F238E27FC236}">
                <a16:creationId xmlns:a16="http://schemas.microsoft.com/office/drawing/2014/main" id="{D8E95E1D-B5D0-4E46-A92D-0306982A2B2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41820" y="3756659"/>
            <a:ext cx="1448317" cy="10736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A_淘宝网chenying0907出品 44">
            <a:extLst>
              <a:ext uri="{FF2B5EF4-FFF2-40B4-BE49-F238E27FC236}">
                <a16:creationId xmlns:a16="http://schemas.microsoft.com/office/drawing/2014/main" id="{6F3FB872-B6D9-4EC9-BAEA-698EBD7174B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424" y="1317698"/>
            <a:ext cx="4618355" cy="3512620"/>
          </a:xfrm>
          <a:custGeom>
            <a:avLst/>
            <a:gdLst>
              <a:gd name="connsiteX0" fmla="*/ 0 w 4618355"/>
              <a:gd name="connsiteY0" fmla="*/ 3594857 h 5141324"/>
              <a:gd name="connsiteX1" fmla="*/ 1467191 w 4618355"/>
              <a:gd name="connsiteY1" fmla="*/ 3594857 h 5141324"/>
              <a:gd name="connsiteX2" fmla="*/ 1467191 w 4618355"/>
              <a:gd name="connsiteY2" fmla="*/ 5141324 h 5141324"/>
              <a:gd name="connsiteX3" fmla="*/ 0 w 4618355"/>
              <a:gd name="connsiteY3" fmla="*/ 5141324 h 5141324"/>
              <a:gd name="connsiteX4" fmla="*/ 1575582 w 4618355"/>
              <a:gd name="connsiteY4" fmla="*/ 1424377 h 5141324"/>
              <a:gd name="connsiteX5" fmla="*/ 3042773 w 4618355"/>
              <a:gd name="connsiteY5" fmla="*/ 1424377 h 5141324"/>
              <a:gd name="connsiteX6" fmla="*/ 3042773 w 4618355"/>
              <a:gd name="connsiteY6" fmla="*/ 5141324 h 5141324"/>
              <a:gd name="connsiteX7" fmla="*/ 1575582 w 4618355"/>
              <a:gd name="connsiteY7" fmla="*/ 5141324 h 5141324"/>
              <a:gd name="connsiteX8" fmla="*/ 3151164 w 4618355"/>
              <a:gd name="connsiteY8" fmla="*/ 0 h 5141324"/>
              <a:gd name="connsiteX9" fmla="*/ 4618355 w 4618355"/>
              <a:gd name="connsiteY9" fmla="*/ 0 h 5141324"/>
              <a:gd name="connsiteX10" fmla="*/ 4618355 w 4618355"/>
              <a:gd name="connsiteY10" fmla="*/ 3486333 h 5141324"/>
              <a:gd name="connsiteX11" fmla="*/ 3151164 w 4618355"/>
              <a:gd name="connsiteY11" fmla="*/ 3486333 h 5141324"/>
              <a:gd name="connsiteX12" fmla="*/ 1575582 w 4618355"/>
              <a:gd name="connsiteY12" fmla="*/ 0 h 5141324"/>
              <a:gd name="connsiteX13" fmla="*/ 3042773 w 4618355"/>
              <a:gd name="connsiteY13" fmla="*/ 0 h 5141324"/>
              <a:gd name="connsiteX14" fmla="*/ 3042773 w 4618355"/>
              <a:gd name="connsiteY14" fmla="*/ 1302288 h 5141324"/>
              <a:gd name="connsiteX15" fmla="*/ 1575582 w 4618355"/>
              <a:gd name="connsiteY15" fmla="*/ 1302288 h 5141324"/>
              <a:gd name="connsiteX16" fmla="*/ 0 w 4618355"/>
              <a:gd name="connsiteY16" fmla="*/ 0 h 5141324"/>
              <a:gd name="connsiteX17" fmla="*/ 1467191 w 4618355"/>
              <a:gd name="connsiteY17" fmla="*/ 0 h 5141324"/>
              <a:gd name="connsiteX18" fmla="*/ 1467191 w 4618355"/>
              <a:gd name="connsiteY18" fmla="*/ 3486333 h 5141324"/>
              <a:gd name="connsiteX19" fmla="*/ 0 w 4618355"/>
              <a:gd name="connsiteY19" fmla="*/ 3486333 h 514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18355" h="5141324">
                <a:moveTo>
                  <a:pt x="0" y="3594857"/>
                </a:moveTo>
                <a:lnTo>
                  <a:pt x="1467191" y="3594857"/>
                </a:lnTo>
                <a:lnTo>
                  <a:pt x="1467191" y="5141324"/>
                </a:lnTo>
                <a:lnTo>
                  <a:pt x="0" y="5141324"/>
                </a:lnTo>
                <a:close/>
                <a:moveTo>
                  <a:pt x="1575582" y="1424377"/>
                </a:moveTo>
                <a:lnTo>
                  <a:pt x="3042773" y="1424377"/>
                </a:lnTo>
                <a:lnTo>
                  <a:pt x="3042773" y="5141324"/>
                </a:lnTo>
                <a:lnTo>
                  <a:pt x="1575582" y="5141324"/>
                </a:lnTo>
                <a:close/>
                <a:moveTo>
                  <a:pt x="3151164" y="0"/>
                </a:moveTo>
                <a:lnTo>
                  <a:pt x="4618355" y="0"/>
                </a:lnTo>
                <a:lnTo>
                  <a:pt x="4618355" y="3486333"/>
                </a:lnTo>
                <a:lnTo>
                  <a:pt x="3151164" y="3486333"/>
                </a:lnTo>
                <a:close/>
                <a:moveTo>
                  <a:pt x="1575582" y="0"/>
                </a:moveTo>
                <a:lnTo>
                  <a:pt x="3042773" y="0"/>
                </a:lnTo>
                <a:lnTo>
                  <a:pt x="3042773" y="1302288"/>
                </a:lnTo>
                <a:lnTo>
                  <a:pt x="1575582" y="1302288"/>
                </a:lnTo>
                <a:close/>
                <a:moveTo>
                  <a:pt x="0" y="0"/>
                </a:moveTo>
                <a:lnTo>
                  <a:pt x="1467191" y="0"/>
                </a:lnTo>
                <a:lnTo>
                  <a:pt x="1467191" y="3486333"/>
                </a:lnTo>
                <a:lnTo>
                  <a:pt x="0" y="3486333"/>
                </a:lnTo>
                <a:close/>
              </a:path>
            </a:pathLst>
          </a:custGeom>
        </p:spPr>
      </p:pic>
      <p:sp>
        <p:nvSpPr>
          <p:cNvPr id="4" name="PA_淘宝网chenying0907出品 13">
            <a:extLst>
              <a:ext uri="{FF2B5EF4-FFF2-40B4-BE49-F238E27FC236}">
                <a16:creationId xmlns:a16="http://schemas.microsoft.com/office/drawing/2014/main" id="{899CB334-8EC0-4499-BBC1-2E2AF2B9CF0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85047" y="1317697"/>
            <a:ext cx="1006346" cy="1006346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网chenying0907出品 14">
            <a:extLst>
              <a:ext uri="{FF2B5EF4-FFF2-40B4-BE49-F238E27FC236}">
                <a16:creationId xmlns:a16="http://schemas.microsoft.com/office/drawing/2014/main" id="{EA4F37D0-EDD2-48B5-A348-67404FBF88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85146" y="1432935"/>
            <a:ext cx="1006346" cy="100634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PA_淘宝网chenying0907出品 15">
            <a:extLst>
              <a:ext uri="{FF2B5EF4-FFF2-40B4-BE49-F238E27FC236}">
                <a16:creationId xmlns:a16="http://schemas.microsoft.com/office/drawing/2014/main" id="{F0BCECD9-1DC5-4DFD-815F-E98B82CD788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299826" y="1432935"/>
            <a:ext cx="776787" cy="775869"/>
            <a:chOff x="4602162" y="361950"/>
            <a:chExt cx="1343026" cy="1341438"/>
          </a:xfrm>
          <a:solidFill>
            <a:schemeClr val="bg1">
              <a:lumMod val="75000"/>
            </a:schemeClr>
          </a:solidFill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C483354D-7928-4450-B7C0-A3DFBA4D8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2162" y="361950"/>
              <a:ext cx="1343026" cy="1341438"/>
            </a:xfrm>
            <a:custGeom>
              <a:avLst/>
              <a:gdLst>
                <a:gd name="T0" fmla="*/ 0 w 355"/>
                <a:gd name="T1" fmla="*/ 178 h 355"/>
                <a:gd name="T2" fmla="*/ 355 w 355"/>
                <a:gd name="T3" fmla="*/ 178 h 355"/>
                <a:gd name="T4" fmla="*/ 177 w 355"/>
                <a:gd name="T5" fmla="*/ 331 h 355"/>
                <a:gd name="T6" fmla="*/ 24 w 355"/>
                <a:gd name="T7" fmla="*/ 175 h 355"/>
                <a:gd name="T8" fmla="*/ 58 w 355"/>
                <a:gd name="T9" fmla="*/ 192 h 355"/>
                <a:gd name="T10" fmla="*/ 71 w 355"/>
                <a:gd name="T11" fmla="*/ 232 h 355"/>
                <a:gd name="T12" fmla="*/ 95 w 355"/>
                <a:gd name="T13" fmla="*/ 243 h 355"/>
                <a:gd name="T14" fmla="*/ 112 w 355"/>
                <a:gd name="T15" fmla="*/ 315 h 355"/>
                <a:gd name="T16" fmla="*/ 118 w 355"/>
                <a:gd name="T17" fmla="*/ 305 h 355"/>
                <a:gd name="T18" fmla="*/ 146 w 355"/>
                <a:gd name="T19" fmla="*/ 265 h 355"/>
                <a:gd name="T20" fmla="*/ 162 w 355"/>
                <a:gd name="T21" fmla="*/ 222 h 355"/>
                <a:gd name="T22" fmla="*/ 112 w 355"/>
                <a:gd name="T23" fmla="*/ 189 h 355"/>
                <a:gd name="T24" fmla="*/ 66 w 355"/>
                <a:gd name="T25" fmla="*/ 165 h 355"/>
                <a:gd name="T26" fmla="*/ 102 w 355"/>
                <a:gd name="T27" fmla="*/ 154 h 355"/>
                <a:gd name="T28" fmla="*/ 138 w 355"/>
                <a:gd name="T29" fmla="*/ 140 h 355"/>
                <a:gd name="T30" fmla="*/ 119 w 355"/>
                <a:gd name="T31" fmla="*/ 97 h 355"/>
                <a:gd name="T32" fmla="*/ 95 w 355"/>
                <a:gd name="T33" fmla="*/ 109 h 355"/>
                <a:gd name="T34" fmla="*/ 70 w 355"/>
                <a:gd name="T35" fmla="*/ 93 h 355"/>
                <a:gd name="T36" fmla="*/ 85 w 355"/>
                <a:gd name="T37" fmla="*/ 68 h 355"/>
                <a:gd name="T38" fmla="*/ 177 w 355"/>
                <a:gd name="T39" fmla="*/ 25 h 355"/>
                <a:gd name="T40" fmla="*/ 244 w 355"/>
                <a:gd name="T41" fmla="*/ 63 h 355"/>
                <a:gd name="T42" fmla="*/ 236 w 355"/>
                <a:gd name="T43" fmla="*/ 104 h 355"/>
                <a:gd name="T44" fmla="*/ 220 w 355"/>
                <a:gd name="T45" fmla="*/ 110 h 355"/>
                <a:gd name="T46" fmla="*/ 223 w 355"/>
                <a:gd name="T47" fmla="*/ 104 h 355"/>
                <a:gd name="T48" fmla="*/ 215 w 355"/>
                <a:gd name="T49" fmla="*/ 96 h 355"/>
                <a:gd name="T50" fmla="*/ 213 w 355"/>
                <a:gd name="T51" fmla="*/ 94 h 355"/>
                <a:gd name="T52" fmla="*/ 215 w 355"/>
                <a:gd name="T53" fmla="*/ 126 h 355"/>
                <a:gd name="T54" fmla="*/ 192 w 355"/>
                <a:gd name="T55" fmla="*/ 155 h 355"/>
                <a:gd name="T56" fmla="*/ 219 w 355"/>
                <a:gd name="T57" fmla="*/ 138 h 355"/>
                <a:gd name="T58" fmla="*/ 239 w 355"/>
                <a:gd name="T59" fmla="*/ 150 h 355"/>
                <a:gd name="T60" fmla="*/ 261 w 355"/>
                <a:gd name="T61" fmla="*/ 160 h 355"/>
                <a:gd name="T62" fmla="*/ 262 w 355"/>
                <a:gd name="T63" fmla="*/ 159 h 355"/>
                <a:gd name="T64" fmla="*/ 320 w 355"/>
                <a:gd name="T65" fmla="*/ 175 h 355"/>
                <a:gd name="T66" fmla="*/ 330 w 355"/>
                <a:gd name="T67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5" h="355">
                  <a:moveTo>
                    <a:pt x="177" y="0"/>
                  </a:moveTo>
                  <a:cubicBezTo>
                    <a:pt x="79" y="0"/>
                    <a:pt x="0" y="80"/>
                    <a:pt x="0" y="178"/>
                  </a:cubicBezTo>
                  <a:cubicBezTo>
                    <a:pt x="0" y="275"/>
                    <a:pt x="79" y="355"/>
                    <a:pt x="177" y="355"/>
                  </a:cubicBezTo>
                  <a:cubicBezTo>
                    <a:pt x="275" y="355"/>
                    <a:pt x="355" y="275"/>
                    <a:pt x="355" y="178"/>
                  </a:cubicBezTo>
                  <a:cubicBezTo>
                    <a:pt x="355" y="80"/>
                    <a:pt x="275" y="0"/>
                    <a:pt x="177" y="0"/>
                  </a:cubicBezTo>
                  <a:close/>
                  <a:moveTo>
                    <a:pt x="177" y="331"/>
                  </a:moveTo>
                  <a:cubicBezTo>
                    <a:pt x="93" y="331"/>
                    <a:pt x="24" y="262"/>
                    <a:pt x="24" y="178"/>
                  </a:cubicBezTo>
                  <a:cubicBezTo>
                    <a:pt x="24" y="177"/>
                    <a:pt x="24" y="176"/>
                    <a:pt x="24" y="175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58" y="192"/>
                    <a:pt x="58" y="192"/>
                    <a:pt x="58" y="192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82" y="243"/>
                    <a:pt x="82" y="243"/>
                    <a:pt x="82" y="243"/>
                  </a:cubicBezTo>
                  <a:cubicBezTo>
                    <a:pt x="95" y="243"/>
                    <a:pt x="95" y="243"/>
                    <a:pt x="95" y="243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112" y="315"/>
                    <a:pt x="112" y="315"/>
                    <a:pt x="112" y="315"/>
                  </a:cubicBezTo>
                  <a:cubicBezTo>
                    <a:pt x="118" y="315"/>
                    <a:pt x="118" y="315"/>
                    <a:pt x="118" y="31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62" y="249"/>
                    <a:pt x="162" y="249"/>
                    <a:pt x="162" y="249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45" y="222"/>
                    <a:pt x="145" y="222"/>
                    <a:pt x="145" y="22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98" y="41"/>
                    <a:pt x="136" y="25"/>
                    <a:pt x="177" y="25"/>
                  </a:cubicBezTo>
                  <a:cubicBezTo>
                    <a:pt x="216" y="25"/>
                    <a:pt x="251" y="39"/>
                    <a:pt x="278" y="63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5" y="115"/>
                    <a:pt x="225" y="115"/>
                    <a:pt x="225" y="115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219" y="155"/>
                    <a:pt x="219" y="155"/>
                    <a:pt x="219" y="155"/>
                  </a:cubicBezTo>
                  <a:cubicBezTo>
                    <a:pt x="219" y="138"/>
                    <a:pt x="219" y="138"/>
                    <a:pt x="219" y="138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39" y="160"/>
                    <a:pt x="239" y="160"/>
                    <a:pt x="239" y="160"/>
                  </a:cubicBezTo>
                  <a:cubicBezTo>
                    <a:pt x="261" y="160"/>
                    <a:pt x="261" y="160"/>
                    <a:pt x="261" y="160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176"/>
                    <a:pt x="330" y="177"/>
                    <a:pt x="330" y="178"/>
                  </a:cubicBezTo>
                  <a:cubicBezTo>
                    <a:pt x="330" y="262"/>
                    <a:pt x="262" y="331"/>
                    <a:pt x="177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07086F5B-A601-41C9-80FC-652E9BAC5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188" y="512763"/>
              <a:ext cx="234950" cy="257175"/>
            </a:xfrm>
            <a:custGeom>
              <a:avLst/>
              <a:gdLst>
                <a:gd name="T0" fmla="*/ 148 w 148"/>
                <a:gd name="T1" fmla="*/ 0 h 162"/>
                <a:gd name="T2" fmla="*/ 0 w 148"/>
                <a:gd name="T3" fmla="*/ 0 h 162"/>
                <a:gd name="T4" fmla="*/ 0 w 148"/>
                <a:gd name="T5" fmla="*/ 100 h 162"/>
                <a:gd name="T6" fmla="*/ 62 w 148"/>
                <a:gd name="T7" fmla="*/ 162 h 162"/>
                <a:gd name="T8" fmla="*/ 88 w 148"/>
                <a:gd name="T9" fmla="*/ 162 h 162"/>
                <a:gd name="T10" fmla="*/ 88 w 148"/>
                <a:gd name="T11" fmla="*/ 119 h 162"/>
                <a:gd name="T12" fmla="*/ 148 w 148"/>
                <a:gd name="T13" fmla="*/ 59 h 162"/>
                <a:gd name="T14" fmla="*/ 148 w 148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62">
                  <a:moveTo>
                    <a:pt x="148" y="0"/>
                  </a:moveTo>
                  <a:lnTo>
                    <a:pt x="0" y="0"/>
                  </a:lnTo>
                  <a:lnTo>
                    <a:pt x="0" y="100"/>
                  </a:lnTo>
                  <a:lnTo>
                    <a:pt x="62" y="162"/>
                  </a:lnTo>
                  <a:lnTo>
                    <a:pt x="88" y="162"/>
                  </a:lnTo>
                  <a:lnTo>
                    <a:pt x="88" y="119"/>
                  </a:lnTo>
                  <a:lnTo>
                    <a:pt x="148" y="59"/>
                  </a:lnTo>
                  <a:lnTo>
                    <a:pt x="1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F4463710-1032-4003-83CE-128F5731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088" y="985838"/>
              <a:ext cx="457200" cy="476250"/>
            </a:xfrm>
            <a:custGeom>
              <a:avLst/>
              <a:gdLst>
                <a:gd name="T0" fmla="*/ 245 w 288"/>
                <a:gd name="T1" fmla="*/ 97 h 300"/>
                <a:gd name="T2" fmla="*/ 145 w 288"/>
                <a:gd name="T3" fmla="*/ 0 h 300"/>
                <a:gd name="T4" fmla="*/ 145 w 288"/>
                <a:gd name="T5" fmla="*/ 0 h 300"/>
                <a:gd name="T6" fmla="*/ 33 w 288"/>
                <a:gd name="T7" fmla="*/ 0 h 300"/>
                <a:gd name="T8" fmla="*/ 0 w 288"/>
                <a:gd name="T9" fmla="*/ 33 h 300"/>
                <a:gd name="T10" fmla="*/ 0 w 288"/>
                <a:gd name="T11" fmla="*/ 104 h 300"/>
                <a:gd name="T12" fmla="*/ 48 w 288"/>
                <a:gd name="T13" fmla="*/ 152 h 300"/>
                <a:gd name="T14" fmla="*/ 133 w 288"/>
                <a:gd name="T15" fmla="*/ 152 h 300"/>
                <a:gd name="T16" fmla="*/ 133 w 288"/>
                <a:gd name="T17" fmla="*/ 235 h 300"/>
                <a:gd name="T18" fmla="*/ 200 w 288"/>
                <a:gd name="T19" fmla="*/ 300 h 300"/>
                <a:gd name="T20" fmla="*/ 214 w 288"/>
                <a:gd name="T21" fmla="*/ 300 h 300"/>
                <a:gd name="T22" fmla="*/ 214 w 288"/>
                <a:gd name="T23" fmla="*/ 219 h 300"/>
                <a:gd name="T24" fmla="*/ 248 w 288"/>
                <a:gd name="T25" fmla="*/ 188 h 300"/>
                <a:gd name="T26" fmla="*/ 248 w 288"/>
                <a:gd name="T27" fmla="*/ 131 h 300"/>
                <a:gd name="T28" fmla="*/ 264 w 288"/>
                <a:gd name="T29" fmla="*/ 131 h 300"/>
                <a:gd name="T30" fmla="*/ 288 w 288"/>
                <a:gd name="T31" fmla="*/ 107 h 300"/>
                <a:gd name="T32" fmla="*/ 279 w 288"/>
                <a:gd name="T33" fmla="*/ 97 h 300"/>
                <a:gd name="T34" fmla="*/ 245 w 288"/>
                <a:gd name="T35" fmla="*/ 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300">
                  <a:moveTo>
                    <a:pt x="245" y="97"/>
                  </a:moveTo>
                  <a:lnTo>
                    <a:pt x="145" y="0"/>
                  </a:lnTo>
                  <a:lnTo>
                    <a:pt x="145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0" y="104"/>
                  </a:lnTo>
                  <a:lnTo>
                    <a:pt x="48" y="152"/>
                  </a:lnTo>
                  <a:lnTo>
                    <a:pt x="133" y="152"/>
                  </a:lnTo>
                  <a:lnTo>
                    <a:pt x="133" y="235"/>
                  </a:lnTo>
                  <a:lnTo>
                    <a:pt x="200" y="300"/>
                  </a:lnTo>
                  <a:lnTo>
                    <a:pt x="214" y="300"/>
                  </a:lnTo>
                  <a:lnTo>
                    <a:pt x="214" y="219"/>
                  </a:lnTo>
                  <a:lnTo>
                    <a:pt x="248" y="188"/>
                  </a:lnTo>
                  <a:lnTo>
                    <a:pt x="248" y="131"/>
                  </a:lnTo>
                  <a:lnTo>
                    <a:pt x="264" y="131"/>
                  </a:lnTo>
                  <a:lnTo>
                    <a:pt x="288" y="107"/>
                  </a:lnTo>
                  <a:lnTo>
                    <a:pt x="279" y="97"/>
                  </a:lnTo>
                  <a:lnTo>
                    <a:pt x="24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7286DE94-6F8F-4C06-8FF7-B0BCA24F9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1341438"/>
              <a:ext cx="44450" cy="101600"/>
            </a:xfrm>
            <a:custGeom>
              <a:avLst/>
              <a:gdLst>
                <a:gd name="T0" fmla="*/ 0 w 28"/>
                <a:gd name="T1" fmla="*/ 64 h 64"/>
                <a:gd name="T2" fmla="*/ 28 w 28"/>
                <a:gd name="T3" fmla="*/ 40 h 64"/>
                <a:gd name="T4" fmla="*/ 28 w 28"/>
                <a:gd name="T5" fmla="*/ 0 h 64"/>
                <a:gd name="T6" fmla="*/ 0 w 28"/>
                <a:gd name="T7" fmla="*/ 0 h 64"/>
                <a:gd name="T8" fmla="*/ 0 w 2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0" y="64"/>
                  </a:moveTo>
                  <a:lnTo>
                    <a:pt x="28" y="40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PA_淘宝网chenying0907出品 29">
            <a:extLst>
              <a:ext uri="{FF2B5EF4-FFF2-40B4-BE49-F238E27FC236}">
                <a16:creationId xmlns:a16="http://schemas.microsoft.com/office/drawing/2014/main" id="{16DE56B3-F019-4911-A420-2EF00B1CE3F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872981" y="1617068"/>
            <a:ext cx="653664" cy="592897"/>
            <a:chOff x="3468688" y="460375"/>
            <a:chExt cx="631825" cy="573088"/>
          </a:xfrm>
          <a:solidFill>
            <a:schemeClr val="bg1">
              <a:lumMod val="75000"/>
            </a:schemeClr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8D144144-0296-4C7C-AF0D-2364127CD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60375"/>
              <a:ext cx="271463" cy="422275"/>
            </a:xfrm>
            <a:custGeom>
              <a:avLst/>
              <a:gdLst>
                <a:gd name="T0" fmla="*/ 150 w 169"/>
                <a:gd name="T1" fmla="*/ 150 h 263"/>
                <a:gd name="T2" fmla="*/ 169 w 169"/>
                <a:gd name="T3" fmla="*/ 0 h 263"/>
                <a:gd name="T4" fmla="*/ 56 w 169"/>
                <a:gd name="T5" fmla="*/ 103 h 263"/>
                <a:gd name="T6" fmla="*/ 0 w 169"/>
                <a:gd name="T7" fmla="*/ 263 h 263"/>
                <a:gd name="T8" fmla="*/ 169 w 169"/>
                <a:gd name="T9" fmla="*/ 263 h 263"/>
                <a:gd name="T10" fmla="*/ 150 w 169"/>
                <a:gd name="T11" fmla="*/ 15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63">
                  <a:moveTo>
                    <a:pt x="150" y="150"/>
                  </a:moveTo>
                  <a:cubicBezTo>
                    <a:pt x="150" y="66"/>
                    <a:pt x="169" y="0"/>
                    <a:pt x="169" y="0"/>
                  </a:cubicBezTo>
                  <a:cubicBezTo>
                    <a:pt x="169" y="0"/>
                    <a:pt x="113" y="10"/>
                    <a:pt x="56" y="103"/>
                  </a:cubicBezTo>
                  <a:cubicBezTo>
                    <a:pt x="0" y="197"/>
                    <a:pt x="0" y="263"/>
                    <a:pt x="0" y="263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63"/>
                    <a:pt x="150" y="235"/>
                    <a:pt x="15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C4B0DBF1-86E6-4D74-986D-27EC9D285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611188"/>
              <a:ext cx="271463" cy="271463"/>
            </a:xfrm>
            <a:custGeom>
              <a:avLst/>
              <a:gdLst>
                <a:gd name="T0" fmla="*/ 0 w 171"/>
                <a:gd name="T1" fmla="*/ 0 h 171"/>
                <a:gd name="T2" fmla="*/ 0 w 171"/>
                <a:gd name="T3" fmla="*/ 171 h 171"/>
                <a:gd name="T4" fmla="*/ 171 w 171"/>
                <a:gd name="T5" fmla="*/ 171 h 171"/>
                <a:gd name="T6" fmla="*/ 0 w 171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171">
                  <a:moveTo>
                    <a:pt x="0" y="0"/>
                  </a:moveTo>
                  <a:lnTo>
                    <a:pt x="0" y="171"/>
                  </a:lnTo>
                  <a:lnTo>
                    <a:pt x="171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9E997F48-C82B-4877-957B-BEBD6E2D3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60375"/>
              <a:ext cx="631825" cy="573088"/>
            </a:xfrm>
            <a:custGeom>
              <a:avLst/>
              <a:gdLst>
                <a:gd name="T0" fmla="*/ 207 w 394"/>
                <a:gd name="T1" fmla="*/ 282 h 357"/>
                <a:gd name="T2" fmla="*/ 207 w 394"/>
                <a:gd name="T3" fmla="*/ 0 h 357"/>
                <a:gd name="T4" fmla="*/ 188 w 394"/>
                <a:gd name="T5" fmla="*/ 0 h 357"/>
                <a:gd name="T6" fmla="*/ 188 w 394"/>
                <a:gd name="T7" fmla="*/ 282 h 357"/>
                <a:gd name="T8" fmla="*/ 2 w 394"/>
                <a:gd name="T9" fmla="*/ 282 h 357"/>
                <a:gd name="T10" fmla="*/ 0 w 394"/>
                <a:gd name="T11" fmla="*/ 282 h 357"/>
                <a:gd name="T12" fmla="*/ 75 w 394"/>
                <a:gd name="T13" fmla="*/ 357 h 357"/>
                <a:gd name="T14" fmla="*/ 319 w 394"/>
                <a:gd name="T15" fmla="*/ 357 h 357"/>
                <a:gd name="T16" fmla="*/ 394 w 394"/>
                <a:gd name="T17" fmla="*/ 282 h 357"/>
                <a:gd name="T18" fmla="*/ 392 w 394"/>
                <a:gd name="T19" fmla="*/ 282 h 357"/>
                <a:gd name="T20" fmla="*/ 207 w 394"/>
                <a:gd name="T21" fmla="*/ 28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357">
                  <a:moveTo>
                    <a:pt x="207" y="282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282"/>
                    <a:pt x="188" y="282"/>
                    <a:pt x="188" y="282"/>
                  </a:cubicBezTo>
                  <a:cubicBezTo>
                    <a:pt x="2" y="282"/>
                    <a:pt x="2" y="282"/>
                    <a:pt x="2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323"/>
                    <a:pt x="34" y="357"/>
                    <a:pt x="75" y="357"/>
                  </a:cubicBezTo>
                  <a:cubicBezTo>
                    <a:pt x="319" y="357"/>
                    <a:pt x="319" y="357"/>
                    <a:pt x="319" y="357"/>
                  </a:cubicBezTo>
                  <a:cubicBezTo>
                    <a:pt x="361" y="357"/>
                    <a:pt x="394" y="323"/>
                    <a:pt x="394" y="282"/>
                  </a:cubicBezTo>
                  <a:cubicBezTo>
                    <a:pt x="392" y="282"/>
                    <a:pt x="392" y="282"/>
                    <a:pt x="392" y="282"/>
                  </a:cubicBezTo>
                  <a:lnTo>
                    <a:pt x="207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53B26EAF-C750-4DF4-9E7A-0FECB6292999}"/>
              </a:ext>
            </a:extLst>
          </p:cNvPr>
          <p:cNvSpPr/>
          <p:nvPr/>
        </p:nvSpPr>
        <p:spPr>
          <a:xfrm>
            <a:off x="992365" y="2722042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286E6F-7628-47BB-9F7B-E6C2429A9B7A}"/>
              </a:ext>
            </a:extLst>
          </p:cNvPr>
          <p:cNvSpPr/>
          <p:nvPr/>
        </p:nvSpPr>
        <p:spPr>
          <a:xfrm>
            <a:off x="9583546" y="2722042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8F393EB-E2CD-41CC-9D04-70E03D98E179}"/>
              </a:ext>
            </a:extLst>
          </p:cNvPr>
          <p:cNvSpPr/>
          <p:nvPr/>
        </p:nvSpPr>
        <p:spPr>
          <a:xfrm>
            <a:off x="6992049" y="3862601"/>
            <a:ext cx="141190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6239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 autoUpdateAnimBg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125">
            <a:extLst>
              <a:ext uri="{FF2B5EF4-FFF2-40B4-BE49-F238E27FC236}">
                <a16:creationId xmlns:a16="http://schemas.microsoft.com/office/drawing/2014/main" id="{7D2AF93E-2A60-4513-8280-87FA0B5AA1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20212" y="916543"/>
            <a:ext cx="10835337" cy="4083196"/>
            <a:chOff x="526365" y="1628287"/>
            <a:chExt cx="10835337" cy="4083196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94401DC-E61C-44B2-A261-54B4FFBFA292}"/>
                </a:ext>
              </a:extLst>
            </p:cNvPr>
            <p:cNvSpPr/>
            <p:nvPr/>
          </p:nvSpPr>
          <p:spPr>
            <a:xfrm>
              <a:off x="526365" y="3408381"/>
              <a:ext cx="592931" cy="59293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cxnSp>
          <p:nvCxnSpPr>
            <p:cNvPr id="4" name="Straight Connector 6">
              <a:extLst>
                <a:ext uri="{FF2B5EF4-FFF2-40B4-BE49-F238E27FC236}">
                  <a16:creationId xmlns:a16="http://schemas.microsoft.com/office/drawing/2014/main" id="{2DC1B98B-C50C-40A4-92E0-C1429493A290}"/>
                </a:ext>
              </a:extLst>
            </p:cNvPr>
            <p:cNvCxnSpPr/>
            <p:nvPr/>
          </p:nvCxnSpPr>
          <p:spPr>
            <a:xfrm>
              <a:off x="1119296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Arc 8">
              <a:extLst>
                <a:ext uri="{FF2B5EF4-FFF2-40B4-BE49-F238E27FC236}">
                  <a16:creationId xmlns:a16="http://schemas.microsoft.com/office/drawing/2014/main" id="{274E1355-BF3D-405D-91E0-0DCCF4AE3C29}"/>
                </a:ext>
              </a:extLst>
            </p:cNvPr>
            <p:cNvSpPr/>
            <p:nvPr/>
          </p:nvSpPr>
          <p:spPr>
            <a:xfrm>
              <a:off x="1882199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chemeClr val="bg1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Arc 19">
              <a:extLst>
                <a:ext uri="{FF2B5EF4-FFF2-40B4-BE49-F238E27FC236}">
                  <a16:creationId xmlns:a16="http://schemas.microsoft.com/office/drawing/2014/main" id="{3467C2BD-53B7-4F97-9277-5516079998AF}"/>
                </a:ext>
              </a:extLst>
            </p:cNvPr>
            <p:cNvSpPr/>
            <p:nvPr/>
          </p:nvSpPr>
          <p:spPr>
            <a:xfrm>
              <a:off x="1882199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7" name="Straight Connector 20">
              <a:extLst>
                <a:ext uri="{FF2B5EF4-FFF2-40B4-BE49-F238E27FC236}">
                  <a16:creationId xmlns:a16="http://schemas.microsoft.com/office/drawing/2014/main" id="{00D92C0E-92DF-4DE0-AFCC-FA9120873ED0}"/>
                </a:ext>
              </a:extLst>
            </p:cNvPr>
            <p:cNvCxnSpPr/>
            <p:nvPr/>
          </p:nvCxnSpPr>
          <p:spPr>
            <a:xfrm>
              <a:off x="2415835" y="2394758"/>
              <a:ext cx="0" cy="815873"/>
            </a:xfrm>
            <a:prstGeom prst="line">
              <a:avLst/>
            </a:prstGeom>
            <a:ln w="38100">
              <a:solidFill>
                <a:schemeClr val="bg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21">
              <a:extLst>
                <a:ext uri="{FF2B5EF4-FFF2-40B4-BE49-F238E27FC236}">
                  <a16:creationId xmlns:a16="http://schemas.microsoft.com/office/drawing/2014/main" id="{16C6BC15-6138-44BB-943A-C5EF65A872E7}"/>
                </a:ext>
              </a:extLst>
            </p:cNvPr>
            <p:cNvSpPr/>
            <p:nvPr/>
          </p:nvSpPr>
          <p:spPr>
            <a:xfrm>
              <a:off x="2119370" y="1698209"/>
              <a:ext cx="592931" cy="59293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cxnSp>
          <p:nvCxnSpPr>
            <p:cNvPr id="9" name="Straight Connector 22">
              <a:extLst>
                <a:ext uri="{FF2B5EF4-FFF2-40B4-BE49-F238E27FC236}">
                  <a16:creationId xmlns:a16="http://schemas.microsoft.com/office/drawing/2014/main" id="{3885273D-40D4-4BE5-8E64-1CCAC9891B20}"/>
                </a:ext>
              </a:extLst>
            </p:cNvPr>
            <p:cNvCxnSpPr/>
            <p:nvPr/>
          </p:nvCxnSpPr>
          <p:spPr>
            <a:xfrm>
              <a:off x="2881744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23">
              <a:extLst>
                <a:ext uri="{FF2B5EF4-FFF2-40B4-BE49-F238E27FC236}">
                  <a16:creationId xmlns:a16="http://schemas.microsoft.com/office/drawing/2014/main" id="{34BCD080-E10A-4F9F-B32F-7DBC13467A7A}"/>
                </a:ext>
              </a:extLst>
            </p:cNvPr>
            <p:cNvSpPr/>
            <p:nvPr/>
          </p:nvSpPr>
          <p:spPr>
            <a:xfrm>
              <a:off x="3664942" y="3414310"/>
              <a:ext cx="592931" cy="59293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cxnSp>
          <p:nvCxnSpPr>
            <p:cNvPr id="11" name="Straight Connector 24">
              <a:extLst>
                <a:ext uri="{FF2B5EF4-FFF2-40B4-BE49-F238E27FC236}">
                  <a16:creationId xmlns:a16="http://schemas.microsoft.com/office/drawing/2014/main" id="{D69EAD63-F4E4-45FB-B459-D688145008DB}"/>
                </a:ext>
              </a:extLst>
            </p:cNvPr>
            <p:cNvCxnSpPr/>
            <p:nvPr/>
          </p:nvCxnSpPr>
          <p:spPr>
            <a:xfrm>
              <a:off x="4246014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25">
              <a:extLst>
                <a:ext uri="{FF2B5EF4-FFF2-40B4-BE49-F238E27FC236}">
                  <a16:creationId xmlns:a16="http://schemas.microsoft.com/office/drawing/2014/main" id="{6167CA97-0844-4C35-A4F5-231ECEE47EF5}"/>
                </a:ext>
              </a:extLst>
            </p:cNvPr>
            <p:cNvSpPr/>
            <p:nvPr/>
          </p:nvSpPr>
          <p:spPr>
            <a:xfrm>
              <a:off x="5008917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3" name="Straight Connector 26">
              <a:extLst>
                <a:ext uri="{FF2B5EF4-FFF2-40B4-BE49-F238E27FC236}">
                  <a16:creationId xmlns:a16="http://schemas.microsoft.com/office/drawing/2014/main" id="{88F28C88-B64D-45DE-8DDE-AEACDA03314C}"/>
                </a:ext>
              </a:extLst>
            </p:cNvPr>
            <p:cNvCxnSpPr/>
            <p:nvPr/>
          </p:nvCxnSpPr>
          <p:spPr>
            <a:xfrm>
              <a:off x="5522789" y="4202907"/>
              <a:ext cx="0" cy="815873"/>
            </a:xfrm>
            <a:prstGeom prst="line">
              <a:avLst/>
            </a:prstGeom>
            <a:ln w="38100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7">
              <a:extLst>
                <a:ext uri="{FF2B5EF4-FFF2-40B4-BE49-F238E27FC236}">
                  <a16:creationId xmlns:a16="http://schemas.microsoft.com/office/drawing/2014/main" id="{1E9DB364-0273-401F-B444-799880ACAFB4}"/>
                </a:ext>
              </a:extLst>
            </p:cNvPr>
            <p:cNvSpPr/>
            <p:nvPr/>
          </p:nvSpPr>
          <p:spPr>
            <a:xfrm>
              <a:off x="5222372" y="5118552"/>
              <a:ext cx="592931" cy="5929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sp>
          <p:nvSpPr>
            <p:cNvPr id="15" name="Arc 28">
              <a:extLst>
                <a:ext uri="{FF2B5EF4-FFF2-40B4-BE49-F238E27FC236}">
                  <a16:creationId xmlns:a16="http://schemas.microsoft.com/office/drawing/2014/main" id="{6A9B5411-1862-4848-A832-17DDB417430B}"/>
                </a:ext>
              </a:extLst>
            </p:cNvPr>
            <p:cNvSpPr/>
            <p:nvPr/>
          </p:nvSpPr>
          <p:spPr>
            <a:xfrm>
              <a:off x="5008917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chemeClr val="bg1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6" name="Straight Connector 31">
              <a:extLst>
                <a:ext uri="{FF2B5EF4-FFF2-40B4-BE49-F238E27FC236}">
                  <a16:creationId xmlns:a16="http://schemas.microsoft.com/office/drawing/2014/main" id="{E2429D40-81DB-42AA-BE9B-26493981035B}"/>
                </a:ext>
              </a:extLst>
            </p:cNvPr>
            <p:cNvCxnSpPr/>
            <p:nvPr/>
          </p:nvCxnSpPr>
          <p:spPr>
            <a:xfrm>
              <a:off x="6008462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32">
              <a:extLst>
                <a:ext uri="{FF2B5EF4-FFF2-40B4-BE49-F238E27FC236}">
                  <a16:creationId xmlns:a16="http://schemas.microsoft.com/office/drawing/2014/main" id="{4345E411-9F56-4D23-936C-6ED2D58DCCDC}"/>
                </a:ext>
              </a:extLst>
            </p:cNvPr>
            <p:cNvSpPr/>
            <p:nvPr/>
          </p:nvSpPr>
          <p:spPr>
            <a:xfrm>
              <a:off x="6791661" y="3414310"/>
              <a:ext cx="592931" cy="5929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cxnSp>
          <p:nvCxnSpPr>
            <p:cNvPr id="18" name="Straight Connector 33">
              <a:extLst>
                <a:ext uri="{FF2B5EF4-FFF2-40B4-BE49-F238E27FC236}">
                  <a16:creationId xmlns:a16="http://schemas.microsoft.com/office/drawing/2014/main" id="{DFAECD55-F7DB-41B5-A807-C89048D9ADEB}"/>
                </a:ext>
              </a:extLst>
            </p:cNvPr>
            <p:cNvCxnSpPr/>
            <p:nvPr/>
          </p:nvCxnSpPr>
          <p:spPr>
            <a:xfrm>
              <a:off x="7388542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c 34">
              <a:extLst>
                <a:ext uri="{FF2B5EF4-FFF2-40B4-BE49-F238E27FC236}">
                  <a16:creationId xmlns:a16="http://schemas.microsoft.com/office/drawing/2014/main" id="{F1E2F805-4DD2-4DB5-A6B5-2BEFBA0304F8}"/>
                </a:ext>
              </a:extLst>
            </p:cNvPr>
            <p:cNvSpPr/>
            <p:nvPr/>
          </p:nvSpPr>
          <p:spPr>
            <a:xfrm>
              <a:off x="8151445" y="3194926"/>
              <a:ext cx="1019841" cy="1019841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chemeClr val="bg1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Arc 37">
              <a:extLst>
                <a:ext uri="{FF2B5EF4-FFF2-40B4-BE49-F238E27FC236}">
                  <a16:creationId xmlns:a16="http://schemas.microsoft.com/office/drawing/2014/main" id="{5BB5143A-5533-4D6C-85CD-683D146DB28B}"/>
                </a:ext>
              </a:extLst>
            </p:cNvPr>
            <p:cNvSpPr/>
            <p:nvPr/>
          </p:nvSpPr>
          <p:spPr>
            <a:xfrm>
              <a:off x="8151445" y="3194926"/>
              <a:ext cx="1019841" cy="1019841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21" name="Straight Connector 38">
              <a:extLst>
                <a:ext uri="{FF2B5EF4-FFF2-40B4-BE49-F238E27FC236}">
                  <a16:creationId xmlns:a16="http://schemas.microsoft.com/office/drawing/2014/main" id="{0A0F7BFE-2BDC-4069-9EA5-E0A8C11D5DCB}"/>
                </a:ext>
              </a:extLst>
            </p:cNvPr>
            <p:cNvCxnSpPr/>
            <p:nvPr/>
          </p:nvCxnSpPr>
          <p:spPr>
            <a:xfrm>
              <a:off x="8685081" y="2394758"/>
              <a:ext cx="0" cy="815873"/>
            </a:xfrm>
            <a:prstGeom prst="line">
              <a:avLst/>
            </a:prstGeom>
            <a:ln w="38100">
              <a:solidFill>
                <a:schemeClr val="bg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39">
              <a:extLst>
                <a:ext uri="{FF2B5EF4-FFF2-40B4-BE49-F238E27FC236}">
                  <a16:creationId xmlns:a16="http://schemas.microsoft.com/office/drawing/2014/main" id="{7B09D53E-F039-4606-B890-4FE5AA0C776B}"/>
                </a:ext>
              </a:extLst>
            </p:cNvPr>
            <p:cNvSpPr/>
            <p:nvPr/>
          </p:nvSpPr>
          <p:spPr>
            <a:xfrm>
              <a:off x="8388616" y="1698209"/>
              <a:ext cx="592931" cy="5929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cxnSp>
          <p:nvCxnSpPr>
            <p:cNvPr id="23" name="Straight Connector 40">
              <a:extLst>
                <a:ext uri="{FF2B5EF4-FFF2-40B4-BE49-F238E27FC236}">
                  <a16:creationId xmlns:a16="http://schemas.microsoft.com/office/drawing/2014/main" id="{7260FE1D-7FE5-48C0-84CD-1CE7919B0641}"/>
                </a:ext>
              </a:extLst>
            </p:cNvPr>
            <p:cNvCxnSpPr/>
            <p:nvPr/>
          </p:nvCxnSpPr>
          <p:spPr>
            <a:xfrm>
              <a:off x="9150990" y="3704846"/>
              <a:ext cx="77476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41">
              <a:extLst>
                <a:ext uri="{FF2B5EF4-FFF2-40B4-BE49-F238E27FC236}">
                  <a16:creationId xmlns:a16="http://schemas.microsoft.com/office/drawing/2014/main" id="{4AE51F08-B47F-44B9-BFA6-345E4642529B}"/>
                </a:ext>
              </a:extLst>
            </p:cNvPr>
            <p:cNvSpPr/>
            <p:nvPr/>
          </p:nvSpPr>
          <p:spPr>
            <a:xfrm>
              <a:off x="9934189" y="3414310"/>
              <a:ext cx="592931" cy="5929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sp>
          <p:nvSpPr>
            <p:cNvPr id="25" name="TextBox 42">
              <a:extLst>
                <a:ext uri="{FF2B5EF4-FFF2-40B4-BE49-F238E27FC236}">
                  <a16:creationId xmlns:a16="http://schemas.microsoft.com/office/drawing/2014/main" id="{55D05A91-C344-431D-B2C5-6A034B90B395}"/>
                </a:ext>
              </a:extLst>
            </p:cNvPr>
            <p:cNvSpPr txBox="1"/>
            <p:nvPr/>
          </p:nvSpPr>
          <p:spPr>
            <a:xfrm>
              <a:off x="1940713" y="3504791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</a:rPr>
                <a:t>2015</a:t>
              </a:r>
            </a:p>
          </p:txBody>
        </p:sp>
        <p:sp>
          <p:nvSpPr>
            <p:cNvPr id="26" name="Rectangle 45">
              <a:extLst>
                <a:ext uri="{FF2B5EF4-FFF2-40B4-BE49-F238E27FC236}">
                  <a16:creationId xmlns:a16="http://schemas.microsoft.com/office/drawing/2014/main" id="{66E21575-09FB-422F-8578-407F254A8834}"/>
                </a:ext>
              </a:extLst>
            </p:cNvPr>
            <p:cNvSpPr/>
            <p:nvPr/>
          </p:nvSpPr>
          <p:spPr>
            <a:xfrm>
              <a:off x="2570410" y="2399300"/>
              <a:ext cx="25200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7" name="Arc 50">
              <a:extLst>
                <a:ext uri="{FF2B5EF4-FFF2-40B4-BE49-F238E27FC236}">
                  <a16:creationId xmlns:a16="http://schemas.microsoft.com/office/drawing/2014/main" id="{7B58CEDA-0F99-449D-99F5-ED5579BC9A17}"/>
                </a:ext>
              </a:extLst>
            </p:cNvPr>
            <p:cNvSpPr/>
            <p:nvPr/>
          </p:nvSpPr>
          <p:spPr>
            <a:xfrm>
              <a:off x="2052294" y="1628287"/>
              <a:ext cx="727081" cy="727081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sp>
          <p:nvSpPr>
            <p:cNvPr id="28" name="Arc 51">
              <a:extLst>
                <a:ext uri="{FF2B5EF4-FFF2-40B4-BE49-F238E27FC236}">
                  <a16:creationId xmlns:a16="http://schemas.microsoft.com/office/drawing/2014/main" id="{8707C27C-8C3E-4590-B103-8727884D236D}"/>
                </a:ext>
              </a:extLst>
            </p:cNvPr>
            <p:cNvSpPr/>
            <p:nvPr/>
          </p:nvSpPr>
          <p:spPr>
            <a:xfrm>
              <a:off x="8320316" y="1633409"/>
              <a:ext cx="727081" cy="727081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chemeClr val="bg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sp>
          <p:nvSpPr>
            <p:cNvPr id="29" name="TextBox 42">
              <a:extLst>
                <a:ext uri="{FF2B5EF4-FFF2-40B4-BE49-F238E27FC236}">
                  <a16:creationId xmlns:a16="http://schemas.microsoft.com/office/drawing/2014/main" id="{8880D44E-21A7-41CB-8F51-3E505E450EDF}"/>
                </a:ext>
              </a:extLst>
            </p:cNvPr>
            <p:cNvSpPr txBox="1"/>
            <p:nvPr/>
          </p:nvSpPr>
          <p:spPr>
            <a:xfrm>
              <a:off x="5090491" y="3510720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</a:rPr>
                <a:t>2016</a:t>
              </a:r>
            </a:p>
          </p:txBody>
        </p:sp>
        <p:sp>
          <p:nvSpPr>
            <p:cNvPr id="30" name="TextBox 42">
              <a:extLst>
                <a:ext uri="{FF2B5EF4-FFF2-40B4-BE49-F238E27FC236}">
                  <a16:creationId xmlns:a16="http://schemas.microsoft.com/office/drawing/2014/main" id="{EB9A2D2E-3042-416E-9F17-AAD8A503F854}"/>
                </a:ext>
              </a:extLst>
            </p:cNvPr>
            <p:cNvSpPr txBox="1"/>
            <p:nvPr/>
          </p:nvSpPr>
          <p:spPr>
            <a:xfrm>
              <a:off x="8240269" y="3516649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</a:rPr>
                <a:t>2017</a:t>
              </a:r>
            </a:p>
          </p:txBody>
        </p:sp>
        <p:sp>
          <p:nvSpPr>
            <p:cNvPr id="31" name="Rectangle 45">
              <a:extLst>
                <a:ext uri="{FF2B5EF4-FFF2-40B4-BE49-F238E27FC236}">
                  <a16:creationId xmlns:a16="http://schemas.microsoft.com/office/drawing/2014/main" id="{8EF237B1-71B7-42F6-9F21-2F84BEF78D2F}"/>
                </a:ext>
              </a:extLst>
            </p:cNvPr>
            <p:cNvSpPr/>
            <p:nvPr/>
          </p:nvSpPr>
          <p:spPr>
            <a:xfrm>
              <a:off x="8930966" y="2397331"/>
              <a:ext cx="24307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32" name="Rectangle 45">
              <a:extLst>
                <a:ext uri="{FF2B5EF4-FFF2-40B4-BE49-F238E27FC236}">
                  <a16:creationId xmlns:a16="http://schemas.microsoft.com/office/drawing/2014/main" id="{086AAFE3-877D-4E48-93D8-51D2EDF72669}"/>
                </a:ext>
              </a:extLst>
            </p:cNvPr>
            <p:cNvSpPr/>
            <p:nvPr/>
          </p:nvSpPr>
          <p:spPr>
            <a:xfrm>
              <a:off x="5665565" y="4312074"/>
              <a:ext cx="27230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37C82D90-1701-457A-A762-4798269EEC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35" y="3552027"/>
              <a:ext cx="257637" cy="327454"/>
            </a:xfrm>
            <a:custGeom>
              <a:avLst/>
              <a:gdLst>
                <a:gd name="T0" fmla="*/ 8 w 219"/>
                <a:gd name="T1" fmla="*/ 219 h 279"/>
                <a:gd name="T2" fmla="*/ 40 w 219"/>
                <a:gd name="T3" fmla="*/ 190 h 279"/>
                <a:gd name="T4" fmla="*/ 54 w 219"/>
                <a:gd name="T5" fmla="*/ 200 h 279"/>
                <a:gd name="T6" fmla="*/ 110 w 219"/>
                <a:gd name="T7" fmla="*/ 148 h 279"/>
                <a:gd name="T8" fmla="*/ 112 w 219"/>
                <a:gd name="T9" fmla="*/ 173 h 279"/>
                <a:gd name="T10" fmla="*/ 70 w 219"/>
                <a:gd name="T11" fmla="*/ 278 h 279"/>
                <a:gd name="T12" fmla="*/ 112 w 219"/>
                <a:gd name="T13" fmla="*/ 207 h 279"/>
                <a:gd name="T14" fmla="*/ 119 w 219"/>
                <a:gd name="T15" fmla="*/ 278 h 279"/>
                <a:gd name="T16" fmla="*/ 127 w 219"/>
                <a:gd name="T17" fmla="*/ 207 h 279"/>
                <a:gd name="T18" fmla="*/ 165 w 219"/>
                <a:gd name="T19" fmla="*/ 278 h 279"/>
                <a:gd name="T20" fmla="*/ 172 w 219"/>
                <a:gd name="T21" fmla="*/ 268 h 279"/>
                <a:gd name="T22" fmla="*/ 127 w 219"/>
                <a:gd name="T23" fmla="*/ 150 h 279"/>
                <a:gd name="T24" fmla="*/ 170 w 219"/>
                <a:gd name="T25" fmla="*/ 115 h 279"/>
                <a:gd name="T26" fmla="*/ 180 w 219"/>
                <a:gd name="T27" fmla="*/ 115 h 279"/>
                <a:gd name="T28" fmla="*/ 208 w 219"/>
                <a:gd name="T29" fmla="*/ 77 h 279"/>
                <a:gd name="T30" fmla="*/ 132 w 219"/>
                <a:gd name="T31" fmla="*/ 12 h 279"/>
                <a:gd name="T32" fmla="*/ 105 w 219"/>
                <a:gd name="T33" fmla="*/ 50 h 279"/>
                <a:gd name="T34" fmla="*/ 68 w 219"/>
                <a:gd name="T35" fmla="*/ 95 h 279"/>
                <a:gd name="T36" fmla="*/ 72 w 219"/>
                <a:gd name="T37" fmla="*/ 110 h 279"/>
                <a:gd name="T38" fmla="*/ 21 w 219"/>
                <a:gd name="T39" fmla="*/ 171 h 279"/>
                <a:gd name="T40" fmla="*/ 3 w 219"/>
                <a:gd name="T41" fmla="*/ 206 h 279"/>
                <a:gd name="T42" fmla="*/ 138 w 219"/>
                <a:gd name="T43" fmla="*/ 28 h 279"/>
                <a:gd name="T44" fmla="*/ 175 w 219"/>
                <a:gd name="T45" fmla="*/ 99 h 279"/>
                <a:gd name="T46" fmla="*/ 138 w 219"/>
                <a:gd name="T47" fmla="*/ 28 h 279"/>
                <a:gd name="T48" fmla="*/ 155 w 219"/>
                <a:gd name="T49" fmla="*/ 100 h 279"/>
                <a:gd name="T50" fmla="*/ 83 w 219"/>
                <a:gd name="T51" fmla="*/ 100 h 279"/>
                <a:gd name="T52" fmla="*/ 82 w 219"/>
                <a:gd name="T53" fmla="*/ 120 h 279"/>
                <a:gd name="T54" fmla="*/ 54 w 219"/>
                <a:gd name="T55" fmla="*/ 183 h 279"/>
                <a:gd name="T56" fmla="*/ 82 w 219"/>
                <a:gd name="T57" fmla="*/ 120 h 279"/>
                <a:gd name="T58" fmla="*/ 165 w 219"/>
                <a:gd name="T59" fmla="*/ 0 h 279"/>
                <a:gd name="T60" fmla="*/ 212 w 219"/>
                <a:gd name="T61" fmla="*/ 62 h 279"/>
                <a:gd name="T62" fmla="*/ 165 w 219"/>
                <a:gd name="T6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279">
                  <a:moveTo>
                    <a:pt x="3" y="217"/>
                  </a:moveTo>
                  <a:cubicBezTo>
                    <a:pt x="4" y="218"/>
                    <a:pt x="6" y="219"/>
                    <a:pt x="8" y="219"/>
                  </a:cubicBezTo>
                  <a:cubicBezTo>
                    <a:pt x="10" y="219"/>
                    <a:pt x="12" y="218"/>
                    <a:pt x="13" y="217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1" y="200"/>
                    <a:pt x="52" y="200"/>
                    <a:pt x="54" y="200"/>
                  </a:cubicBezTo>
                  <a:cubicBezTo>
                    <a:pt x="56" y="200"/>
                    <a:pt x="58" y="200"/>
                    <a:pt x="60" y="19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66" y="268"/>
                    <a:pt x="66" y="268"/>
                    <a:pt x="66" y="268"/>
                  </a:cubicBezTo>
                  <a:cubicBezTo>
                    <a:pt x="64" y="271"/>
                    <a:pt x="66" y="276"/>
                    <a:pt x="70" y="278"/>
                  </a:cubicBezTo>
                  <a:cubicBezTo>
                    <a:pt x="73" y="279"/>
                    <a:pt x="78" y="278"/>
                    <a:pt x="80" y="274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12" y="275"/>
                    <a:pt x="115" y="278"/>
                    <a:pt x="119" y="278"/>
                  </a:cubicBezTo>
                  <a:cubicBezTo>
                    <a:pt x="123" y="278"/>
                    <a:pt x="127" y="275"/>
                    <a:pt x="127" y="271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159" y="274"/>
                    <a:pt x="159" y="274"/>
                    <a:pt x="159" y="274"/>
                  </a:cubicBezTo>
                  <a:cubicBezTo>
                    <a:pt x="160" y="277"/>
                    <a:pt x="163" y="278"/>
                    <a:pt x="165" y="278"/>
                  </a:cubicBezTo>
                  <a:cubicBezTo>
                    <a:pt x="167" y="278"/>
                    <a:pt x="168" y="278"/>
                    <a:pt x="169" y="278"/>
                  </a:cubicBezTo>
                  <a:cubicBezTo>
                    <a:pt x="172" y="276"/>
                    <a:pt x="174" y="271"/>
                    <a:pt x="172" y="268"/>
                  </a:cubicBezTo>
                  <a:cubicBezTo>
                    <a:pt x="127" y="173"/>
                    <a:pt x="127" y="173"/>
                    <a:pt x="127" y="17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1" y="116"/>
                    <a:pt x="173" y="117"/>
                    <a:pt x="175" y="117"/>
                  </a:cubicBezTo>
                  <a:cubicBezTo>
                    <a:pt x="177" y="117"/>
                    <a:pt x="179" y="116"/>
                    <a:pt x="180" y="115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1" y="84"/>
                    <a:pt x="211" y="80"/>
                    <a:pt x="208" y="77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0" y="9"/>
                    <a:pt x="135" y="9"/>
                    <a:pt x="132" y="12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2" y="43"/>
                    <a:pt x="102" y="47"/>
                    <a:pt x="105" y="5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5" y="98"/>
                    <a:pt x="65" y="103"/>
                    <a:pt x="68" y="106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18" y="163"/>
                    <a:pt x="18" y="168"/>
                    <a:pt x="21" y="171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0" y="209"/>
                    <a:pt x="0" y="214"/>
                    <a:pt x="3" y="217"/>
                  </a:cubicBezTo>
                  <a:close/>
                  <a:moveTo>
                    <a:pt x="138" y="28"/>
                  </a:moveTo>
                  <a:cubicBezTo>
                    <a:pt x="192" y="82"/>
                    <a:pt x="192" y="82"/>
                    <a:pt x="192" y="82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20" y="45"/>
                    <a:pt x="120" y="45"/>
                    <a:pt x="120" y="45"/>
                  </a:cubicBezTo>
                  <a:lnTo>
                    <a:pt x="138" y="28"/>
                  </a:lnTo>
                  <a:close/>
                  <a:moveTo>
                    <a:pt x="119" y="65"/>
                  </a:moveTo>
                  <a:cubicBezTo>
                    <a:pt x="155" y="100"/>
                    <a:pt x="155" y="100"/>
                    <a:pt x="155" y="100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83" y="100"/>
                    <a:pt x="83" y="100"/>
                    <a:pt x="83" y="100"/>
                  </a:cubicBezTo>
                  <a:lnTo>
                    <a:pt x="119" y="65"/>
                  </a:lnTo>
                  <a:close/>
                  <a:moveTo>
                    <a:pt x="82" y="120"/>
                  </a:moveTo>
                  <a:cubicBezTo>
                    <a:pt x="99" y="138"/>
                    <a:pt x="99" y="138"/>
                    <a:pt x="99" y="138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37" y="165"/>
                    <a:pt x="37" y="165"/>
                    <a:pt x="37" y="165"/>
                  </a:cubicBezTo>
                  <a:lnTo>
                    <a:pt x="82" y="120"/>
                  </a:lnTo>
                  <a:close/>
                  <a:moveTo>
                    <a:pt x="158" y="8"/>
                  </a:moveTo>
                  <a:cubicBezTo>
                    <a:pt x="158" y="4"/>
                    <a:pt x="161" y="0"/>
                    <a:pt x="165" y="0"/>
                  </a:cubicBezTo>
                  <a:cubicBezTo>
                    <a:pt x="195" y="0"/>
                    <a:pt x="219" y="25"/>
                    <a:pt x="219" y="54"/>
                  </a:cubicBezTo>
                  <a:cubicBezTo>
                    <a:pt x="219" y="58"/>
                    <a:pt x="216" y="62"/>
                    <a:pt x="212" y="62"/>
                  </a:cubicBezTo>
                  <a:cubicBezTo>
                    <a:pt x="208" y="62"/>
                    <a:pt x="204" y="58"/>
                    <a:pt x="204" y="54"/>
                  </a:cubicBezTo>
                  <a:cubicBezTo>
                    <a:pt x="204" y="33"/>
                    <a:pt x="187" y="15"/>
                    <a:pt x="165" y="15"/>
                  </a:cubicBezTo>
                  <a:cubicBezTo>
                    <a:pt x="161" y="15"/>
                    <a:pt x="158" y="12"/>
                    <a:pt x="15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  <p:grpSp>
          <p:nvGrpSpPr>
            <p:cNvPr id="34" name="淘宝网chenying0907出品 91">
              <a:extLst>
                <a:ext uri="{FF2B5EF4-FFF2-40B4-BE49-F238E27FC236}">
                  <a16:creationId xmlns:a16="http://schemas.microsoft.com/office/drawing/2014/main" id="{551DC14A-2475-44D7-9EA8-99C9C4D0C12D}"/>
                </a:ext>
              </a:extLst>
            </p:cNvPr>
            <p:cNvGrpSpPr/>
            <p:nvPr/>
          </p:nvGrpSpPr>
          <p:grpSpPr>
            <a:xfrm>
              <a:off x="2296031" y="1842876"/>
              <a:ext cx="296603" cy="292540"/>
              <a:chOff x="6686550" y="3303588"/>
              <a:chExt cx="347663" cy="342900"/>
            </a:xfrm>
            <a:solidFill>
              <a:schemeClr val="bg1"/>
            </a:solidFill>
          </p:grpSpPr>
          <p:sp>
            <p:nvSpPr>
              <p:cNvPr id="64" name="Freeform 97">
                <a:extLst>
                  <a:ext uri="{FF2B5EF4-FFF2-40B4-BE49-F238E27FC236}">
                    <a16:creationId xmlns:a16="http://schemas.microsoft.com/office/drawing/2014/main" id="{C0AF01F7-790B-4624-ADEA-70D1D1B442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86550" y="3303588"/>
                <a:ext cx="271463" cy="160338"/>
              </a:xfrm>
              <a:custGeom>
                <a:avLst/>
                <a:gdLst>
                  <a:gd name="T0" fmla="*/ 35 w 70"/>
                  <a:gd name="T1" fmla="*/ 41 h 41"/>
                  <a:gd name="T2" fmla="*/ 70 w 70"/>
                  <a:gd name="T3" fmla="*/ 27 h 41"/>
                  <a:gd name="T4" fmla="*/ 70 w 70"/>
                  <a:gd name="T5" fmla="*/ 14 h 41"/>
                  <a:gd name="T6" fmla="*/ 35 w 70"/>
                  <a:gd name="T7" fmla="*/ 0 h 41"/>
                  <a:gd name="T8" fmla="*/ 0 w 70"/>
                  <a:gd name="T9" fmla="*/ 14 h 41"/>
                  <a:gd name="T10" fmla="*/ 0 w 70"/>
                  <a:gd name="T11" fmla="*/ 27 h 41"/>
                  <a:gd name="T12" fmla="*/ 35 w 70"/>
                  <a:gd name="T13" fmla="*/ 41 h 41"/>
                  <a:gd name="T14" fmla="*/ 35 w 70"/>
                  <a:gd name="T15" fmla="*/ 3 h 41"/>
                  <a:gd name="T16" fmla="*/ 66 w 70"/>
                  <a:gd name="T17" fmla="*/ 14 h 41"/>
                  <a:gd name="T18" fmla="*/ 35 w 70"/>
                  <a:gd name="T19" fmla="*/ 24 h 41"/>
                  <a:gd name="T20" fmla="*/ 4 w 70"/>
                  <a:gd name="T21" fmla="*/ 14 h 41"/>
                  <a:gd name="T22" fmla="*/ 35 w 70"/>
                  <a:gd name="T23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41">
                    <a:moveTo>
                      <a:pt x="35" y="41"/>
                    </a:moveTo>
                    <a:cubicBezTo>
                      <a:pt x="54" y="41"/>
                      <a:pt x="70" y="35"/>
                      <a:pt x="70" y="27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6"/>
                      <a:pt x="54" y="0"/>
                      <a:pt x="35" y="0"/>
                    </a:cubicBezTo>
                    <a:cubicBezTo>
                      <a:pt x="16" y="0"/>
                      <a:pt x="0" y="6"/>
                      <a:pt x="0" y="1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5"/>
                      <a:pt x="16" y="41"/>
                      <a:pt x="35" y="41"/>
                    </a:cubicBezTo>
                    <a:close/>
                    <a:moveTo>
                      <a:pt x="35" y="3"/>
                    </a:moveTo>
                    <a:cubicBezTo>
                      <a:pt x="54" y="3"/>
                      <a:pt x="66" y="9"/>
                      <a:pt x="66" y="14"/>
                    </a:cubicBezTo>
                    <a:cubicBezTo>
                      <a:pt x="66" y="18"/>
                      <a:pt x="54" y="24"/>
                      <a:pt x="35" y="24"/>
                    </a:cubicBezTo>
                    <a:cubicBezTo>
                      <a:pt x="16" y="24"/>
                      <a:pt x="4" y="18"/>
                      <a:pt x="4" y="14"/>
                    </a:cubicBezTo>
                    <a:cubicBezTo>
                      <a:pt x="4" y="9"/>
                      <a:pt x="16" y="3"/>
                      <a:pt x="3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5" name="Freeform 98">
                <a:extLst>
                  <a:ext uri="{FF2B5EF4-FFF2-40B4-BE49-F238E27FC236}">
                    <a16:creationId xmlns:a16="http://schemas.microsoft.com/office/drawing/2014/main" id="{CEF12799-AE72-4C2E-A032-BF430ED6C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6550" y="3436938"/>
                <a:ext cx="271463" cy="107950"/>
              </a:xfrm>
              <a:custGeom>
                <a:avLst/>
                <a:gdLst>
                  <a:gd name="T0" fmla="*/ 35 w 70"/>
                  <a:gd name="T1" fmla="*/ 28 h 28"/>
                  <a:gd name="T2" fmla="*/ 47 w 70"/>
                  <a:gd name="T3" fmla="*/ 27 h 28"/>
                  <a:gd name="T4" fmla="*/ 70 w 70"/>
                  <a:gd name="T5" fmla="*/ 10 h 28"/>
                  <a:gd name="T6" fmla="*/ 70 w 70"/>
                  <a:gd name="T7" fmla="*/ 0 h 28"/>
                  <a:gd name="T8" fmla="*/ 35 w 70"/>
                  <a:gd name="T9" fmla="*/ 14 h 28"/>
                  <a:gd name="T10" fmla="*/ 0 w 70"/>
                  <a:gd name="T11" fmla="*/ 0 h 28"/>
                  <a:gd name="T12" fmla="*/ 0 w 70"/>
                  <a:gd name="T13" fmla="*/ 14 h 28"/>
                  <a:gd name="T14" fmla="*/ 35 w 70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28">
                    <a:moveTo>
                      <a:pt x="35" y="28"/>
                    </a:moveTo>
                    <a:cubicBezTo>
                      <a:pt x="39" y="28"/>
                      <a:pt x="43" y="28"/>
                      <a:pt x="47" y="27"/>
                    </a:cubicBezTo>
                    <a:cubicBezTo>
                      <a:pt x="50" y="18"/>
                      <a:pt x="59" y="10"/>
                      <a:pt x="70" y="1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8"/>
                      <a:pt x="54" y="14"/>
                      <a:pt x="35" y="14"/>
                    </a:cubicBezTo>
                    <a:cubicBezTo>
                      <a:pt x="16" y="14"/>
                      <a:pt x="0" y="8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16" y="28"/>
                      <a:pt x="3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6" name="Freeform 99">
                <a:extLst>
                  <a:ext uri="{FF2B5EF4-FFF2-40B4-BE49-F238E27FC236}">
                    <a16:creationId xmlns:a16="http://schemas.microsoft.com/office/drawing/2014/main" id="{EF5B3725-798E-45F0-83A1-BB2E63050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6550" y="3517901"/>
                <a:ext cx="193675" cy="107950"/>
              </a:xfrm>
              <a:custGeom>
                <a:avLst/>
                <a:gdLst>
                  <a:gd name="T0" fmla="*/ 35 w 50"/>
                  <a:gd name="T1" fmla="*/ 14 h 28"/>
                  <a:gd name="T2" fmla="*/ 0 w 50"/>
                  <a:gd name="T3" fmla="*/ 0 h 28"/>
                  <a:gd name="T4" fmla="*/ 0 w 50"/>
                  <a:gd name="T5" fmla="*/ 14 h 28"/>
                  <a:gd name="T6" fmla="*/ 35 w 50"/>
                  <a:gd name="T7" fmla="*/ 28 h 28"/>
                  <a:gd name="T8" fmla="*/ 50 w 50"/>
                  <a:gd name="T9" fmla="*/ 27 h 28"/>
                  <a:gd name="T10" fmla="*/ 46 w 50"/>
                  <a:gd name="T11" fmla="*/ 14 h 28"/>
                  <a:gd name="T12" fmla="*/ 35 w 50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28">
                    <a:moveTo>
                      <a:pt x="35" y="14"/>
                    </a:moveTo>
                    <a:cubicBezTo>
                      <a:pt x="16" y="14"/>
                      <a:pt x="0" y="8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16" y="28"/>
                      <a:pt x="35" y="28"/>
                    </a:cubicBezTo>
                    <a:cubicBezTo>
                      <a:pt x="40" y="28"/>
                      <a:pt x="45" y="28"/>
                      <a:pt x="50" y="27"/>
                    </a:cubicBezTo>
                    <a:cubicBezTo>
                      <a:pt x="47" y="23"/>
                      <a:pt x="46" y="18"/>
                      <a:pt x="46" y="14"/>
                    </a:cubicBezTo>
                    <a:cubicBezTo>
                      <a:pt x="42" y="14"/>
                      <a:pt x="39" y="14"/>
                      <a:pt x="3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7" name="Freeform 100">
                <a:extLst>
                  <a:ext uri="{FF2B5EF4-FFF2-40B4-BE49-F238E27FC236}">
                    <a16:creationId xmlns:a16="http://schemas.microsoft.com/office/drawing/2014/main" id="{7FAE1E10-6F9E-4365-B666-9AFBCD824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0225" y="3490913"/>
                <a:ext cx="153988" cy="155575"/>
              </a:xfrm>
              <a:custGeom>
                <a:avLst/>
                <a:gdLst>
                  <a:gd name="T0" fmla="*/ 20 w 40"/>
                  <a:gd name="T1" fmla="*/ 0 h 40"/>
                  <a:gd name="T2" fmla="*/ 0 w 40"/>
                  <a:gd name="T3" fmla="*/ 20 h 40"/>
                  <a:gd name="T4" fmla="*/ 20 w 40"/>
                  <a:gd name="T5" fmla="*/ 40 h 40"/>
                  <a:gd name="T6" fmla="*/ 40 w 40"/>
                  <a:gd name="T7" fmla="*/ 20 h 40"/>
                  <a:gd name="T8" fmla="*/ 20 w 40"/>
                  <a:gd name="T9" fmla="*/ 0 h 40"/>
                  <a:gd name="T10" fmla="*/ 30 w 40"/>
                  <a:gd name="T11" fmla="*/ 23 h 40"/>
                  <a:gd name="T12" fmla="*/ 23 w 40"/>
                  <a:gd name="T13" fmla="*/ 23 h 40"/>
                  <a:gd name="T14" fmla="*/ 23 w 40"/>
                  <a:gd name="T15" fmla="*/ 30 h 40"/>
                  <a:gd name="T16" fmla="*/ 17 w 40"/>
                  <a:gd name="T17" fmla="*/ 30 h 40"/>
                  <a:gd name="T18" fmla="*/ 17 w 40"/>
                  <a:gd name="T19" fmla="*/ 23 h 40"/>
                  <a:gd name="T20" fmla="*/ 10 w 40"/>
                  <a:gd name="T21" fmla="*/ 23 h 40"/>
                  <a:gd name="T22" fmla="*/ 10 w 40"/>
                  <a:gd name="T23" fmla="*/ 17 h 40"/>
                  <a:gd name="T24" fmla="*/ 17 w 40"/>
                  <a:gd name="T25" fmla="*/ 17 h 40"/>
                  <a:gd name="T26" fmla="*/ 17 w 40"/>
                  <a:gd name="T27" fmla="*/ 10 h 40"/>
                  <a:gd name="T28" fmla="*/ 23 w 40"/>
                  <a:gd name="T29" fmla="*/ 10 h 40"/>
                  <a:gd name="T30" fmla="*/ 23 w 40"/>
                  <a:gd name="T31" fmla="*/ 17 h 40"/>
                  <a:gd name="T32" fmla="*/ 30 w 40"/>
                  <a:gd name="T33" fmla="*/ 17 h 40"/>
                  <a:gd name="T34" fmla="*/ 30 w 40"/>
                  <a:gd name="T3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  <a:moveTo>
                      <a:pt x="30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30" y="17"/>
                      <a:pt x="30" y="17"/>
                      <a:pt x="30" y="1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5" name="Freeform 117">
              <a:extLst>
                <a:ext uri="{FF2B5EF4-FFF2-40B4-BE49-F238E27FC236}">
                  <a16:creationId xmlns:a16="http://schemas.microsoft.com/office/drawing/2014/main" id="{A5A5C428-4934-4056-93BB-C5AEFDE14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02" y="3573632"/>
              <a:ext cx="282638" cy="262427"/>
            </a:xfrm>
            <a:custGeom>
              <a:avLst/>
              <a:gdLst>
                <a:gd name="T0" fmla="*/ 329 w 376"/>
                <a:gd name="T1" fmla="*/ 261 h 349"/>
                <a:gd name="T2" fmla="*/ 275 w 376"/>
                <a:gd name="T3" fmla="*/ 242 h 349"/>
                <a:gd name="T4" fmla="*/ 229 w 376"/>
                <a:gd name="T5" fmla="*/ 222 h 349"/>
                <a:gd name="T6" fmla="*/ 229 w 376"/>
                <a:gd name="T7" fmla="*/ 187 h 349"/>
                <a:gd name="T8" fmla="*/ 247 w 376"/>
                <a:gd name="T9" fmla="*/ 144 h 349"/>
                <a:gd name="T10" fmla="*/ 259 w 376"/>
                <a:gd name="T11" fmla="*/ 126 h 349"/>
                <a:gd name="T12" fmla="*/ 253 w 376"/>
                <a:gd name="T13" fmla="*/ 96 h 349"/>
                <a:gd name="T14" fmla="*/ 257 w 376"/>
                <a:gd name="T15" fmla="*/ 58 h 349"/>
                <a:gd name="T16" fmla="*/ 188 w 376"/>
                <a:gd name="T17" fmla="*/ 0 h 349"/>
                <a:gd name="T18" fmla="*/ 120 w 376"/>
                <a:gd name="T19" fmla="*/ 58 h 349"/>
                <a:gd name="T20" fmla="*/ 123 w 376"/>
                <a:gd name="T21" fmla="*/ 96 h 349"/>
                <a:gd name="T22" fmla="*/ 117 w 376"/>
                <a:gd name="T23" fmla="*/ 126 h 349"/>
                <a:gd name="T24" fmla="*/ 129 w 376"/>
                <a:gd name="T25" fmla="*/ 144 h 349"/>
                <a:gd name="T26" fmla="*/ 147 w 376"/>
                <a:gd name="T27" fmla="*/ 187 h 349"/>
                <a:gd name="T28" fmla="*/ 147 w 376"/>
                <a:gd name="T29" fmla="*/ 222 h 349"/>
                <a:gd name="T30" fmla="*/ 102 w 376"/>
                <a:gd name="T31" fmla="*/ 243 h 349"/>
                <a:gd name="T32" fmla="*/ 47 w 376"/>
                <a:gd name="T33" fmla="*/ 261 h 349"/>
                <a:gd name="T34" fmla="*/ 0 w 376"/>
                <a:gd name="T35" fmla="*/ 349 h 349"/>
                <a:gd name="T36" fmla="*/ 188 w 376"/>
                <a:gd name="T37" fmla="*/ 349 h 349"/>
                <a:gd name="T38" fmla="*/ 376 w 376"/>
                <a:gd name="T39" fmla="*/ 349 h 349"/>
                <a:gd name="T40" fmla="*/ 329 w 376"/>
                <a:gd name="T41" fmla="*/ 26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349">
                  <a:moveTo>
                    <a:pt x="329" y="261"/>
                  </a:moveTo>
                  <a:cubicBezTo>
                    <a:pt x="300" y="246"/>
                    <a:pt x="311" y="257"/>
                    <a:pt x="275" y="242"/>
                  </a:cubicBezTo>
                  <a:cubicBezTo>
                    <a:pt x="238" y="227"/>
                    <a:pt x="229" y="222"/>
                    <a:pt x="229" y="222"/>
                  </a:cubicBezTo>
                  <a:cubicBezTo>
                    <a:pt x="229" y="187"/>
                    <a:pt x="229" y="187"/>
                    <a:pt x="229" y="187"/>
                  </a:cubicBezTo>
                  <a:cubicBezTo>
                    <a:pt x="229" y="187"/>
                    <a:pt x="243" y="177"/>
                    <a:pt x="247" y="144"/>
                  </a:cubicBezTo>
                  <a:cubicBezTo>
                    <a:pt x="256" y="146"/>
                    <a:pt x="258" y="134"/>
                    <a:pt x="259" y="126"/>
                  </a:cubicBezTo>
                  <a:cubicBezTo>
                    <a:pt x="259" y="118"/>
                    <a:pt x="264" y="94"/>
                    <a:pt x="253" y="96"/>
                  </a:cubicBezTo>
                  <a:cubicBezTo>
                    <a:pt x="256" y="80"/>
                    <a:pt x="257" y="65"/>
                    <a:pt x="257" y="58"/>
                  </a:cubicBezTo>
                  <a:cubicBezTo>
                    <a:pt x="254" y="31"/>
                    <a:pt x="235" y="2"/>
                    <a:pt x="188" y="0"/>
                  </a:cubicBezTo>
                  <a:cubicBezTo>
                    <a:pt x="148" y="2"/>
                    <a:pt x="122" y="31"/>
                    <a:pt x="120" y="58"/>
                  </a:cubicBezTo>
                  <a:cubicBezTo>
                    <a:pt x="119" y="65"/>
                    <a:pt x="121" y="80"/>
                    <a:pt x="123" y="96"/>
                  </a:cubicBezTo>
                  <a:cubicBezTo>
                    <a:pt x="112" y="94"/>
                    <a:pt x="117" y="118"/>
                    <a:pt x="117" y="126"/>
                  </a:cubicBezTo>
                  <a:cubicBezTo>
                    <a:pt x="118" y="134"/>
                    <a:pt x="121" y="146"/>
                    <a:pt x="129" y="144"/>
                  </a:cubicBezTo>
                  <a:cubicBezTo>
                    <a:pt x="133" y="177"/>
                    <a:pt x="147" y="187"/>
                    <a:pt x="147" y="187"/>
                  </a:cubicBezTo>
                  <a:cubicBezTo>
                    <a:pt x="147" y="222"/>
                    <a:pt x="147" y="222"/>
                    <a:pt x="147" y="222"/>
                  </a:cubicBezTo>
                  <a:cubicBezTo>
                    <a:pt x="147" y="222"/>
                    <a:pt x="138" y="228"/>
                    <a:pt x="102" y="243"/>
                  </a:cubicBezTo>
                  <a:cubicBezTo>
                    <a:pt x="65" y="258"/>
                    <a:pt x="77" y="246"/>
                    <a:pt x="47" y="261"/>
                  </a:cubicBezTo>
                  <a:cubicBezTo>
                    <a:pt x="0" y="284"/>
                    <a:pt x="0" y="349"/>
                    <a:pt x="0" y="349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376" y="349"/>
                    <a:pt x="376" y="349"/>
                    <a:pt x="376" y="349"/>
                  </a:cubicBezTo>
                  <a:cubicBezTo>
                    <a:pt x="376" y="349"/>
                    <a:pt x="376" y="284"/>
                    <a:pt x="329" y="26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6661328A-9B79-40B9-874D-35E0837AA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7093" y="3542096"/>
              <a:ext cx="373909" cy="307322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5 h 200"/>
                <a:gd name="T32" fmla="*/ 220 w 244"/>
                <a:gd name="T33" fmla="*/ 165 h 200"/>
                <a:gd name="T34" fmla="*/ 220 w 244"/>
                <a:gd name="T35" fmla="*/ 122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5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2 h 200"/>
                <a:gd name="T60" fmla="*/ 24 w 244"/>
                <a:gd name="T61" fmla="*/ 165 h 200"/>
                <a:gd name="T62" fmla="*/ 0 w 244"/>
                <a:gd name="T63" fmla="*/ 165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1 h 200"/>
                <a:gd name="T80" fmla="*/ 177 w 244"/>
                <a:gd name="T81" fmla="*/ 181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2 h 200"/>
                <a:gd name="T90" fmla="*/ 213 w 244"/>
                <a:gd name="T91" fmla="*/ 181 h 200"/>
                <a:gd name="T92" fmla="*/ 67 w 244"/>
                <a:gd name="T93" fmla="*/ 116 h 200"/>
                <a:gd name="T94" fmla="*/ 67 w 244"/>
                <a:gd name="T95" fmla="*/ 181 h 200"/>
                <a:gd name="T96" fmla="*/ 31 w 244"/>
                <a:gd name="T97" fmla="*/ 181 h 200"/>
                <a:gd name="T98" fmla="*/ 31 w 244"/>
                <a:gd name="T99" fmla="*/ 122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8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3" y="66"/>
                    <a:pt x="207" y="72"/>
                    <a:pt x="207" y="80"/>
                  </a:cubicBezTo>
                  <a:cubicBezTo>
                    <a:pt x="207" y="87"/>
                    <a:pt x="213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5"/>
                  </a:moveTo>
                  <a:cubicBezTo>
                    <a:pt x="220" y="165"/>
                    <a:pt x="220" y="165"/>
                    <a:pt x="220" y="165"/>
                  </a:cubicBezTo>
                  <a:cubicBezTo>
                    <a:pt x="220" y="122"/>
                    <a:pt x="220" y="122"/>
                    <a:pt x="220" y="122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5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2"/>
                  </a:cubicBezTo>
                  <a:cubicBezTo>
                    <a:pt x="24" y="165"/>
                    <a:pt x="24" y="165"/>
                    <a:pt x="24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0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1"/>
                  </a:moveTo>
                  <a:cubicBezTo>
                    <a:pt x="177" y="181"/>
                    <a:pt x="177" y="181"/>
                    <a:pt x="177" y="181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2"/>
                  </a:cubicBezTo>
                  <a:lnTo>
                    <a:pt x="213" y="181"/>
                  </a:lnTo>
                  <a:close/>
                  <a:moveTo>
                    <a:pt x="67" y="116"/>
                  </a:moveTo>
                  <a:cubicBezTo>
                    <a:pt x="67" y="181"/>
                    <a:pt x="67" y="181"/>
                    <a:pt x="67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8"/>
                    <a:pt x="122" y="68"/>
                  </a:cubicBezTo>
                  <a:cubicBezTo>
                    <a:pt x="96" y="68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37" name="淘宝网chenying0907出品 98">
              <a:extLst>
                <a:ext uri="{FF2B5EF4-FFF2-40B4-BE49-F238E27FC236}">
                  <a16:creationId xmlns:a16="http://schemas.microsoft.com/office/drawing/2014/main" id="{839619E6-0079-4611-80DA-17107789D6A9}"/>
                </a:ext>
              </a:extLst>
            </p:cNvPr>
            <p:cNvGrpSpPr/>
            <p:nvPr/>
          </p:nvGrpSpPr>
          <p:grpSpPr>
            <a:xfrm>
              <a:off x="6895511" y="3542096"/>
              <a:ext cx="382720" cy="347328"/>
              <a:chOff x="-1587" y="4763"/>
              <a:chExt cx="1012825" cy="919162"/>
            </a:xfrm>
            <a:solidFill>
              <a:schemeClr val="bg1"/>
            </a:solidFill>
          </p:grpSpPr>
          <p:sp>
            <p:nvSpPr>
              <p:cNvPr id="58" name="Freeform 9">
                <a:extLst>
                  <a:ext uri="{FF2B5EF4-FFF2-40B4-BE49-F238E27FC236}">
                    <a16:creationId xmlns:a16="http://schemas.microsoft.com/office/drawing/2014/main" id="{44BB2BA2-E3EB-4E2F-8C14-9763471DA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444500"/>
                <a:ext cx="347663" cy="479425"/>
              </a:xfrm>
              <a:custGeom>
                <a:avLst/>
                <a:gdLst>
                  <a:gd name="T0" fmla="*/ 74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6 w 92"/>
                  <a:gd name="T13" fmla="*/ 18 h 126"/>
                  <a:gd name="T14" fmla="*/ 16 w 92"/>
                  <a:gd name="T15" fmla="*/ 42 h 126"/>
                  <a:gd name="T16" fmla="*/ 30 w 92"/>
                  <a:gd name="T17" fmla="*/ 60 h 126"/>
                  <a:gd name="T18" fmla="*/ 19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6 w 92"/>
                  <a:gd name="T25" fmla="*/ 126 h 126"/>
                  <a:gd name="T26" fmla="*/ 16 w 92"/>
                  <a:gd name="T27" fmla="*/ 93 h 126"/>
                  <a:gd name="T28" fmla="*/ 19 w 92"/>
                  <a:gd name="T29" fmla="*/ 90 h 126"/>
                  <a:gd name="T30" fmla="*/ 22 w 92"/>
                  <a:gd name="T31" fmla="*/ 93 h 126"/>
                  <a:gd name="T32" fmla="*/ 22 w 92"/>
                  <a:gd name="T33" fmla="*/ 126 h 126"/>
                  <a:gd name="T34" fmla="*/ 71 w 92"/>
                  <a:gd name="T35" fmla="*/ 126 h 126"/>
                  <a:gd name="T36" fmla="*/ 71 w 92"/>
                  <a:gd name="T37" fmla="*/ 93 h 126"/>
                  <a:gd name="T38" fmla="*/ 74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4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4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6" y="8"/>
                      <a:pt x="16" y="18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51"/>
                      <a:pt x="22" y="58"/>
                      <a:pt x="30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1"/>
                      <a:pt x="17" y="90"/>
                      <a:pt x="19" y="90"/>
                    </a:cubicBezTo>
                    <a:cubicBezTo>
                      <a:pt x="20" y="90"/>
                      <a:pt x="22" y="91"/>
                      <a:pt x="22" y="93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91"/>
                      <a:pt x="72" y="90"/>
                      <a:pt x="74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4" y="60"/>
                      <a:pt x="7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9" name="Freeform 10">
                <a:extLst>
                  <a:ext uri="{FF2B5EF4-FFF2-40B4-BE49-F238E27FC236}">
                    <a16:creationId xmlns:a16="http://schemas.microsoft.com/office/drawing/2014/main" id="{601185AF-3D2B-4BB9-A3EC-B3A536937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988" y="4763"/>
                <a:ext cx="349250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EA8507F1-B14E-4876-B69E-B94606F99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7" y="4763"/>
                <a:ext cx="347663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1" name="Freeform 12">
                <a:extLst>
                  <a:ext uri="{FF2B5EF4-FFF2-40B4-BE49-F238E27FC236}">
                    <a16:creationId xmlns:a16="http://schemas.microsoft.com/office/drawing/2014/main" id="{A5740E8B-7AA2-4CDD-AACF-553BBE30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438" y="509588"/>
                <a:ext cx="217488" cy="327025"/>
              </a:xfrm>
              <a:custGeom>
                <a:avLst/>
                <a:gdLst>
                  <a:gd name="T0" fmla="*/ 57 w 57"/>
                  <a:gd name="T1" fmla="*/ 0 h 86"/>
                  <a:gd name="T2" fmla="*/ 45 w 57"/>
                  <a:gd name="T3" fmla="*/ 0 h 86"/>
                  <a:gd name="T4" fmla="*/ 0 w 57"/>
                  <a:gd name="T5" fmla="*/ 71 h 86"/>
                  <a:gd name="T6" fmla="*/ 0 w 57"/>
                  <a:gd name="T7" fmla="*/ 86 h 86"/>
                  <a:gd name="T8" fmla="*/ 57 w 5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6">
                    <a:moveTo>
                      <a:pt x="57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1" y="30"/>
                      <a:pt x="24" y="56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1" y="68"/>
                      <a:pt x="53" y="37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2" name="Freeform 13">
                <a:extLst>
                  <a:ext uri="{FF2B5EF4-FFF2-40B4-BE49-F238E27FC236}">
                    <a16:creationId xmlns:a16="http://schemas.microsoft.com/office/drawing/2014/main" id="{F474DEBF-624D-4D05-B852-5AB7C689D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63" y="509588"/>
                <a:ext cx="220663" cy="327025"/>
              </a:xfrm>
              <a:custGeom>
                <a:avLst/>
                <a:gdLst>
                  <a:gd name="T0" fmla="*/ 12 w 58"/>
                  <a:gd name="T1" fmla="*/ 0 h 86"/>
                  <a:gd name="T2" fmla="*/ 0 w 58"/>
                  <a:gd name="T3" fmla="*/ 0 h 86"/>
                  <a:gd name="T4" fmla="*/ 58 w 58"/>
                  <a:gd name="T5" fmla="*/ 86 h 86"/>
                  <a:gd name="T6" fmla="*/ 58 w 58"/>
                  <a:gd name="T7" fmla="*/ 71 h 86"/>
                  <a:gd name="T8" fmla="*/ 12 w 58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6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7"/>
                      <a:pt x="27" y="68"/>
                      <a:pt x="58" y="8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3" y="56"/>
                      <a:pt x="16" y="3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3" name="Freeform 14">
                <a:extLst>
                  <a:ext uri="{FF2B5EF4-FFF2-40B4-BE49-F238E27FC236}">
                    <a16:creationId xmlns:a16="http://schemas.microsoft.com/office/drawing/2014/main" id="{585E03D2-EE6D-46CE-A145-11E813A63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13" y="34925"/>
                <a:ext cx="376238" cy="98425"/>
              </a:xfrm>
              <a:custGeom>
                <a:avLst/>
                <a:gdLst>
                  <a:gd name="T0" fmla="*/ 99 w 99"/>
                  <a:gd name="T1" fmla="*/ 26 h 26"/>
                  <a:gd name="T2" fmla="*/ 99 w 99"/>
                  <a:gd name="T3" fmla="*/ 12 h 26"/>
                  <a:gd name="T4" fmla="*/ 49 w 99"/>
                  <a:gd name="T5" fmla="*/ 0 h 26"/>
                  <a:gd name="T6" fmla="*/ 0 w 99"/>
                  <a:gd name="T7" fmla="*/ 12 h 26"/>
                  <a:gd name="T8" fmla="*/ 0 w 99"/>
                  <a:gd name="T9" fmla="*/ 26 h 26"/>
                  <a:gd name="T10" fmla="*/ 49 w 99"/>
                  <a:gd name="T11" fmla="*/ 13 h 26"/>
                  <a:gd name="T12" fmla="*/ 99 w 99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6">
                    <a:moveTo>
                      <a:pt x="99" y="26"/>
                    </a:moveTo>
                    <a:cubicBezTo>
                      <a:pt x="99" y="12"/>
                      <a:pt x="99" y="12"/>
                      <a:pt x="99" y="12"/>
                    </a:cubicBezTo>
                    <a:cubicBezTo>
                      <a:pt x="84" y="4"/>
                      <a:pt x="67" y="0"/>
                      <a:pt x="49" y="0"/>
                    </a:cubicBezTo>
                    <a:cubicBezTo>
                      <a:pt x="31" y="0"/>
                      <a:pt x="15" y="4"/>
                      <a:pt x="0" y="1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4" y="17"/>
                      <a:pt x="31" y="13"/>
                      <a:pt x="49" y="13"/>
                    </a:cubicBezTo>
                    <a:cubicBezTo>
                      <a:pt x="67" y="13"/>
                      <a:pt x="84" y="17"/>
                      <a:pt x="9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38" name="淘宝网chenying0907出品 105">
              <a:extLst>
                <a:ext uri="{FF2B5EF4-FFF2-40B4-BE49-F238E27FC236}">
                  <a16:creationId xmlns:a16="http://schemas.microsoft.com/office/drawing/2014/main" id="{6352A441-90FF-4E7D-81FB-01328886AE1B}"/>
                </a:ext>
              </a:extLst>
            </p:cNvPr>
            <p:cNvGrpSpPr/>
            <p:nvPr/>
          </p:nvGrpSpPr>
          <p:grpSpPr>
            <a:xfrm>
              <a:off x="5361460" y="5252777"/>
              <a:ext cx="304105" cy="324480"/>
              <a:chOff x="142875" y="4370388"/>
              <a:chExt cx="947738" cy="1011237"/>
            </a:xfrm>
            <a:solidFill>
              <a:schemeClr val="bg1"/>
            </a:solidFill>
          </p:grpSpPr>
          <p:sp>
            <p:nvSpPr>
              <p:cNvPr id="50" name="Freeform 207">
                <a:extLst>
                  <a:ext uri="{FF2B5EF4-FFF2-40B4-BE49-F238E27FC236}">
                    <a16:creationId xmlns:a16="http://schemas.microsoft.com/office/drawing/2014/main" id="{04207F89-51E4-4F87-B12B-941C5B094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950" y="4638675"/>
                <a:ext cx="228600" cy="742950"/>
              </a:xfrm>
              <a:custGeom>
                <a:avLst/>
                <a:gdLst>
                  <a:gd name="T0" fmla="*/ 59 w 60"/>
                  <a:gd name="T1" fmla="*/ 34 h 196"/>
                  <a:gd name="T2" fmla="*/ 53 w 60"/>
                  <a:gd name="T3" fmla="*/ 47 h 196"/>
                  <a:gd name="T4" fmla="*/ 47 w 60"/>
                  <a:gd name="T5" fmla="*/ 62 h 196"/>
                  <a:gd name="T6" fmla="*/ 39 w 60"/>
                  <a:gd name="T7" fmla="*/ 70 h 196"/>
                  <a:gd name="T8" fmla="*/ 39 w 60"/>
                  <a:gd name="T9" fmla="*/ 196 h 196"/>
                  <a:gd name="T10" fmla="*/ 8 w 60"/>
                  <a:gd name="T11" fmla="*/ 196 h 196"/>
                  <a:gd name="T12" fmla="*/ 15 w 60"/>
                  <a:gd name="T13" fmla="*/ 68 h 196"/>
                  <a:gd name="T14" fmla="*/ 8 w 60"/>
                  <a:gd name="T15" fmla="*/ 55 h 196"/>
                  <a:gd name="T16" fmla="*/ 8 w 60"/>
                  <a:gd name="T17" fmla="*/ 42 h 196"/>
                  <a:gd name="T18" fmla="*/ 2 w 60"/>
                  <a:gd name="T19" fmla="*/ 27 h 196"/>
                  <a:gd name="T20" fmla="*/ 1 w 60"/>
                  <a:gd name="T21" fmla="*/ 18 h 196"/>
                  <a:gd name="T22" fmla="*/ 5 w 60"/>
                  <a:gd name="T23" fmla="*/ 19 h 196"/>
                  <a:gd name="T24" fmla="*/ 10 w 60"/>
                  <a:gd name="T25" fmla="*/ 31 h 196"/>
                  <a:gd name="T26" fmla="*/ 15 w 60"/>
                  <a:gd name="T27" fmla="*/ 36 h 196"/>
                  <a:gd name="T28" fmla="*/ 11 w 60"/>
                  <a:gd name="T29" fmla="*/ 9 h 196"/>
                  <a:gd name="T30" fmla="*/ 14 w 60"/>
                  <a:gd name="T31" fmla="*/ 4 h 196"/>
                  <a:gd name="T32" fmla="*/ 17 w 60"/>
                  <a:gd name="T33" fmla="*/ 6 h 196"/>
                  <a:gd name="T34" fmla="*/ 22 w 60"/>
                  <a:gd name="T35" fmla="*/ 32 h 196"/>
                  <a:gd name="T36" fmla="*/ 24 w 60"/>
                  <a:gd name="T37" fmla="*/ 31 h 196"/>
                  <a:gd name="T38" fmla="*/ 24 w 60"/>
                  <a:gd name="T39" fmla="*/ 3 h 196"/>
                  <a:gd name="T40" fmla="*/ 27 w 60"/>
                  <a:gd name="T41" fmla="*/ 0 h 196"/>
                  <a:gd name="T42" fmla="*/ 31 w 60"/>
                  <a:gd name="T43" fmla="*/ 5 h 196"/>
                  <a:gd name="T44" fmla="*/ 32 w 60"/>
                  <a:gd name="T45" fmla="*/ 31 h 196"/>
                  <a:gd name="T46" fmla="*/ 33 w 60"/>
                  <a:gd name="T47" fmla="*/ 31 h 196"/>
                  <a:gd name="T48" fmla="*/ 36 w 60"/>
                  <a:gd name="T49" fmla="*/ 8 h 196"/>
                  <a:gd name="T50" fmla="*/ 40 w 60"/>
                  <a:gd name="T51" fmla="*/ 5 h 196"/>
                  <a:gd name="T52" fmla="*/ 43 w 60"/>
                  <a:gd name="T53" fmla="*/ 9 h 196"/>
                  <a:gd name="T54" fmla="*/ 41 w 60"/>
                  <a:gd name="T55" fmla="*/ 41 h 196"/>
                  <a:gd name="T56" fmla="*/ 43 w 60"/>
                  <a:gd name="T57" fmla="*/ 46 h 196"/>
                  <a:gd name="T58" fmla="*/ 48 w 60"/>
                  <a:gd name="T59" fmla="*/ 36 h 196"/>
                  <a:gd name="T60" fmla="*/ 56 w 60"/>
                  <a:gd name="T61" fmla="*/ 32 h 196"/>
                  <a:gd name="T62" fmla="*/ 59 w 60"/>
                  <a:gd name="T63" fmla="*/ 3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" h="196">
                    <a:moveTo>
                      <a:pt x="59" y="34"/>
                    </a:moveTo>
                    <a:cubicBezTo>
                      <a:pt x="60" y="36"/>
                      <a:pt x="54" y="43"/>
                      <a:pt x="53" y="47"/>
                    </a:cubicBezTo>
                    <a:cubicBezTo>
                      <a:pt x="51" y="51"/>
                      <a:pt x="51" y="58"/>
                      <a:pt x="47" y="62"/>
                    </a:cubicBezTo>
                    <a:cubicBezTo>
                      <a:pt x="45" y="65"/>
                      <a:pt x="39" y="68"/>
                      <a:pt x="39" y="70"/>
                    </a:cubicBezTo>
                    <a:cubicBezTo>
                      <a:pt x="37" y="106"/>
                      <a:pt x="39" y="196"/>
                      <a:pt x="39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14" y="103"/>
                      <a:pt x="15" y="68"/>
                    </a:cubicBezTo>
                    <a:cubicBezTo>
                      <a:pt x="15" y="65"/>
                      <a:pt x="10" y="65"/>
                      <a:pt x="8" y="55"/>
                    </a:cubicBezTo>
                    <a:cubicBezTo>
                      <a:pt x="7" y="52"/>
                      <a:pt x="8" y="45"/>
                      <a:pt x="8" y="42"/>
                    </a:cubicBezTo>
                    <a:cubicBezTo>
                      <a:pt x="7" y="38"/>
                      <a:pt x="3" y="31"/>
                      <a:pt x="2" y="27"/>
                    </a:cubicBezTo>
                    <a:cubicBezTo>
                      <a:pt x="1" y="25"/>
                      <a:pt x="0" y="19"/>
                      <a:pt x="1" y="18"/>
                    </a:cubicBezTo>
                    <a:cubicBezTo>
                      <a:pt x="3" y="17"/>
                      <a:pt x="4" y="18"/>
                      <a:pt x="5" y="19"/>
                    </a:cubicBezTo>
                    <a:cubicBezTo>
                      <a:pt x="7" y="21"/>
                      <a:pt x="9" y="27"/>
                      <a:pt x="10" y="31"/>
                    </a:cubicBezTo>
                    <a:cubicBezTo>
                      <a:pt x="11" y="32"/>
                      <a:pt x="15" y="37"/>
                      <a:pt x="15" y="36"/>
                    </a:cubicBezTo>
                    <a:cubicBezTo>
                      <a:pt x="15" y="28"/>
                      <a:pt x="12" y="16"/>
                      <a:pt x="11" y="9"/>
                    </a:cubicBezTo>
                    <a:cubicBezTo>
                      <a:pt x="11" y="8"/>
                      <a:pt x="11" y="5"/>
                      <a:pt x="14" y="4"/>
                    </a:cubicBezTo>
                    <a:cubicBezTo>
                      <a:pt x="15" y="4"/>
                      <a:pt x="17" y="5"/>
                      <a:pt x="17" y="6"/>
                    </a:cubicBezTo>
                    <a:cubicBezTo>
                      <a:pt x="19" y="12"/>
                      <a:pt x="21" y="24"/>
                      <a:pt x="22" y="32"/>
                    </a:cubicBezTo>
                    <a:cubicBezTo>
                      <a:pt x="22" y="32"/>
                      <a:pt x="24" y="32"/>
                      <a:pt x="24" y="31"/>
                    </a:cubicBezTo>
                    <a:cubicBezTo>
                      <a:pt x="24" y="26"/>
                      <a:pt x="23" y="9"/>
                      <a:pt x="24" y="3"/>
                    </a:cubicBezTo>
                    <a:cubicBezTo>
                      <a:pt x="24" y="2"/>
                      <a:pt x="25" y="0"/>
                      <a:pt x="27" y="0"/>
                    </a:cubicBezTo>
                    <a:cubicBezTo>
                      <a:pt x="29" y="0"/>
                      <a:pt x="30" y="2"/>
                      <a:pt x="31" y="5"/>
                    </a:cubicBezTo>
                    <a:cubicBezTo>
                      <a:pt x="32" y="11"/>
                      <a:pt x="32" y="24"/>
                      <a:pt x="32" y="31"/>
                    </a:cubicBezTo>
                    <a:cubicBezTo>
                      <a:pt x="32" y="31"/>
                      <a:pt x="33" y="31"/>
                      <a:pt x="33" y="31"/>
                    </a:cubicBezTo>
                    <a:cubicBezTo>
                      <a:pt x="35" y="25"/>
                      <a:pt x="36" y="14"/>
                      <a:pt x="36" y="8"/>
                    </a:cubicBezTo>
                    <a:cubicBezTo>
                      <a:pt x="37" y="6"/>
                      <a:pt x="38" y="5"/>
                      <a:pt x="40" y="5"/>
                    </a:cubicBezTo>
                    <a:cubicBezTo>
                      <a:pt x="41" y="5"/>
                      <a:pt x="43" y="6"/>
                      <a:pt x="43" y="9"/>
                    </a:cubicBezTo>
                    <a:cubicBezTo>
                      <a:pt x="45" y="17"/>
                      <a:pt x="41" y="33"/>
                      <a:pt x="41" y="41"/>
                    </a:cubicBezTo>
                    <a:cubicBezTo>
                      <a:pt x="41" y="43"/>
                      <a:pt x="42" y="46"/>
                      <a:pt x="43" y="46"/>
                    </a:cubicBezTo>
                    <a:cubicBezTo>
                      <a:pt x="45" y="46"/>
                      <a:pt x="47" y="39"/>
                      <a:pt x="48" y="36"/>
                    </a:cubicBezTo>
                    <a:cubicBezTo>
                      <a:pt x="50" y="34"/>
                      <a:pt x="53" y="32"/>
                      <a:pt x="56" y="32"/>
                    </a:cubicBezTo>
                    <a:cubicBezTo>
                      <a:pt x="57" y="31"/>
                      <a:pt x="59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" name="Freeform 208">
                <a:extLst>
                  <a:ext uri="{FF2B5EF4-FFF2-40B4-BE49-F238E27FC236}">
                    <a16:creationId xmlns:a16="http://schemas.microsoft.com/office/drawing/2014/main" id="{D70C3217-0D39-46DE-B19A-64FC4A6C3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875" y="4851400"/>
                <a:ext cx="207963" cy="530225"/>
              </a:xfrm>
              <a:custGeom>
                <a:avLst/>
                <a:gdLst>
                  <a:gd name="T0" fmla="*/ 1 w 55"/>
                  <a:gd name="T1" fmla="*/ 26 h 140"/>
                  <a:gd name="T2" fmla="*/ 5 w 55"/>
                  <a:gd name="T3" fmla="*/ 39 h 140"/>
                  <a:gd name="T4" fmla="*/ 8 w 55"/>
                  <a:gd name="T5" fmla="*/ 53 h 140"/>
                  <a:gd name="T6" fmla="*/ 14 w 55"/>
                  <a:gd name="T7" fmla="*/ 61 h 140"/>
                  <a:gd name="T8" fmla="*/ 0 w 55"/>
                  <a:gd name="T9" fmla="*/ 140 h 140"/>
                  <a:gd name="T10" fmla="*/ 27 w 55"/>
                  <a:gd name="T11" fmla="*/ 140 h 140"/>
                  <a:gd name="T12" fmla="*/ 35 w 55"/>
                  <a:gd name="T13" fmla="*/ 62 h 140"/>
                  <a:gd name="T14" fmla="*/ 43 w 55"/>
                  <a:gd name="T15" fmla="*/ 52 h 140"/>
                  <a:gd name="T16" fmla="*/ 45 w 55"/>
                  <a:gd name="T17" fmla="*/ 40 h 140"/>
                  <a:gd name="T18" fmla="*/ 52 w 55"/>
                  <a:gd name="T19" fmla="*/ 28 h 140"/>
                  <a:gd name="T20" fmla="*/ 54 w 55"/>
                  <a:gd name="T21" fmla="*/ 21 h 140"/>
                  <a:gd name="T22" fmla="*/ 50 w 55"/>
                  <a:gd name="T23" fmla="*/ 21 h 140"/>
                  <a:gd name="T24" fmla="*/ 44 w 55"/>
                  <a:gd name="T25" fmla="*/ 30 h 140"/>
                  <a:gd name="T26" fmla="*/ 40 w 55"/>
                  <a:gd name="T27" fmla="*/ 34 h 140"/>
                  <a:gd name="T28" fmla="*/ 46 w 55"/>
                  <a:gd name="T29" fmla="*/ 11 h 140"/>
                  <a:gd name="T30" fmla="*/ 45 w 55"/>
                  <a:gd name="T31" fmla="*/ 6 h 140"/>
                  <a:gd name="T32" fmla="*/ 41 w 55"/>
                  <a:gd name="T33" fmla="*/ 7 h 140"/>
                  <a:gd name="T34" fmla="*/ 34 w 55"/>
                  <a:gd name="T35" fmla="*/ 30 h 140"/>
                  <a:gd name="T36" fmla="*/ 33 w 55"/>
                  <a:gd name="T37" fmla="*/ 29 h 140"/>
                  <a:gd name="T38" fmla="*/ 36 w 55"/>
                  <a:gd name="T39" fmla="*/ 4 h 140"/>
                  <a:gd name="T40" fmla="*/ 34 w 55"/>
                  <a:gd name="T41" fmla="*/ 1 h 140"/>
                  <a:gd name="T42" fmla="*/ 30 w 55"/>
                  <a:gd name="T43" fmla="*/ 5 h 140"/>
                  <a:gd name="T44" fmla="*/ 26 w 55"/>
                  <a:gd name="T45" fmla="*/ 28 h 140"/>
                  <a:gd name="T46" fmla="*/ 25 w 55"/>
                  <a:gd name="T47" fmla="*/ 28 h 140"/>
                  <a:gd name="T48" fmla="*/ 25 w 55"/>
                  <a:gd name="T49" fmla="*/ 7 h 140"/>
                  <a:gd name="T50" fmla="*/ 23 w 55"/>
                  <a:gd name="T51" fmla="*/ 3 h 140"/>
                  <a:gd name="T52" fmla="*/ 19 w 55"/>
                  <a:gd name="T53" fmla="*/ 6 h 140"/>
                  <a:gd name="T54" fmla="*/ 16 w 55"/>
                  <a:gd name="T55" fmla="*/ 35 h 140"/>
                  <a:gd name="T56" fmla="*/ 14 w 55"/>
                  <a:gd name="T57" fmla="*/ 39 h 140"/>
                  <a:gd name="T58" fmla="*/ 11 w 55"/>
                  <a:gd name="T59" fmla="*/ 29 h 140"/>
                  <a:gd name="T60" fmla="*/ 5 w 55"/>
                  <a:gd name="T61" fmla="*/ 25 h 140"/>
                  <a:gd name="T62" fmla="*/ 1 w 55"/>
                  <a:gd name="T63" fmla="*/ 2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140">
                    <a:moveTo>
                      <a:pt x="1" y="26"/>
                    </a:moveTo>
                    <a:cubicBezTo>
                      <a:pt x="0" y="28"/>
                      <a:pt x="4" y="35"/>
                      <a:pt x="5" y="39"/>
                    </a:cubicBezTo>
                    <a:cubicBezTo>
                      <a:pt x="6" y="42"/>
                      <a:pt x="5" y="49"/>
                      <a:pt x="8" y="53"/>
                    </a:cubicBezTo>
                    <a:cubicBezTo>
                      <a:pt x="9" y="55"/>
                      <a:pt x="14" y="59"/>
                      <a:pt x="14" y="61"/>
                    </a:cubicBezTo>
                    <a:cubicBezTo>
                      <a:pt x="11" y="93"/>
                      <a:pt x="0" y="140"/>
                      <a:pt x="0" y="140"/>
                    </a:cubicBezTo>
                    <a:cubicBezTo>
                      <a:pt x="27" y="140"/>
                      <a:pt x="27" y="140"/>
                      <a:pt x="27" y="140"/>
                    </a:cubicBezTo>
                    <a:cubicBezTo>
                      <a:pt x="27" y="140"/>
                      <a:pt x="31" y="93"/>
                      <a:pt x="35" y="62"/>
                    </a:cubicBezTo>
                    <a:cubicBezTo>
                      <a:pt x="35" y="59"/>
                      <a:pt x="39" y="60"/>
                      <a:pt x="43" y="52"/>
                    </a:cubicBezTo>
                    <a:cubicBezTo>
                      <a:pt x="44" y="49"/>
                      <a:pt x="44" y="43"/>
                      <a:pt x="45" y="40"/>
                    </a:cubicBezTo>
                    <a:cubicBezTo>
                      <a:pt x="46" y="37"/>
                      <a:pt x="50" y="31"/>
                      <a:pt x="52" y="28"/>
                    </a:cubicBezTo>
                    <a:cubicBezTo>
                      <a:pt x="53" y="26"/>
                      <a:pt x="55" y="22"/>
                      <a:pt x="54" y="21"/>
                    </a:cubicBezTo>
                    <a:cubicBezTo>
                      <a:pt x="52" y="20"/>
                      <a:pt x="51" y="20"/>
                      <a:pt x="50" y="21"/>
                    </a:cubicBezTo>
                    <a:cubicBezTo>
                      <a:pt x="49" y="22"/>
                      <a:pt x="46" y="27"/>
                      <a:pt x="44" y="30"/>
                    </a:cubicBezTo>
                    <a:cubicBezTo>
                      <a:pt x="44" y="31"/>
                      <a:pt x="40" y="35"/>
                      <a:pt x="40" y="34"/>
                    </a:cubicBezTo>
                    <a:cubicBezTo>
                      <a:pt x="40" y="27"/>
                      <a:pt x="45" y="17"/>
                      <a:pt x="46" y="11"/>
                    </a:cubicBezTo>
                    <a:cubicBezTo>
                      <a:pt x="47" y="10"/>
                      <a:pt x="47" y="7"/>
                      <a:pt x="45" y="6"/>
                    </a:cubicBezTo>
                    <a:cubicBezTo>
                      <a:pt x="44" y="6"/>
                      <a:pt x="42" y="6"/>
                      <a:pt x="41" y="7"/>
                    </a:cubicBezTo>
                    <a:cubicBezTo>
                      <a:pt x="39" y="13"/>
                      <a:pt x="36" y="23"/>
                      <a:pt x="34" y="30"/>
                    </a:cubicBezTo>
                    <a:cubicBezTo>
                      <a:pt x="34" y="30"/>
                      <a:pt x="33" y="30"/>
                      <a:pt x="33" y="29"/>
                    </a:cubicBezTo>
                    <a:cubicBezTo>
                      <a:pt x="33" y="25"/>
                      <a:pt x="36" y="9"/>
                      <a:pt x="36" y="4"/>
                    </a:cubicBezTo>
                    <a:cubicBezTo>
                      <a:pt x="36" y="3"/>
                      <a:pt x="36" y="1"/>
                      <a:pt x="34" y="1"/>
                    </a:cubicBezTo>
                    <a:cubicBezTo>
                      <a:pt x="33" y="0"/>
                      <a:pt x="31" y="2"/>
                      <a:pt x="30" y="5"/>
                    </a:cubicBezTo>
                    <a:cubicBezTo>
                      <a:pt x="28" y="10"/>
                      <a:pt x="27" y="22"/>
                      <a:pt x="26" y="28"/>
                    </a:cubicBezTo>
                    <a:cubicBezTo>
                      <a:pt x="26" y="28"/>
                      <a:pt x="25" y="28"/>
                      <a:pt x="25" y="28"/>
                    </a:cubicBezTo>
                    <a:cubicBezTo>
                      <a:pt x="24" y="22"/>
                      <a:pt x="25" y="12"/>
                      <a:pt x="25" y="7"/>
                    </a:cubicBezTo>
                    <a:cubicBezTo>
                      <a:pt x="25" y="5"/>
                      <a:pt x="24" y="4"/>
                      <a:pt x="23" y="3"/>
                    </a:cubicBezTo>
                    <a:cubicBezTo>
                      <a:pt x="22" y="3"/>
                      <a:pt x="20" y="4"/>
                      <a:pt x="19" y="6"/>
                    </a:cubicBezTo>
                    <a:cubicBezTo>
                      <a:pt x="17" y="13"/>
                      <a:pt x="18" y="28"/>
                      <a:pt x="16" y="35"/>
                    </a:cubicBezTo>
                    <a:cubicBezTo>
                      <a:pt x="16" y="36"/>
                      <a:pt x="15" y="39"/>
                      <a:pt x="14" y="39"/>
                    </a:cubicBezTo>
                    <a:cubicBezTo>
                      <a:pt x="12" y="39"/>
                      <a:pt x="12" y="32"/>
                      <a:pt x="11" y="29"/>
                    </a:cubicBezTo>
                    <a:cubicBezTo>
                      <a:pt x="10" y="28"/>
                      <a:pt x="7" y="25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" name="Freeform 209">
                <a:extLst>
                  <a:ext uri="{FF2B5EF4-FFF2-40B4-BE49-F238E27FC236}">
                    <a16:creationId xmlns:a16="http://schemas.microsoft.com/office/drawing/2014/main" id="{DE9811D2-6A9A-453A-8B0A-37CAC2A26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63" y="4518025"/>
                <a:ext cx="273050" cy="863600"/>
              </a:xfrm>
              <a:custGeom>
                <a:avLst/>
                <a:gdLst>
                  <a:gd name="T0" fmla="*/ 71 w 72"/>
                  <a:gd name="T1" fmla="*/ 39 h 228"/>
                  <a:gd name="T2" fmla="*/ 63 w 72"/>
                  <a:gd name="T3" fmla="*/ 55 h 228"/>
                  <a:gd name="T4" fmla="*/ 56 w 72"/>
                  <a:gd name="T5" fmla="*/ 74 h 228"/>
                  <a:gd name="T6" fmla="*/ 47 w 72"/>
                  <a:gd name="T7" fmla="*/ 82 h 228"/>
                  <a:gd name="T8" fmla="*/ 48 w 72"/>
                  <a:gd name="T9" fmla="*/ 228 h 228"/>
                  <a:gd name="T10" fmla="*/ 10 w 72"/>
                  <a:gd name="T11" fmla="*/ 228 h 228"/>
                  <a:gd name="T12" fmla="*/ 19 w 72"/>
                  <a:gd name="T13" fmla="*/ 79 h 228"/>
                  <a:gd name="T14" fmla="*/ 11 w 72"/>
                  <a:gd name="T15" fmla="*/ 64 h 228"/>
                  <a:gd name="T16" fmla="*/ 10 w 72"/>
                  <a:gd name="T17" fmla="*/ 49 h 228"/>
                  <a:gd name="T18" fmla="*/ 4 w 72"/>
                  <a:gd name="T19" fmla="*/ 32 h 228"/>
                  <a:gd name="T20" fmla="*/ 3 w 72"/>
                  <a:gd name="T21" fmla="*/ 22 h 228"/>
                  <a:gd name="T22" fmla="*/ 7 w 72"/>
                  <a:gd name="T23" fmla="*/ 23 h 228"/>
                  <a:gd name="T24" fmla="*/ 14 w 72"/>
                  <a:gd name="T25" fmla="*/ 36 h 228"/>
                  <a:gd name="T26" fmla="*/ 17 w 72"/>
                  <a:gd name="T27" fmla="*/ 41 h 228"/>
                  <a:gd name="T28" fmla="*/ 19 w 72"/>
                  <a:gd name="T29" fmla="*/ 41 h 228"/>
                  <a:gd name="T30" fmla="*/ 15 w 72"/>
                  <a:gd name="T31" fmla="*/ 10 h 228"/>
                  <a:gd name="T32" fmla="*/ 18 w 72"/>
                  <a:gd name="T33" fmla="*/ 5 h 228"/>
                  <a:gd name="T34" fmla="*/ 22 w 72"/>
                  <a:gd name="T35" fmla="*/ 7 h 228"/>
                  <a:gd name="T36" fmla="*/ 28 w 72"/>
                  <a:gd name="T37" fmla="*/ 37 h 228"/>
                  <a:gd name="T38" fmla="*/ 30 w 72"/>
                  <a:gd name="T39" fmla="*/ 37 h 228"/>
                  <a:gd name="T40" fmla="*/ 30 w 72"/>
                  <a:gd name="T41" fmla="*/ 4 h 228"/>
                  <a:gd name="T42" fmla="*/ 34 w 72"/>
                  <a:gd name="T43" fmla="*/ 0 h 228"/>
                  <a:gd name="T44" fmla="*/ 38 w 72"/>
                  <a:gd name="T45" fmla="*/ 5 h 228"/>
                  <a:gd name="T46" fmla="*/ 40 w 72"/>
                  <a:gd name="T47" fmla="*/ 36 h 228"/>
                  <a:gd name="T48" fmla="*/ 41 w 72"/>
                  <a:gd name="T49" fmla="*/ 37 h 228"/>
                  <a:gd name="T50" fmla="*/ 45 w 72"/>
                  <a:gd name="T51" fmla="*/ 10 h 228"/>
                  <a:gd name="T52" fmla="*/ 49 w 72"/>
                  <a:gd name="T53" fmla="*/ 6 h 228"/>
                  <a:gd name="T54" fmla="*/ 54 w 72"/>
                  <a:gd name="T55" fmla="*/ 10 h 228"/>
                  <a:gd name="T56" fmla="*/ 51 w 72"/>
                  <a:gd name="T57" fmla="*/ 48 h 228"/>
                  <a:gd name="T58" fmla="*/ 54 w 72"/>
                  <a:gd name="T59" fmla="*/ 54 h 228"/>
                  <a:gd name="T60" fmla="*/ 59 w 72"/>
                  <a:gd name="T61" fmla="*/ 42 h 228"/>
                  <a:gd name="T62" fmla="*/ 67 w 72"/>
                  <a:gd name="T63" fmla="*/ 37 h 228"/>
                  <a:gd name="T64" fmla="*/ 71 w 72"/>
                  <a:gd name="T65" fmla="*/ 3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" h="228">
                    <a:moveTo>
                      <a:pt x="71" y="39"/>
                    </a:moveTo>
                    <a:cubicBezTo>
                      <a:pt x="72" y="42"/>
                      <a:pt x="65" y="51"/>
                      <a:pt x="63" y="55"/>
                    </a:cubicBezTo>
                    <a:cubicBezTo>
                      <a:pt x="62" y="60"/>
                      <a:pt x="60" y="69"/>
                      <a:pt x="56" y="74"/>
                    </a:cubicBezTo>
                    <a:cubicBezTo>
                      <a:pt x="52" y="79"/>
                      <a:pt x="47" y="79"/>
                      <a:pt x="47" y="82"/>
                    </a:cubicBezTo>
                    <a:cubicBezTo>
                      <a:pt x="45" y="123"/>
                      <a:pt x="48" y="228"/>
                      <a:pt x="4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10" y="228"/>
                      <a:pt x="18" y="120"/>
                      <a:pt x="19" y="79"/>
                    </a:cubicBezTo>
                    <a:cubicBezTo>
                      <a:pt x="19" y="75"/>
                      <a:pt x="14" y="76"/>
                      <a:pt x="11" y="64"/>
                    </a:cubicBezTo>
                    <a:cubicBezTo>
                      <a:pt x="10" y="60"/>
                      <a:pt x="11" y="52"/>
                      <a:pt x="10" y="49"/>
                    </a:cubicBezTo>
                    <a:cubicBezTo>
                      <a:pt x="9" y="44"/>
                      <a:pt x="6" y="36"/>
                      <a:pt x="4" y="32"/>
                    </a:cubicBezTo>
                    <a:cubicBezTo>
                      <a:pt x="3" y="30"/>
                      <a:pt x="0" y="24"/>
                      <a:pt x="3" y="22"/>
                    </a:cubicBezTo>
                    <a:cubicBezTo>
                      <a:pt x="4" y="20"/>
                      <a:pt x="6" y="21"/>
                      <a:pt x="7" y="23"/>
                    </a:cubicBezTo>
                    <a:cubicBezTo>
                      <a:pt x="9" y="25"/>
                      <a:pt x="11" y="32"/>
                      <a:pt x="14" y="36"/>
                    </a:cubicBezTo>
                    <a:cubicBezTo>
                      <a:pt x="14" y="37"/>
                      <a:pt x="16" y="39"/>
                      <a:pt x="17" y="41"/>
                    </a:cubicBezTo>
                    <a:cubicBezTo>
                      <a:pt x="18" y="42"/>
                      <a:pt x="19" y="42"/>
                      <a:pt x="19" y="41"/>
                    </a:cubicBezTo>
                    <a:cubicBezTo>
                      <a:pt x="20" y="33"/>
                      <a:pt x="16" y="18"/>
                      <a:pt x="15" y="10"/>
                    </a:cubicBezTo>
                    <a:cubicBezTo>
                      <a:pt x="15" y="9"/>
                      <a:pt x="15" y="6"/>
                      <a:pt x="18" y="5"/>
                    </a:cubicBezTo>
                    <a:cubicBezTo>
                      <a:pt x="20" y="5"/>
                      <a:pt x="22" y="5"/>
                      <a:pt x="22" y="7"/>
                    </a:cubicBezTo>
                    <a:cubicBezTo>
                      <a:pt x="24" y="15"/>
                      <a:pt x="26" y="28"/>
                      <a:pt x="28" y="37"/>
                    </a:cubicBezTo>
                    <a:cubicBezTo>
                      <a:pt x="28" y="37"/>
                      <a:pt x="30" y="37"/>
                      <a:pt x="30" y="37"/>
                    </a:cubicBezTo>
                    <a:cubicBezTo>
                      <a:pt x="31" y="31"/>
                      <a:pt x="30" y="10"/>
                      <a:pt x="30" y="4"/>
                    </a:cubicBezTo>
                    <a:cubicBezTo>
                      <a:pt x="31" y="2"/>
                      <a:pt x="31" y="0"/>
                      <a:pt x="34" y="0"/>
                    </a:cubicBezTo>
                    <a:cubicBezTo>
                      <a:pt x="37" y="0"/>
                      <a:pt x="38" y="2"/>
                      <a:pt x="38" y="5"/>
                    </a:cubicBezTo>
                    <a:cubicBezTo>
                      <a:pt x="39" y="13"/>
                      <a:pt x="39" y="28"/>
                      <a:pt x="40" y="36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3" y="30"/>
                      <a:pt x="44" y="16"/>
                      <a:pt x="45" y="10"/>
                    </a:cubicBezTo>
                    <a:cubicBezTo>
                      <a:pt x="45" y="7"/>
                      <a:pt x="48" y="6"/>
                      <a:pt x="49" y="6"/>
                    </a:cubicBezTo>
                    <a:cubicBezTo>
                      <a:pt x="50" y="6"/>
                      <a:pt x="53" y="7"/>
                      <a:pt x="54" y="10"/>
                    </a:cubicBezTo>
                    <a:cubicBezTo>
                      <a:pt x="55" y="20"/>
                      <a:pt x="51" y="39"/>
                      <a:pt x="51" y="48"/>
                    </a:cubicBezTo>
                    <a:cubicBezTo>
                      <a:pt x="51" y="50"/>
                      <a:pt x="52" y="54"/>
                      <a:pt x="54" y="54"/>
                    </a:cubicBezTo>
                    <a:cubicBezTo>
                      <a:pt x="55" y="54"/>
                      <a:pt x="57" y="45"/>
                      <a:pt x="59" y="42"/>
                    </a:cubicBezTo>
                    <a:cubicBezTo>
                      <a:pt x="61" y="40"/>
                      <a:pt x="64" y="37"/>
                      <a:pt x="67" y="37"/>
                    </a:cubicBezTo>
                    <a:cubicBezTo>
                      <a:pt x="68" y="36"/>
                      <a:pt x="71" y="36"/>
                      <a:pt x="7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" name="Freeform 210">
                <a:extLst>
                  <a:ext uri="{FF2B5EF4-FFF2-40B4-BE49-F238E27FC236}">
                    <a16:creationId xmlns:a16="http://schemas.microsoft.com/office/drawing/2014/main" id="{259AF920-984A-4B40-88C5-2CC7DE3C6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500" y="4741863"/>
                <a:ext cx="257175" cy="639762"/>
              </a:xfrm>
              <a:custGeom>
                <a:avLst/>
                <a:gdLst>
                  <a:gd name="T0" fmla="*/ 0 w 68"/>
                  <a:gd name="T1" fmla="*/ 34 h 169"/>
                  <a:gd name="T2" fmla="*/ 8 w 68"/>
                  <a:gd name="T3" fmla="*/ 45 h 169"/>
                  <a:gd name="T4" fmla="*/ 15 w 68"/>
                  <a:gd name="T5" fmla="*/ 59 h 169"/>
                  <a:gd name="T6" fmla="*/ 22 w 68"/>
                  <a:gd name="T7" fmla="*/ 64 h 169"/>
                  <a:gd name="T8" fmla="*/ 40 w 68"/>
                  <a:gd name="T9" fmla="*/ 169 h 169"/>
                  <a:gd name="T10" fmla="*/ 68 w 68"/>
                  <a:gd name="T11" fmla="*/ 169 h 169"/>
                  <a:gd name="T12" fmla="*/ 42 w 68"/>
                  <a:gd name="T13" fmla="*/ 59 h 169"/>
                  <a:gd name="T14" fmla="*/ 46 w 68"/>
                  <a:gd name="T15" fmla="*/ 47 h 169"/>
                  <a:gd name="T16" fmla="*/ 45 w 68"/>
                  <a:gd name="T17" fmla="*/ 35 h 169"/>
                  <a:gd name="T18" fmla="*/ 47 w 68"/>
                  <a:gd name="T19" fmla="*/ 22 h 169"/>
                  <a:gd name="T20" fmla="*/ 47 w 68"/>
                  <a:gd name="T21" fmla="*/ 14 h 169"/>
                  <a:gd name="T22" fmla="*/ 44 w 68"/>
                  <a:gd name="T23" fmla="*/ 15 h 169"/>
                  <a:gd name="T24" fmla="*/ 41 w 68"/>
                  <a:gd name="T25" fmla="*/ 26 h 169"/>
                  <a:gd name="T26" fmla="*/ 39 w 68"/>
                  <a:gd name="T27" fmla="*/ 30 h 169"/>
                  <a:gd name="T28" fmla="*/ 38 w 68"/>
                  <a:gd name="T29" fmla="*/ 31 h 169"/>
                  <a:gd name="T30" fmla="*/ 38 w 68"/>
                  <a:gd name="T31" fmla="*/ 7 h 169"/>
                  <a:gd name="T32" fmla="*/ 35 w 68"/>
                  <a:gd name="T33" fmla="*/ 3 h 169"/>
                  <a:gd name="T34" fmla="*/ 32 w 68"/>
                  <a:gd name="T35" fmla="*/ 5 h 169"/>
                  <a:gd name="T36" fmla="*/ 32 w 68"/>
                  <a:gd name="T37" fmla="*/ 28 h 169"/>
                  <a:gd name="T38" fmla="*/ 30 w 68"/>
                  <a:gd name="T39" fmla="*/ 28 h 169"/>
                  <a:gd name="T40" fmla="*/ 26 w 68"/>
                  <a:gd name="T41" fmla="*/ 3 h 169"/>
                  <a:gd name="T42" fmla="*/ 23 w 68"/>
                  <a:gd name="T43" fmla="*/ 1 h 169"/>
                  <a:gd name="T44" fmla="*/ 21 w 68"/>
                  <a:gd name="T45" fmla="*/ 5 h 169"/>
                  <a:gd name="T46" fmla="*/ 23 w 68"/>
                  <a:gd name="T47" fmla="*/ 29 h 169"/>
                  <a:gd name="T48" fmla="*/ 22 w 68"/>
                  <a:gd name="T49" fmla="*/ 29 h 169"/>
                  <a:gd name="T50" fmla="*/ 16 w 68"/>
                  <a:gd name="T51" fmla="*/ 9 h 169"/>
                  <a:gd name="T52" fmla="*/ 13 w 68"/>
                  <a:gd name="T53" fmla="*/ 7 h 169"/>
                  <a:gd name="T54" fmla="*/ 10 w 68"/>
                  <a:gd name="T55" fmla="*/ 10 h 169"/>
                  <a:gd name="T56" fmla="*/ 16 w 68"/>
                  <a:gd name="T57" fmla="*/ 39 h 169"/>
                  <a:gd name="T58" fmla="*/ 15 w 68"/>
                  <a:gd name="T59" fmla="*/ 43 h 169"/>
                  <a:gd name="T60" fmla="*/ 10 w 68"/>
                  <a:gd name="T61" fmla="*/ 35 h 169"/>
                  <a:gd name="T62" fmla="*/ 4 w 68"/>
                  <a:gd name="T63" fmla="*/ 31 h 169"/>
                  <a:gd name="T64" fmla="*/ 0 w 68"/>
                  <a:gd name="T65" fmla="*/ 3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169">
                    <a:moveTo>
                      <a:pt x="0" y="34"/>
                    </a:moveTo>
                    <a:cubicBezTo>
                      <a:pt x="0" y="36"/>
                      <a:pt x="6" y="43"/>
                      <a:pt x="8" y="45"/>
                    </a:cubicBezTo>
                    <a:cubicBezTo>
                      <a:pt x="9" y="49"/>
                      <a:pt x="12" y="56"/>
                      <a:pt x="15" y="59"/>
                    </a:cubicBezTo>
                    <a:cubicBezTo>
                      <a:pt x="18" y="62"/>
                      <a:pt x="22" y="62"/>
                      <a:pt x="22" y="64"/>
                    </a:cubicBezTo>
                    <a:cubicBezTo>
                      <a:pt x="28" y="95"/>
                      <a:pt x="40" y="169"/>
                      <a:pt x="40" y="169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47" y="90"/>
                      <a:pt x="42" y="59"/>
                    </a:cubicBezTo>
                    <a:cubicBezTo>
                      <a:pt x="41" y="56"/>
                      <a:pt x="45" y="56"/>
                      <a:pt x="46" y="47"/>
                    </a:cubicBezTo>
                    <a:cubicBezTo>
                      <a:pt x="46" y="44"/>
                      <a:pt x="45" y="38"/>
                      <a:pt x="45" y="35"/>
                    </a:cubicBezTo>
                    <a:cubicBezTo>
                      <a:pt x="45" y="32"/>
                      <a:pt x="47" y="26"/>
                      <a:pt x="47" y="22"/>
                    </a:cubicBezTo>
                    <a:cubicBezTo>
                      <a:pt x="48" y="20"/>
                      <a:pt x="49" y="16"/>
                      <a:pt x="47" y="14"/>
                    </a:cubicBezTo>
                    <a:cubicBezTo>
                      <a:pt x="46" y="13"/>
                      <a:pt x="45" y="14"/>
                      <a:pt x="44" y="15"/>
                    </a:cubicBezTo>
                    <a:cubicBezTo>
                      <a:pt x="43" y="17"/>
                      <a:pt x="42" y="23"/>
                      <a:pt x="41" y="26"/>
                    </a:cubicBezTo>
                    <a:cubicBezTo>
                      <a:pt x="41" y="26"/>
                      <a:pt x="40" y="29"/>
                      <a:pt x="39" y="30"/>
                    </a:cubicBezTo>
                    <a:cubicBezTo>
                      <a:pt x="39" y="31"/>
                      <a:pt x="38" y="31"/>
                      <a:pt x="38" y="31"/>
                    </a:cubicBezTo>
                    <a:cubicBezTo>
                      <a:pt x="36" y="24"/>
                      <a:pt x="38" y="13"/>
                      <a:pt x="38" y="7"/>
                    </a:cubicBezTo>
                    <a:cubicBezTo>
                      <a:pt x="38" y="6"/>
                      <a:pt x="38" y="4"/>
                      <a:pt x="35" y="3"/>
                    </a:cubicBezTo>
                    <a:cubicBezTo>
                      <a:pt x="34" y="3"/>
                      <a:pt x="32" y="3"/>
                      <a:pt x="32" y="5"/>
                    </a:cubicBezTo>
                    <a:cubicBezTo>
                      <a:pt x="32" y="11"/>
                      <a:pt x="32" y="21"/>
                      <a:pt x="32" y="28"/>
                    </a:cubicBezTo>
                    <a:cubicBezTo>
                      <a:pt x="32" y="28"/>
                      <a:pt x="30" y="28"/>
                      <a:pt x="30" y="28"/>
                    </a:cubicBezTo>
                    <a:cubicBezTo>
                      <a:pt x="29" y="24"/>
                      <a:pt x="28" y="8"/>
                      <a:pt x="26" y="3"/>
                    </a:cubicBezTo>
                    <a:cubicBezTo>
                      <a:pt x="26" y="2"/>
                      <a:pt x="25" y="0"/>
                      <a:pt x="23" y="1"/>
                    </a:cubicBezTo>
                    <a:cubicBezTo>
                      <a:pt x="22" y="1"/>
                      <a:pt x="21" y="3"/>
                      <a:pt x="21" y="5"/>
                    </a:cubicBezTo>
                    <a:cubicBezTo>
                      <a:pt x="21" y="11"/>
                      <a:pt x="23" y="23"/>
                      <a:pt x="23" y="29"/>
                    </a:cubicBezTo>
                    <a:cubicBezTo>
                      <a:pt x="23" y="29"/>
                      <a:pt x="22" y="29"/>
                      <a:pt x="22" y="29"/>
                    </a:cubicBezTo>
                    <a:cubicBezTo>
                      <a:pt x="20" y="24"/>
                      <a:pt x="18" y="14"/>
                      <a:pt x="16" y="9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12" y="7"/>
                      <a:pt x="10" y="8"/>
                      <a:pt x="10" y="10"/>
                    </a:cubicBezTo>
                    <a:cubicBezTo>
                      <a:pt x="11" y="18"/>
                      <a:pt x="15" y="31"/>
                      <a:pt x="16" y="39"/>
                    </a:cubicBezTo>
                    <a:cubicBezTo>
                      <a:pt x="16" y="40"/>
                      <a:pt x="16" y="43"/>
                      <a:pt x="15" y="43"/>
                    </a:cubicBezTo>
                    <a:cubicBezTo>
                      <a:pt x="14" y="43"/>
                      <a:pt x="12" y="37"/>
                      <a:pt x="10" y="35"/>
                    </a:cubicBezTo>
                    <a:cubicBezTo>
                      <a:pt x="8" y="33"/>
                      <a:pt x="6" y="31"/>
                      <a:pt x="4" y="31"/>
                    </a:cubicBezTo>
                    <a:cubicBezTo>
                      <a:pt x="3" y="32"/>
                      <a:pt x="0" y="32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4" name="Freeform 211">
                <a:extLst>
                  <a:ext uri="{FF2B5EF4-FFF2-40B4-BE49-F238E27FC236}">
                    <a16:creationId xmlns:a16="http://schemas.microsoft.com/office/drawing/2014/main" id="{762A2C26-6109-4844-BD8E-FB7912F03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8" y="4562475"/>
                <a:ext cx="163513" cy="144462"/>
              </a:xfrm>
              <a:custGeom>
                <a:avLst/>
                <a:gdLst>
                  <a:gd name="T0" fmla="*/ 37 w 43"/>
                  <a:gd name="T1" fmla="*/ 6 h 38"/>
                  <a:gd name="T2" fmla="*/ 24 w 43"/>
                  <a:gd name="T3" fmla="*/ 2 h 38"/>
                  <a:gd name="T4" fmla="*/ 18 w 43"/>
                  <a:gd name="T5" fmla="*/ 11 h 38"/>
                  <a:gd name="T6" fmla="*/ 7 w 43"/>
                  <a:gd name="T7" fmla="*/ 9 h 38"/>
                  <a:gd name="T8" fmla="*/ 2 w 43"/>
                  <a:gd name="T9" fmla="*/ 22 h 38"/>
                  <a:gd name="T10" fmla="*/ 2 w 43"/>
                  <a:gd name="T11" fmla="*/ 23 h 38"/>
                  <a:gd name="T12" fmla="*/ 31 w 43"/>
                  <a:gd name="T13" fmla="*/ 38 h 38"/>
                  <a:gd name="T14" fmla="*/ 31 w 43"/>
                  <a:gd name="T15" fmla="*/ 38 h 38"/>
                  <a:gd name="T16" fmla="*/ 38 w 43"/>
                  <a:gd name="T17" fmla="*/ 7 h 38"/>
                  <a:gd name="T18" fmla="*/ 37 w 43"/>
                  <a:gd name="T1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7" y="6"/>
                    </a:moveTo>
                    <a:cubicBezTo>
                      <a:pt x="34" y="1"/>
                      <a:pt x="29" y="0"/>
                      <a:pt x="24" y="2"/>
                    </a:cubicBezTo>
                    <a:cubicBezTo>
                      <a:pt x="20" y="3"/>
                      <a:pt x="18" y="7"/>
                      <a:pt x="18" y="11"/>
                    </a:cubicBezTo>
                    <a:cubicBezTo>
                      <a:pt x="15" y="9"/>
                      <a:pt x="11" y="8"/>
                      <a:pt x="7" y="9"/>
                    </a:cubicBezTo>
                    <a:cubicBezTo>
                      <a:pt x="3" y="11"/>
                      <a:pt x="0" y="17"/>
                      <a:pt x="2" y="22"/>
                    </a:cubicBezTo>
                    <a:cubicBezTo>
                      <a:pt x="2" y="22"/>
                      <a:pt x="2" y="22"/>
                      <a:pt x="2" y="23"/>
                    </a:cubicBezTo>
                    <a:cubicBezTo>
                      <a:pt x="7" y="34"/>
                      <a:pt x="23" y="33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29"/>
                      <a:pt x="43" y="18"/>
                      <a:pt x="38" y="7"/>
                    </a:cubicBezTo>
                    <a:cubicBezTo>
                      <a:pt x="37" y="6"/>
                      <a:pt x="37" y="6"/>
                      <a:pt x="3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5" name="Freeform 212">
                <a:extLst>
                  <a:ext uri="{FF2B5EF4-FFF2-40B4-BE49-F238E27FC236}">
                    <a16:creationId xmlns:a16="http://schemas.microsoft.com/office/drawing/2014/main" id="{A5FE573A-C977-4B4C-BAAD-75935EDAC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875" y="4384675"/>
                <a:ext cx="166688" cy="152400"/>
              </a:xfrm>
              <a:custGeom>
                <a:avLst/>
                <a:gdLst>
                  <a:gd name="T0" fmla="*/ 40 w 44"/>
                  <a:gd name="T1" fmla="*/ 8 h 40"/>
                  <a:gd name="T2" fmla="*/ 28 w 44"/>
                  <a:gd name="T3" fmla="*/ 1 h 40"/>
                  <a:gd name="T4" fmla="*/ 20 w 44"/>
                  <a:gd name="T5" fmla="*/ 9 h 40"/>
                  <a:gd name="T6" fmla="*/ 9 w 44"/>
                  <a:gd name="T7" fmla="*/ 5 h 40"/>
                  <a:gd name="T8" fmla="*/ 1 w 44"/>
                  <a:gd name="T9" fmla="*/ 17 h 40"/>
                  <a:gd name="T10" fmla="*/ 1 w 44"/>
                  <a:gd name="T11" fmla="*/ 18 h 40"/>
                  <a:gd name="T12" fmla="*/ 27 w 44"/>
                  <a:gd name="T13" fmla="*/ 40 h 40"/>
                  <a:gd name="T14" fmla="*/ 27 w 44"/>
                  <a:gd name="T15" fmla="*/ 40 h 40"/>
                  <a:gd name="T16" fmla="*/ 41 w 44"/>
                  <a:gd name="T17" fmla="*/ 9 h 40"/>
                  <a:gd name="T18" fmla="*/ 40 w 44"/>
                  <a:gd name="T1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0">
                    <a:moveTo>
                      <a:pt x="40" y="8"/>
                    </a:moveTo>
                    <a:cubicBezTo>
                      <a:pt x="39" y="3"/>
                      <a:pt x="33" y="0"/>
                      <a:pt x="28" y="1"/>
                    </a:cubicBezTo>
                    <a:cubicBezTo>
                      <a:pt x="24" y="2"/>
                      <a:pt x="21" y="5"/>
                      <a:pt x="20" y="9"/>
                    </a:cubicBezTo>
                    <a:cubicBezTo>
                      <a:pt x="18" y="6"/>
                      <a:pt x="14" y="4"/>
                      <a:pt x="9" y="5"/>
                    </a:cubicBezTo>
                    <a:cubicBezTo>
                      <a:pt x="4" y="6"/>
                      <a:pt x="0" y="11"/>
                      <a:pt x="1" y="17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4" y="30"/>
                      <a:pt x="21" y="33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0" y="31"/>
                      <a:pt x="44" y="21"/>
                      <a:pt x="41" y="9"/>
                    </a:cubicBezTo>
                    <a:cubicBezTo>
                      <a:pt x="41" y="9"/>
                      <a:pt x="41" y="8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6" name="Freeform 213">
                <a:extLst>
                  <a:ext uri="{FF2B5EF4-FFF2-40B4-BE49-F238E27FC236}">
                    <a16:creationId xmlns:a16="http://schemas.microsoft.com/office/drawing/2014/main" id="{9E21CEE8-9FF5-4396-9883-5FF932D5F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175" y="4627563"/>
                <a:ext cx="71438" cy="60325"/>
              </a:xfrm>
              <a:custGeom>
                <a:avLst/>
                <a:gdLst>
                  <a:gd name="T0" fmla="*/ 18 w 19"/>
                  <a:gd name="T1" fmla="*/ 10 h 16"/>
                  <a:gd name="T2" fmla="*/ 16 w 19"/>
                  <a:gd name="T3" fmla="*/ 5 h 16"/>
                  <a:gd name="T4" fmla="*/ 11 w 19"/>
                  <a:gd name="T5" fmla="*/ 5 h 16"/>
                  <a:gd name="T6" fmla="*/ 9 w 19"/>
                  <a:gd name="T7" fmla="*/ 1 h 16"/>
                  <a:gd name="T8" fmla="*/ 3 w 19"/>
                  <a:gd name="T9" fmla="*/ 2 h 16"/>
                  <a:gd name="T10" fmla="*/ 3 w 19"/>
                  <a:gd name="T11" fmla="*/ 2 h 16"/>
                  <a:gd name="T12" fmla="*/ 5 w 19"/>
                  <a:gd name="T13" fmla="*/ 16 h 16"/>
                  <a:gd name="T14" fmla="*/ 5 w 19"/>
                  <a:gd name="T15" fmla="*/ 16 h 16"/>
                  <a:gd name="T16" fmla="*/ 17 w 19"/>
                  <a:gd name="T17" fmla="*/ 11 h 16"/>
                  <a:gd name="T18" fmla="*/ 18 w 19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6">
                    <a:moveTo>
                      <a:pt x="18" y="10"/>
                    </a:moveTo>
                    <a:cubicBezTo>
                      <a:pt x="19" y="8"/>
                      <a:pt x="18" y="6"/>
                      <a:pt x="16" y="5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1" y="4"/>
                      <a:pt x="11" y="2"/>
                      <a:pt x="9" y="1"/>
                    </a:cubicBezTo>
                    <a:cubicBezTo>
                      <a:pt x="7" y="0"/>
                      <a:pt x="5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7"/>
                      <a:pt x="5" y="12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8" y="14"/>
                      <a:pt x="14" y="15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7" name="Freeform 214">
                <a:extLst>
                  <a:ext uri="{FF2B5EF4-FFF2-40B4-BE49-F238E27FC236}">
                    <a16:creationId xmlns:a16="http://schemas.microsoft.com/office/drawing/2014/main" id="{3869222E-A7C5-42BC-B9B2-9D7DE307D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513" y="4370388"/>
                <a:ext cx="196850" cy="177800"/>
              </a:xfrm>
              <a:custGeom>
                <a:avLst/>
                <a:gdLst>
                  <a:gd name="T0" fmla="*/ 50 w 52"/>
                  <a:gd name="T1" fmla="*/ 28 h 47"/>
                  <a:gd name="T2" fmla="*/ 44 w 52"/>
                  <a:gd name="T3" fmla="*/ 12 h 47"/>
                  <a:gd name="T4" fmla="*/ 30 w 52"/>
                  <a:gd name="T5" fmla="*/ 14 h 47"/>
                  <a:gd name="T6" fmla="*/ 23 w 52"/>
                  <a:gd name="T7" fmla="*/ 2 h 47"/>
                  <a:gd name="T8" fmla="*/ 7 w 52"/>
                  <a:gd name="T9" fmla="*/ 7 h 47"/>
                  <a:gd name="T10" fmla="*/ 7 w 52"/>
                  <a:gd name="T11" fmla="*/ 8 h 47"/>
                  <a:gd name="T12" fmla="*/ 14 w 52"/>
                  <a:gd name="T13" fmla="*/ 47 h 47"/>
                  <a:gd name="T14" fmla="*/ 14 w 52"/>
                  <a:gd name="T15" fmla="*/ 47 h 47"/>
                  <a:gd name="T16" fmla="*/ 50 w 52"/>
                  <a:gd name="T17" fmla="*/ 29 h 47"/>
                  <a:gd name="T18" fmla="*/ 50 w 52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7">
                    <a:moveTo>
                      <a:pt x="50" y="28"/>
                    </a:moveTo>
                    <a:cubicBezTo>
                      <a:pt x="52" y="22"/>
                      <a:pt x="50" y="15"/>
                      <a:pt x="44" y="12"/>
                    </a:cubicBezTo>
                    <a:cubicBezTo>
                      <a:pt x="39" y="10"/>
                      <a:pt x="34" y="11"/>
                      <a:pt x="30" y="14"/>
                    </a:cubicBezTo>
                    <a:cubicBezTo>
                      <a:pt x="30" y="9"/>
                      <a:pt x="28" y="5"/>
                      <a:pt x="23" y="2"/>
                    </a:cubicBezTo>
                    <a:cubicBezTo>
                      <a:pt x="18" y="0"/>
                      <a:pt x="11" y="2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0" y="21"/>
                      <a:pt x="14" y="36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23" y="41"/>
                      <a:pt x="43" y="42"/>
                      <a:pt x="50" y="29"/>
                    </a:cubicBezTo>
                    <a:cubicBezTo>
                      <a:pt x="50" y="28"/>
                      <a:pt x="50" y="28"/>
                      <a:pt x="5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39" name="淘宝网chenying0907出品 114">
              <a:extLst>
                <a:ext uri="{FF2B5EF4-FFF2-40B4-BE49-F238E27FC236}">
                  <a16:creationId xmlns:a16="http://schemas.microsoft.com/office/drawing/2014/main" id="{FB5E330A-8600-4148-9850-D066C4EA9EF2}"/>
                </a:ext>
              </a:extLst>
            </p:cNvPr>
            <p:cNvGrpSpPr/>
            <p:nvPr/>
          </p:nvGrpSpPr>
          <p:grpSpPr>
            <a:xfrm>
              <a:off x="8496414" y="1783080"/>
              <a:ext cx="402027" cy="405308"/>
              <a:chOff x="9407525" y="1358900"/>
              <a:chExt cx="1555751" cy="1568451"/>
            </a:xfrm>
            <a:solidFill>
              <a:schemeClr val="bg1"/>
            </a:solidFill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14E00636-CF43-46A3-BF7A-FA2B9530A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7813" y="1846263"/>
                <a:ext cx="163513" cy="153988"/>
              </a:xfrm>
              <a:custGeom>
                <a:avLst/>
                <a:gdLst>
                  <a:gd name="T0" fmla="*/ 13 w 43"/>
                  <a:gd name="T1" fmla="*/ 41 h 41"/>
                  <a:gd name="T2" fmla="*/ 43 w 43"/>
                  <a:gd name="T3" fmla="*/ 24 h 41"/>
                  <a:gd name="T4" fmla="*/ 25 w 43"/>
                  <a:gd name="T5" fmla="*/ 0 h 41"/>
                  <a:gd name="T6" fmla="*/ 0 w 43"/>
                  <a:gd name="T7" fmla="*/ 24 h 41"/>
                  <a:gd name="T8" fmla="*/ 13 w 4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13" y="41"/>
                    </a:moveTo>
                    <a:cubicBezTo>
                      <a:pt x="43" y="24"/>
                      <a:pt x="43" y="24"/>
                      <a:pt x="43" y="24"/>
                    </a:cubicBezTo>
                    <a:cubicBezTo>
                      <a:pt x="38" y="16"/>
                      <a:pt x="32" y="7"/>
                      <a:pt x="25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" y="29"/>
                      <a:pt x="9" y="35"/>
                      <a:pt x="1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90BF8230-2209-43E1-89B4-DF0CDF7B0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7525" y="1592263"/>
                <a:ext cx="1333500" cy="1335088"/>
              </a:xfrm>
              <a:custGeom>
                <a:avLst/>
                <a:gdLst>
                  <a:gd name="T0" fmla="*/ 268 w 353"/>
                  <a:gd name="T1" fmla="*/ 265 h 353"/>
                  <a:gd name="T2" fmla="*/ 87 w 353"/>
                  <a:gd name="T3" fmla="*/ 265 h 353"/>
                  <a:gd name="T4" fmla="*/ 87 w 353"/>
                  <a:gd name="T5" fmla="*/ 85 h 353"/>
                  <a:gd name="T6" fmla="*/ 229 w 353"/>
                  <a:gd name="T7" fmla="*/ 58 h 353"/>
                  <a:gd name="T8" fmla="*/ 245 w 353"/>
                  <a:gd name="T9" fmla="*/ 27 h 353"/>
                  <a:gd name="T10" fmla="*/ 63 w 353"/>
                  <a:gd name="T11" fmla="*/ 60 h 353"/>
                  <a:gd name="T12" fmla="*/ 63 w 353"/>
                  <a:gd name="T13" fmla="*/ 290 h 353"/>
                  <a:gd name="T14" fmla="*/ 292 w 353"/>
                  <a:gd name="T15" fmla="*/ 290 h 353"/>
                  <a:gd name="T16" fmla="*/ 324 w 353"/>
                  <a:gd name="T17" fmla="*/ 105 h 353"/>
                  <a:gd name="T18" fmla="*/ 293 w 353"/>
                  <a:gd name="T19" fmla="*/ 121 h 353"/>
                  <a:gd name="T20" fmla="*/ 268 w 353"/>
                  <a:gd name="T21" fmla="*/ 26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53">
                    <a:moveTo>
                      <a:pt x="268" y="265"/>
                    </a:moveTo>
                    <a:cubicBezTo>
                      <a:pt x="218" y="315"/>
                      <a:pt x="137" y="315"/>
                      <a:pt x="87" y="265"/>
                    </a:cubicBezTo>
                    <a:cubicBezTo>
                      <a:pt x="38" y="215"/>
                      <a:pt x="38" y="135"/>
                      <a:pt x="87" y="85"/>
                    </a:cubicBezTo>
                    <a:cubicBezTo>
                      <a:pt x="126" y="46"/>
                      <a:pt x="182" y="38"/>
                      <a:pt x="229" y="58"/>
                    </a:cubicBezTo>
                    <a:cubicBezTo>
                      <a:pt x="245" y="27"/>
                      <a:pt x="245" y="27"/>
                      <a:pt x="245" y="27"/>
                    </a:cubicBezTo>
                    <a:cubicBezTo>
                      <a:pt x="185" y="0"/>
                      <a:pt x="112" y="11"/>
                      <a:pt x="63" y="60"/>
                    </a:cubicBezTo>
                    <a:cubicBezTo>
                      <a:pt x="0" y="124"/>
                      <a:pt x="0" y="226"/>
                      <a:pt x="63" y="290"/>
                    </a:cubicBezTo>
                    <a:cubicBezTo>
                      <a:pt x="126" y="353"/>
                      <a:pt x="229" y="353"/>
                      <a:pt x="292" y="290"/>
                    </a:cubicBezTo>
                    <a:cubicBezTo>
                      <a:pt x="342" y="240"/>
                      <a:pt x="353" y="166"/>
                      <a:pt x="324" y="105"/>
                    </a:cubicBezTo>
                    <a:cubicBezTo>
                      <a:pt x="293" y="121"/>
                      <a:pt x="293" y="121"/>
                      <a:pt x="293" y="121"/>
                    </a:cubicBezTo>
                    <a:cubicBezTo>
                      <a:pt x="315" y="169"/>
                      <a:pt x="307" y="226"/>
                      <a:pt x="268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" name="Freeform 7">
                <a:extLst>
                  <a:ext uri="{FF2B5EF4-FFF2-40B4-BE49-F238E27FC236}">
                    <a16:creationId xmlns:a16="http://schemas.microsoft.com/office/drawing/2014/main" id="{E24F52FA-138F-485D-8B60-861318951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5100" y="1725613"/>
                <a:ext cx="166688" cy="169863"/>
              </a:xfrm>
              <a:custGeom>
                <a:avLst/>
                <a:gdLst>
                  <a:gd name="T0" fmla="*/ 20 w 44"/>
                  <a:gd name="T1" fmla="*/ 45 h 45"/>
                  <a:gd name="T2" fmla="*/ 44 w 44"/>
                  <a:gd name="T3" fmla="*/ 20 h 45"/>
                  <a:gd name="T4" fmla="*/ 16 w 44"/>
                  <a:gd name="T5" fmla="*/ 0 h 45"/>
                  <a:gd name="T6" fmla="*/ 0 w 44"/>
                  <a:gd name="T7" fmla="*/ 30 h 45"/>
                  <a:gd name="T8" fmla="*/ 20 w 4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20" y="45"/>
                    </a:moveTo>
                    <a:cubicBezTo>
                      <a:pt x="44" y="20"/>
                      <a:pt x="44" y="20"/>
                      <a:pt x="44" y="20"/>
                    </a:cubicBezTo>
                    <a:cubicBezTo>
                      <a:pt x="35" y="12"/>
                      <a:pt x="26" y="5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4"/>
                      <a:pt x="13" y="39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" name="Freeform 8">
                <a:extLst>
                  <a:ext uri="{FF2B5EF4-FFF2-40B4-BE49-F238E27FC236}">
                    <a16:creationId xmlns:a16="http://schemas.microsoft.com/office/drawing/2014/main" id="{4FE59A8C-4124-4E39-BE18-40E61748A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3750" y="1868488"/>
                <a:ext cx="781050" cy="779463"/>
              </a:xfrm>
              <a:custGeom>
                <a:avLst/>
                <a:gdLst>
                  <a:gd name="T0" fmla="*/ 147 w 207"/>
                  <a:gd name="T1" fmla="*/ 145 h 206"/>
                  <a:gd name="T2" fmla="*/ 62 w 207"/>
                  <a:gd name="T3" fmla="*/ 145 h 206"/>
                  <a:gd name="T4" fmla="*/ 62 w 207"/>
                  <a:gd name="T5" fmla="*/ 59 h 206"/>
                  <a:gd name="T6" fmla="*/ 126 w 207"/>
                  <a:gd name="T7" fmla="*/ 45 h 206"/>
                  <a:gd name="T8" fmla="*/ 142 w 207"/>
                  <a:gd name="T9" fmla="*/ 14 h 206"/>
                  <a:gd name="T10" fmla="*/ 37 w 207"/>
                  <a:gd name="T11" fmla="*/ 35 h 206"/>
                  <a:gd name="T12" fmla="*/ 37 w 207"/>
                  <a:gd name="T13" fmla="*/ 169 h 206"/>
                  <a:gd name="T14" fmla="*/ 172 w 207"/>
                  <a:gd name="T15" fmla="*/ 169 h 206"/>
                  <a:gd name="T16" fmla="*/ 192 w 207"/>
                  <a:gd name="T17" fmla="*/ 64 h 206"/>
                  <a:gd name="T18" fmla="*/ 161 w 207"/>
                  <a:gd name="T19" fmla="*/ 80 h 206"/>
                  <a:gd name="T20" fmla="*/ 147 w 207"/>
                  <a:gd name="T21" fmla="*/ 145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206">
                    <a:moveTo>
                      <a:pt x="147" y="145"/>
                    </a:moveTo>
                    <a:cubicBezTo>
                      <a:pt x="124" y="168"/>
                      <a:pt x="85" y="168"/>
                      <a:pt x="62" y="145"/>
                    </a:cubicBezTo>
                    <a:cubicBezTo>
                      <a:pt x="38" y="121"/>
                      <a:pt x="38" y="83"/>
                      <a:pt x="62" y="59"/>
                    </a:cubicBezTo>
                    <a:cubicBezTo>
                      <a:pt x="79" y="42"/>
                      <a:pt x="105" y="37"/>
                      <a:pt x="126" y="4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07" y="0"/>
                      <a:pt x="66" y="7"/>
                      <a:pt x="37" y="35"/>
                    </a:cubicBezTo>
                    <a:cubicBezTo>
                      <a:pt x="0" y="72"/>
                      <a:pt x="0" y="132"/>
                      <a:pt x="37" y="169"/>
                    </a:cubicBezTo>
                    <a:cubicBezTo>
                      <a:pt x="74" y="206"/>
                      <a:pt x="135" y="206"/>
                      <a:pt x="172" y="169"/>
                    </a:cubicBezTo>
                    <a:cubicBezTo>
                      <a:pt x="200" y="141"/>
                      <a:pt x="207" y="99"/>
                      <a:pt x="192" y="64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9" y="102"/>
                      <a:pt x="165" y="127"/>
                      <a:pt x="147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" name="Freeform 9">
                <a:extLst>
                  <a:ext uri="{FF2B5EF4-FFF2-40B4-BE49-F238E27FC236}">
                    <a16:creationId xmlns:a16="http://schemas.microsoft.com/office/drawing/2014/main" id="{C93D687D-C9C6-42F0-B3F4-F6528E4C8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6838" y="2019300"/>
                <a:ext cx="125413" cy="106363"/>
              </a:xfrm>
              <a:custGeom>
                <a:avLst/>
                <a:gdLst>
                  <a:gd name="T0" fmla="*/ 0 w 33"/>
                  <a:gd name="T1" fmla="*/ 25 h 28"/>
                  <a:gd name="T2" fmla="*/ 2 w 33"/>
                  <a:gd name="T3" fmla="*/ 28 h 28"/>
                  <a:gd name="T4" fmla="*/ 33 w 33"/>
                  <a:gd name="T5" fmla="*/ 11 h 28"/>
                  <a:gd name="T6" fmla="*/ 25 w 33"/>
                  <a:gd name="T7" fmla="*/ 0 h 28"/>
                  <a:gd name="T8" fmla="*/ 0 w 33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0" y="25"/>
                    </a:moveTo>
                    <a:cubicBezTo>
                      <a:pt x="1" y="26"/>
                      <a:pt x="2" y="27"/>
                      <a:pt x="2" y="28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7"/>
                      <a:pt x="28" y="4"/>
                      <a:pt x="25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" name="Freeform 10">
                <a:extLst>
                  <a:ext uri="{FF2B5EF4-FFF2-40B4-BE49-F238E27FC236}">
                    <a16:creationId xmlns:a16="http://schemas.microsoft.com/office/drawing/2014/main" id="{7A9591FA-D79F-44F0-A389-FFB11D966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4450" y="1947863"/>
                <a:ext cx="109538" cy="128588"/>
              </a:xfrm>
              <a:custGeom>
                <a:avLst/>
                <a:gdLst>
                  <a:gd name="T0" fmla="*/ 29 w 29"/>
                  <a:gd name="T1" fmla="*/ 9 h 34"/>
                  <a:gd name="T2" fmla="*/ 16 w 29"/>
                  <a:gd name="T3" fmla="*/ 0 h 34"/>
                  <a:gd name="T4" fmla="*/ 0 w 29"/>
                  <a:gd name="T5" fmla="*/ 31 h 34"/>
                  <a:gd name="T6" fmla="*/ 5 w 29"/>
                  <a:gd name="T7" fmla="*/ 34 h 34"/>
                  <a:gd name="T8" fmla="*/ 29 w 29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29" y="9"/>
                    </a:moveTo>
                    <a:cubicBezTo>
                      <a:pt x="25" y="6"/>
                      <a:pt x="21" y="3"/>
                      <a:pt x="16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" y="32"/>
                      <a:pt x="3" y="33"/>
                      <a:pt x="5" y="34"/>
                    </a:cubicBezTo>
                    <a:lnTo>
                      <a:pt x="2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Freeform 11">
                <a:extLst>
                  <a:ext uri="{FF2B5EF4-FFF2-40B4-BE49-F238E27FC236}">
                    <a16:creationId xmlns:a16="http://schemas.microsoft.com/office/drawing/2014/main" id="{2F43FCCC-4AAE-48D4-A3B4-E6186C940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7438" y="2152650"/>
                <a:ext cx="207963" cy="203200"/>
              </a:xfrm>
              <a:custGeom>
                <a:avLst/>
                <a:gdLst>
                  <a:gd name="T0" fmla="*/ 22 w 55"/>
                  <a:gd name="T1" fmla="*/ 27 h 54"/>
                  <a:gd name="T2" fmla="*/ 21 w 55"/>
                  <a:gd name="T3" fmla="*/ 26 h 54"/>
                  <a:gd name="T4" fmla="*/ 22 w 55"/>
                  <a:gd name="T5" fmla="*/ 23 h 54"/>
                  <a:gd name="T6" fmla="*/ 33 w 55"/>
                  <a:gd name="T7" fmla="*/ 1 h 54"/>
                  <a:gd name="T8" fmla="*/ 10 w 55"/>
                  <a:gd name="T9" fmla="*/ 8 h 54"/>
                  <a:gd name="T10" fmla="*/ 10 w 55"/>
                  <a:gd name="T11" fmla="*/ 44 h 54"/>
                  <a:gd name="T12" fmla="*/ 46 w 55"/>
                  <a:gd name="T13" fmla="*/ 44 h 54"/>
                  <a:gd name="T14" fmla="*/ 53 w 55"/>
                  <a:gd name="T15" fmla="*/ 21 h 54"/>
                  <a:gd name="T16" fmla="*/ 31 w 55"/>
                  <a:gd name="T17" fmla="*/ 33 h 54"/>
                  <a:gd name="T18" fmla="*/ 29 w 55"/>
                  <a:gd name="T19" fmla="*/ 33 h 54"/>
                  <a:gd name="T20" fmla="*/ 25 w 55"/>
                  <a:gd name="T21" fmla="*/ 31 h 54"/>
                  <a:gd name="T22" fmla="*/ 24 w 55"/>
                  <a:gd name="T23" fmla="*/ 30 h 54"/>
                  <a:gd name="T24" fmla="*/ 22 w 55"/>
                  <a:gd name="T25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4">
                    <a:moveTo>
                      <a:pt x="22" y="27"/>
                    </a:moveTo>
                    <a:cubicBezTo>
                      <a:pt x="22" y="27"/>
                      <a:pt x="21" y="27"/>
                      <a:pt x="21" y="26"/>
                    </a:cubicBezTo>
                    <a:cubicBezTo>
                      <a:pt x="21" y="25"/>
                      <a:pt x="22" y="23"/>
                      <a:pt x="22" y="23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25" y="0"/>
                      <a:pt x="16" y="2"/>
                      <a:pt x="10" y="8"/>
                    </a:cubicBezTo>
                    <a:cubicBezTo>
                      <a:pt x="0" y="18"/>
                      <a:pt x="0" y="34"/>
                      <a:pt x="10" y="44"/>
                    </a:cubicBezTo>
                    <a:cubicBezTo>
                      <a:pt x="20" y="54"/>
                      <a:pt x="36" y="54"/>
                      <a:pt x="46" y="44"/>
                    </a:cubicBezTo>
                    <a:cubicBezTo>
                      <a:pt x="52" y="38"/>
                      <a:pt x="55" y="29"/>
                      <a:pt x="53" y="2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0" y="33"/>
                      <a:pt x="29" y="33"/>
                    </a:cubicBezTo>
                    <a:cubicBezTo>
                      <a:pt x="28" y="33"/>
                      <a:pt x="26" y="33"/>
                      <a:pt x="25" y="31"/>
                    </a:cubicBezTo>
                    <a:cubicBezTo>
                      <a:pt x="25" y="31"/>
                      <a:pt x="24" y="31"/>
                      <a:pt x="24" y="30"/>
                    </a:cubicBezTo>
                    <a:cubicBezTo>
                      <a:pt x="23" y="29"/>
                      <a:pt x="22" y="28"/>
                      <a:pt x="2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" name="Freeform 12">
                <a:extLst>
                  <a:ext uri="{FF2B5EF4-FFF2-40B4-BE49-F238E27FC236}">
                    <a16:creationId xmlns:a16="http://schemas.microsoft.com/office/drawing/2014/main" id="{4F792087-6AE5-4421-9252-F7A01013C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3800" y="1358900"/>
                <a:ext cx="501650" cy="857250"/>
              </a:xfrm>
              <a:custGeom>
                <a:avLst/>
                <a:gdLst>
                  <a:gd name="T0" fmla="*/ 16 w 133"/>
                  <a:gd name="T1" fmla="*/ 211 h 227"/>
                  <a:gd name="T2" fmla="*/ 103 w 133"/>
                  <a:gd name="T3" fmla="*/ 45 h 227"/>
                  <a:gd name="T4" fmla="*/ 104 w 133"/>
                  <a:gd name="T5" fmla="*/ 45 h 227"/>
                  <a:gd name="T6" fmla="*/ 104 w 133"/>
                  <a:gd name="T7" fmla="*/ 45 h 227"/>
                  <a:gd name="T8" fmla="*/ 133 w 133"/>
                  <a:gd name="T9" fmla="*/ 18 h 227"/>
                  <a:gd name="T10" fmla="*/ 126 w 133"/>
                  <a:gd name="T11" fmla="*/ 17 h 227"/>
                  <a:gd name="T12" fmla="*/ 111 w 133"/>
                  <a:gd name="T13" fmla="*/ 21 h 227"/>
                  <a:gd name="T14" fmla="*/ 109 w 133"/>
                  <a:gd name="T15" fmla="*/ 22 h 227"/>
                  <a:gd name="T16" fmla="*/ 109 w 133"/>
                  <a:gd name="T17" fmla="*/ 19 h 227"/>
                  <a:gd name="T18" fmla="*/ 99 w 133"/>
                  <a:gd name="T19" fmla="*/ 0 h 227"/>
                  <a:gd name="T20" fmla="*/ 93 w 133"/>
                  <a:gd name="T21" fmla="*/ 40 h 227"/>
                  <a:gd name="T22" fmla="*/ 93 w 133"/>
                  <a:gd name="T23" fmla="*/ 41 h 227"/>
                  <a:gd name="T24" fmla="*/ 93 w 133"/>
                  <a:gd name="T25" fmla="*/ 41 h 227"/>
                  <a:gd name="T26" fmla="*/ 0 w 133"/>
                  <a:gd name="T27" fmla="*/ 227 h 227"/>
                  <a:gd name="T28" fmla="*/ 16 w 133"/>
                  <a:gd name="T29" fmla="*/ 2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27">
                    <a:moveTo>
                      <a:pt x="16" y="211"/>
                    </a:moveTo>
                    <a:cubicBezTo>
                      <a:pt x="103" y="45"/>
                      <a:pt x="103" y="45"/>
                      <a:pt x="103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6" y="45"/>
                      <a:pt x="122" y="45"/>
                      <a:pt x="133" y="18"/>
                    </a:cubicBezTo>
                    <a:cubicBezTo>
                      <a:pt x="131" y="17"/>
                      <a:pt x="129" y="17"/>
                      <a:pt x="126" y="17"/>
                    </a:cubicBezTo>
                    <a:cubicBezTo>
                      <a:pt x="119" y="17"/>
                      <a:pt x="111" y="21"/>
                      <a:pt x="111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19"/>
                      <a:pt x="108" y="5"/>
                      <a:pt x="99" y="0"/>
                    </a:cubicBezTo>
                    <a:cubicBezTo>
                      <a:pt x="83" y="25"/>
                      <a:pt x="93" y="40"/>
                      <a:pt x="93" y="40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0" y="227"/>
                      <a:pt x="0" y="227"/>
                      <a:pt x="0" y="227"/>
                    </a:cubicBezTo>
                    <a:lnTo>
                      <a:pt x="16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" name="Freeform 13">
                <a:extLst>
                  <a:ext uri="{FF2B5EF4-FFF2-40B4-BE49-F238E27FC236}">
                    <a16:creationId xmlns:a16="http://schemas.microsoft.com/office/drawing/2014/main" id="{E267D557-C0FB-4155-93B0-FBC436A8D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313" y="1728788"/>
                <a:ext cx="842963" cy="517525"/>
              </a:xfrm>
              <a:custGeom>
                <a:avLst/>
                <a:gdLst>
                  <a:gd name="T0" fmla="*/ 0 w 223"/>
                  <a:gd name="T1" fmla="*/ 137 h 137"/>
                  <a:gd name="T2" fmla="*/ 183 w 223"/>
                  <a:gd name="T3" fmla="*/ 40 h 137"/>
                  <a:gd name="T4" fmla="*/ 184 w 223"/>
                  <a:gd name="T5" fmla="*/ 41 h 137"/>
                  <a:gd name="T6" fmla="*/ 196 w 223"/>
                  <a:gd name="T7" fmla="*/ 44 h 137"/>
                  <a:gd name="T8" fmla="*/ 223 w 223"/>
                  <a:gd name="T9" fmla="*/ 35 h 137"/>
                  <a:gd name="T10" fmla="*/ 204 w 223"/>
                  <a:gd name="T11" fmla="*/ 24 h 137"/>
                  <a:gd name="T12" fmla="*/ 201 w 223"/>
                  <a:gd name="T13" fmla="*/ 24 h 137"/>
                  <a:gd name="T14" fmla="*/ 203 w 223"/>
                  <a:gd name="T15" fmla="*/ 22 h 137"/>
                  <a:gd name="T16" fmla="*/ 205 w 223"/>
                  <a:gd name="T17" fmla="*/ 0 h 137"/>
                  <a:gd name="T18" fmla="*/ 178 w 223"/>
                  <a:gd name="T19" fmla="*/ 30 h 137"/>
                  <a:gd name="T20" fmla="*/ 178 w 223"/>
                  <a:gd name="T21" fmla="*/ 31 h 137"/>
                  <a:gd name="T22" fmla="*/ 18 w 223"/>
                  <a:gd name="T23" fmla="*/ 120 h 137"/>
                  <a:gd name="T24" fmla="*/ 0 w 223"/>
                  <a:gd name="T2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137">
                    <a:moveTo>
                      <a:pt x="0" y="137"/>
                    </a:moveTo>
                    <a:cubicBezTo>
                      <a:pt x="183" y="40"/>
                      <a:pt x="183" y="40"/>
                      <a:pt x="183" y="40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4" y="41"/>
                      <a:pt x="188" y="44"/>
                      <a:pt x="196" y="44"/>
                    </a:cubicBezTo>
                    <a:cubicBezTo>
                      <a:pt x="204" y="44"/>
                      <a:pt x="213" y="41"/>
                      <a:pt x="223" y="35"/>
                    </a:cubicBezTo>
                    <a:cubicBezTo>
                      <a:pt x="219" y="26"/>
                      <a:pt x="204" y="24"/>
                      <a:pt x="204" y="24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3" y="22"/>
                      <a:pt x="203" y="22"/>
                      <a:pt x="203" y="22"/>
                    </a:cubicBezTo>
                    <a:cubicBezTo>
                      <a:pt x="203" y="22"/>
                      <a:pt x="210" y="10"/>
                      <a:pt x="205" y="0"/>
                    </a:cubicBezTo>
                    <a:cubicBezTo>
                      <a:pt x="178" y="12"/>
                      <a:pt x="178" y="30"/>
                      <a:pt x="178" y="30"/>
                    </a:cubicBezTo>
                    <a:cubicBezTo>
                      <a:pt x="178" y="31"/>
                      <a:pt x="178" y="31"/>
                      <a:pt x="178" y="31"/>
                    </a:cubicBezTo>
                    <a:cubicBezTo>
                      <a:pt x="18" y="120"/>
                      <a:pt x="18" y="120"/>
                      <a:pt x="18" y="120"/>
                    </a:cubicBezTo>
                    <a:lnTo>
                      <a:pt x="0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" name="Freeform 14">
                <a:extLst>
                  <a:ext uri="{FF2B5EF4-FFF2-40B4-BE49-F238E27FC236}">
                    <a16:creationId xmlns:a16="http://schemas.microsoft.com/office/drawing/2014/main" id="{D9D95C28-8C37-4404-B09A-DDDB695C3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7925" y="1520825"/>
                <a:ext cx="744538" cy="744538"/>
              </a:xfrm>
              <a:custGeom>
                <a:avLst/>
                <a:gdLst>
                  <a:gd name="T0" fmla="*/ 1 w 197"/>
                  <a:gd name="T1" fmla="*/ 192 h 197"/>
                  <a:gd name="T2" fmla="*/ 0 w 197"/>
                  <a:gd name="T3" fmla="*/ 193 h 197"/>
                  <a:gd name="T4" fmla="*/ 2 w 197"/>
                  <a:gd name="T5" fmla="*/ 195 h 197"/>
                  <a:gd name="T6" fmla="*/ 5 w 197"/>
                  <a:gd name="T7" fmla="*/ 197 h 197"/>
                  <a:gd name="T8" fmla="*/ 5 w 197"/>
                  <a:gd name="T9" fmla="*/ 196 h 197"/>
                  <a:gd name="T10" fmla="*/ 161 w 197"/>
                  <a:gd name="T11" fmla="*/ 44 h 197"/>
                  <a:gd name="T12" fmla="*/ 162 w 197"/>
                  <a:gd name="T13" fmla="*/ 45 h 197"/>
                  <a:gd name="T14" fmla="*/ 167 w 197"/>
                  <a:gd name="T15" fmla="*/ 45 h 197"/>
                  <a:gd name="T16" fmla="*/ 197 w 197"/>
                  <a:gd name="T17" fmla="*/ 28 h 197"/>
                  <a:gd name="T18" fmla="*/ 176 w 197"/>
                  <a:gd name="T19" fmla="*/ 23 h 197"/>
                  <a:gd name="T20" fmla="*/ 174 w 197"/>
                  <a:gd name="T21" fmla="*/ 24 h 197"/>
                  <a:gd name="T22" fmla="*/ 174 w 197"/>
                  <a:gd name="T23" fmla="*/ 21 h 197"/>
                  <a:gd name="T24" fmla="*/ 170 w 197"/>
                  <a:gd name="T25" fmla="*/ 0 h 197"/>
                  <a:gd name="T26" fmla="*/ 152 w 197"/>
                  <a:gd name="T27" fmla="*/ 36 h 197"/>
                  <a:gd name="T28" fmla="*/ 153 w 197"/>
                  <a:gd name="T29" fmla="*/ 37 h 197"/>
                  <a:gd name="T30" fmla="*/ 152 w 197"/>
                  <a:gd name="T31" fmla="*/ 37 h 197"/>
                  <a:gd name="T32" fmla="*/ 1 w 197"/>
                  <a:gd name="T33" fmla="*/ 19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7">
                    <a:moveTo>
                      <a:pt x="1" y="192"/>
                    </a:moveTo>
                    <a:cubicBezTo>
                      <a:pt x="1" y="192"/>
                      <a:pt x="0" y="192"/>
                      <a:pt x="0" y="193"/>
                    </a:cubicBezTo>
                    <a:cubicBezTo>
                      <a:pt x="0" y="193"/>
                      <a:pt x="1" y="194"/>
                      <a:pt x="2" y="195"/>
                    </a:cubicBezTo>
                    <a:cubicBezTo>
                      <a:pt x="3" y="196"/>
                      <a:pt x="4" y="197"/>
                      <a:pt x="5" y="197"/>
                    </a:cubicBezTo>
                    <a:cubicBezTo>
                      <a:pt x="5" y="197"/>
                      <a:pt x="5" y="196"/>
                      <a:pt x="5" y="196"/>
                    </a:cubicBezTo>
                    <a:cubicBezTo>
                      <a:pt x="161" y="44"/>
                      <a:pt x="161" y="44"/>
                      <a:pt x="161" y="44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62" y="45"/>
                      <a:pt x="164" y="45"/>
                      <a:pt x="167" y="45"/>
                    </a:cubicBezTo>
                    <a:cubicBezTo>
                      <a:pt x="173" y="45"/>
                      <a:pt x="184" y="43"/>
                      <a:pt x="197" y="28"/>
                    </a:cubicBezTo>
                    <a:cubicBezTo>
                      <a:pt x="191" y="21"/>
                      <a:pt x="176" y="23"/>
                      <a:pt x="176" y="23"/>
                    </a:cubicBezTo>
                    <a:cubicBezTo>
                      <a:pt x="174" y="24"/>
                      <a:pt x="174" y="24"/>
                      <a:pt x="174" y="24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1"/>
                      <a:pt x="178" y="7"/>
                      <a:pt x="170" y="0"/>
                    </a:cubicBezTo>
                    <a:cubicBezTo>
                      <a:pt x="147" y="19"/>
                      <a:pt x="152" y="36"/>
                      <a:pt x="152" y="36"/>
                    </a:cubicBezTo>
                    <a:cubicBezTo>
                      <a:pt x="153" y="37"/>
                      <a:pt x="153" y="37"/>
                      <a:pt x="153" y="37"/>
                    </a:cubicBezTo>
                    <a:cubicBezTo>
                      <a:pt x="152" y="37"/>
                      <a:pt x="152" y="37"/>
                      <a:pt x="152" y="37"/>
                    </a:cubicBezTo>
                    <a:lnTo>
                      <a:pt x="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966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BEDAB24-7BC7-4A5D-BC28-782746CA5E6E}"/>
              </a:ext>
            </a:extLst>
          </p:cNvPr>
          <p:cNvSpPr/>
          <p:nvPr/>
        </p:nvSpPr>
        <p:spPr>
          <a:xfrm>
            <a:off x="854801" y="823862"/>
            <a:ext cx="1704951" cy="3868619"/>
          </a:xfrm>
          <a:prstGeom prst="rect">
            <a:avLst/>
          </a:pr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tile tx="-63500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01" tIns="60951" rIns="121901" bIns="60951" rtlCol="0" anchor="ctr"/>
          <a:lstStyle/>
          <a:p>
            <a:pPr algn="ctr" defTabSz="1219018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1823A2-99EB-4DF0-B27F-778CA95295C4}"/>
              </a:ext>
            </a:extLst>
          </p:cNvPr>
          <p:cNvSpPr/>
          <p:nvPr/>
        </p:nvSpPr>
        <p:spPr>
          <a:xfrm>
            <a:off x="2751905" y="1145752"/>
            <a:ext cx="1887708" cy="3552081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/>
            <a:tile tx="0" ty="0" sx="10000" sy="1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01" tIns="60951" rIns="121901" bIns="60951" rtlCol="0" anchor="ctr"/>
          <a:lstStyle/>
          <a:p>
            <a:pPr algn="ctr" defTabSz="1219018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E0F212F-DE6D-4995-A597-98402EC16F98}"/>
              </a:ext>
            </a:extLst>
          </p:cNvPr>
          <p:cNvGrpSpPr/>
          <p:nvPr/>
        </p:nvGrpSpPr>
        <p:grpSpPr>
          <a:xfrm>
            <a:off x="7766082" y="961533"/>
            <a:ext cx="3428406" cy="1211430"/>
            <a:chOff x="145178" y="2286000"/>
            <a:chExt cx="3817997" cy="1349092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3E8E8557-7B82-4E7B-B3F2-D6BB126300B5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D24345F-30FA-42F0-8CB7-A9B86F3B89EF}"/>
                </a:ext>
              </a:extLst>
            </p:cNvPr>
            <p:cNvSpPr/>
            <p:nvPr/>
          </p:nvSpPr>
          <p:spPr>
            <a:xfrm>
              <a:off x="966213" y="2758393"/>
              <a:ext cx="205723" cy="3427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F99EE85-EFE6-436C-9B96-1206291EE941}"/>
                </a:ext>
              </a:extLst>
            </p:cNvPr>
            <p:cNvSpPr/>
            <p:nvPr/>
          </p:nvSpPr>
          <p:spPr>
            <a:xfrm>
              <a:off x="145178" y="2812489"/>
              <a:ext cx="3817997" cy="822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BAC3B3F-3AF8-462A-B0E3-71A665299C54}"/>
              </a:ext>
            </a:extLst>
          </p:cNvPr>
          <p:cNvGrpSpPr/>
          <p:nvPr/>
        </p:nvGrpSpPr>
        <p:grpSpPr>
          <a:xfrm>
            <a:off x="7755114" y="2303579"/>
            <a:ext cx="3315575" cy="1193257"/>
            <a:chOff x="136655" y="2286000"/>
            <a:chExt cx="3692345" cy="1328854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BB39905-C1E8-4B11-B309-4F59D8BD3432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9E37892-DFE5-4297-984C-64B825915078}"/>
                </a:ext>
              </a:extLst>
            </p:cNvPr>
            <p:cNvSpPr/>
            <p:nvPr/>
          </p:nvSpPr>
          <p:spPr>
            <a:xfrm>
              <a:off x="966213" y="2758393"/>
              <a:ext cx="205723" cy="3427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1207A77-5034-4B35-BE69-20289A0B30EC}"/>
                </a:ext>
              </a:extLst>
            </p:cNvPr>
            <p:cNvSpPr/>
            <p:nvPr/>
          </p:nvSpPr>
          <p:spPr>
            <a:xfrm>
              <a:off x="136655" y="2792251"/>
              <a:ext cx="3692345" cy="822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73DD0B-CB3F-4217-A339-65045AB28DED}"/>
              </a:ext>
            </a:extLst>
          </p:cNvPr>
          <p:cNvGrpSpPr/>
          <p:nvPr/>
        </p:nvGrpSpPr>
        <p:grpSpPr>
          <a:xfrm>
            <a:off x="7766082" y="3661033"/>
            <a:ext cx="3438257" cy="1121398"/>
            <a:chOff x="136655" y="2286000"/>
            <a:chExt cx="3828965" cy="1248829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F2E982C6-8702-4D9C-93B6-49BF180B0C09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63919A1-9074-41AA-AF24-A2575F1DEB51}"/>
                </a:ext>
              </a:extLst>
            </p:cNvPr>
            <p:cNvSpPr/>
            <p:nvPr/>
          </p:nvSpPr>
          <p:spPr>
            <a:xfrm>
              <a:off x="966213" y="2758393"/>
              <a:ext cx="205723" cy="3427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4F9E60D-79B0-427B-9878-589C6B49EBB2}"/>
                </a:ext>
              </a:extLst>
            </p:cNvPr>
            <p:cNvSpPr/>
            <p:nvPr/>
          </p:nvSpPr>
          <p:spPr>
            <a:xfrm>
              <a:off x="136655" y="2712226"/>
              <a:ext cx="3828965" cy="822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BDDF71-F680-417B-8FB0-447AE030E89C}"/>
              </a:ext>
            </a:extLst>
          </p:cNvPr>
          <p:cNvGrpSpPr/>
          <p:nvPr/>
        </p:nvGrpSpPr>
        <p:grpSpPr>
          <a:xfrm>
            <a:off x="4831766" y="1711206"/>
            <a:ext cx="1887707" cy="2981275"/>
            <a:chOff x="4955544" y="2882197"/>
            <a:chExt cx="2102219" cy="3320055"/>
          </a:xfrm>
          <a:solidFill>
            <a:schemeClr val="bg1">
              <a:lumMod val="65000"/>
            </a:schemeClr>
          </a:soli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22C2B30-6D18-471F-B8F1-93B392E42412}"/>
                </a:ext>
              </a:extLst>
            </p:cNvPr>
            <p:cNvSpPr/>
            <p:nvPr/>
          </p:nvSpPr>
          <p:spPr>
            <a:xfrm>
              <a:off x="4955544" y="2882197"/>
              <a:ext cx="2102219" cy="332005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01" tIns="60951" rIns="121901" bIns="60951" rtlCol="0" anchor="ctr"/>
            <a:lstStyle/>
            <a:p>
              <a:pPr algn="ctr" defTabSz="1219018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5A3B534-E6DE-4A47-B968-4EA325F71D4A}"/>
                </a:ext>
              </a:extLst>
            </p:cNvPr>
            <p:cNvSpPr/>
            <p:nvPr/>
          </p:nvSpPr>
          <p:spPr>
            <a:xfrm>
              <a:off x="5229058" y="3682949"/>
              <a:ext cx="1555189" cy="138499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953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2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3000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3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2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3000">
                                          <p:cBhvr additive="base"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3000">
                                          <p:cBhvr additive="base"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2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3000">
                                          <p:cBhvr additive="base"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3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49C6099-0569-468F-94DE-E91CCDB58217}"/>
              </a:ext>
            </a:extLst>
          </p:cNvPr>
          <p:cNvGrpSpPr/>
          <p:nvPr/>
        </p:nvGrpSpPr>
        <p:grpSpPr>
          <a:xfrm>
            <a:off x="0" y="0"/>
            <a:ext cx="12192000" cy="5752553"/>
            <a:chOff x="0" y="0"/>
            <a:chExt cx="12192000" cy="575255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5857"/>
            <a:stretch/>
          </p:blipFill>
          <p:spPr>
            <a:xfrm>
              <a:off x="0" y="0"/>
              <a:ext cx="6833657" cy="57525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t="15857" r="1271"/>
            <a:stretch/>
          </p:blipFill>
          <p:spPr>
            <a:xfrm>
              <a:off x="5666812" y="0"/>
              <a:ext cx="6525188" cy="575255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BAB190-CF72-447C-ABD3-B2CE5D575022}"/>
              </a:ext>
            </a:extLst>
          </p:cNvPr>
          <p:cNvGrpSpPr/>
          <p:nvPr/>
        </p:nvGrpSpPr>
        <p:grpSpPr>
          <a:xfrm>
            <a:off x="5206425" y="641920"/>
            <a:ext cx="1378857" cy="1378857"/>
            <a:chOff x="2037972" y="1204686"/>
            <a:chExt cx="1378857" cy="13788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CDFF49-2FC3-4E32-B52C-AB0637FF354A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30B07A-67A5-467C-8BDD-0EEE993F6F04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20B8A3-79B6-4066-8B08-E973516653C0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90C0C1D-E1C8-4E96-9F88-AB6D1F9FE4BF}"/>
              </a:ext>
            </a:extLst>
          </p:cNvPr>
          <p:cNvSpPr/>
          <p:nvPr/>
        </p:nvSpPr>
        <p:spPr>
          <a:xfrm>
            <a:off x="2946400" y="469993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9841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257BF1D-A652-40A5-AC8C-771717F048AC}"/>
              </a:ext>
            </a:extLst>
          </p:cNvPr>
          <p:cNvGrpSpPr/>
          <p:nvPr/>
        </p:nvGrpSpPr>
        <p:grpSpPr>
          <a:xfrm>
            <a:off x="1942538" y="1496244"/>
            <a:ext cx="1016000" cy="1016000"/>
            <a:chOff x="1816100" y="2590800"/>
            <a:chExt cx="1016000" cy="1016000"/>
          </a:xfrm>
        </p:grpSpPr>
        <p:sp>
          <p:nvSpPr>
            <p:cNvPr id="3" name="菱形 2">
              <a:extLst>
                <a:ext uri="{FF2B5EF4-FFF2-40B4-BE49-F238E27FC236}">
                  <a16:creationId xmlns:a16="http://schemas.microsoft.com/office/drawing/2014/main" id="{360C1993-8CC9-428E-B5D9-0F29B8BB1099}"/>
                </a:ext>
              </a:extLst>
            </p:cNvPr>
            <p:cNvSpPr/>
            <p:nvPr/>
          </p:nvSpPr>
          <p:spPr>
            <a:xfrm>
              <a:off x="1816100" y="2590800"/>
              <a:ext cx="1016000" cy="1016000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" name="KSO_Shape">
              <a:extLst>
                <a:ext uri="{FF2B5EF4-FFF2-40B4-BE49-F238E27FC236}">
                  <a16:creationId xmlns:a16="http://schemas.microsoft.com/office/drawing/2014/main" id="{793DC28B-65EB-4AFA-91FC-3092DD94E96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72229" y="2802679"/>
              <a:ext cx="303742" cy="520700"/>
            </a:xfrm>
            <a:custGeom>
              <a:avLst/>
              <a:gdLst/>
              <a:ahLst/>
              <a:cxnLst/>
              <a:rect l="0" t="0" r="r" b="b"/>
              <a:pathLst>
                <a:path w="920750" h="1579563">
                  <a:moveTo>
                    <a:pt x="125066" y="1371600"/>
                  </a:moveTo>
                  <a:lnTo>
                    <a:pt x="218375" y="1371600"/>
                  </a:lnTo>
                  <a:lnTo>
                    <a:pt x="218375" y="1430882"/>
                  </a:lnTo>
                  <a:lnTo>
                    <a:pt x="702692" y="1430882"/>
                  </a:lnTo>
                  <a:lnTo>
                    <a:pt x="702692" y="1371600"/>
                  </a:lnTo>
                  <a:lnTo>
                    <a:pt x="795684" y="1371600"/>
                  </a:lnTo>
                  <a:lnTo>
                    <a:pt x="795684" y="1430882"/>
                  </a:lnTo>
                  <a:lnTo>
                    <a:pt x="869950" y="1430882"/>
                  </a:lnTo>
                  <a:lnTo>
                    <a:pt x="869950" y="1523768"/>
                  </a:lnTo>
                  <a:lnTo>
                    <a:pt x="795684" y="1523768"/>
                  </a:lnTo>
                  <a:lnTo>
                    <a:pt x="795684" y="1579563"/>
                  </a:lnTo>
                  <a:lnTo>
                    <a:pt x="702692" y="1579563"/>
                  </a:lnTo>
                  <a:lnTo>
                    <a:pt x="702692" y="1523768"/>
                  </a:lnTo>
                  <a:lnTo>
                    <a:pt x="218375" y="1523768"/>
                  </a:lnTo>
                  <a:lnTo>
                    <a:pt x="218375" y="1579563"/>
                  </a:lnTo>
                  <a:lnTo>
                    <a:pt x="125066" y="1579563"/>
                  </a:lnTo>
                  <a:lnTo>
                    <a:pt x="125066" y="1523768"/>
                  </a:lnTo>
                  <a:lnTo>
                    <a:pt x="50800" y="1523768"/>
                  </a:lnTo>
                  <a:lnTo>
                    <a:pt x="50800" y="1430882"/>
                  </a:lnTo>
                  <a:lnTo>
                    <a:pt x="125066" y="1430882"/>
                  </a:lnTo>
                  <a:lnTo>
                    <a:pt x="125066" y="1371600"/>
                  </a:lnTo>
                  <a:close/>
                  <a:moveTo>
                    <a:pt x="125066" y="1176338"/>
                  </a:moveTo>
                  <a:lnTo>
                    <a:pt x="218375" y="1176338"/>
                  </a:lnTo>
                  <a:lnTo>
                    <a:pt x="218375" y="1242271"/>
                  </a:lnTo>
                  <a:lnTo>
                    <a:pt x="702692" y="1242271"/>
                  </a:lnTo>
                  <a:lnTo>
                    <a:pt x="702692" y="1176338"/>
                  </a:lnTo>
                  <a:lnTo>
                    <a:pt x="795684" y="1176338"/>
                  </a:lnTo>
                  <a:lnTo>
                    <a:pt x="795684" y="1242271"/>
                  </a:lnTo>
                  <a:lnTo>
                    <a:pt x="869950" y="1242271"/>
                  </a:lnTo>
                  <a:lnTo>
                    <a:pt x="869950" y="1335088"/>
                  </a:lnTo>
                  <a:lnTo>
                    <a:pt x="50800" y="1335088"/>
                  </a:lnTo>
                  <a:lnTo>
                    <a:pt x="50800" y="1242271"/>
                  </a:lnTo>
                  <a:lnTo>
                    <a:pt x="125066" y="1242271"/>
                  </a:lnTo>
                  <a:lnTo>
                    <a:pt x="125066" y="1176338"/>
                  </a:lnTo>
                  <a:close/>
                  <a:moveTo>
                    <a:pt x="0" y="561975"/>
                  </a:moveTo>
                  <a:lnTo>
                    <a:pt x="74218" y="561975"/>
                  </a:lnTo>
                  <a:lnTo>
                    <a:pt x="74218" y="668020"/>
                  </a:lnTo>
                  <a:lnTo>
                    <a:pt x="74535" y="673418"/>
                  </a:lnTo>
                  <a:lnTo>
                    <a:pt x="75487" y="678815"/>
                  </a:lnTo>
                  <a:lnTo>
                    <a:pt x="76756" y="683578"/>
                  </a:lnTo>
                  <a:lnTo>
                    <a:pt x="78659" y="688658"/>
                  </a:lnTo>
                  <a:lnTo>
                    <a:pt x="80879" y="693420"/>
                  </a:lnTo>
                  <a:lnTo>
                    <a:pt x="83416" y="697548"/>
                  </a:lnTo>
                  <a:lnTo>
                    <a:pt x="86588" y="701675"/>
                  </a:lnTo>
                  <a:lnTo>
                    <a:pt x="89760" y="705485"/>
                  </a:lnTo>
                  <a:lnTo>
                    <a:pt x="93566" y="708660"/>
                  </a:lnTo>
                  <a:lnTo>
                    <a:pt x="97689" y="711835"/>
                  </a:lnTo>
                  <a:lnTo>
                    <a:pt x="101812" y="714375"/>
                  </a:lnTo>
                  <a:lnTo>
                    <a:pt x="106570" y="716598"/>
                  </a:lnTo>
                  <a:lnTo>
                    <a:pt x="111645" y="718503"/>
                  </a:lnTo>
                  <a:lnTo>
                    <a:pt x="116402" y="719773"/>
                  </a:lnTo>
                  <a:lnTo>
                    <a:pt x="121794" y="720725"/>
                  </a:lnTo>
                  <a:lnTo>
                    <a:pt x="127186" y="721043"/>
                  </a:lnTo>
                  <a:lnTo>
                    <a:pt x="793881" y="721043"/>
                  </a:lnTo>
                  <a:lnTo>
                    <a:pt x="798956" y="720725"/>
                  </a:lnTo>
                  <a:lnTo>
                    <a:pt x="804348" y="719773"/>
                  </a:lnTo>
                  <a:lnTo>
                    <a:pt x="809423" y="718503"/>
                  </a:lnTo>
                  <a:lnTo>
                    <a:pt x="814180" y="716598"/>
                  </a:lnTo>
                  <a:lnTo>
                    <a:pt x="818938" y="714375"/>
                  </a:lnTo>
                  <a:lnTo>
                    <a:pt x="823061" y="711835"/>
                  </a:lnTo>
                  <a:lnTo>
                    <a:pt x="827501" y="708660"/>
                  </a:lnTo>
                  <a:lnTo>
                    <a:pt x="830990" y="705485"/>
                  </a:lnTo>
                  <a:lnTo>
                    <a:pt x="834479" y="701675"/>
                  </a:lnTo>
                  <a:lnTo>
                    <a:pt x="837651" y="697548"/>
                  </a:lnTo>
                  <a:lnTo>
                    <a:pt x="840188" y="693420"/>
                  </a:lnTo>
                  <a:lnTo>
                    <a:pt x="842409" y="688658"/>
                  </a:lnTo>
                  <a:lnTo>
                    <a:pt x="844312" y="683578"/>
                  </a:lnTo>
                  <a:lnTo>
                    <a:pt x="845580" y="678815"/>
                  </a:lnTo>
                  <a:lnTo>
                    <a:pt x="846215" y="673418"/>
                  </a:lnTo>
                  <a:lnTo>
                    <a:pt x="846532" y="668020"/>
                  </a:lnTo>
                  <a:lnTo>
                    <a:pt x="846532" y="561975"/>
                  </a:lnTo>
                  <a:lnTo>
                    <a:pt x="920750" y="561975"/>
                  </a:lnTo>
                  <a:lnTo>
                    <a:pt x="920750" y="741998"/>
                  </a:lnTo>
                  <a:lnTo>
                    <a:pt x="920750" y="798195"/>
                  </a:lnTo>
                  <a:lnTo>
                    <a:pt x="920750" y="932180"/>
                  </a:lnTo>
                  <a:lnTo>
                    <a:pt x="820841" y="932180"/>
                  </a:lnTo>
                  <a:lnTo>
                    <a:pt x="819255" y="925830"/>
                  </a:lnTo>
                  <a:lnTo>
                    <a:pt x="816718" y="920115"/>
                  </a:lnTo>
                  <a:lnTo>
                    <a:pt x="814180" y="914400"/>
                  </a:lnTo>
                  <a:lnTo>
                    <a:pt x="811326" y="909320"/>
                  </a:lnTo>
                  <a:lnTo>
                    <a:pt x="807520" y="904240"/>
                  </a:lnTo>
                  <a:lnTo>
                    <a:pt x="804031" y="899795"/>
                  </a:lnTo>
                  <a:lnTo>
                    <a:pt x="799590" y="895350"/>
                  </a:lnTo>
                  <a:lnTo>
                    <a:pt x="795150" y="891540"/>
                  </a:lnTo>
                  <a:lnTo>
                    <a:pt x="790075" y="887730"/>
                  </a:lnTo>
                  <a:lnTo>
                    <a:pt x="785318" y="884555"/>
                  </a:lnTo>
                  <a:lnTo>
                    <a:pt x="779608" y="881698"/>
                  </a:lnTo>
                  <a:lnTo>
                    <a:pt x="773899" y="879475"/>
                  </a:lnTo>
                  <a:lnTo>
                    <a:pt x="768190" y="877570"/>
                  </a:lnTo>
                  <a:lnTo>
                    <a:pt x="762164" y="876300"/>
                  </a:lnTo>
                  <a:lnTo>
                    <a:pt x="755503" y="875665"/>
                  </a:lnTo>
                  <a:lnTo>
                    <a:pt x="749160" y="875348"/>
                  </a:lnTo>
                  <a:lnTo>
                    <a:pt x="741548" y="875665"/>
                  </a:lnTo>
                  <a:lnTo>
                    <a:pt x="734253" y="876618"/>
                  </a:lnTo>
                  <a:lnTo>
                    <a:pt x="727275" y="878523"/>
                  </a:lnTo>
                  <a:lnTo>
                    <a:pt x="720615" y="880745"/>
                  </a:lnTo>
                  <a:lnTo>
                    <a:pt x="713954" y="884238"/>
                  </a:lnTo>
                  <a:lnTo>
                    <a:pt x="707928" y="887730"/>
                  </a:lnTo>
                  <a:lnTo>
                    <a:pt x="702536" y="892175"/>
                  </a:lnTo>
                  <a:lnTo>
                    <a:pt x="697144" y="896620"/>
                  </a:lnTo>
                  <a:lnTo>
                    <a:pt x="692069" y="902018"/>
                  </a:lnTo>
                  <a:lnTo>
                    <a:pt x="687946" y="907733"/>
                  </a:lnTo>
                  <a:lnTo>
                    <a:pt x="684140" y="913765"/>
                  </a:lnTo>
                  <a:lnTo>
                    <a:pt x="681285" y="920115"/>
                  </a:lnTo>
                  <a:lnTo>
                    <a:pt x="678748" y="927100"/>
                  </a:lnTo>
                  <a:lnTo>
                    <a:pt x="676845" y="934085"/>
                  </a:lnTo>
                  <a:lnTo>
                    <a:pt x="675576" y="941705"/>
                  </a:lnTo>
                  <a:lnTo>
                    <a:pt x="675259" y="949008"/>
                  </a:lnTo>
                  <a:lnTo>
                    <a:pt x="675576" y="956628"/>
                  </a:lnTo>
                  <a:lnTo>
                    <a:pt x="676845" y="963930"/>
                  </a:lnTo>
                  <a:lnTo>
                    <a:pt x="678748" y="970915"/>
                  </a:lnTo>
                  <a:lnTo>
                    <a:pt x="681285" y="977900"/>
                  </a:lnTo>
                  <a:lnTo>
                    <a:pt x="684140" y="984251"/>
                  </a:lnTo>
                  <a:lnTo>
                    <a:pt x="687946" y="990601"/>
                  </a:lnTo>
                  <a:lnTo>
                    <a:pt x="692069" y="995998"/>
                  </a:lnTo>
                  <a:lnTo>
                    <a:pt x="697144" y="1001396"/>
                  </a:lnTo>
                  <a:lnTo>
                    <a:pt x="702536" y="1006158"/>
                  </a:lnTo>
                  <a:lnTo>
                    <a:pt x="707928" y="1010286"/>
                  </a:lnTo>
                  <a:lnTo>
                    <a:pt x="713954" y="1013778"/>
                  </a:lnTo>
                  <a:lnTo>
                    <a:pt x="720615" y="1017271"/>
                  </a:lnTo>
                  <a:lnTo>
                    <a:pt x="727275" y="1019493"/>
                  </a:lnTo>
                  <a:lnTo>
                    <a:pt x="734253" y="1021398"/>
                  </a:lnTo>
                  <a:lnTo>
                    <a:pt x="741548" y="1022668"/>
                  </a:lnTo>
                  <a:lnTo>
                    <a:pt x="749160" y="1022986"/>
                  </a:lnTo>
                  <a:lnTo>
                    <a:pt x="755503" y="1022668"/>
                  </a:lnTo>
                  <a:lnTo>
                    <a:pt x="761530" y="1021716"/>
                  </a:lnTo>
                  <a:lnTo>
                    <a:pt x="767239" y="1020446"/>
                  </a:lnTo>
                  <a:lnTo>
                    <a:pt x="773265" y="1018858"/>
                  </a:lnTo>
                  <a:lnTo>
                    <a:pt x="778974" y="1016636"/>
                  </a:lnTo>
                  <a:lnTo>
                    <a:pt x="784049" y="1013778"/>
                  </a:lnTo>
                  <a:lnTo>
                    <a:pt x="789124" y="1010921"/>
                  </a:lnTo>
                  <a:lnTo>
                    <a:pt x="793881" y="1007746"/>
                  </a:lnTo>
                  <a:lnTo>
                    <a:pt x="798322" y="1003936"/>
                  </a:lnTo>
                  <a:lnTo>
                    <a:pt x="802762" y="999808"/>
                  </a:lnTo>
                  <a:lnTo>
                    <a:pt x="806251" y="995363"/>
                  </a:lnTo>
                  <a:lnTo>
                    <a:pt x="810057" y="990601"/>
                  </a:lnTo>
                  <a:lnTo>
                    <a:pt x="812912" y="985521"/>
                  </a:lnTo>
                  <a:lnTo>
                    <a:pt x="815449" y="980123"/>
                  </a:lnTo>
                  <a:lnTo>
                    <a:pt x="817986" y="975043"/>
                  </a:lnTo>
                  <a:lnTo>
                    <a:pt x="819889" y="969010"/>
                  </a:lnTo>
                  <a:lnTo>
                    <a:pt x="920750" y="969010"/>
                  </a:lnTo>
                  <a:lnTo>
                    <a:pt x="920750" y="986156"/>
                  </a:lnTo>
                  <a:lnTo>
                    <a:pt x="920750" y="994411"/>
                  </a:lnTo>
                  <a:lnTo>
                    <a:pt x="920116" y="1002348"/>
                  </a:lnTo>
                  <a:lnTo>
                    <a:pt x="919164" y="1010286"/>
                  </a:lnTo>
                  <a:lnTo>
                    <a:pt x="917895" y="1018223"/>
                  </a:lnTo>
                  <a:lnTo>
                    <a:pt x="915675" y="1025843"/>
                  </a:lnTo>
                  <a:lnTo>
                    <a:pt x="913772" y="1033463"/>
                  </a:lnTo>
                  <a:lnTo>
                    <a:pt x="911235" y="1040766"/>
                  </a:lnTo>
                  <a:lnTo>
                    <a:pt x="908697" y="1048068"/>
                  </a:lnTo>
                  <a:lnTo>
                    <a:pt x="905209" y="1054736"/>
                  </a:lnTo>
                  <a:lnTo>
                    <a:pt x="901720" y="1061721"/>
                  </a:lnTo>
                  <a:lnTo>
                    <a:pt x="897914" y="1068388"/>
                  </a:lnTo>
                  <a:lnTo>
                    <a:pt x="893790" y="1074738"/>
                  </a:lnTo>
                  <a:lnTo>
                    <a:pt x="889350" y="1081088"/>
                  </a:lnTo>
                  <a:lnTo>
                    <a:pt x="884910" y="1086803"/>
                  </a:lnTo>
                  <a:lnTo>
                    <a:pt x="879835" y="1092518"/>
                  </a:lnTo>
                  <a:lnTo>
                    <a:pt x="874443" y="1098233"/>
                  </a:lnTo>
                  <a:lnTo>
                    <a:pt x="869051" y="1103313"/>
                  </a:lnTo>
                  <a:lnTo>
                    <a:pt x="863342" y="1108393"/>
                  </a:lnTo>
                  <a:lnTo>
                    <a:pt x="857316" y="1113156"/>
                  </a:lnTo>
                  <a:lnTo>
                    <a:pt x="851289" y="1117601"/>
                  </a:lnTo>
                  <a:lnTo>
                    <a:pt x="844629" y="1121728"/>
                  </a:lnTo>
                  <a:lnTo>
                    <a:pt x="837968" y="1125538"/>
                  </a:lnTo>
                  <a:lnTo>
                    <a:pt x="831308" y="1128713"/>
                  </a:lnTo>
                  <a:lnTo>
                    <a:pt x="824013" y="1132206"/>
                  </a:lnTo>
                  <a:lnTo>
                    <a:pt x="817035" y="1134746"/>
                  </a:lnTo>
                  <a:lnTo>
                    <a:pt x="809740" y="1137286"/>
                  </a:lnTo>
                  <a:lnTo>
                    <a:pt x="802445" y="1139508"/>
                  </a:lnTo>
                  <a:lnTo>
                    <a:pt x="794516" y="1141413"/>
                  </a:lnTo>
                  <a:lnTo>
                    <a:pt x="786903" y="1142683"/>
                  </a:lnTo>
                  <a:lnTo>
                    <a:pt x="778974" y="1143636"/>
                  </a:lnTo>
                  <a:lnTo>
                    <a:pt x="771045" y="1144271"/>
                  </a:lnTo>
                  <a:lnTo>
                    <a:pt x="762798" y="1144588"/>
                  </a:lnTo>
                  <a:lnTo>
                    <a:pt x="157952" y="1144588"/>
                  </a:lnTo>
                  <a:lnTo>
                    <a:pt x="150022" y="1144271"/>
                  </a:lnTo>
                  <a:lnTo>
                    <a:pt x="141776" y="1143636"/>
                  </a:lnTo>
                  <a:lnTo>
                    <a:pt x="133847" y="1142683"/>
                  </a:lnTo>
                  <a:lnTo>
                    <a:pt x="126234" y="1141413"/>
                  </a:lnTo>
                  <a:lnTo>
                    <a:pt x="118305" y="1139508"/>
                  </a:lnTo>
                  <a:lnTo>
                    <a:pt x="111327" y="1137286"/>
                  </a:lnTo>
                  <a:lnTo>
                    <a:pt x="103715" y="1134746"/>
                  </a:lnTo>
                  <a:lnTo>
                    <a:pt x="96737" y="1132206"/>
                  </a:lnTo>
                  <a:lnTo>
                    <a:pt x="89442" y="1128713"/>
                  </a:lnTo>
                  <a:lnTo>
                    <a:pt x="82782" y="1125538"/>
                  </a:lnTo>
                  <a:lnTo>
                    <a:pt x="76121" y="1121728"/>
                  </a:lnTo>
                  <a:lnTo>
                    <a:pt x="69778" y="1117601"/>
                  </a:lnTo>
                  <a:lnTo>
                    <a:pt x="63434" y="1113156"/>
                  </a:lnTo>
                  <a:lnTo>
                    <a:pt x="57408" y="1108393"/>
                  </a:lnTo>
                  <a:lnTo>
                    <a:pt x="51699" y="1103313"/>
                  </a:lnTo>
                  <a:lnTo>
                    <a:pt x="46307" y="1098233"/>
                  </a:lnTo>
                  <a:lnTo>
                    <a:pt x="40915" y="1092518"/>
                  </a:lnTo>
                  <a:lnTo>
                    <a:pt x="35840" y="1086803"/>
                  </a:lnTo>
                  <a:lnTo>
                    <a:pt x="31400" y="1081088"/>
                  </a:lnTo>
                  <a:lnTo>
                    <a:pt x="26960" y="1074738"/>
                  </a:lnTo>
                  <a:lnTo>
                    <a:pt x="22836" y="1068388"/>
                  </a:lnTo>
                  <a:lnTo>
                    <a:pt x="19030" y="1061721"/>
                  </a:lnTo>
                  <a:lnTo>
                    <a:pt x="15541" y="1054736"/>
                  </a:lnTo>
                  <a:lnTo>
                    <a:pt x="12370" y="1048068"/>
                  </a:lnTo>
                  <a:lnTo>
                    <a:pt x="9515" y="1040766"/>
                  </a:lnTo>
                  <a:lnTo>
                    <a:pt x="6978" y="1033463"/>
                  </a:lnTo>
                  <a:lnTo>
                    <a:pt x="5075" y="1025843"/>
                  </a:lnTo>
                  <a:lnTo>
                    <a:pt x="3172" y="1018223"/>
                  </a:lnTo>
                  <a:lnTo>
                    <a:pt x="1586" y="1010286"/>
                  </a:lnTo>
                  <a:lnTo>
                    <a:pt x="634" y="1002348"/>
                  </a:lnTo>
                  <a:lnTo>
                    <a:pt x="0" y="994411"/>
                  </a:lnTo>
                  <a:lnTo>
                    <a:pt x="0" y="986156"/>
                  </a:lnTo>
                  <a:lnTo>
                    <a:pt x="0" y="969010"/>
                  </a:lnTo>
                  <a:lnTo>
                    <a:pt x="100861" y="969010"/>
                  </a:lnTo>
                  <a:lnTo>
                    <a:pt x="103081" y="975043"/>
                  </a:lnTo>
                  <a:lnTo>
                    <a:pt x="105301" y="980123"/>
                  </a:lnTo>
                  <a:lnTo>
                    <a:pt x="107838" y="985521"/>
                  </a:lnTo>
                  <a:lnTo>
                    <a:pt x="111010" y="990601"/>
                  </a:lnTo>
                  <a:lnTo>
                    <a:pt x="114499" y="995363"/>
                  </a:lnTo>
                  <a:lnTo>
                    <a:pt x="117988" y="999808"/>
                  </a:lnTo>
                  <a:lnTo>
                    <a:pt x="122428" y="1003936"/>
                  </a:lnTo>
                  <a:lnTo>
                    <a:pt x="127186" y="1007746"/>
                  </a:lnTo>
                  <a:lnTo>
                    <a:pt x="131626" y="1010921"/>
                  </a:lnTo>
                  <a:lnTo>
                    <a:pt x="136701" y="1013778"/>
                  </a:lnTo>
                  <a:lnTo>
                    <a:pt x="142093" y="1016636"/>
                  </a:lnTo>
                  <a:lnTo>
                    <a:pt x="147485" y="1018858"/>
                  </a:lnTo>
                  <a:lnTo>
                    <a:pt x="153511" y="1020446"/>
                  </a:lnTo>
                  <a:lnTo>
                    <a:pt x="159220" y="1021716"/>
                  </a:lnTo>
                  <a:lnTo>
                    <a:pt x="165247" y="1022668"/>
                  </a:lnTo>
                  <a:lnTo>
                    <a:pt x="171590" y="1022986"/>
                  </a:lnTo>
                  <a:lnTo>
                    <a:pt x="179202" y="1022668"/>
                  </a:lnTo>
                  <a:lnTo>
                    <a:pt x="186497" y="1021398"/>
                  </a:lnTo>
                  <a:lnTo>
                    <a:pt x="193792" y="1019493"/>
                  </a:lnTo>
                  <a:lnTo>
                    <a:pt x="200135" y="1017271"/>
                  </a:lnTo>
                  <a:lnTo>
                    <a:pt x="206796" y="1013778"/>
                  </a:lnTo>
                  <a:lnTo>
                    <a:pt x="212822" y="1010286"/>
                  </a:lnTo>
                  <a:lnTo>
                    <a:pt x="218849" y="1006158"/>
                  </a:lnTo>
                  <a:lnTo>
                    <a:pt x="223923" y="1001396"/>
                  </a:lnTo>
                  <a:lnTo>
                    <a:pt x="228681" y="995998"/>
                  </a:lnTo>
                  <a:lnTo>
                    <a:pt x="232804" y="990601"/>
                  </a:lnTo>
                  <a:lnTo>
                    <a:pt x="236610" y="984251"/>
                  </a:lnTo>
                  <a:lnTo>
                    <a:pt x="239782" y="977900"/>
                  </a:lnTo>
                  <a:lnTo>
                    <a:pt x="242319" y="970915"/>
                  </a:lnTo>
                  <a:lnTo>
                    <a:pt x="244222" y="963930"/>
                  </a:lnTo>
                  <a:lnTo>
                    <a:pt x="245174" y="956628"/>
                  </a:lnTo>
                  <a:lnTo>
                    <a:pt x="245491" y="949008"/>
                  </a:lnTo>
                  <a:lnTo>
                    <a:pt x="245174" y="941705"/>
                  </a:lnTo>
                  <a:lnTo>
                    <a:pt x="244222" y="934085"/>
                  </a:lnTo>
                  <a:lnTo>
                    <a:pt x="242319" y="927100"/>
                  </a:lnTo>
                  <a:lnTo>
                    <a:pt x="239782" y="920115"/>
                  </a:lnTo>
                  <a:lnTo>
                    <a:pt x="236610" y="913765"/>
                  </a:lnTo>
                  <a:lnTo>
                    <a:pt x="232804" y="907733"/>
                  </a:lnTo>
                  <a:lnTo>
                    <a:pt x="228681" y="902018"/>
                  </a:lnTo>
                  <a:lnTo>
                    <a:pt x="223923" y="896620"/>
                  </a:lnTo>
                  <a:lnTo>
                    <a:pt x="218849" y="892175"/>
                  </a:lnTo>
                  <a:lnTo>
                    <a:pt x="212822" y="887730"/>
                  </a:lnTo>
                  <a:lnTo>
                    <a:pt x="206796" y="884238"/>
                  </a:lnTo>
                  <a:lnTo>
                    <a:pt x="200135" y="880745"/>
                  </a:lnTo>
                  <a:lnTo>
                    <a:pt x="193792" y="878523"/>
                  </a:lnTo>
                  <a:lnTo>
                    <a:pt x="186497" y="876618"/>
                  </a:lnTo>
                  <a:lnTo>
                    <a:pt x="179202" y="875665"/>
                  </a:lnTo>
                  <a:lnTo>
                    <a:pt x="171590" y="875348"/>
                  </a:lnTo>
                  <a:lnTo>
                    <a:pt x="165247" y="875665"/>
                  </a:lnTo>
                  <a:lnTo>
                    <a:pt x="158903" y="876300"/>
                  </a:lnTo>
                  <a:lnTo>
                    <a:pt x="152877" y="877570"/>
                  </a:lnTo>
                  <a:lnTo>
                    <a:pt x="146851" y="879475"/>
                  </a:lnTo>
                  <a:lnTo>
                    <a:pt x="141141" y="881698"/>
                  </a:lnTo>
                  <a:lnTo>
                    <a:pt x="135750" y="884555"/>
                  </a:lnTo>
                  <a:lnTo>
                    <a:pt x="130675" y="887730"/>
                  </a:lnTo>
                  <a:lnTo>
                    <a:pt x="125600" y="891540"/>
                  </a:lnTo>
                  <a:lnTo>
                    <a:pt x="121160" y="895350"/>
                  </a:lnTo>
                  <a:lnTo>
                    <a:pt x="116719" y="899795"/>
                  </a:lnTo>
                  <a:lnTo>
                    <a:pt x="113230" y="904240"/>
                  </a:lnTo>
                  <a:lnTo>
                    <a:pt x="109424" y="909320"/>
                  </a:lnTo>
                  <a:lnTo>
                    <a:pt x="106570" y="914400"/>
                  </a:lnTo>
                  <a:lnTo>
                    <a:pt x="104032" y="920115"/>
                  </a:lnTo>
                  <a:lnTo>
                    <a:pt x="101495" y="925830"/>
                  </a:lnTo>
                  <a:lnTo>
                    <a:pt x="99909" y="932180"/>
                  </a:lnTo>
                  <a:lnTo>
                    <a:pt x="0" y="932180"/>
                  </a:lnTo>
                  <a:lnTo>
                    <a:pt x="0" y="798195"/>
                  </a:lnTo>
                  <a:lnTo>
                    <a:pt x="0" y="741998"/>
                  </a:lnTo>
                  <a:lnTo>
                    <a:pt x="0" y="561975"/>
                  </a:lnTo>
                  <a:close/>
                  <a:moveTo>
                    <a:pt x="150022" y="166688"/>
                  </a:moveTo>
                  <a:lnTo>
                    <a:pt x="157952" y="166688"/>
                  </a:lnTo>
                  <a:lnTo>
                    <a:pt x="762798" y="166688"/>
                  </a:lnTo>
                  <a:lnTo>
                    <a:pt x="771045" y="166688"/>
                  </a:lnTo>
                  <a:lnTo>
                    <a:pt x="778974" y="167323"/>
                  </a:lnTo>
                  <a:lnTo>
                    <a:pt x="786903" y="168274"/>
                  </a:lnTo>
                  <a:lnTo>
                    <a:pt x="794516" y="169860"/>
                  </a:lnTo>
                  <a:lnTo>
                    <a:pt x="802445" y="171446"/>
                  </a:lnTo>
                  <a:lnTo>
                    <a:pt x="809740" y="173350"/>
                  </a:lnTo>
                  <a:lnTo>
                    <a:pt x="817035" y="176205"/>
                  </a:lnTo>
                  <a:lnTo>
                    <a:pt x="824013" y="178742"/>
                  </a:lnTo>
                  <a:lnTo>
                    <a:pt x="831308" y="181915"/>
                  </a:lnTo>
                  <a:lnTo>
                    <a:pt x="837968" y="185721"/>
                  </a:lnTo>
                  <a:lnTo>
                    <a:pt x="844629" y="189211"/>
                  </a:lnTo>
                  <a:lnTo>
                    <a:pt x="851289" y="193652"/>
                  </a:lnTo>
                  <a:lnTo>
                    <a:pt x="857316" y="197776"/>
                  </a:lnTo>
                  <a:lnTo>
                    <a:pt x="863342" y="202534"/>
                  </a:lnTo>
                  <a:lnTo>
                    <a:pt x="869051" y="207609"/>
                  </a:lnTo>
                  <a:lnTo>
                    <a:pt x="874443" y="212685"/>
                  </a:lnTo>
                  <a:lnTo>
                    <a:pt x="879835" y="218395"/>
                  </a:lnTo>
                  <a:lnTo>
                    <a:pt x="884910" y="224105"/>
                  </a:lnTo>
                  <a:lnTo>
                    <a:pt x="889350" y="229815"/>
                  </a:lnTo>
                  <a:lnTo>
                    <a:pt x="893790" y="236159"/>
                  </a:lnTo>
                  <a:lnTo>
                    <a:pt x="897914" y="242821"/>
                  </a:lnTo>
                  <a:lnTo>
                    <a:pt x="901720" y="249482"/>
                  </a:lnTo>
                  <a:lnTo>
                    <a:pt x="905209" y="255827"/>
                  </a:lnTo>
                  <a:lnTo>
                    <a:pt x="908697" y="263123"/>
                  </a:lnTo>
                  <a:lnTo>
                    <a:pt x="911235" y="270101"/>
                  </a:lnTo>
                  <a:lnTo>
                    <a:pt x="913772" y="277715"/>
                  </a:lnTo>
                  <a:lnTo>
                    <a:pt x="915675" y="285328"/>
                  </a:lnTo>
                  <a:lnTo>
                    <a:pt x="917895" y="292941"/>
                  </a:lnTo>
                  <a:lnTo>
                    <a:pt x="919164" y="300554"/>
                  </a:lnTo>
                  <a:lnTo>
                    <a:pt x="920116" y="308485"/>
                  </a:lnTo>
                  <a:lnTo>
                    <a:pt x="920750" y="316732"/>
                  </a:lnTo>
                  <a:lnTo>
                    <a:pt x="920750" y="324663"/>
                  </a:lnTo>
                  <a:lnTo>
                    <a:pt x="920750" y="523876"/>
                  </a:lnTo>
                  <a:lnTo>
                    <a:pt x="846532" y="523876"/>
                  </a:lnTo>
                  <a:lnTo>
                    <a:pt x="846532" y="409995"/>
                  </a:lnTo>
                  <a:lnTo>
                    <a:pt x="846215" y="404602"/>
                  </a:lnTo>
                  <a:lnTo>
                    <a:pt x="845580" y="399209"/>
                  </a:lnTo>
                  <a:lnTo>
                    <a:pt x="844312" y="394134"/>
                  </a:lnTo>
                  <a:lnTo>
                    <a:pt x="842409" y="389376"/>
                  </a:lnTo>
                  <a:lnTo>
                    <a:pt x="840188" y="384617"/>
                  </a:lnTo>
                  <a:lnTo>
                    <a:pt x="837651" y="380493"/>
                  </a:lnTo>
                  <a:lnTo>
                    <a:pt x="834479" y="376370"/>
                  </a:lnTo>
                  <a:lnTo>
                    <a:pt x="830990" y="372880"/>
                  </a:lnTo>
                  <a:lnTo>
                    <a:pt x="827501" y="369074"/>
                  </a:lnTo>
                  <a:lnTo>
                    <a:pt x="823061" y="366219"/>
                  </a:lnTo>
                  <a:lnTo>
                    <a:pt x="818938" y="363681"/>
                  </a:lnTo>
                  <a:lnTo>
                    <a:pt x="814180" y="361143"/>
                  </a:lnTo>
                  <a:lnTo>
                    <a:pt x="809423" y="359557"/>
                  </a:lnTo>
                  <a:lnTo>
                    <a:pt x="804348" y="358288"/>
                  </a:lnTo>
                  <a:lnTo>
                    <a:pt x="798956" y="357654"/>
                  </a:lnTo>
                  <a:lnTo>
                    <a:pt x="793881" y="357336"/>
                  </a:lnTo>
                  <a:lnTo>
                    <a:pt x="127186" y="357336"/>
                  </a:lnTo>
                  <a:lnTo>
                    <a:pt x="121794" y="357654"/>
                  </a:lnTo>
                  <a:lnTo>
                    <a:pt x="116402" y="358288"/>
                  </a:lnTo>
                  <a:lnTo>
                    <a:pt x="111645" y="359557"/>
                  </a:lnTo>
                  <a:lnTo>
                    <a:pt x="106570" y="361143"/>
                  </a:lnTo>
                  <a:lnTo>
                    <a:pt x="101812" y="363681"/>
                  </a:lnTo>
                  <a:lnTo>
                    <a:pt x="97689" y="366219"/>
                  </a:lnTo>
                  <a:lnTo>
                    <a:pt x="93566" y="369074"/>
                  </a:lnTo>
                  <a:lnTo>
                    <a:pt x="89760" y="372880"/>
                  </a:lnTo>
                  <a:lnTo>
                    <a:pt x="86588" y="376370"/>
                  </a:lnTo>
                  <a:lnTo>
                    <a:pt x="83416" y="380493"/>
                  </a:lnTo>
                  <a:lnTo>
                    <a:pt x="80879" y="384617"/>
                  </a:lnTo>
                  <a:lnTo>
                    <a:pt x="78659" y="389376"/>
                  </a:lnTo>
                  <a:lnTo>
                    <a:pt x="76756" y="394134"/>
                  </a:lnTo>
                  <a:lnTo>
                    <a:pt x="75487" y="399209"/>
                  </a:lnTo>
                  <a:lnTo>
                    <a:pt x="74535" y="404602"/>
                  </a:lnTo>
                  <a:lnTo>
                    <a:pt x="74218" y="409995"/>
                  </a:lnTo>
                  <a:lnTo>
                    <a:pt x="74218" y="523876"/>
                  </a:lnTo>
                  <a:lnTo>
                    <a:pt x="0" y="523876"/>
                  </a:lnTo>
                  <a:lnTo>
                    <a:pt x="0" y="324663"/>
                  </a:lnTo>
                  <a:lnTo>
                    <a:pt x="0" y="316732"/>
                  </a:lnTo>
                  <a:lnTo>
                    <a:pt x="634" y="308485"/>
                  </a:lnTo>
                  <a:lnTo>
                    <a:pt x="1586" y="300554"/>
                  </a:lnTo>
                  <a:lnTo>
                    <a:pt x="3172" y="292941"/>
                  </a:lnTo>
                  <a:lnTo>
                    <a:pt x="5075" y="285328"/>
                  </a:lnTo>
                  <a:lnTo>
                    <a:pt x="6978" y="277715"/>
                  </a:lnTo>
                  <a:lnTo>
                    <a:pt x="9515" y="270101"/>
                  </a:lnTo>
                  <a:lnTo>
                    <a:pt x="12370" y="263123"/>
                  </a:lnTo>
                  <a:lnTo>
                    <a:pt x="15541" y="255827"/>
                  </a:lnTo>
                  <a:lnTo>
                    <a:pt x="19030" y="249482"/>
                  </a:lnTo>
                  <a:lnTo>
                    <a:pt x="22836" y="242821"/>
                  </a:lnTo>
                  <a:lnTo>
                    <a:pt x="26960" y="236159"/>
                  </a:lnTo>
                  <a:lnTo>
                    <a:pt x="31400" y="229815"/>
                  </a:lnTo>
                  <a:lnTo>
                    <a:pt x="35840" y="224105"/>
                  </a:lnTo>
                  <a:lnTo>
                    <a:pt x="40915" y="218395"/>
                  </a:lnTo>
                  <a:lnTo>
                    <a:pt x="46307" y="212685"/>
                  </a:lnTo>
                  <a:lnTo>
                    <a:pt x="51699" y="207609"/>
                  </a:lnTo>
                  <a:lnTo>
                    <a:pt x="57408" y="202534"/>
                  </a:lnTo>
                  <a:lnTo>
                    <a:pt x="63434" y="197776"/>
                  </a:lnTo>
                  <a:lnTo>
                    <a:pt x="69778" y="193652"/>
                  </a:lnTo>
                  <a:lnTo>
                    <a:pt x="76121" y="189211"/>
                  </a:lnTo>
                  <a:lnTo>
                    <a:pt x="82782" y="185721"/>
                  </a:lnTo>
                  <a:lnTo>
                    <a:pt x="89442" y="181915"/>
                  </a:lnTo>
                  <a:lnTo>
                    <a:pt x="96737" y="178742"/>
                  </a:lnTo>
                  <a:lnTo>
                    <a:pt x="103715" y="176205"/>
                  </a:lnTo>
                  <a:lnTo>
                    <a:pt x="111327" y="173350"/>
                  </a:lnTo>
                  <a:lnTo>
                    <a:pt x="118305" y="171446"/>
                  </a:lnTo>
                  <a:lnTo>
                    <a:pt x="126234" y="169860"/>
                  </a:lnTo>
                  <a:lnTo>
                    <a:pt x="133847" y="168274"/>
                  </a:lnTo>
                  <a:lnTo>
                    <a:pt x="141776" y="167323"/>
                  </a:lnTo>
                  <a:lnTo>
                    <a:pt x="150022" y="166688"/>
                  </a:lnTo>
                  <a:close/>
                  <a:moveTo>
                    <a:pt x="551498" y="0"/>
                  </a:moveTo>
                  <a:lnTo>
                    <a:pt x="558800" y="318"/>
                  </a:lnTo>
                  <a:lnTo>
                    <a:pt x="565468" y="1588"/>
                  </a:lnTo>
                  <a:lnTo>
                    <a:pt x="572135" y="3175"/>
                  </a:lnTo>
                  <a:lnTo>
                    <a:pt x="578168" y="5398"/>
                  </a:lnTo>
                  <a:lnTo>
                    <a:pt x="584518" y="8255"/>
                  </a:lnTo>
                  <a:lnTo>
                    <a:pt x="590233" y="12065"/>
                  </a:lnTo>
                  <a:lnTo>
                    <a:pt x="595630" y="15875"/>
                  </a:lnTo>
                  <a:lnTo>
                    <a:pt x="600393" y="20320"/>
                  </a:lnTo>
                  <a:lnTo>
                    <a:pt x="604838" y="25083"/>
                  </a:lnTo>
                  <a:lnTo>
                    <a:pt x="608648" y="30480"/>
                  </a:lnTo>
                  <a:lnTo>
                    <a:pt x="612458" y="36195"/>
                  </a:lnTo>
                  <a:lnTo>
                    <a:pt x="615315" y="42228"/>
                  </a:lnTo>
                  <a:lnTo>
                    <a:pt x="617538" y="48578"/>
                  </a:lnTo>
                  <a:lnTo>
                    <a:pt x="619126" y="55245"/>
                  </a:lnTo>
                  <a:lnTo>
                    <a:pt x="620396" y="61913"/>
                  </a:lnTo>
                  <a:lnTo>
                    <a:pt x="620713" y="69215"/>
                  </a:lnTo>
                  <a:lnTo>
                    <a:pt x="620396" y="76200"/>
                  </a:lnTo>
                  <a:lnTo>
                    <a:pt x="619126" y="82868"/>
                  </a:lnTo>
                  <a:lnTo>
                    <a:pt x="617538" y="89535"/>
                  </a:lnTo>
                  <a:lnTo>
                    <a:pt x="615315" y="95885"/>
                  </a:lnTo>
                  <a:lnTo>
                    <a:pt x="612458" y="101918"/>
                  </a:lnTo>
                  <a:lnTo>
                    <a:pt x="608648" y="107633"/>
                  </a:lnTo>
                  <a:lnTo>
                    <a:pt x="604838" y="113031"/>
                  </a:lnTo>
                  <a:lnTo>
                    <a:pt x="600393" y="117793"/>
                  </a:lnTo>
                  <a:lnTo>
                    <a:pt x="595630" y="122238"/>
                  </a:lnTo>
                  <a:lnTo>
                    <a:pt x="590233" y="126366"/>
                  </a:lnTo>
                  <a:lnTo>
                    <a:pt x="584518" y="129541"/>
                  </a:lnTo>
                  <a:lnTo>
                    <a:pt x="578168" y="132398"/>
                  </a:lnTo>
                  <a:lnTo>
                    <a:pt x="572135" y="134938"/>
                  </a:lnTo>
                  <a:lnTo>
                    <a:pt x="565468" y="136526"/>
                  </a:lnTo>
                  <a:lnTo>
                    <a:pt x="558800" y="137796"/>
                  </a:lnTo>
                  <a:lnTo>
                    <a:pt x="551498" y="138113"/>
                  </a:lnTo>
                  <a:lnTo>
                    <a:pt x="544513" y="137796"/>
                  </a:lnTo>
                  <a:lnTo>
                    <a:pt x="537528" y="136526"/>
                  </a:lnTo>
                  <a:lnTo>
                    <a:pt x="531178" y="134938"/>
                  </a:lnTo>
                  <a:lnTo>
                    <a:pt x="524828" y="132398"/>
                  </a:lnTo>
                  <a:lnTo>
                    <a:pt x="518795" y="129541"/>
                  </a:lnTo>
                  <a:lnTo>
                    <a:pt x="512763" y="126366"/>
                  </a:lnTo>
                  <a:lnTo>
                    <a:pt x="507683" y="122238"/>
                  </a:lnTo>
                  <a:lnTo>
                    <a:pt x="502920" y="117793"/>
                  </a:lnTo>
                  <a:lnTo>
                    <a:pt x="498475" y="113031"/>
                  </a:lnTo>
                  <a:lnTo>
                    <a:pt x="494348" y="107633"/>
                  </a:lnTo>
                  <a:lnTo>
                    <a:pt x="491173" y="101918"/>
                  </a:lnTo>
                  <a:lnTo>
                    <a:pt x="487998" y="95885"/>
                  </a:lnTo>
                  <a:lnTo>
                    <a:pt x="485775" y="89535"/>
                  </a:lnTo>
                  <a:lnTo>
                    <a:pt x="484188" y="82868"/>
                  </a:lnTo>
                  <a:lnTo>
                    <a:pt x="482918" y="76200"/>
                  </a:lnTo>
                  <a:lnTo>
                    <a:pt x="482600" y="69215"/>
                  </a:lnTo>
                  <a:lnTo>
                    <a:pt x="482918" y="61913"/>
                  </a:lnTo>
                  <a:lnTo>
                    <a:pt x="484188" y="55245"/>
                  </a:lnTo>
                  <a:lnTo>
                    <a:pt x="485775" y="48578"/>
                  </a:lnTo>
                  <a:lnTo>
                    <a:pt x="487998" y="42228"/>
                  </a:lnTo>
                  <a:lnTo>
                    <a:pt x="491173" y="36195"/>
                  </a:lnTo>
                  <a:lnTo>
                    <a:pt x="494348" y="30480"/>
                  </a:lnTo>
                  <a:lnTo>
                    <a:pt x="498475" y="25083"/>
                  </a:lnTo>
                  <a:lnTo>
                    <a:pt x="502920" y="20320"/>
                  </a:lnTo>
                  <a:lnTo>
                    <a:pt x="507683" y="15875"/>
                  </a:lnTo>
                  <a:lnTo>
                    <a:pt x="512763" y="12065"/>
                  </a:lnTo>
                  <a:lnTo>
                    <a:pt x="518795" y="8255"/>
                  </a:lnTo>
                  <a:lnTo>
                    <a:pt x="524828" y="5398"/>
                  </a:lnTo>
                  <a:lnTo>
                    <a:pt x="531178" y="3175"/>
                  </a:lnTo>
                  <a:lnTo>
                    <a:pt x="537528" y="1588"/>
                  </a:lnTo>
                  <a:lnTo>
                    <a:pt x="544513" y="318"/>
                  </a:lnTo>
                  <a:lnTo>
                    <a:pt x="551498" y="0"/>
                  </a:lnTo>
                  <a:close/>
                  <a:moveTo>
                    <a:pt x="369094" y="0"/>
                  </a:moveTo>
                  <a:lnTo>
                    <a:pt x="376095" y="318"/>
                  </a:lnTo>
                  <a:lnTo>
                    <a:pt x="383096" y="1588"/>
                  </a:lnTo>
                  <a:lnTo>
                    <a:pt x="389460" y="3175"/>
                  </a:lnTo>
                  <a:lnTo>
                    <a:pt x="395825" y="5398"/>
                  </a:lnTo>
                  <a:lnTo>
                    <a:pt x="401871" y="8255"/>
                  </a:lnTo>
                  <a:lnTo>
                    <a:pt x="407918" y="12065"/>
                  </a:lnTo>
                  <a:lnTo>
                    <a:pt x="413010" y="15875"/>
                  </a:lnTo>
                  <a:lnTo>
                    <a:pt x="418101" y="20320"/>
                  </a:lnTo>
                  <a:lnTo>
                    <a:pt x="422238" y="25083"/>
                  </a:lnTo>
                  <a:lnTo>
                    <a:pt x="426375" y="30480"/>
                  </a:lnTo>
                  <a:lnTo>
                    <a:pt x="429558" y="36195"/>
                  </a:lnTo>
                  <a:lnTo>
                    <a:pt x="432740" y="42228"/>
                  </a:lnTo>
                  <a:lnTo>
                    <a:pt x="434968" y="48578"/>
                  </a:lnTo>
                  <a:lnTo>
                    <a:pt x="436559" y="55245"/>
                  </a:lnTo>
                  <a:lnTo>
                    <a:pt x="437832" y="61913"/>
                  </a:lnTo>
                  <a:lnTo>
                    <a:pt x="438150" y="69215"/>
                  </a:lnTo>
                  <a:lnTo>
                    <a:pt x="437832" y="76200"/>
                  </a:lnTo>
                  <a:lnTo>
                    <a:pt x="436559" y="82868"/>
                  </a:lnTo>
                  <a:lnTo>
                    <a:pt x="434968" y="89535"/>
                  </a:lnTo>
                  <a:lnTo>
                    <a:pt x="432740" y="95885"/>
                  </a:lnTo>
                  <a:lnTo>
                    <a:pt x="429558" y="101918"/>
                  </a:lnTo>
                  <a:lnTo>
                    <a:pt x="426375" y="107633"/>
                  </a:lnTo>
                  <a:lnTo>
                    <a:pt x="422238" y="113031"/>
                  </a:lnTo>
                  <a:lnTo>
                    <a:pt x="418101" y="117793"/>
                  </a:lnTo>
                  <a:lnTo>
                    <a:pt x="413010" y="122238"/>
                  </a:lnTo>
                  <a:lnTo>
                    <a:pt x="407918" y="126366"/>
                  </a:lnTo>
                  <a:lnTo>
                    <a:pt x="401871" y="129541"/>
                  </a:lnTo>
                  <a:lnTo>
                    <a:pt x="395825" y="132398"/>
                  </a:lnTo>
                  <a:lnTo>
                    <a:pt x="389460" y="134938"/>
                  </a:lnTo>
                  <a:lnTo>
                    <a:pt x="383096" y="136526"/>
                  </a:lnTo>
                  <a:lnTo>
                    <a:pt x="376095" y="137796"/>
                  </a:lnTo>
                  <a:lnTo>
                    <a:pt x="369094" y="138113"/>
                  </a:lnTo>
                  <a:lnTo>
                    <a:pt x="362092" y="137796"/>
                  </a:lnTo>
                  <a:lnTo>
                    <a:pt x="355091" y="136526"/>
                  </a:lnTo>
                  <a:lnTo>
                    <a:pt x="348408" y="134938"/>
                  </a:lnTo>
                  <a:lnTo>
                    <a:pt x="342362" y="132398"/>
                  </a:lnTo>
                  <a:lnTo>
                    <a:pt x="335997" y="129541"/>
                  </a:lnTo>
                  <a:lnTo>
                    <a:pt x="330269" y="126366"/>
                  </a:lnTo>
                  <a:lnTo>
                    <a:pt x="325177" y="122238"/>
                  </a:lnTo>
                  <a:lnTo>
                    <a:pt x="320086" y="117793"/>
                  </a:lnTo>
                  <a:lnTo>
                    <a:pt x="315949" y="113031"/>
                  </a:lnTo>
                  <a:lnTo>
                    <a:pt x="311812" y="107633"/>
                  </a:lnTo>
                  <a:lnTo>
                    <a:pt x="308311" y="101918"/>
                  </a:lnTo>
                  <a:lnTo>
                    <a:pt x="305447" y="95885"/>
                  </a:lnTo>
                  <a:lnTo>
                    <a:pt x="303219" y="89535"/>
                  </a:lnTo>
                  <a:lnTo>
                    <a:pt x="301310" y="82868"/>
                  </a:lnTo>
                  <a:lnTo>
                    <a:pt x="300355" y="76200"/>
                  </a:lnTo>
                  <a:lnTo>
                    <a:pt x="300037" y="69215"/>
                  </a:lnTo>
                  <a:lnTo>
                    <a:pt x="300355" y="61913"/>
                  </a:lnTo>
                  <a:lnTo>
                    <a:pt x="301310" y="55245"/>
                  </a:lnTo>
                  <a:lnTo>
                    <a:pt x="303219" y="48578"/>
                  </a:lnTo>
                  <a:lnTo>
                    <a:pt x="305447" y="42228"/>
                  </a:lnTo>
                  <a:lnTo>
                    <a:pt x="308311" y="36195"/>
                  </a:lnTo>
                  <a:lnTo>
                    <a:pt x="311812" y="30480"/>
                  </a:lnTo>
                  <a:lnTo>
                    <a:pt x="315949" y="25083"/>
                  </a:lnTo>
                  <a:lnTo>
                    <a:pt x="320086" y="20320"/>
                  </a:lnTo>
                  <a:lnTo>
                    <a:pt x="325177" y="15875"/>
                  </a:lnTo>
                  <a:lnTo>
                    <a:pt x="330269" y="12065"/>
                  </a:lnTo>
                  <a:lnTo>
                    <a:pt x="335997" y="8255"/>
                  </a:lnTo>
                  <a:lnTo>
                    <a:pt x="342362" y="5398"/>
                  </a:lnTo>
                  <a:lnTo>
                    <a:pt x="348408" y="3175"/>
                  </a:lnTo>
                  <a:lnTo>
                    <a:pt x="355091" y="1588"/>
                  </a:lnTo>
                  <a:lnTo>
                    <a:pt x="362092" y="318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B900DF-C1E2-4480-A9D7-6E1FA79232F7}"/>
              </a:ext>
            </a:extLst>
          </p:cNvPr>
          <p:cNvGrpSpPr/>
          <p:nvPr/>
        </p:nvGrpSpPr>
        <p:grpSpPr>
          <a:xfrm>
            <a:off x="6675404" y="1496244"/>
            <a:ext cx="1016000" cy="1016000"/>
            <a:chOff x="6548966" y="2590800"/>
            <a:chExt cx="1016000" cy="1016000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AB30106D-7F49-476C-B5BB-6ADD7EFBB235}"/>
                </a:ext>
              </a:extLst>
            </p:cNvPr>
            <p:cNvSpPr/>
            <p:nvPr/>
          </p:nvSpPr>
          <p:spPr>
            <a:xfrm>
              <a:off x="6548966" y="2590800"/>
              <a:ext cx="1016000" cy="1016000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F5E204B7-B4F1-4807-83CF-DD705F994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6616" y="2928522"/>
              <a:ext cx="520699" cy="237786"/>
            </a:xfrm>
            <a:custGeom>
              <a:avLst/>
              <a:gdLst>
                <a:gd name="T0" fmla="*/ 1220689 w 7881"/>
                <a:gd name="T1" fmla="*/ 725 h 3603"/>
                <a:gd name="T2" fmla="*/ 1051968 w 7881"/>
                <a:gd name="T3" fmla="*/ 3382 h 3603"/>
                <a:gd name="T4" fmla="*/ 1054144 w 7881"/>
                <a:gd name="T5" fmla="*/ 60146 h 3603"/>
                <a:gd name="T6" fmla="*/ 1851096 w 7881"/>
                <a:gd name="T7" fmla="*/ 779241 h 3603"/>
                <a:gd name="T8" fmla="*/ 137539 w 7881"/>
                <a:gd name="T9" fmla="*/ 799289 h 3603"/>
                <a:gd name="T10" fmla="*/ 3626 w 7881"/>
                <a:gd name="T11" fmla="*/ 715471 h 3603"/>
                <a:gd name="T12" fmla="*/ 626540 w 7881"/>
                <a:gd name="T13" fmla="*/ 686727 h 3603"/>
                <a:gd name="T14" fmla="*/ 1709690 w 7881"/>
                <a:gd name="T15" fmla="*/ 786729 h 3603"/>
                <a:gd name="T16" fmla="*/ 1569008 w 7881"/>
                <a:gd name="T17" fmla="*/ 870063 h 3603"/>
                <a:gd name="T18" fmla="*/ 1435820 w 7881"/>
                <a:gd name="T19" fmla="*/ 766680 h 3603"/>
                <a:gd name="T20" fmla="*/ 1482956 w 7881"/>
                <a:gd name="T21" fmla="*/ 609189 h 3603"/>
                <a:gd name="T22" fmla="*/ 1647084 w 7881"/>
                <a:gd name="T23" fmla="*/ 593247 h 3603"/>
                <a:gd name="T24" fmla="*/ 1655544 w 7881"/>
                <a:gd name="T25" fmla="*/ 722959 h 3603"/>
                <a:gd name="T26" fmla="*/ 1604058 w 7881"/>
                <a:gd name="T27" fmla="*/ 649045 h 3603"/>
                <a:gd name="T28" fmla="*/ 1518489 w 7881"/>
                <a:gd name="T29" fmla="*/ 670060 h 3603"/>
                <a:gd name="T30" fmla="*/ 1505919 w 7881"/>
                <a:gd name="T31" fmla="*/ 757018 h 3603"/>
                <a:gd name="T32" fmla="*/ 1580853 w 7881"/>
                <a:gd name="T33" fmla="*/ 801222 h 3603"/>
                <a:gd name="T34" fmla="*/ 1652160 w 7881"/>
                <a:gd name="T35" fmla="*/ 746390 h 3603"/>
                <a:gd name="T36" fmla="*/ 540246 w 7881"/>
                <a:gd name="T37" fmla="*/ 827068 h 3603"/>
                <a:gd name="T38" fmla="*/ 378534 w 7881"/>
                <a:gd name="T39" fmla="*/ 858711 h 3603"/>
                <a:gd name="T40" fmla="*/ 288373 w 7881"/>
                <a:gd name="T41" fmla="*/ 722959 h 3603"/>
                <a:gd name="T42" fmla="*/ 385303 w 7881"/>
                <a:gd name="T43" fmla="*/ 584551 h 3603"/>
                <a:gd name="T44" fmla="*/ 545322 w 7881"/>
                <a:gd name="T45" fmla="*/ 623682 h 3603"/>
                <a:gd name="T46" fmla="*/ 509789 w 7881"/>
                <a:gd name="T47" fmla="*/ 695906 h 3603"/>
                <a:gd name="T48" fmla="*/ 435822 w 7881"/>
                <a:gd name="T49" fmla="*/ 644214 h 3603"/>
                <a:gd name="T50" fmla="*/ 363548 w 7881"/>
                <a:gd name="T51" fmla="*/ 692283 h 3603"/>
                <a:gd name="T52" fmla="*/ 380226 w 7881"/>
                <a:gd name="T53" fmla="*/ 778516 h 3603"/>
                <a:gd name="T54" fmla="*/ 466521 w 7881"/>
                <a:gd name="T55" fmla="*/ 795183 h 3603"/>
                <a:gd name="T56" fmla="*/ 514623 w 7881"/>
                <a:gd name="T57" fmla="*/ 722959 h 3603"/>
                <a:gd name="T58" fmla="*/ 769638 w 7881"/>
                <a:gd name="T59" fmla="*/ 508221 h 3603"/>
                <a:gd name="T60" fmla="*/ 746917 w 7881"/>
                <a:gd name="T61" fmla="*/ 467641 h 3603"/>
                <a:gd name="T62" fmla="*/ 671742 w 7881"/>
                <a:gd name="T63" fmla="*/ 494453 h 3603"/>
                <a:gd name="T64" fmla="*/ 691321 w 7881"/>
                <a:gd name="T65" fmla="*/ 473438 h 3603"/>
                <a:gd name="T66" fmla="*/ 1726852 w 7881"/>
                <a:gd name="T67" fmla="*/ 597836 h 3603"/>
                <a:gd name="T68" fmla="*/ 1600915 w 7881"/>
                <a:gd name="T69" fmla="*/ 527787 h 3603"/>
                <a:gd name="T70" fmla="*/ 1535409 w 7881"/>
                <a:gd name="T71" fmla="*/ 267879 h 3603"/>
                <a:gd name="T72" fmla="*/ 1523807 w 7881"/>
                <a:gd name="T73" fmla="*/ 459428 h 3603"/>
                <a:gd name="T74" fmla="*/ 1454916 w 7881"/>
                <a:gd name="T75" fmla="*/ 569092 h 3603"/>
                <a:gd name="T76" fmla="*/ 907903 w 7881"/>
                <a:gd name="T77" fmla="*/ 222709 h 3603"/>
                <a:gd name="T78" fmla="*/ 624123 w 7881"/>
                <a:gd name="T79" fmla="*/ 381166 h 3603"/>
                <a:gd name="T80" fmla="*/ 533236 w 7881"/>
                <a:gd name="T81" fmla="*/ 552667 h 3603"/>
                <a:gd name="T82" fmla="*/ 393038 w 7881"/>
                <a:gd name="T83" fmla="*/ 531169 h 3603"/>
                <a:gd name="T84" fmla="*/ 274836 w 7881"/>
                <a:gd name="T85" fmla="*/ 611846 h 3603"/>
                <a:gd name="T86" fmla="*/ 53662 w 7881"/>
                <a:gd name="T87" fmla="*/ 476095 h 3603"/>
                <a:gd name="T88" fmla="*/ 477156 w 7881"/>
                <a:gd name="T89" fmla="*/ 335755 h 3603"/>
                <a:gd name="T90" fmla="*/ 1009909 w 7881"/>
                <a:gd name="T91" fmla="*/ 124640 h 3603"/>
                <a:gd name="T92" fmla="*/ 1429777 w 7881"/>
                <a:gd name="T93" fmla="*/ 151693 h 3603"/>
                <a:gd name="T94" fmla="*/ 1830792 w 7881"/>
                <a:gd name="T95" fmla="*/ 324160 h 3603"/>
                <a:gd name="T96" fmla="*/ 1904033 w 7881"/>
                <a:gd name="T97" fmla="*/ 396867 h 3603"/>
                <a:gd name="T98" fmla="*/ 186367 w 7881"/>
                <a:gd name="T99" fmla="*/ 531410 h 3603"/>
                <a:gd name="T100" fmla="*/ 281846 w 7881"/>
                <a:gd name="T101" fmla="*/ 478752 h 3603"/>
                <a:gd name="T102" fmla="*/ 893399 w 7881"/>
                <a:gd name="T103" fmla="*/ 519091 h 3603"/>
                <a:gd name="T104" fmla="*/ 937876 w 7881"/>
                <a:gd name="T105" fmla="*/ 522714 h 3603"/>
                <a:gd name="T106" fmla="*/ 905727 w 7881"/>
                <a:gd name="T107" fmla="*/ 495178 h 3603"/>
                <a:gd name="T108" fmla="*/ 946094 w 7881"/>
                <a:gd name="T109" fmla="*/ 455563 h 3603"/>
                <a:gd name="T110" fmla="*/ 888807 w 7881"/>
                <a:gd name="T111" fmla="*/ 495178 h 3603"/>
                <a:gd name="T112" fmla="*/ 726370 w 7881"/>
                <a:gd name="T113" fmla="*/ 526579 h 3603"/>
                <a:gd name="T114" fmla="*/ 787284 w 7881"/>
                <a:gd name="T115" fmla="*/ 505081 h 3603"/>
                <a:gd name="T116" fmla="*/ 744741 w 7881"/>
                <a:gd name="T117" fmla="*/ 452906 h 3603"/>
                <a:gd name="T118" fmla="*/ 675851 w 7881"/>
                <a:gd name="T119" fmla="*/ 508463 h 3603"/>
                <a:gd name="T120" fmla="*/ 708967 w 7881"/>
                <a:gd name="T121" fmla="*/ 472230 h 3603"/>
                <a:gd name="T122" fmla="*/ 1294172 w 7881"/>
                <a:gd name="T123" fmla="*/ 543488 h 3603"/>
                <a:gd name="T124" fmla="*/ 1807587 w 7881"/>
                <a:gd name="T125" fmla="*/ 406770 h 360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881" h="3603">
                  <a:moveTo>
                    <a:pt x="5141" y="115"/>
                  </a:moveTo>
                  <a:lnTo>
                    <a:pt x="5141" y="143"/>
                  </a:lnTo>
                  <a:lnTo>
                    <a:pt x="5140" y="156"/>
                  </a:lnTo>
                  <a:lnTo>
                    <a:pt x="5139" y="167"/>
                  </a:lnTo>
                  <a:lnTo>
                    <a:pt x="5136" y="178"/>
                  </a:lnTo>
                  <a:lnTo>
                    <a:pt x="5133" y="189"/>
                  </a:lnTo>
                  <a:lnTo>
                    <a:pt x="5127" y="198"/>
                  </a:lnTo>
                  <a:lnTo>
                    <a:pt x="5122" y="208"/>
                  </a:lnTo>
                  <a:lnTo>
                    <a:pt x="5115" y="217"/>
                  </a:lnTo>
                  <a:lnTo>
                    <a:pt x="5107" y="225"/>
                  </a:lnTo>
                  <a:lnTo>
                    <a:pt x="5100" y="233"/>
                  </a:lnTo>
                  <a:lnTo>
                    <a:pt x="5091" y="239"/>
                  </a:lnTo>
                  <a:lnTo>
                    <a:pt x="5081" y="245"/>
                  </a:lnTo>
                  <a:lnTo>
                    <a:pt x="5071" y="249"/>
                  </a:lnTo>
                  <a:lnTo>
                    <a:pt x="5061" y="254"/>
                  </a:lnTo>
                  <a:lnTo>
                    <a:pt x="5050" y="256"/>
                  </a:lnTo>
                  <a:lnTo>
                    <a:pt x="5038" y="258"/>
                  </a:lnTo>
                  <a:lnTo>
                    <a:pt x="5027" y="259"/>
                  </a:lnTo>
                  <a:lnTo>
                    <a:pt x="4868" y="259"/>
                  </a:lnTo>
                  <a:lnTo>
                    <a:pt x="4868" y="0"/>
                  </a:lnTo>
                  <a:lnTo>
                    <a:pt x="5027" y="0"/>
                  </a:lnTo>
                  <a:lnTo>
                    <a:pt x="5038" y="0"/>
                  </a:lnTo>
                  <a:lnTo>
                    <a:pt x="5050" y="3"/>
                  </a:lnTo>
                  <a:lnTo>
                    <a:pt x="5061" y="5"/>
                  </a:lnTo>
                  <a:lnTo>
                    <a:pt x="5071" y="9"/>
                  </a:lnTo>
                  <a:lnTo>
                    <a:pt x="5081" y="14"/>
                  </a:lnTo>
                  <a:lnTo>
                    <a:pt x="5091" y="19"/>
                  </a:lnTo>
                  <a:lnTo>
                    <a:pt x="5100" y="26"/>
                  </a:lnTo>
                  <a:lnTo>
                    <a:pt x="5107" y="33"/>
                  </a:lnTo>
                  <a:lnTo>
                    <a:pt x="5115" y="42"/>
                  </a:lnTo>
                  <a:lnTo>
                    <a:pt x="5122" y="51"/>
                  </a:lnTo>
                  <a:lnTo>
                    <a:pt x="5127" y="60"/>
                  </a:lnTo>
                  <a:lnTo>
                    <a:pt x="5133" y="70"/>
                  </a:lnTo>
                  <a:lnTo>
                    <a:pt x="5136" y="81"/>
                  </a:lnTo>
                  <a:lnTo>
                    <a:pt x="5139" y="92"/>
                  </a:lnTo>
                  <a:lnTo>
                    <a:pt x="5140" y="103"/>
                  </a:lnTo>
                  <a:lnTo>
                    <a:pt x="5141" y="115"/>
                  </a:lnTo>
                  <a:close/>
                  <a:moveTo>
                    <a:pt x="4407" y="259"/>
                  </a:moveTo>
                  <a:lnTo>
                    <a:pt x="4565" y="259"/>
                  </a:lnTo>
                  <a:lnTo>
                    <a:pt x="4565" y="0"/>
                  </a:lnTo>
                  <a:lnTo>
                    <a:pt x="4407" y="0"/>
                  </a:lnTo>
                  <a:lnTo>
                    <a:pt x="4394" y="0"/>
                  </a:lnTo>
                  <a:lnTo>
                    <a:pt x="4383" y="3"/>
                  </a:lnTo>
                  <a:lnTo>
                    <a:pt x="4372" y="5"/>
                  </a:lnTo>
                  <a:lnTo>
                    <a:pt x="4361" y="9"/>
                  </a:lnTo>
                  <a:lnTo>
                    <a:pt x="4352" y="14"/>
                  </a:lnTo>
                  <a:lnTo>
                    <a:pt x="4342" y="19"/>
                  </a:lnTo>
                  <a:lnTo>
                    <a:pt x="4333" y="26"/>
                  </a:lnTo>
                  <a:lnTo>
                    <a:pt x="4325" y="33"/>
                  </a:lnTo>
                  <a:lnTo>
                    <a:pt x="4317" y="42"/>
                  </a:lnTo>
                  <a:lnTo>
                    <a:pt x="4311" y="51"/>
                  </a:lnTo>
                  <a:lnTo>
                    <a:pt x="4305" y="60"/>
                  </a:lnTo>
                  <a:lnTo>
                    <a:pt x="4301" y="70"/>
                  </a:lnTo>
                  <a:lnTo>
                    <a:pt x="4296" y="81"/>
                  </a:lnTo>
                  <a:lnTo>
                    <a:pt x="4293" y="92"/>
                  </a:lnTo>
                  <a:lnTo>
                    <a:pt x="4292" y="103"/>
                  </a:lnTo>
                  <a:lnTo>
                    <a:pt x="4291" y="115"/>
                  </a:lnTo>
                  <a:lnTo>
                    <a:pt x="4291" y="143"/>
                  </a:lnTo>
                  <a:lnTo>
                    <a:pt x="4292" y="156"/>
                  </a:lnTo>
                  <a:lnTo>
                    <a:pt x="4293" y="167"/>
                  </a:lnTo>
                  <a:lnTo>
                    <a:pt x="4296" y="178"/>
                  </a:lnTo>
                  <a:lnTo>
                    <a:pt x="4301" y="189"/>
                  </a:lnTo>
                  <a:lnTo>
                    <a:pt x="4305" y="198"/>
                  </a:lnTo>
                  <a:lnTo>
                    <a:pt x="4311" y="208"/>
                  </a:lnTo>
                  <a:lnTo>
                    <a:pt x="4317" y="217"/>
                  </a:lnTo>
                  <a:lnTo>
                    <a:pt x="4325" y="225"/>
                  </a:lnTo>
                  <a:lnTo>
                    <a:pt x="4333" y="233"/>
                  </a:lnTo>
                  <a:lnTo>
                    <a:pt x="4342" y="239"/>
                  </a:lnTo>
                  <a:lnTo>
                    <a:pt x="4352" y="245"/>
                  </a:lnTo>
                  <a:lnTo>
                    <a:pt x="4361" y="249"/>
                  </a:lnTo>
                  <a:lnTo>
                    <a:pt x="4372" y="254"/>
                  </a:lnTo>
                  <a:lnTo>
                    <a:pt x="4383" y="256"/>
                  </a:lnTo>
                  <a:lnTo>
                    <a:pt x="4394" y="258"/>
                  </a:lnTo>
                  <a:lnTo>
                    <a:pt x="4407" y="259"/>
                  </a:lnTo>
                  <a:close/>
                  <a:moveTo>
                    <a:pt x="7879" y="3028"/>
                  </a:moveTo>
                  <a:lnTo>
                    <a:pt x="7879" y="3028"/>
                  </a:lnTo>
                  <a:lnTo>
                    <a:pt x="7878" y="3053"/>
                  </a:lnTo>
                  <a:lnTo>
                    <a:pt x="7876" y="3076"/>
                  </a:lnTo>
                  <a:lnTo>
                    <a:pt x="7871" y="3096"/>
                  </a:lnTo>
                  <a:lnTo>
                    <a:pt x="7865" y="3115"/>
                  </a:lnTo>
                  <a:lnTo>
                    <a:pt x="7858" y="3131"/>
                  </a:lnTo>
                  <a:lnTo>
                    <a:pt x="7848" y="3146"/>
                  </a:lnTo>
                  <a:lnTo>
                    <a:pt x="7838" y="3159"/>
                  </a:lnTo>
                  <a:lnTo>
                    <a:pt x="7827" y="3171"/>
                  </a:lnTo>
                  <a:lnTo>
                    <a:pt x="7815" y="3181"/>
                  </a:lnTo>
                  <a:lnTo>
                    <a:pt x="7801" y="3190"/>
                  </a:lnTo>
                  <a:lnTo>
                    <a:pt x="7788" y="3197"/>
                  </a:lnTo>
                  <a:lnTo>
                    <a:pt x="7772" y="3203"/>
                  </a:lnTo>
                  <a:lnTo>
                    <a:pt x="7757" y="3208"/>
                  </a:lnTo>
                  <a:lnTo>
                    <a:pt x="7740" y="3213"/>
                  </a:lnTo>
                  <a:lnTo>
                    <a:pt x="7725" y="3217"/>
                  </a:lnTo>
                  <a:lnTo>
                    <a:pt x="7707" y="3219"/>
                  </a:lnTo>
                  <a:lnTo>
                    <a:pt x="7658" y="3226"/>
                  </a:lnTo>
                  <a:lnTo>
                    <a:pt x="7583" y="3234"/>
                  </a:lnTo>
                  <a:lnTo>
                    <a:pt x="7475" y="3244"/>
                  </a:lnTo>
                  <a:lnTo>
                    <a:pt x="7324" y="3255"/>
                  </a:lnTo>
                  <a:lnTo>
                    <a:pt x="7324" y="2982"/>
                  </a:lnTo>
                  <a:lnTo>
                    <a:pt x="7324" y="2953"/>
                  </a:lnTo>
                  <a:lnTo>
                    <a:pt x="7322" y="2926"/>
                  </a:lnTo>
                  <a:lnTo>
                    <a:pt x="7320" y="2897"/>
                  </a:lnTo>
                  <a:lnTo>
                    <a:pt x="7317" y="2871"/>
                  </a:lnTo>
                  <a:lnTo>
                    <a:pt x="7312" y="2843"/>
                  </a:lnTo>
                  <a:lnTo>
                    <a:pt x="7307" y="2816"/>
                  </a:lnTo>
                  <a:lnTo>
                    <a:pt x="7301" y="2789"/>
                  </a:lnTo>
                  <a:lnTo>
                    <a:pt x="7294" y="2764"/>
                  </a:lnTo>
                  <a:lnTo>
                    <a:pt x="7880" y="2764"/>
                  </a:lnTo>
                  <a:lnTo>
                    <a:pt x="7879" y="3028"/>
                  </a:lnTo>
                  <a:close/>
                  <a:moveTo>
                    <a:pt x="999" y="2982"/>
                  </a:moveTo>
                  <a:lnTo>
                    <a:pt x="999" y="3316"/>
                  </a:lnTo>
                  <a:lnTo>
                    <a:pt x="902" y="3317"/>
                  </a:lnTo>
                  <a:lnTo>
                    <a:pt x="660" y="3317"/>
                  </a:lnTo>
                  <a:lnTo>
                    <a:pt x="639" y="3316"/>
                  </a:lnTo>
                  <a:lnTo>
                    <a:pt x="616" y="3315"/>
                  </a:lnTo>
                  <a:lnTo>
                    <a:pt x="593" y="3312"/>
                  </a:lnTo>
                  <a:lnTo>
                    <a:pt x="569" y="3309"/>
                  </a:lnTo>
                  <a:lnTo>
                    <a:pt x="544" y="3304"/>
                  </a:lnTo>
                  <a:lnTo>
                    <a:pt x="517" y="3298"/>
                  </a:lnTo>
                  <a:lnTo>
                    <a:pt x="491" y="3291"/>
                  </a:lnTo>
                  <a:lnTo>
                    <a:pt x="464" y="3283"/>
                  </a:lnTo>
                  <a:lnTo>
                    <a:pt x="438" y="3274"/>
                  </a:lnTo>
                  <a:lnTo>
                    <a:pt x="410" y="3266"/>
                  </a:lnTo>
                  <a:lnTo>
                    <a:pt x="383" y="3255"/>
                  </a:lnTo>
                  <a:lnTo>
                    <a:pt x="355" y="3244"/>
                  </a:lnTo>
                  <a:lnTo>
                    <a:pt x="328" y="3233"/>
                  </a:lnTo>
                  <a:lnTo>
                    <a:pt x="302" y="3219"/>
                  </a:lnTo>
                  <a:lnTo>
                    <a:pt x="275" y="3206"/>
                  </a:lnTo>
                  <a:lnTo>
                    <a:pt x="250" y="3192"/>
                  </a:lnTo>
                  <a:lnTo>
                    <a:pt x="225" y="3178"/>
                  </a:lnTo>
                  <a:lnTo>
                    <a:pt x="199" y="3162"/>
                  </a:lnTo>
                  <a:lnTo>
                    <a:pt x="176" y="3147"/>
                  </a:lnTo>
                  <a:lnTo>
                    <a:pt x="153" y="3130"/>
                  </a:lnTo>
                  <a:lnTo>
                    <a:pt x="132" y="3113"/>
                  </a:lnTo>
                  <a:lnTo>
                    <a:pt x="111" y="3096"/>
                  </a:lnTo>
                  <a:lnTo>
                    <a:pt x="93" y="3078"/>
                  </a:lnTo>
                  <a:lnTo>
                    <a:pt x="76" y="3060"/>
                  </a:lnTo>
                  <a:lnTo>
                    <a:pt x="59" y="3040"/>
                  </a:lnTo>
                  <a:lnTo>
                    <a:pt x="45" y="3021"/>
                  </a:lnTo>
                  <a:lnTo>
                    <a:pt x="33" y="3002"/>
                  </a:lnTo>
                  <a:lnTo>
                    <a:pt x="23" y="2982"/>
                  </a:lnTo>
                  <a:lnTo>
                    <a:pt x="15" y="2962"/>
                  </a:lnTo>
                  <a:lnTo>
                    <a:pt x="9" y="2942"/>
                  </a:lnTo>
                  <a:lnTo>
                    <a:pt x="6" y="2921"/>
                  </a:lnTo>
                  <a:lnTo>
                    <a:pt x="4" y="2900"/>
                  </a:lnTo>
                  <a:lnTo>
                    <a:pt x="3" y="2764"/>
                  </a:lnTo>
                  <a:lnTo>
                    <a:pt x="1030" y="2764"/>
                  </a:lnTo>
                  <a:lnTo>
                    <a:pt x="1023" y="2789"/>
                  </a:lnTo>
                  <a:lnTo>
                    <a:pt x="1017" y="2816"/>
                  </a:lnTo>
                  <a:lnTo>
                    <a:pt x="1011" y="2843"/>
                  </a:lnTo>
                  <a:lnTo>
                    <a:pt x="1007" y="2871"/>
                  </a:lnTo>
                  <a:lnTo>
                    <a:pt x="1003" y="2897"/>
                  </a:lnTo>
                  <a:lnTo>
                    <a:pt x="1001" y="2926"/>
                  </a:lnTo>
                  <a:lnTo>
                    <a:pt x="999" y="2953"/>
                  </a:lnTo>
                  <a:lnTo>
                    <a:pt x="999" y="2982"/>
                  </a:lnTo>
                  <a:close/>
                  <a:moveTo>
                    <a:pt x="5719" y="2982"/>
                  </a:moveTo>
                  <a:lnTo>
                    <a:pt x="5719" y="3317"/>
                  </a:lnTo>
                  <a:lnTo>
                    <a:pt x="2604" y="3316"/>
                  </a:lnTo>
                  <a:lnTo>
                    <a:pt x="2604" y="2982"/>
                  </a:lnTo>
                  <a:lnTo>
                    <a:pt x="2604" y="2953"/>
                  </a:lnTo>
                  <a:lnTo>
                    <a:pt x="2603" y="2926"/>
                  </a:lnTo>
                  <a:lnTo>
                    <a:pt x="2600" y="2897"/>
                  </a:lnTo>
                  <a:lnTo>
                    <a:pt x="2597" y="2871"/>
                  </a:lnTo>
                  <a:lnTo>
                    <a:pt x="2592" y="2843"/>
                  </a:lnTo>
                  <a:lnTo>
                    <a:pt x="2587" y="2816"/>
                  </a:lnTo>
                  <a:lnTo>
                    <a:pt x="2581" y="2789"/>
                  </a:lnTo>
                  <a:lnTo>
                    <a:pt x="2574" y="2764"/>
                  </a:lnTo>
                  <a:lnTo>
                    <a:pt x="5750" y="2764"/>
                  </a:lnTo>
                  <a:lnTo>
                    <a:pt x="5742" y="2789"/>
                  </a:lnTo>
                  <a:lnTo>
                    <a:pt x="5737" y="2816"/>
                  </a:lnTo>
                  <a:lnTo>
                    <a:pt x="5731" y="2843"/>
                  </a:lnTo>
                  <a:lnTo>
                    <a:pt x="5727" y="2871"/>
                  </a:lnTo>
                  <a:lnTo>
                    <a:pt x="5723" y="2897"/>
                  </a:lnTo>
                  <a:lnTo>
                    <a:pt x="5720" y="2926"/>
                  </a:lnTo>
                  <a:lnTo>
                    <a:pt x="5719" y="2953"/>
                  </a:lnTo>
                  <a:lnTo>
                    <a:pt x="5719" y="2982"/>
                  </a:lnTo>
                  <a:close/>
                  <a:moveTo>
                    <a:pt x="7134" y="2993"/>
                  </a:moveTo>
                  <a:lnTo>
                    <a:pt x="7134" y="2993"/>
                  </a:lnTo>
                  <a:lnTo>
                    <a:pt x="7133" y="3024"/>
                  </a:lnTo>
                  <a:lnTo>
                    <a:pt x="7131" y="3054"/>
                  </a:lnTo>
                  <a:lnTo>
                    <a:pt x="7126" y="3085"/>
                  </a:lnTo>
                  <a:lnTo>
                    <a:pt x="7121" y="3115"/>
                  </a:lnTo>
                  <a:lnTo>
                    <a:pt x="7114" y="3145"/>
                  </a:lnTo>
                  <a:lnTo>
                    <a:pt x="7106" y="3174"/>
                  </a:lnTo>
                  <a:lnTo>
                    <a:pt x="7097" y="3202"/>
                  </a:lnTo>
                  <a:lnTo>
                    <a:pt x="7086" y="3230"/>
                  </a:lnTo>
                  <a:lnTo>
                    <a:pt x="7073" y="3257"/>
                  </a:lnTo>
                  <a:lnTo>
                    <a:pt x="7060" y="3283"/>
                  </a:lnTo>
                  <a:lnTo>
                    <a:pt x="7045" y="3309"/>
                  </a:lnTo>
                  <a:lnTo>
                    <a:pt x="7029" y="3334"/>
                  </a:lnTo>
                  <a:lnTo>
                    <a:pt x="7012" y="3358"/>
                  </a:lnTo>
                  <a:lnTo>
                    <a:pt x="6994" y="3381"/>
                  </a:lnTo>
                  <a:lnTo>
                    <a:pt x="6974" y="3403"/>
                  </a:lnTo>
                  <a:lnTo>
                    <a:pt x="6955" y="3424"/>
                  </a:lnTo>
                  <a:lnTo>
                    <a:pt x="6934" y="3444"/>
                  </a:lnTo>
                  <a:lnTo>
                    <a:pt x="6912" y="3464"/>
                  </a:lnTo>
                  <a:lnTo>
                    <a:pt x="6889" y="3481"/>
                  </a:lnTo>
                  <a:lnTo>
                    <a:pt x="6864" y="3499"/>
                  </a:lnTo>
                  <a:lnTo>
                    <a:pt x="6839" y="3514"/>
                  </a:lnTo>
                  <a:lnTo>
                    <a:pt x="6814" y="3530"/>
                  </a:lnTo>
                  <a:lnTo>
                    <a:pt x="6787" y="3543"/>
                  </a:lnTo>
                  <a:lnTo>
                    <a:pt x="6761" y="3555"/>
                  </a:lnTo>
                  <a:lnTo>
                    <a:pt x="6734" y="3566"/>
                  </a:lnTo>
                  <a:lnTo>
                    <a:pt x="6705" y="3576"/>
                  </a:lnTo>
                  <a:lnTo>
                    <a:pt x="6675" y="3584"/>
                  </a:lnTo>
                  <a:lnTo>
                    <a:pt x="6647" y="3590"/>
                  </a:lnTo>
                  <a:lnTo>
                    <a:pt x="6616" y="3596"/>
                  </a:lnTo>
                  <a:lnTo>
                    <a:pt x="6586" y="3600"/>
                  </a:lnTo>
                  <a:lnTo>
                    <a:pt x="6554" y="3602"/>
                  </a:lnTo>
                  <a:lnTo>
                    <a:pt x="6523" y="3603"/>
                  </a:lnTo>
                  <a:lnTo>
                    <a:pt x="6491" y="3602"/>
                  </a:lnTo>
                  <a:lnTo>
                    <a:pt x="6461" y="3600"/>
                  </a:lnTo>
                  <a:lnTo>
                    <a:pt x="6431" y="3596"/>
                  </a:lnTo>
                  <a:lnTo>
                    <a:pt x="6400" y="3590"/>
                  </a:lnTo>
                  <a:lnTo>
                    <a:pt x="6370" y="3584"/>
                  </a:lnTo>
                  <a:lnTo>
                    <a:pt x="6342" y="3576"/>
                  </a:lnTo>
                  <a:lnTo>
                    <a:pt x="6313" y="3566"/>
                  </a:lnTo>
                  <a:lnTo>
                    <a:pt x="6286" y="3555"/>
                  </a:lnTo>
                  <a:lnTo>
                    <a:pt x="6259" y="3543"/>
                  </a:lnTo>
                  <a:lnTo>
                    <a:pt x="6233" y="3530"/>
                  </a:lnTo>
                  <a:lnTo>
                    <a:pt x="6206" y="3514"/>
                  </a:lnTo>
                  <a:lnTo>
                    <a:pt x="6182" y="3499"/>
                  </a:lnTo>
                  <a:lnTo>
                    <a:pt x="6158" y="3481"/>
                  </a:lnTo>
                  <a:lnTo>
                    <a:pt x="6135" y="3464"/>
                  </a:lnTo>
                  <a:lnTo>
                    <a:pt x="6113" y="3444"/>
                  </a:lnTo>
                  <a:lnTo>
                    <a:pt x="6092" y="3424"/>
                  </a:lnTo>
                  <a:lnTo>
                    <a:pt x="6071" y="3403"/>
                  </a:lnTo>
                  <a:lnTo>
                    <a:pt x="6052" y="3381"/>
                  </a:lnTo>
                  <a:lnTo>
                    <a:pt x="6035" y="3358"/>
                  </a:lnTo>
                  <a:lnTo>
                    <a:pt x="6017" y="3334"/>
                  </a:lnTo>
                  <a:lnTo>
                    <a:pt x="6002" y="3309"/>
                  </a:lnTo>
                  <a:lnTo>
                    <a:pt x="5986" y="3283"/>
                  </a:lnTo>
                  <a:lnTo>
                    <a:pt x="5973" y="3257"/>
                  </a:lnTo>
                  <a:lnTo>
                    <a:pt x="5961" y="3230"/>
                  </a:lnTo>
                  <a:lnTo>
                    <a:pt x="5950" y="3202"/>
                  </a:lnTo>
                  <a:lnTo>
                    <a:pt x="5940" y="3174"/>
                  </a:lnTo>
                  <a:lnTo>
                    <a:pt x="5933" y="3145"/>
                  </a:lnTo>
                  <a:lnTo>
                    <a:pt x="5925" y="3115"/>
                  </a:lnTo>
                  <a:lnTo>
                    <a:pt x="5920" y="3085"/>
                  </a:lnTo>
                  <a:lnTo>
                    <a:pt x="5916" y="3054"/>
                  </a:lnTo>
                  <a:lnTo>
                    <a:pt x="5914" y="3024"/>
                  </a:lnTo>
                  <a:lnTo>
                    <a:pt x="5913" y="2993"/>
                  </a:lnTo>
                  <a:lnTo>
                    <a:pt x="5914" y="2961"/>
                  </a:lnTo>
                  <a:lnTo>
                    <a:pt x="5916" y="2930"/>
                  </a:lnTo>
                  <a:lnTo>
                    <a:pt x="5920" y="2899"/>
                  </a:lnTo>
                  <a:lnTo>
                    <a:pt x="5925" y="2870"/>
                  </a:lnTo>
                  <a:lnTo>
                    <a:pt x="5933" y="2840"/>
                  </a:lnTo>
                  <a:lnTo>
                    <a:pt x="5940" y="2811"/>
                  </a:lnTo>
                  <a:lnTo>
                    <a:pt x="5950" y="2783"/>
                  </a:lnTo>
                  <a:lnTo>
                    <a:pt x="5961" y="2755"/>
                  </a:lnTo>
                  <a:lnTo>
                    <a:pt x="5973" y="2728"/>
                  </a:lnTo>
                  <a:lnTo>
                    <a:pt x="5986" y="2702"/>
                  </a:lnTo>
                  <a:lnTo>
                    <a:pt x="6002" y="2676"/>
                  </a:lnTo>
                  <a:lnTo>
                    <a:pt x="6017" y="2652"/>
                  </a:lnTo>
                  <a:lnTo>
                    <a:pt x="6035" y="2628"/>
                  </a:lnTo>
                  <a:lnTo>
                    <a:pt x="6052" y="2604"/>
                  </a:lnTo>
                  <a:lnTo>
                    <a:pt x="6071" y="2582"/>
                  </a:lnTo>
                  <a:lnTo>
                    <a:pt x="6092" y="2562"/>
                  </a:lnTo>
                  <a:lnTo>
                    <a:pt x="6113" y="2541"/>
                  </a:lnTo>
                  <a:lnTo>
                    <a:pt x="6135" y="2522"/>
                  </a:lnTo>
                  <a:lnTo>
                    <a:pt x="6158" y="2503"/>
                  </a:lnTo>
                  <a:lnTo>
                    <a:pt x="6182" y="2487"/>
                  </a:lnTo>
                  <a:lnTo>
                    <a:pt x="6206" y="2470"/>
                  </a:lnTo>
                  <a:lnTo>
                    <a:pt x="6233" y="2456"/>
                  </a:lnTo>
                  <a:lnTo>
                    <a:pt x="6259" y="2443"/>
                  </a:lnTo>
                  <a:lnTo>
                    <a:pt x="6286" y="2431"/>
                  </a:lnTo>
                  <a:lnTo>
                    <a:pt x="6313" y="2420"/>
                  </a:lnTo>
                  <a:lnTo>
                    <a:pt x="6342" y="2410"/>
                  </a:lnTo>
                  <a:lnTo>
                    <a:pt x="6370" y="2401"/>
                  </a:lnTo>
                  <a:lnTo>
                    <a:pt x="6400" y="2394"/>
                  </a:lnTo>
                  <a:lnTo>
                    <a:pt x="6431" y="2389"/>
                  </a:lnTo>
                  <a:lnTo>
                    <a:pt x="6461" y="2386"/>
                  </a:lnTo>
                  <a:lnTo>
                    <a:pt x="6491" y="2383"/>
                  </a:lnTo>
                  <a:lnTo>
                    <a:pt x="6523" y="2382"/>
                  </a:lnTo>
                  <a:lnTo>
                    <a:pt x="6554" y="2383"/>
                  </a:lnTo>
                  <a:lnTo>
                    <a:pt x="6586" y="2386"/>
                  </a:lnTo>
                  <a:lnTo>
                    <a:pt x="6616" y="2389"/>
                  </a:lnTo>
                  <a:lnTo>
                    <a:pt x="6647" y="2394"/>
                  </a:lnTo>
                  <a:lnTo>
                    <a:pt x="6675" y="2401"/>
                  </a:lnTo>
                  <a:lnTo>
                    <a:pt x="6705" y="2410"/>
                  </a:lnTo>
                  <a:lnTo>
                    <a:pt x="6734" y="2420"/>
                  </a:lnTo>
                  <a:lnTo>
                    <a:pt x="6761" y="2431"/>
                  </a:lnTo>
                  <a:lnTo>
                    <a:pt x="6787" y="2443"/>
                  </a:lnTo>
                  <a:lnTo>
                    <a:pt x="6814" y="2456"/>
                  </a:lnTo>
                  <a:lnTo>
                    <a:pt x="6839" y="2470"/>
                  </a:lnTo>
                  <a:lnTo>
                    <a:pt x="6864" y="2487"/>
                  </a:lnTo>
                  <a:lnTo>
                    <a:pt x="6889" y="2503"/>
                  </a:lnTo>
                  <a:lnTo>
                    <a:pt x="6912" y="2522"/>
                  </a:lnTo>
                  <a:lnTo>
                    <a:pt x="6934" y="2541"/>
                  </a:lnTo>
                  <a:lnTo>
                    <a:pt x="6955" y="2562"/>
                  </a:lnTo>
                  <a:lnTo>
                    <a:pt x="6974" y="2582"/>
                  </a:lnTo>
                  <a:lnTo>
                    <a:pt x="6994" y="2604"/>
                  </a:lnTo>
                  <a:lnTo>
                    <a:pt x="7012" y="2628"/>
                  </a:lnTo>
                  <a:lnTo>
                    <a:pt x="7029" y="2652"/>
                  </a:lnTo>
                  <a:lnTo>
                    <a:pt x="7045" y="2676"/>
                  </a:lnTo>
                  <a:lnTo>
                    <a:pt x="7060" y="2702"/>
                  </a:lnTo>
                  <a:lnTo>
                    <a:pt x="7073" y="2728"/>
                  </a:lnTo>
                  <a:lnTo>
                    <a:pt x="7086" y="2755"/>
                  </a:lnTo>
                  <a:lnTo>
                    <a:pt x="7097" y="2783"/>
                  </a:lnTo>
                  <a:lnTo>
                    <a:pt x="7106" y="2811"/>
                  </a:lnTo>
                  <a:lnTo>
                    <a:pt x="7114" y="2840"/>
                  </a:lnTo>
                  <a:lnTo>
                    <a:pt x="7121" y="2870"/>
                  </a:lnTo>
                  <a:lnTo>
                    <a:pt x="7126" y="2899"/>
                  </a:lnTo>
                  <a:lnTo>
                    <a:pt x="7131" y="2930"/>
                  </a:lnTo>
                  <a:lnTo>
                    <a:pt x="7133" y="2961"/>
                  </a:lnTo>
                  <a:lnTo>
                    <a:pt x="7134" y="2993"/>
                  </a:lnTo>
                  <a:close/>
                  <a:moveTo>
                    <a:pt x="6849" y="2993"/>
                  </a:moveTo>
                  <a:lnTo>
                    <a:pt x="6849" y="2993"/>
                  </a:lnTo>
                  <a:lnTo>
                    <a:pt x="6849" y="2975"/>
                  </a:lnTo>
                  <a:lnTo>
                    <a:pt x="6847" y="2959"/>
                  </a:lnTo>
                  <a:lnTo>
                    <a:pt x="6846" y="2943"/>
                  </a:lnTo>
                  <a:lnTo>
                    <a:pt x="6842" y="2927"/>
                  </a:lnTo>
                  <a:lnTo>
                    <a:pt x="6839" y="2911"/>
                  </a:lnTo>
                  <a:lnTo>
                    <a:pt x="6835" y="2896"/>
                  </a:lnTo>
                  <a:lnTo>
                    <a:pt x="6829" y="2881"/>
                  </a:lnTo>
                  <a:lnTo>
                    <a:pt x="6824" y="2866"/>
                  </a:lnTo>
                  <a:lnTo>
                    <a:pt x="6817" y="2852"/>
                  </a:lnTo>
                  <a:lnTo>
                    <a:pt x="6809" y="2838"/>
                  </a:lnTo>
                  <a:lnTo>
                    <a:pt x="6802" y="2823"/>
                  </a:lnTo>
                  <a:lnTo>
                    <a:pt x="6793" y="2810"/>
                  </a:lnTo>
                  <a:lnTo>
                    <a:pt x="6784" y="2798"/>
                  </a:lnTo>
                  <a:lnTo>
                    <a:pt x="6774" y="2786"/>
                  </a:lnTo>
                  <a:lnTo>
                    <a:pt x="6764" y="2774"/>
                  </a:lnTo>
                  <a:lnTo>
                    <a:pt x="6753" y="2763"/>
                  </a:lnTo>
                  <a:lnTo>
                    <a:pt x="6742" y="2752"/>
                  </a:lnTo>
                  <a:lnTo>
                    <a:pt x="6730" y="2742"/>
                  </a:lnTo>
                  <a:lnTo>
                    <a:pt x="6718" y="2732"/>
                  </a:lnTo>
                  <a:lnTo>
                    <a:pt x="6705" y="2723"/>
                  </a:lnTo>
                  <a:lnTo>
                    <a:pt x="6692" y="2714"/>
                  </a:lnTo>
                  <a:lnTo>
                    <a:pt x="6678" y="2707"/>
                  </a:lnTo>
                  <a:lnTo>
                    <a:pt x="6664" y="2699"/>
                  </a:lnTo>
                  <a:lnTo>
                    <a:pt x="6650" y="2692"/>
                  </a:lnTo>
                  <a:lnTo>
                    <a:pt x="6636" y="2687"/>
                  </a:lnTo>
                  <a:lnTo>
                    <a:pt x="6620" y="2681"/>
                  </a:lnTo>
                  <a:lnTo>
                    <a:pt x="6605" y="2677"/>
                  </a:lnTo>
                  <a:lnTo>
                    <a:pt x="6588" y="2674"/>
                  </a:lnTo>
                  <a:lnTo>
                    <a:pt x="6573" y="2670"/>
                  </a:lnTo>
                  <a:lnTo>
                    <a:pt x="6556" y="2669"/>
                  </a:lnTo>
                  <a:lnTo>
                    <a:pt x="6540" y="2667"/>
                  </a:lnTo>
                  <a:lnTo>
                    <a:pt x="6523" y="2667"/>
                  </a:lnTo>
                  <a:lnTo>
                    <a:pt x="6507" y="2667"/>
                  </a:lnTo>
                  <a:lnTo>
                    <a:pt x="6490" y="2669"/>
                  </a:lnTo>
                  <a:lnTo>
                    <a:pt x="6474" y="2670"/>
                  </a:lnTo>
                  <a:lnTo>
                    <a:pt x="6457" y="2674"/>
                  </a:lnTo>
                  <a:lnTo>
                    <a:pt x="6442" y="2677"/>
                  </a:lnTo>
                  <a:lnTo>
                    <a:pt x="6427" y="2681"/>
                  </a:lnTo>
                  <a:lnTo>
                    <a:pt x="6411" y="2687"/>
                  </a:lnTo>
                  <a:lnTo>
                    <a:pt x="6397" y="2692"/>
                  </a:lnTo>
                  <a:lnTo>
                    <a:pt x="6383" y="2699"/>
                  </a:lnTo>
                  <a:lnTo>
                    <a:pt x="6368" y="2707"/>
                  </a:lnTo>
                  <a:lnTo>
                    <a:pt x="6355" y="2714"/>
                  </a:lnTo>
                  <a:lnTo>
                    <a:pt x="6342" y="2723"/>
                  </a:lnTo>
                  <a:lnTo>
                    <a:pt x="6329" y="2732"/>
                  </a:lnTo>
                  <a:lnTo>
                    <a:pt x="6317" y="2742"/>
                  </a:lnTo>
                  <a:lnTo>
                    <a:pt x="6304" y="2752"/>
                  </a:lnTo>
                  <a:lnTo>
                    <a:pt x="6293" y="2763"/>
                  </a:lnTo>
                  <a:lnTo>
                    <a:pt x="6282" y="2774"/>
                  </a:lnTo>
                  <a:lnTo>
                    <a:pt x="6273" y="2786"/>
                  </a:lnTo>
                  <a:lnTo>
                    <a:pt x="6263" y="2798"/>
                  </a:lnTo>
                  <a:lnTo>
                    <a:pt x="6254" y="2810"/>
                  </a:lnTo>
                  <a:lnTo>
                    <a:pt x="6245" y="2823"/>
                  </a:lnTo>
                  <a:lnTo>
                    <a:pt x="6237" y="2838"/>
                  </a:lnTo>
                  <a:lnTo>
                    <a:pt x="6230" y="2852"/>
                  </a:lnTo>
                  <a:lnTo>
                    <a:pt x="6223" y="2866"/>
                  </a:lnTo>
                  <a:lnTo>
                    <a:pt x="6217" y="2881"/>
                  </a:lnTo>
                  <a:lnTo>
                    <a:pt x="6212" y="2896"/>
                  </a:lnTo>
                  <a:lnTo>
                    <a:pt x="6208" y="2911"/>
                  </a:lnTo>
                  <a:lnTo>
                    <a:pt x="6204" y="2927"/>
                  </a:lnTo>
                  <a:lnTo>
                    <a:pt x="6201" y="2943"/>
                  </a:lnTo>
                  <a:lnTo>
                    <a:pt x="6199" y="2959"/>
                  </a:lnTo>
                  <a:lnTo>
                    <a:pt x="6198" y="2975"/>
                  </a:lnTo>
                  <a:lnTo>
                    <a:pt x="6198" y="2993"/>
                  </a:lnTo>
                  <a:lnTo>
                    <a:pt x="6198" y="3009"/>
                  </a:lnTo>
                  <a:lnTo>
                    <a:pt x="6199" y="3026"/>
                  </a:lnTo>
                  <a:lnTo>
                    <a:pt x="6201" y="3042"/>
                  </a:lnTo>
                  <a:lnTo>
                    <a:pt x="6204" y="3058"/>
                  </a:lnTo>
                  <a:lnTo>
                    <a:pt x="6208" y="3074"/>
                  </a:lnTo>
                  <a:lnTo>
                    <a:pt x="6212" y="3090"/>
                  </a:lnTo>
                  <a:lnTo>
                    <a:pt x="6217" y="3104"/>
                  </a:lnTo>
                  <a:lnTo>
                    <a:pt x="6223" y="3119"/>
                  </a:lnTo>
                  <a:lnTo>
                    <a:pt x="6230" y="3134"/>
                  </a:lnTo>
                  <a:lnTo>
                    <a:pt x="6237" y="3148"/>
                  </a:lnTo>
                  <a:lnTo>
                    <a:pt x="6245" y="3161"/>
                  </a:lnTo>
                  <a:lnTo>
                    <a:pt x="6254" y="3174"/>
                  </a:lnTo>
                  <a:lnTo>
                    <a:pt x="6263" y="3188"/>
                  </a:lnTo>
                  <a:lnTo>
                    <a:pt x="6273" y="3200"/>
                  </a:lnTo>
                  <a:lnTo>
                    <a:pt x="6282" y="3212"/>
                  </a:lnTo>
                  <a:lnTo>
                    <a:pt x="6293" y="3223"/>
                  </a:lnTo>
                  <a:lnTo>
                    <a:pt x="6304" y="3234"/>
                  </a:lnTo>
                  <a:lnTo>
                    <a:pt x="6317" y="3244"/>
                  </a:lnTo>
                  <a:lnTo>
                    <a:pt x="6329" y="3254"/>
                  </a:lnTo>
                  <a:lnTo>
                    <a:pt x="6342" y="3262"/>
                  </a:lnTo>
                  <a:lnTo>
                    <a:pt x="6355" y="3271"/>
                  </a:lnTo>
                  <a:lnTo>
                    <a:pt x="6368" y="3279"/>
                  </a:lnTo>
                  <a:lnTo>
                    <a:pt x="6383" y="3285"/>
                  </a:lnTo>
                  <a:lnTo>
                    <a:pt x="6397" y="3292"/>
                  </a:lnTo>
                  <a:lnTo>
                    <a:pt x="6411" y="3299"/>
                  </a:lnTo>
                  <a:lnTo>
                    <a:pt x="6427" y="3303"/>
                  </a:lnTo>
                  <a:lnTo>
                    <a:pt x="6442" y="3307"/>
                  </a:lnTo>
                  <a:lnTo>
                    <a:pt x="6457" y="3312"/>
                  </a:lnTo>
                  <a:lnTo>
                    <a:pt x="6474" y="3314"/>
                  </a:lnTo>
                  <a:lnTo>
                    <a:pt x="6490" y="3316"/>
                  </a:lnTo>
                  <a:lnTo>
                    <a:pt x="6507" y="3317"/>
                  </a:lnTo>
                  <a:lnTo>
                    <a:pt x="6523" y="3318"/>
                  </a:lnTo>
                  <a:lnTo>
                    <a:pt x="6540" y="3317"/>
                  </a:lnTo>
                  <a:lnTo>
                    <a:pt x="6556" y="3316"/>
                  </a:lnTo>
                  <a:lnTo>
                    <a:pt x="6573" y="3314"/>
                  </a:lnTo>
                  <a:lnTo>
                    <a:pt x="6588" y="3312"/>
                  </a:lnTo>
                  <a:lnTo>
                    <a:pt x="6605" y="3307"/>
                  </a:lnTo>
                  <a:lnTo>
                    <a:pt x="6620" y="3303"/>
                  </a:lnTo>
                  <a:lnTo>
                    <a:pt x="6636" y="3299"/>
                  </a:lnTo>
                  <a:lnTo>
                    <a:pt x="6650" y="3292"/>
                  </a:lnTo>
                  <a:lnTo>
                    <a:pt x="6664" y="3285"/>
                  </a:lnTo>
                  <a:lnTo>
                    <a:pt x="6678" y="3279"/>
                  </a:lnTo>
                  <a:lnTo>
                    <a:pt x="6692" y="3271"/>
                  </a:lnTo>
                  <a:lnTo>
                    <a:pt x="6705" y="3262"/>
                  </a:lnTo>
                  <a:lnTo>
                    <a:pt x="6718" y="3254"/>
                  </a:lnTo>
                  <a:lnTo>
                    <a:pt x="6730" y="3244"/>
                  </a:lnTo>
                  <a:lnTo>
                    <a:pt x="6742" y="3234"/>
                  </a:lnTo>
                  <a:lnTo>
                    <a:pt x="6753" y="3223"/>
                  </a:lnTo>
                  <a:lnTo>
                    <a:pt x="6764" y="3212"/>
                  </a:lnTo>
                  <a:lnTo>
                    <a:pt x="6774" y="3200"/>
                  </a:lnTo>
                  <a:lnTo>
                    <a:pt x="6784" y="3188"/>
                  </a:lnTo>
                  <a:lnTo>
                    <a:pt x="6793" y="3174"/>
                  </a:lnTo>
                  <a:lnTo>
                    <a:pt x="6802" y="3161"/>
                  </a:lnTo>
                  <a:lnTo>
                    <a:pt x="6809" y="3148"/>
                  </a:lnTo>
                  <a:lnTo>
                    <a:pt x="6817" y="3134"/>
                  </a:lnTo>
                  <a:lnTo>
                    <a:pt x="6824" y="3119"/>
                  </a:lnTo>
                  <a:lnTo>
                    <a:pt x="6829" y="3104"/>
                  </a:lnTo>
                  <a:lnTo>
                    <a:pt x="6835" y="3090"/>
                  </a:lnTo>
                  <a:lnTo>
                    <a:pt x="6839" y="3074"/>
                  </a:lnTo>
                  <a:lnTo>
                    <a:pt x="6842" y="3058"/>
                  </a:lnTo>
                  <a:lnTo>
                    <a:pt x="6846" y="3042"/>
                  </a:lnTo>
                  <a:lnTo>
                    <a:pt x="6847" y="3026"/>
                  </a:lnTo>
                  <a:lnTo>
                    <a:pt x="6849" y="3009"/>
                  </a:lnTo>
                  <a:lnTo>
                    <a:pt x="6849" y="2993"/>
                  </a:lnTo>
                  <a:close/>
                  <a:moveTo>
                    <a:pt x="2414" y="2993"/>
                  </a:moveTo>
                  <a:lnTo>
                    <a:pt x="2414" y="2993"/>
                  </a:lnTo>
                  <a:lnTo>
                    <a:pt x="2414" y="3024"/>
                  </a:lnTo>
                  <a:lnTo>
                    <a:pt x="2411" y="3054"/>
                  </a:lnTo>
                  <a:lnTo>
                    <a:pt x="2407" y="3085"/>
                  </a:lnTo>
                  <a:lnTo>
                    <a:pt x="2402" y="3115"/>
                  </a:lnTo>
                  <a:lnTo>
                    <a:pt x="2395" y="3145"/>
                  </a:lnTo>
                  <a:lnTo>
                    <a:pt x="2386" y="3174"/>
                  </a:lnTo>
                  <a:lnTo>
                    <a:pt x="2377" y="3202"/>
                  </a:lnTo>
                  <a:lnTo>
                    <a:pt x="2367" y="3230"/>
                  </a:lnTo>
                  <a:lnTo>
                    <a:pt x="2353" y="3257"/>
                  </a:lnTo>
                  <a:lnTo>
                    <a:pt x="2340" y="3283"/>
                  </a:lnTo>
                  <a:lnTo>
                    <a:pt x="2326" y="3309"/>
                  </a:lnTo>
                  <a:lnTo>
                    <a:pt x="2309" y="3334"/>
                  </a:lnTo>
                  <a:lnTo>
                    <a:pt x="2293" y="3358"/>
                  </a:lnTo>
                  <a:lnTo>
                    <a:pt x="2274" y="3381"/>
                  </a:lnTo>
                  <a:lnTo>
                    <a:pt x="2256" y="3403"/>
                  </a:lnTo>
                  <a:lnTo>
                    <a:pt x="2235" y="3424"/>
                  </a:lnTo>
                  <a:lnTo>
                    <a:pt x="2214" y="3444"/>
                  </a:lnTo>
                  <a:lnTo>
                    <a:pt x="2192" y="3464"/>
                  </a:lnTo>
                  <a:lnTo>
                    <a:pt x="2169" y="3481"/>
                  </a:lnTo>
                  <a:lnTo>
                    <a:pt x="2144" y="3499"/>
                  </a:lnTo>
                  <a:lnTo>
                    <a:pt x="2120" y="3514"/>
                  </a:lnTo>
                  <a:lnTo>
                    <a:pt x="2094" y="3530"/>
                  </a:lnTo>
                  <a:lnTo>
                    <a:pt x="2067" y="3543"/>
                  </a:lnTo>
                  <a:lnTo>
                    <a:pt x="2041" y="3555"/>
                  </a:lnTo>
                  <a:lnTo>
                    <a:pt x="2014" y="3566"/>
                  </a:lnTo>
                  <a:lnTo>
                    <a:pt x="1985" y="3576"/>
                  </a:lnTo>
                  <a:lnTo>
                    <a:pt x="1956" y="3584"/>
                  </a:lnTo>
                  <a:lnTo>
                    <a:pt x="1927" y="3590"/>
                  </a:lnTo>
                  <a:lnTo>
                    <a:pt x="1896" y="3596"/>
                  </a:lnTo>
                  <a:lnTo>
                    <a:pt x="1866" y="3600"/>
                  </a:lnTo>
                  <a:lnTo>
                    <a:pt x="1835" y="3602"/>
                  </a:lnTo>
                  <a:lnTo>
                    <a:pt x="1803" y="3603"/>
                  </a:lnTo>
                  <a:lnTo>
                    <a:pt x="1773" y="3602"/>
                  </a:lnTo>
                  <a:lnTo>
                    <a:pt x="1741" y="3600"/>
                  </a:lnTo>
                  <a:lnTo>
                    <a:pt x="1711" y="3596"/>
                  </a:lnTo>
                  <a:lnTo>
                    <a:pt x="1680" y="3590"/>
                  </a:lnTo>
                  <a:lnTo>
                    <a:pt x="1652" y="3584"/>
                  </a:lnTo>
                  <a:lnTo>
                    <a:pt x="1622" y="3576"/>
                  </a:lnTo>
                  <a:lnTo>
                    <a:pt x="1594" y="3566"/>
                  </a:lnTo>
                  <a:lnTo>
                    <a:pt x="1566" y="3555"/>
                  </a:lnTo>
                  <a:lnTo>
                    <a:pt x="1539" y="3543"/>
                  </a:lnTo>
                  <a:lnTo>
                    <a:pt x="1513" y="3530"/>
                  </a:lnTo>
                  <a:lnTo>
                    <a:pt x="1488" y="3514"/>
                  </a:lnTo>
                  <a:lnTo>
                    <a:pt x="1462" y="3499"/>
                  </a:lnTo>
                  <a:lnTo>
                    <a:pt x="1438" y="3481"/>
                  </a:lnTo>
                  <a:lnTo>
                    <a:pt x="1415" y="3464"/>
                  </a:lnTo>
                  <a:lnTo>
                    <a:pt x="1393" y="3444"/>
                  </a:lnTo>
                  <a:lnTo>
                    <a:pt x="1372" y="3424"/>
                  </a:lnTo>
                  <a:lnTo>
                    <a:pt x="1352" y="3403"/>
                  </a:lnTo>
                  <a:lnTo>
                    <a:pt x="1332" y="3381"/>
                  </a:lnTo>
                  <a:lnTo>
                    <a:pt x="1315" y="3358"/>
                  </a:lnTo>
                  <a:lnTo>
                    <a:pt x="1297" y="3334"/>
                  </a:lnTo>
                  <a:lnTo>
                    <a:pt x="1282" y="3309"/>
                  </a:lnTo>
                  <a:lnTo>
                    <a:pt x="1266" y="3283"/>
                  </a:lnTo>
                  <a:lnTo>
                    <a:pt x="1253" y="3257"/>
                  </a:lnTo>
                  <a:lnTo>
                    <a:pt x="1241" y="3230"/>
                  </a:lnTo>
                  <a:lnTo>
                    <a:pt x="1230" y="3202"/>
                  </a:lnTo>
                  <a:lnTo>
                    <a:pt x="1220" y="3174"/>
                  </a:lnTo>
                  <a:lnTo>
                    <a:pt x="1213" y="3145"/>
                  </a:lnTo>
                  <a:lnTo>
                    <a:pt x="1206" y="3115"/>
                  </a:lnTo>
                  <a:lnTo>
                    <a:pt x="1200" y="3085"/>
                  </a:lnTo>
                  <a:lnTo>
                    <a:pt x="1196" y="3054"/>
                  </a:lnTo>
                  <a:lnTo>
                    <a:pt x="1194" y="3024"/>
                  </a:lnTo>
                  <a:lnTo>
                    <a:pt x="1193" y="2993"/>
                  </a:lnTo>
                  <a:lnTo>
                    <a:pt x="1194" y="2961"/>
                  </a:lnTo>
                  <a:lnTo>
                    <a:pt x="1196" y="2930"/>
                  </a:lnTo>
                  <a:lnTo>
                    <a:pt x="1200" y="2899"/>
                  </a:lnTo>
                  <a:lnTo>
                    <a:pt x="1206" y="2870"/>
                  </a:lnTo>
                  <a:lnTo>
                    <a:pt x="1213" y="2840"/>
                  </a:lnTo>
                  <a:lnTo>
                    <a:pt x="1220" y="2811"/>
                  </a:lnTo>
                  <a:lnTo>
                    <a:pt x="1230" y="2783"/>
                  </a:lnTo>
                  <a:lnTo>
                    <a:pt x="1241" y="2755"/>
                  </a:lnTo>
                  <a:lnTo>
                    <a:pt x="1253" y="2728"/>
                  </a:lnTo>
                  <a:lnTo>
                    <a:pt x="1266" y="2702"/>
                  </a:lnTo>
                  <a:lnTo>
                    <a:pt x="1282" y="2676"/>
                  </a:lnTo>
                  <a:lnTo>
                    <a:pt x="1297" y="2652"/>
                  </a:lnTo>
                  <a:lnTo>
                    <a:pt x="1315" y="2628"/>
                  </a:lnTo>
                  <a:lnTo>
                    <a:pt x="1332" y="2604"/>
                  </a:lnTo>
                  <a:lnTo>
                    <a:pt x="1352" y="2582"/>
                  </a:lnTo>
                  <a:lnTo>
                    <a:pt x="1372" y="2562"/>
                  </a:lnTo>
                  <a:lnTo>
                    <a:pt x="1393" y="2541"/>
                  </a:lnTo>
                  <a:lnTo>
                    <a:pt x="1415" y="2522"/>
                  </a:lnTo>
                  <a:lnTo>
                    <a:pt x="1438" y="2503"/>
                  </a:lnTo>
                  <a:lnTo>
                    <a:pt x="1462" y="2487"/>
                  </a:lnTo>
                  <a:lnTo>
                    <a:pt x="1488" y="2470"/>
                  </a:lnTo>
                  <a:lnTo>
                    <a:pt x="1513" y="2456"/>
                  </a:lnTo>
                  <a:lnTo>
                    <a:pt x="1539" y="2443"/>
                  </a:lnTo>
                  <a:lnTo>
                    <a:pt x="1566" y="2431"/>
                  </a:lnTo>
                  <a:lnTo>
                    <a:pt x="1594" y="2420"/>
                  </a:lnTo>
                  <a:lnTo>
                    <a:pt x="1622" y="2410"/>
                  </a:lnTo>
                  <a:lnTo>
                    <a:pt x="1652" y="2401"/>
                  </a:lnTo>
                  <a:lnTo>
                    <a:pt x="1680" y="2394"/>
                  </a:lnTo>
                  <a:lnTo>
                    <a:pt x="1711" y="2389"/>
                  </a:lnTo>
                  <a:lnTo>
                    <a:pt x="1741" y="2386"/>
                  </a:lnTo>
                  <a:lnTo>
                    <a:pt x="1773" y="2383"/>
                  </a:lnTo>
                  <a:lnTo>
                    <a:pt x="1803" y="2382"/>
                  </a:lnTo>
                  <a:lnTo>
                    <a:pt x="1835" y="2383"/>
                  </a:lnTo>
                  <a:lnTo>
                    <a:pt x="1866" y="2386"/>
                  </a:lnTo>
                  <a:lnTo>
                    <a:pt x="1896" y="2389"/>
                  </a:lnTo>
                  <a:lnTo>
                    <a:pt x="1927" y="2394"/>
                  </a:lnTo>
                  <a:lnTo>
                    <a:pt x="1956" y="2401"/>
                  </a:lnTo>
                  <a:lnTo>
                    <a:pt x="1985" y="2410"/>
                  </a:lnTo>
                  <a:lnTo>
                    <a:pt x="2014" y="2420"/>
                  </a:lnTo>
                  <a:lnTo>
                    <a:pt x="2041" y="2431"/>
                  </a:lnTo>
                  <a:lnTo>
                    <a:pt x="2067" y="2443"/>
                  </a:lnTo>
                  <a:lnTo>
                    <a:pt x="2094" y="2456"/>
                  </a:lnTo>
                  <a:lnTo>
                    <a:pt x="2120" y="2470"/>
                  </a:lnTo>
                  <a:lnTo>
                    <a:pt x="2144" y="2487"/>
                  </a:lnTo>
                  <a:lnTo>
                    <a:pt x="2169" y="2503"/>
                  </a:lnTo>
                  <a:lnTo>
                    <a:pt x="2192" y="2522"/>
                  </a:lnTo>
                  <a:lnTo>
                    <a:pt x="2214" y="2541"/>
                  </a:lnTo>
                  <a:lnTo>
                    <a:pt x="2235" y="2562"/>
                  </a:lnTo>
                  <a:lnTo>
                    <a:pt x="2256" y="2582"/>
                  </a:lnTo>
                  <a:lnTo>
                    <a:pt x="2274" y="2604"/>
                  </a:lnTo>
                  <a:lnTo>
                    <a:pt x="2293" y="2628"/>
                  </a:lnTo>
                  <a:lnTo>
                    <a:pt x="2309" y="2652"/>
                  </a:lnTo>
                  <a:lnTo>
                    <a:pt x="2326" y="2676"/>
                  </a:lnTo>
                  <a:lnTo>
                    <a:pt x="2340" y="2702"/>
                  </a:lnTo>
                  <a:lnTo>
                    <a:pt x="2353" y="2728"/>
                  </a:lnTo>
                  <a:lnTo>
                    <a:pt x="2367" y="2755"/>
                  </a:lnTo>
                  <a:lnTo>
                    <a:pt x="2377" y="2783"/>
                  </a:lnTo>
                  <a:lnTo>
                    <a:pt x="2386" y="2811"/>
                  </a:lnTo>
                  <a:lnTo>
                    <a:pt x="2395" y="2840"/>
                  </a:lnTo>
                  <a:lnTo>
                    <a:pt x="2402" y="2870"/>
                  </a:lnTo>
                  <a:lnTo>
                    <a:pt x="2407" y="2899"/>
                  </a:lnTo>
                  <a:lnTo>
                    <a:pt x="2411" y="2930"/>
                  </a:lnTo>
                  <a:lnTo>
                    <a:pt x="2414" y="2961"/>
                  </a:lnTo>
                  <a:lnTo>
                    <a:pt x="2414" y="2993"/>
                  </a:lnTo>
                  <a:close/>
                  <a:moveTo>
                    <a:pt x="2129" y="2993"/>
                  </a:moveTo>
                  <a:lnTo>
                    <a:pt x="2129" y="2993"/>
                  </a:lnTo>
                  <a:lnTo>
                    <a:pt x="2129" y="2975"/>
                  </a:lnTo>
                  <a:lnTo>
                    <a:pt x="2128" y="2959"/>
                  </a:lnTo>
                  <a:lnTo>
                    <a:pt x="2126" y="2943"/>
                  </a:lnTo>
                  <a:lnTo>
                    <a:pt x="2122" y="2927"/>
                  </a:lnTo>
                  <a:lnTo>
                    <a:pt x="2119" y="2911"/>
                  </a:lnTo>
                  <a:lnTo>
                    <a:pt x="2115" y="2896"/>
                  </a:lnTo>
                  <a:lnTo>
                    <a:pt x="2109" y="2881"/>
                  </a:lnTo>
                  <a:lnTo>
                    <a:pt x="2104" y="2866"/>
                  </a:lnTo>
                  <a:lnTo>
                    <a:pt x="2097" y="2852"/>
                  </a:lnTo>
                  <a:lnTo>
                    <a:pt x="2089" y="2838"/>
                  </a:lnTo>
                  <a:lnTo>
                    <a:pt x="2082" y="2823"/>
                  </a:lnTo>
                  <a:lnTo>
                    <a:pt x="2074" y="2810"/>
                  </a:lnTo>
                  <a:lnTo>
                    <a:pt x="2064" y="2798"/>
                  </a:lnTo>
                  <a:lnTo>
                    <a:pt x="2054" y="2786"/>
                  </a:lnTo>
                  <a:lnTo>
                    <a:pt x="2044" y="2774"/>
                  </a:lnTo>
                  <a:lnTo>
                    <a:pt x="2033" y="2763"/>
                  </a:lnTo>
                  <a:lnTo>
                    <a:pt x="2022" y="2752"/>
                  </a:lnTo>
                  <a:lnTo>
                    <a:pt x="2010" y="2742"/>
                  </a:lnTo>
                  <a:lnTo>
                    <a:pt x="1998" y="2732"/>
                  </a:lnTo>
                  <a:lnTo>
                    <a:pt x="1985" y="2723"/>
                  </a:lnTo>
                  <a:lnTo>
                    <a:pt x="1972" y="2714"/>
                  </a:lnTo>
                  <a:lnTo>
                    <a:pt x="1958" y="2707"/>
                  </a:lnTo>
                  <a:lnTo>
                    <a:pt x="1944" y="2699"/>
                  </a:lnTo>
                  <a:lnTo>
                    <a:pt x="1930" y="2692"/>
                  </a:lnTo>
                  <a:lnTo>
                    <a:pt x="1916" y="2687"/>
                  </a:lnTo>
                  <a:lnTo>
                    <a:pt x="1900" y="2681"/>
                  </a:lnTo>
                  <a:lnTo>
                    <a:pt x="1885" y="2677"/>
                  </a:lnTo>
                  <a:lnTo>
                    <a:pt x="1869" y="2674"/>
                  </a:lnTo>
                  <a:lnTo>
                    <a:pt x="1853" y="2670"/>
                  </a:lnTo>
                  <a:lnTo>
                    <a:pt x="1836" y="2669"/>
                  </a:lnTo>
                  <a:lnTo>
                    <a:pt x="1820" y="2667"/>
                  </a:lnTo>
                  <a:lnTo>
                    <a:pt x="1803" y="2667"/>
                  </a:lnTo>
                  <a:lnTo>
                    <a:pt x="1787" y="2667"/>
                  </a:lnTo>
                  <a:lnTo>
                    <a:pt x="1770" y="2669"/>
                  </a:lnTo>
                  <a:lnTo>
                    <a:pt x="1754" y="2670"/>
                  </a:lnTo>
                  <a:lnTo>
                    <a:pt x="1737" y="2674"/>
                  </a:lnTo>
                  <a:lnTo>
                    <a:pt x="1722" y="2677"/>
                  </a:lnTo>
                  <a:lnTo>
                    <a:pt x="1707" y="2681"/>
                  </a:lnTo>
                  <a:lnTo>
                    <a:pt x="1691" y="2687"/>
                  </a:lnTo>
                  <a:lnTo>
                    <a:pt x="1677" y="2692"/>
                  </a:lnTo>
                  <a:lnTo>
                    <a:pt x="1663" y="2699"/>
                  </a:lnTo>
                  <a:lnTo>
                    <a:pt x="1648" y="2707"/>
                  </a:lnTo>
                  <a:lnTo>
                    <a:pt x="1635" y="2714"/>
                  </a:lnTo>
                  <a:lnTo>
                    <a:pt x="1622" y="2723"/>
                  </a:lnTo>
                  <a:lnTo>
                    <a:pt x="1609" y="2732"/>
                  </a:lnTo>
                  <a:lnTo>
                    <a:pt x="1597" y="2742"/>
                  </a:lnTo>
                  <a:lnTo>
                    <a:pt x="1584" y="2752"/>
                  </a:lnTo>
                  <a:lnTo>
                    <a:pt x="1573" y="2763"/>
                  </a:lnTo>
                  <a:lnTo>
                    <a:pt x="1562" y="2774"/>
                  </a:lnTo>
                  <a:lnTo>
                    <a:pt x="1553" y="2786"/>
                  </a:lnTo>
                  <a:lnTo>
                    <a:pt x="1543" y="2798"/>
                  </a:lnTo>
                  <a:lnTo>
                    <a:pt x="1534" y="2810"/>
                  </a:lnTo>
                  <a:lnTo>
                    <a:pt x="1525" y="2823"/>
                  </a:lnTo>
                  <a:lnTo>
                    <a:pt x="1517" y="2838"/>
                  </a:lnTo>
                  <a:lnTo>
                    <a:pt x="1511" y="2852"/>
                  </a:lnTo>
                  <a:lnTo>
                    <a:pt x="1504" y="2866"/>
                  </a:lnTo>
                  <a:lnTo>
                    <a:pt x="1498" y="2881"/>
                  </a:lnTo>
                  <a:lnTo>
                    <a:pt x="1493" y="2896"/>
                  </a:lnTo>
                  <a:lnTo>
                    <a:pt x="1489" y="2911"/>
                  </a:lnTo>
                  <a:lnTo>
                    <a:pt x="1484" y="2927"/>
                  </a:lnTo>
                  <a:lnTo>
                    <a:pt x="1482" y="2943"/>
                  </a:lnTo>
                  <a:lnTo>
                    <a:pt x="1480" y="2959"/>
                  </a:lnTo>
                  <a:lnTo>
                    <a:pt x="1479" y="2975"/>
                  </a:lnTo>
                  <a:lnTo>
                    <a:pt x="1478" y="2993"/>
                  </a:lnTo>
                  <a:lnTo>
                    <a:pt x="1479" y="3009"/>
                  </a:lnTo>
                  <a:lnTo>
                    <a:pt x="1480" y="3026"/>
                  </a:lnTo>
                  <a:lnTo>
                    <a:pt x="1482" y="3042"/>
                  </a:lnTo>
                  <a:lnTo>
                    <a:pt x="1484" y="3058"/>
                  </a:lnTo>
                  <a:lnTo>
                    <a:pt x="1489" y="3074"/>
                  </a:lnTo>
                  <a:lnTo>
                    <a:pt x="1493" y="3090"/>
                  </a:lnTo>
                  <a:lnTo>
                    <a:pt x="1498" y="3104"/>
                  </a:lnTo>
                  <a:lnTo>
                    <a:pt x="1504" y="3119"/>
                  </a:lnTo>
                  <a:lnTo>
                    <a:pt x="1511" y="3134"/>
                  </a:lnTo>
                  <a:lnTo>
                    <a:pt x="1517" y="3148"/>
                  </a:lnTo>
                  <a:lnTo>
                    <a:pt x="1525" y="3161"/>
                  </a:lnTo>
                  <a:lnTo>
                    <a:pt x="1534" y="3174"/>
                  </a:lnTo>
                  <a:lnTo>
                    <a:pt x="1543" y="3188"/>
                  </a:lnTo>
                  <a:lnTo>
                    <a:pt x="1553" y="3200"/>
                  </a:lnTo>
                  <a:lnTo>
                    <a:pt x="1562" y="3212"/>
                  </a:lnTo>
                  <a:lnTo>
                    <a:pt x="1573" y="3223"/>
                  </a:lnTo>
                  <a:lnTo>
                    <a:pt x="1584" y="3234"/>
                  </a:lnTo>
                  <a:lnTo>
                    <a:pt x="1597" y="3244"/>
                  </a:lnTo>
                  <a:lnTo>
                    <a:pt x="1609" y="3254"/>
                  </a:lnTo>
                  <a:lnTo>
                    <a:pt x="1622" y="3262"/>
                  </a:lnTo>
                  <a:lnTo>
                    <a:pt x="1635" y="3271"/>
                  </a:lnTo>
                  <a:lnTo>
                    <a:pt x="1648" y="3279"/>
                  </a:lnTo>
                  <a:lnTo>
                    <a:pt x="1663" y="3285"/>
                  </a:lnTo>
                  <a:lnTo>
                    <a:pt x="1677" y="3292"/>
                  </a:lnTo>
                  <a:lnTo>
                    <a:pt x="1691" y="3299"/>
                  </a:lnTo>
                  <a:lnTo>
                    <a:pt x="1707" y="3303"/>
                  </a:lnTo>
                  <a:lnTo>
                    <a:pt x="1722" y="3307"/>
                  </a:lnTo>
                  <a:lnTo>
                    <a:pt x="1737" y="3312"/>
                  </a:lnTo>
                  <a:lnTo>
                    <a:pt x="1754" y="3314"/>
                  </a:lnTo>
                  <a:lnTo>
                    <a:pt x="1770" y="3316"/>
                  </a:lnTo>
                  <a:lnTo>
                    <a:pt x="1787" y="3317"/>
                  </a:lnTo>
                  <a:lnTo>
                    <a:pt x="1803" y="3318"/>
                  </a:lnTo>
                  <a:lnTo>
                    <a:pt x="1820" y="3317"/>
                  </a:lnTo>
                  <a:lnTo>
                    <a:pt x="1836" y="3316"/>
                  </a:lnTo>
                  <a:lnTo>
                    <a:pt x="1853" y="3314"/>
                  </a:lnTo>
                  <a:lnTo>
                    <a:pt x="1869" y="3312"/>
                  </a:lnTo>
                  <a:lnTo>
                    <a:pt x="1885" y="3307"/>
                  </a:lnTo>
                  <a:lnTo>
                    <a:pt x="1900" y="3303"/>
                  </a:lnTo>
                  <a:lnTo>
                    <a:pt x="1916" y="3299"/>
                  </a:lnTo>
                  <a:lnTo>
                    <a:pt x="1930" y="3292"/>
                  </a:lnTo>
                  <a:lnTo>
                    <a:pt x="1944" y="3285"/>
                  </a:lnTo>
                  <a:lnTo>
                    <a:pt x="1958" y="3279"/>
                  </a:lnTo>
                  <a:lnTo>
                    <a:pt x="1972" y="3271"/>
                  </a:lnTo>
                  <a:lnTo>
                    <a:pt x="1985" y="3262"/>
                  </a:lnTo>
                  <a:lnTo>
                    <a:pt x="1998" y="3254"/>
                  </a:lnTo>
                  <a:lnTo>
                    <a:pt x="2010" y="3244"/>
                  </a:lnTo>
                  <a:lnTo>
                    <a:pt x="2022" y="3234"/>
                  </a:lnTo>
                  <a:lnTo>
                    <a:pt x="2033" y="3223"/>
                  </a:lnTo>
                  <a:lnTo>
                    <a:pt x="2044" y="3212"/>
                  </a:lnTo>
                  <a:lnTo>
                    <a:pt x="2054" y="3200"/>
                  </a:lnTo>
                  <a:lnTo>
                    <a:pt x="2064" y="3188"/>
                  </a:lnTo>
                  <a:lnTo>
                    <a:pt x="2074" y="3174"/>
                  </a:lnTo>
                  <a:lnTo>
                    <a:pt x="2082" y="3161"/>
                  </a:lnTo>
                  <a:lnTo>
                    <a:pt x="2089" y="3148"/>
                  </a:lnTo>
                  <a:lnTo>
                    <a:pt x="2097" y="3134"/>
                  </a:lnTo>
                  <a:lnTo>
                    <a:pt x="2104" y="3119"/>
                  </a:lnTo>
                  <a:lnTo>
                    <a:pt x="2109" y="3104"/>
                  </a:lnTo>
                  <a:lnTo>
                    <a:pt x="2115" y="3090"/>
                  </a:lnTo>
                  <a:lnTo>
                    <a:pt x="2119" y="3074"/>
                  </a:lnTo>
                  <a:lnTo>
                    <a:pt x="2122" y="3058"/>
                  </a:lnTo>
                  <a:lnTo>
                    <a:pt x="2126" y="3042"/>
                  </a:lnTo>
                  <a:lnTo>
                    <a:pt x="2128" y="3026"/>
                  </a:lnTo>
                  <a:lnTo>
                    <a:pt x="2129" y="3009"/>
                  </a:lnTo>
                  <a:lnTo>
                    <a:pt x="2129" y="2993"/>
                  </a:lnTo>
                  <a:close/>
                  <a:moveTo>
                    <a:pt x="3058" y="2136"/>
                  </a:moveTo>
                  <a:lnTo>
                    <a:pt x="3058" y="2136"/>
                  </a:lnTo>
                  <a:lnTo>
                    <a:pt x="3062" y="2142"/>
                  </a:lnTo>
                  <a:lnTo>
                    <a:pt x="3068" y="2149"/>
                  </a:lnTo>
                  <a:lnTo>
                    <a:pt x="3074" y="2155"/>
                  </a:lnTo>
                  <a:lnTo>
                    <a:pt x="3081" y="2160"/>
                  </a:lnTo>
                  <a:lnTo>
                    <a:pt x="3088" y="2163"/>
                  </a:lnTo>
                  <a:lnTo>
                    <a:pt x="3096" y="2167"/>
                  </a:lnTo>
                  <a:lnTo>
                    <a:pt x="3105" y="2168"/>
                  </a:lnTo>
                  <a:lnTo>
                    <a:pt x="3114" y="2169"/>
                  </a:lnTo>
                  <a:lnTo>
                    <a:pt x="3123" y="2168"/>
                  </a:lnTo>
                  <a:lnTo>
                    <a:pt x="3131" y="2167"/>
                  </a:lnTo>
                  <a:lnTo>
                    <a:pt x="3139" y="2164"/>
                  </a:lnTo>
                  <a:lnTo>
                    <a:pt x="3146" y="2161"/>
                  </a:lnTo>
                  <a:lnTo>
                    <a:pt x="3152" y="2158"/>
                  </a:lnTo>
                  <a:lnTo>
                    <a:pt x="3159" y="2152"/>
                  </a:lnTo>
                  <a:lnTo>
                    <a:pt x="3164" y="2147"/>
                  </a:lnTo>
                  <a:lnTo>
                    <a:pt x="3169" y="2140"/>
                  </a:lnTo>
                  <a:lnTo>
                    <a:pt x="3174" y="2134"/>
                  </a:lnTo>
                  <a:lnTo>
                    <a:pt x="3178" y="2125"/>
                  </a:lnTo>
                  <a:lnTo>
                    <a:pt x="3181" y="2115"/>
                  </a:lnTo>
                  <a:lnTo>
                    <a:pt x="3184" y="2104"/>
                  </a:lnTo>
                  <a:lnTo>
                    <a:pt x="3186" y="2092"/>
                  </a:lnTo>
                  <a:lnTo>
                    <a:pt x="3187" y="2080"/>
                  </a:lnTo>
                  <a:lnTo>
                    <a:pt x="3189" y="2050"/>
                  </a:lnTo>
                  <a:lnTo>
                    <a:pt x="3187" y="2026"/>
                  </a:lnTo>
                  <a:lnTo>
                    <a:pt x="3185" y="2004"/>
                  </a:lnTo>
                  <a:lnTo>
                    <a:pt x="3182" y="1994"/>
                  </a:lnTo>
                  <a:lnTo>
                    <a:pt x="3180" y="1984"/>
                  </a:lnTo>
                  <a:lnTo>
                    <a:pt x="3176" y="1974"/>
                  </a:lnTo>
                  <a:lnTo>
                    <a:pt x="3172" y="1966"/>
                  </a:lnTo>
                  <a:lnTo>
                    <a:pt x="3167" y="1959"/>
                  </a:lnTo>
                  <a:lnTo>
                    <a:pt x="3162" y="1952"/>
                  </a:lnTo>
                  <a:lnTo>
                    <a:pt x="3156" y="1947"/>
                  </a:lnTo>
                  <a:lnTo>
                    <a:pt x="3149" y="1941"/>
                  </a:lnTo>
                  <a:lnTo>
                    <a:pt x="3141" y="1937"/>
                  </a:lnTo>
                  <a:lnTo>
                    <a:pt x="3134" y="1935"/>
                  </a:lnTo>
                  <a:lnTo>
                    <a:pt x="3124" y="1932"/>
                  </a:lnTo>
                  <a:lnTo>
                    <a:pt x="3114" y="1932"/>
                  </a:lnTo>
                  <a:lnTo>
                    <a:pt x="3106" y="1932"/>
                  </a:lnTo>
                  <a:lnTo>
                    <a:pt x="3097" y="1933"/>
                  </a:lnTo>
                  <a:lnTo>
                    <a:pt x="3090" y="1936"/>
                  </a:lnTo>
                  <a:lnTo>
                    <a:pt x="3083" y="1939"/>
                  </a:lnTo>
                  <a:lnTo>
                    <a:pt x="3076" y="1943"/>
                  </a:lnTo>
                  <a:lnTo>
                    <a:pt x="3070" y="1948"/>
                  </a:lnTo>
                  <a:lnTo>
                    <a:pt x="3064" y="1954"/>
                  </a:lnTo>
                  <a:lnTo>
                    <a:pt x="3059" y="1961"/>
                  </a:lnTo>
                  <a:lnTo>
                    <a:pt x="3054" y="1969"/>
                  </a:lnTo>
                  <a:lnTo>
                    <a:pt x="3050" y="1977"/>
                  </a:lnTo>
                  <a:lnTo>
                    <a:pt x="3047" y="1986"/>
                  </a:lnTo>
                  <a:lnTo>
                    <a:pt x="3044" y="1997"/>
                  </a:lnTo>
                  <a:lnTo>
                    <a:pt x="3042" y="2009"/>
                  </a:lnTo>
                  <a:lnTo>
                    <a:pt x="3041" y="2021"/>
                  </a:lnTo>
                  <a:lnTo>
                    <a:pt x="3039" y="2050"/>
                  </a:lnTo>
                  <a:lnTo>
                    <a:pt x="3040" y="2075"/>
                  </a:lnTo>
                  <a:lnTo>
                    <a:pt x="3042" y="2086"/>
                  </a:lnTo>
                  <a:lnTo>
                    <a:pt x="3044" y="2098"/>
                  </a:lnTo>
                  <a:lnTo>
                    <a:pt x="3047" y="2108"/>
                  </a:lnTo>
                  <a:lnTo>
                    <a:pt x="3050" y="2118"/>
                  </a:lnTo>
                  <a:lnTo>
                    <a:pt x="3053" y="2127"/>
                  </a:lnTo>
                  <a:lnTo>
                    <a:pt x="3058" y="2136"/>
                  </a:lnTo>
                  <a:close/>
                  <a:moveTo>
                    <a:pt x="2779" y="2047"/>
                  </a:moveTo>
                  <a:lnTo>
                    <a:pt x="2779" y="2047"/>
                  </a:lnTo>
                  <a:lnTo>
                    <a:pt x="2788" y="2048"/>
                  </a:lnTo>
                  <a:lnTo>
                    <a:pt x="2794" y="2048"/>
                  </a:lnTo>
                  <a:lnTo>
                    <a:pt x="2807" y="2047"/>
                  </a:lnTo>
                  <a:lnTo>
                    <a:pt x="2820" y="2045"/>
                  </a:lnTo>
                  <a:lnTo>
                    <a:pt x="2832" y="2041"/>
                  </a:lnTo>
                  <a:lnTo>
                    <a:pt x="2843" y="2036"/>
                  </a:lnTo>
                  <a:lnTo>
                    <a:pt x="2849" y="2032"/>
                  </a:lnTo>
                  <a:lnTo>
                    <a:pt x="2853" y="2028"/>
                  </a:lnTo>
                  <a:lnTo>
                    <a:pt x="2856" y="2024"/>
                  </a:lnTo>
                  <a:lnTo>
                    <a:pt x="2860" y="2017"/>
                  </a:lnTo>
                  <a:lnTo>
                    <a:pt x="2863" y="2012"/>
                  </a:lnTo>
                  <a:lnTo>
                    <a:pt x="2864" y="2004"/>
                  </a:lnTo>
                  <a:lnTo>
                    <a:pt x="2865" y="1996"/>
                  </a:lnTo>
                  <a:lnTo>
                    <a:pt x="2866" y="1986"/>
                  </a:lnTo>
                  <a:lnTo>
                    <a:pt x="2865" y="1979"/>
                  </a:lnTo>
                  <a:lnTo>
                    <a:pt x="2864" y="1972"/>
                  </a:lnTo>
                  <a:lnTo>
                    <a:pt x="2863" y="1965"/>
                  </a:lnTo>
                  <a:lnTo>
                    <a:pt x="2860" y="1960"/>
                  </a:lnTo>
                  <a:lnTo>
                    <a:pt x="2853" y="1951"/>
                  </a:lnTo>
                  <a:lnTo>
                    <a:pt x="2850" y="1947"/>
                  </a:lnTo>
                  <a:lnTo>
                    <a:pt x="2844" y="1943"/>
                  </a:lnTo>
                  <a:lnTo>
                    <a:pt x="2834" y="1938"/>
                  </a:lnTo>
                  <a:lnTo>
                    <a:pt x="2823" y="1935"/>
                  </a:lnTo>
                  <a:lnTo>
                    <a:pt x="2810" y="1932"/>
                  </a:lnTo>
                  <a:lnTo>
                    <a:pt x="2798" y="1932"/>
                  </a:lnTo>
                  <a:lnTo>
                    <a:pt x="2779" y="1932"/>
                  </a:lnTo>
                  <a:lnTo>
                    <a:pt x="2765" y="1935"/>
                  </a:lnTo>
                  <a:lnTo>
                    <a:pt x="2765" y="2046"/>
                  </a:lnTo>
                  <a:lnTo>
                    <a:pt x="2770" y="2047"/>
                  </a:lnTo>
                  <a:lnTo>
                    <a:pt x="2779" y="2047"/>
                  </a:lnTo>
                  <a:close/>
                  <a:moveTo>
                    <a:pt x="7881" y="2533"/>
                  </a:moveTo>
                  <a:lnTo>
                    <a:pt x="7188" y="2533"/>
                  </a:lnTo>
                  <a:lnTo>
                    <a:pt x="7174" y="2513"/>
                  </a:lnTo>
                  <a:lnTo>
                    <a:pt x="7159" y="2493"/>
                  </a:lnTo>
                  <a:lnTo>
                    <a:pt x="7144" y="2475"/>
                  </a:lnTo>
                  <a:lnTo>
                    <a:pt x="7128" y="2456"/>
                  </a:lnTo>
                  <a:lnTo>
                    <a:pt x="7113" y="2438"/>
                  </a:lnTo>
                  <a:lnTo>
                    <a:pt x="7097" y="2421"/>
                  </a:lnTo>
                  <a:lnTo>
                    <a:pt x="7079" y="2404"/>
                  </a:lnTo>
                  <a:lnTo>
                    <a:pt x="7061" y="2388"/>
                  </a:lnTo>
                  <a:lnTo>
                    <a:pt x="7044" y="2371"/>
                  </a:lnTo>
                  <a:lnTo>
                    <a:pt x="7025" y="2356"/>
                  </a:lnTo>
                  <a:lnTo>
                    <a:pt x="7006" y="2342"/>
                  </a:lnTo>
                  <a:lnTo>
                    <a:pt x="6987" y="2327"/>
                  </a:lnTo>
                  <a:lnTo>
                    <a:pt x="6967" y="2313"/>
                  </a:lnTo>
                  <a:lnTo>
                    <a:pt x="6946" y="2300"/>
                  </a:lnTo>
                  <a:lnTo>
                    <a:pt x="6925" y="2288"/>
                  </a:lnTo>
                  <a:lnTo>
                    <a:pt x="6904" y="2276"/>
                  </a:lnTo>
                  <a:lnTo>
                    <a:pt x="6883" y="2265"/>
                  </a:lnTo>
                  <a:lnTo>
                    <a:pt x="6861" y="2254"/>
                  </a:lnTo>
                  <a:lnTo>
                    <a:pt x="6838" y="2244"/>
                  </a:lnTo>
                  <a:lnTo>
                    <a:pt x="6816" y="2235"/>
                  </a:lnTo>
                  <a:lnTo>
                    <a:pt x="6793" y="2226"/>
                  </a:lnTo>
                  <a:lnTo>
                    <a:pt x="6770" y="2218"/>
                  </a:lnTo>
                  <a:lnTo>
                    <a:pt x="6746" y="2211"/>
                  </a:lnTo>
                  <a:lnTo>
                    <a:pt x="6723" y="2204"/>
                  </a:lnTo>
                  <a:lnTo>
                    <a:pt x="6698" y="2199"/>
                  </a:lnTo>
                  <a:lnTo>
                    <a:pt x="6673" y="2193"/>
                  </a:lnTo>
                  <a:lnTo>
                    <a:pt x="6649" y="2189"/>
                  </a:lnTo>
                  <a:lnTo>
                    <a:pt x="6623" y="2185"/>
                  </a:lnTo>
                  <a:lnTo>
                    <a:pt x="6598" y="2182"/>
                  </a:lnTo>
                  <a:lnTo>
                    <a:pt x="6573" y="2180"/>
                  </a:lnTo>
                  <a:lnTo>
                    <a:pt x="6548" y="2179"/>
                  </a:lnTo>
                  <a:lnTo>
                    <a:pt x="6521" y="2179"/>
                  </a:lnTo>
                  <a:lnTo>
                    <a:pt x="6510" y="2179"/>
                  </a:lnTo>
                  <a:lnTo>
                    <a:pt x="6499" y="2180"/>
                  </a:lnTo>
                  <a:lnTo>
                    <a:pt x="6509" y="2145"/>
                  </a:lnTo>
                  <a:lnTo>
                    <a:pt x="6517" y="2111"/>
                  </a:lnTo>
                  <a:lnTo>
                    <a:pt x="6523" y="2074"/>
                  </a:lnTo>
                  <a:lnTo>
                    <a:pt x="6528" y="2039"/>
                  </a:lnTo>
                  <a:lnTo>
                    <a:pt x="6531" y="2004"/>
                  </a:lnTo>
                  <a:lnTo>
                    <a:pt x="6533" y="1970"/>
                  </a:lnTo>
                  <a:lnTo>
                    <a:pt x="6534" y="1936"/>
                  </a:lnTo>
                  <a:lnTo>
                    <a:pt x="6535" y="1902"/>
                  </a:lnTo>
                  <a:lnTo>
                    <a:pt x="6535" y="1585"/>
                  </a:lnTo>
                  <a:lnTo>
                    <a:pt x="6786" y="1340"/>
                  </a:lnTo>
                  <a:lnTo>
                    <a:pt x="6705" y="1294"/>
                  </a:lnTo>
                  <a:lnTo>
                    <a:pt x="6621" y="1248"/>
                  </a:lnTo>
                  <a:lnTo>
                    <a:pt x="6534" y="1202"/>
                  </a:lnTo>
                  <a:lnTo>
                    <a:pt x="6445" y="1156"/>
                  </a:lnTo>
                  <a:lnTo>
                    <a:pt x="6399" y="1133"/>
                  </a:lnTo>
                  <a:lnTo>
                    <a:pt x="6352" y="1109"/>
                  </a:lnTo>
                  <a:lnTo>
                    <a:pt x="6303" y="1087"/>
                  </a:lnTo>
                  <a:lnTo>
                    <a:pt x="6254" y="1065"/>
                  </a:lnTo>
                  <a:lnTo>
                    <a:pt x="6203" y="1044"/>
                  </a:lnTo>
                  <a:lnTo>
                    <a:pt x="6151" y="1024"/>
                  </a:lnTo>
                  <a:lnTo>
                    <a:pt x="6098" y="1003"/>
                  </a:lnTo>
                  <a:lnTo>
                    <a:pt x="6043" y="983"/>
                  </a:lnTo>
                  <a:lnTo>
                    <a:pt x="5986" y="963"/>
                  </a:lnTo>
                  <a:lnTo>
                    <a:pt x="5928" y="944"/>
                  </a:lnTo>
                  <a:lnTo>
                    <a:pt x="5869" y="927"/>
                  </a:lnTo>
                  <a:lnTo>
                    <a:pt x="5807" y="909"/>
                  </a:lnTo>
                  <a:lnTo>
                    <a:pt x="5743" y="893"/>
                  </a:lnTo>
                  <a:lnTo>
                    <a:pt x="5678" y="877"/>
                  </a:lnTo>
                  <a:lnTo>
                    <a:pt x="5610" y="863"/>
                  </a:lnTo>
                  <a:lnTo>
                    <a:pt x="5541" y="849"/>
                  </a:lnTo>
                  <a:lnTo>
                    <a:pt x="5469" y="837"/>
                  </a:lnTo>
                  <a:lnTo>
                    <a:pt x="5396" y="824"/>
                  </a:lnTo>
                  <a:lnTo>
                    <a:pt x="5320" y="815"/>
                  </a:lnTo>
                  <a:lnTo>
                    <a:pt x="5240" y="805"/>
                  </a:lnTo>
                  <a:lnTo>
                    <a:pt x="5159" y="797"/>
                  </a:lnTo>
                  <a:lnTo>
                    <a:pt x="5075" y="789"/>
                  </a:lnTo>
                  <a:lnTo>
                    <a:pt x="4990" y="784"/>
                  </a:lnTo>
                  <a:lnTo>
                    <a:pt x="4901" y="779"/>
                  </a:lnTo>
                  <a:lnTo>
                    <a:pt x="4901" y="1609"/>
                  </a:lnTo>
                  <a:lnTo>
                    <a:pt x="6304" y="1609"/>
                  </a:lnTo>
                  <a:lnTo>
                    <a:pt x="6304" y="1902"/>
                  </a:lnTo>
                  <a:lnTo>
                    <a:pt x="6304" y="1935"/>
                  </a:lnTo>
                  <a:lnTo>
                    <a:pt x="6303" y="1965"/>
                  </a:lnTo>
                  <a:lnTo>
                    <a:pt x="6301" y="1995"/>
                  </a:lnTo>
                  <a:lnTo>
                    <a:pt x="6298" y="2023"/>
                  </a:lnTo>
                  <a:lnTo>
                    <a:pt x="6293" y="2049"/>
                  </a:lnTo>
                  <a:lnTo>
                    <a:pt x="6289" y="2074"/>
                  </a:lnTo>
                  <a:lnTo>
                    <a:pt x="6282" y="2098"/>
                  </a:lnTo>
                  <a:lnTo>
                    <a:pt x="6276" y="2120"/>
                  </a:lnTo>
                  <a:lnTo>
                    <a:pt x="6268" y="2141"/>
                  </a:lnTo>
                  <a:lnTo>
                    <a:pt x="6258" y="2161"/>
                  </a:lnTo>
                  <a:lnTo>
                    <a:pt x="6248" y="2180"/>
                  </a:lnTo>
                  <a:lnTo>
                    <a:pt x="6237" y="2197"/>
                  </a:lnTo>
                  <a:lnTo>
                    <a:pt x="6225" y="2213"/>
                  </a:lnTo>
                  <a:lnTo>
                    <a:pt x="6211" y="2228"/>
                  </a:lnTo>
                  <a:lnTo>
                    <a:pt x="6197" y="2243"/>
                  </a:lnTo>
                  <a:lnTo>
                    <a:pt x="6180" y="2256"/>
                  </a:lnTo>
                  <a:lnTo>
                    <a:pt x="6156" y="2268"/>
                  </a:lnTo>
                  <a:lnTo>
                    <a:pt x="6132" y="2281"/>
                  </a:lnTo>
                  <a:lnTo>
                    <a:pt x="6109" y="2294"/>
                  </a:lnTo>
                  <a:lnTo>
                    <a:pt x="6085" y="2309"/>
                  </a:lnTo>
                  <a:lnTo>
                    <a:pt x="6063" y="2324"/>
                  </a:lnTo>
                  <a:lnTo>
                    <a:pt x="6041" y="2339"/>
                  </a:lnTo>
                  <a:lnTo>
                    <a:pt x="6019" y="2356"/>
                  </a:lnTo>
                  <a:lnTo>
                    <a:pt x="6000" y="2373"/>
                  </a:lnTo>
                  <a:lnTo>
                    <a:pt x="5979" y="2391"/>
                  </a:lnTo>
                  <a:lnTo>
                    <a:pt x="5959" y="2410"/>
                  </a:lnTo>
                  <a:lnTo>
                    <a:pt x="5940" y="2428"/>
                  </a:lnTo>
                  <a:lnTo>
                    <a:pt x="5923" y="2448"/>
                  </a:lnTo>
                  <a:lnTo>
                    <a:pt x="5905" y="2468"/>
                  </a:lnTo>
                  <a:lnTo>
                    <a:pt x="5887" y="2489"/>
                  </a:lnTo>
                  <a:lnTo>
                    <a:pt x="5871" y="2511"/>
                  </a:lnTo>
                  <a:lnTo>
                    <a:pt x="5856" y="2533"/>
                  </a:lnTo>
                  <a:lnTo>
                    <a:pt x="4600" y="2533"/>
                  </a:lnTo>
                  <a:lnTo>
                    <a:pt x="4601" y="777"/>
                  </a:lnTo>
                  <a:lnTo>
                    <a:pt x="4534" y="779"/>
                  </a:lnTo>
                  <a:lnTo>
                    <a:pt x="4467" y="783"/>
                  </a:lnTo>
                  <a:lnTo>
                    <a:pt x="4401" y="788"/>
                  </a:lnTo>
                  <a:lnTo>
                    <a:pt x="4335" y="796"/>
                  </a:lnTo>
                  <a:lnTo>
                    <a:pt x="4270" y="805"/>
                  </a:lnTo>
                  <a:lnTo>
                    <a:pt x="4204" y="815"/>
                  </a:lnTo>
                  <a:lnTo>
                    <a:pt x="4139" y="826"/>
                  </a:lnTo>
                  <a:lnTo>
                    <a:pt x="4075" y="839"/>
                  </a:lnTo>
                  <a:lnTo>
                    <a:pt x="4010" y="853"/>
                  </a:lnTo>
                  <a:lnTo>
                    <a:pt x="3947" y="868"/>
                  </a:lnTo>
                  <a:lnTo>
                    <a:pt x="3883" y="885"/>
                  </a:lnTo>
                  <a:lnTo>
                    <a:pt x="3819" y="903"/>
                  </a:lnTo>
                  <a:lnTo>
                    <a:pt x="3756" y="922"/>
                  </a:lnTo>
                  <a:lnTo>
                    <a:pt x="3692" y="942"/>
                  </a:lnTo>
                  <a:lnTo>
                    <a:pt x="3629" y="964"/>
                  </a:lnTo>
                  <a:lnTo>
                    <a:pt x="3566" y="986"/>
                  </a:lnTo>
                  <a:lnTo>
                    <a:pt x="3502" y="1010"/>
                  </a:lnTo>
                  <a:lnTo>
                    <a:pt x="3439" y="1035"/>
                  </a:lnTo>
                  <a:lnTo>
                    <a:pt x="3377" y="1060"/>
                  </a:lnTo>
                  <a:lnTo>
                    <a:pt x="3313" y="1086"/>
                  </a:lnTo>
                  <a:lnTo>
                    <a:pt x="3250" y="1114"/>
                  </a:lnTo>
                  <a:lnTo>
                    <a:pt x="3186" y="1141"/>
                  </a:lnTo>
                  <a:lnTo>
                    <a:pt x="3123" y="1171"/>
                  </a:lnTo>
                  <a:lnTo>
                    <a:pt x="3060" y="1201"/>
                  </a:lnTo>
                  <a:lnTo>
                    <a:pt x="2931" y="1262"/>
                  </a:lnTo>
                  <a:lnTo>
                    <a:pt x="2803" y="1326"/>
                  </a:lnTo>
                  <a:lnTo>
                    <a:pt x="2674" y="1393"/>
                  </a:lnTo>
                  <a:lnTo>
                    <a:pt x="2543" y="1463"/>
                  </a:lnTo>
                  <a:lnTo>
                    <a:pt x="2543" y="1486"/>
                  </a:lnTo>
                  <a:lnTo>
                    <a:pt x="2543" y="1498"/>
                  </a:lnTo>
                  <a:lnTo>
                    <a:pt x="2544" y="1510"/>
                  </a:lnTo>
                  <a:lnTo>
                    <a:pt x="2546" y="1522"/>
                  </a:lnTo>
                  <a:lnTo>
                    <a:pt x="2550" y="1534"/>
                  </a:lnTo>
                  <a:lnTo>
                    <a:pt x="2555" y="1546"/>
                  </a:lnTo>
                  <a:lnTo>
                    <a:pt x="2561" y="1557"/>
                  </a:lnTo>
                  <a:lnTo>
                    <a:pt x="2571" y="1568"/>
                  </a:lnTo>
                  <a:lnTo>
                    <a:pt x="2582" y="1578"/>
                  </a:lnTo>
                  <a:lnTo>
                    <a:pt x="2597" y="1586"/>
                  </a:lnTo>
                  <a:lnTo>
                    <a:pt x="2613" y="1593"/>
                  </a:lnTo>
                  <a:lnTo>
                    <a:pt x="2633" y="1600"/>
                  </a:lnTo>
                  <a:lnTo>
                    <a:pt x="2657" y="1604"/>
                  </a:lnTo>
                  <a:lnTo>
                    <a:pt x="2685" y="1608"/>
                  </a:lnTo>
                  <a:lnTo>
                    <a:pt x="2717" y="1608"/>
                  </a:lnTo>
                  <a:lnTo>
                    <a:pt x="4370" y="1609"/>
                  </a:lnTo>
                  <a:lnTo>
                    <a:pt x="4370" y="2533"/>
                  </a:lnTo>
                  <a:lnTo>
                    <a:pt x="2468" y="2533"/>
                  </a:lnTo>
                  <a:lnTo>
                    <a:pt x="2454" y="2513"/>
                  </a:lnTo>
                  <a:lnTo>
                    <a:pt x="2439" y="2493"/>
                  </a:lnTo>
                  <a:lnTo>
                    <a:pt x="2425" y="2475"/>
                  </a:lnTo>
                  <a:lnTo>
                    <a:pt x="2408" y="2456"/>
                  </a:lnTo>
                  <a:lnTo>
                    <a:pt x="2393" y="2438"/>
                  </a:lnTo>
                  <a:lnTo>
                    <a:pt x="2377" y="2421"/>
                  </a:lnTo>
                  <a:lnTo>
                    <a:pt x="2359" y="2404"/>
                  </a:lnTo>
                  <a:lnTo>
                    <a:pt x="2341" y="2388"/>
                  </a:lnTo>
                  <a:lnTo>
                    <a:pt x="2324" y="2371"/>
                  </a:lnTo>
                  <a:lnTo>
                    <a:pt x="2305" y="2356"/>
                  </a:lnTo>
                  <a:lnTo>
                    <a:pt x="2286" y="2342"/>
                  </a:lnTo>
                  <a:lnTo>
                    <a:pt x="2267" y="2327"/>
                  </a:lnTo>
                  <a:lnTo>
                    <a:pt x="2247" y="2313"/>
                  </a:lnTo>
                  <a:lnTo>
                    <a:pt x="2226" y="2300"/>
                  </a:lnTo>
                  <a:lnTo>
                    <a:pt x="2206" y="2288"/>
                  </a:lnTo>
                  <a:lnTo>
                    <a:pt x="2184" y="2276"/>
                  </a:lnTo>
                  <a:lnTo>
                    <a:pt x="2163" y="2265"/>
                  </a:lnTo>
                  <a:lnTo>
                    <a:pt x="2141" y="2254"/>
                  </a:lnTo>
                  <a:lnTo>
                    <a:pt x="2119" y="2244"/>
                  </a:lnTo>
                  <a:lnTo>
                    <a:pt x="2096" y="2235"/>
                  </a:lnTo>
                  <a:lnTo>
                    <a:pt x="2073" y="2226"/>
                  </a:lnTo>
                  <a:lnTo>
                    <a:pt x="2050" y="2218"/>
                  </a:lnTo>
                  <a:lnTo>
                    <a:pt x="2027" y="2211"/>
                  </a:lnTo>
                  <a:lnTo>
                    <a:pt x="2003" y="2204"/>
                  </a:lnTo>
                  <a:lnTo>
                    <a:pt x="1978" y="2199"/>
                  </a:lnTo>
                  <a:lnTo>
                    <a:pt x="1954" y="2193"/>
                  </a:lnTo>
                  <a:lnTo>
                    <a:pt x="1929" y="2189"/>
                  </a:lnTo>
                  <a:lnTo>
                    <a:pt x="1905" y="2185"/>
                  </a:lnTo>
                  <a:lnTo>
                    <a:pt x="1879" y="2182"/>
                  </a:lnTo>
                  <a:lnTo>
                    <a:pt x="1854" y="2180"/>
                  </a:lnTo>
                  <a:lnTo>
                    <a:pt x="1828" y="2179"/>
                  </a:lnTo>
                  <a:lnTo>
                    <a:pt x="1802" y="2179"/>
                  </a:lnTo>
                  <a:lnTo>
                    <a:pt x="1776" y="2179"/>
                  </a:lnTo>
                  <a:lnTo>
                    <a:pt x="1751" y="2180"/>
                  </a:lnTo>
                  <a:lnTo>
                    <a:pt x="1725" y="2182"/>
                  </a:lnTo>
                  <a:lnTo>
                    <a:pt x="1700" y="2185"/>
                  </a:lnTo>
                  <a:lnTo>
                    <a:pt x="1675" y="2189"/>
                  </a:lnTo>
                  <a:lnTo>
                    <a:pt x="1650" y="2193"/>
                  </a:lnTo>
                  <a:lnTo>
                    <a:pt x="1626" y="2199"/>
                  </a:lnTo>
                  <a:lnTo>
                    <a:pt x="1602" y="2204"/>
                  </a:lnTo>
                  <a:lnTo>
                    <a:pt x="1578" y="2211"/>
                  </a:lnTo>
                  <a:lnTo>
                    <a:pt x="1554" y="2218"/>
                  </a:lnTo>
                  <a:lnTo>
                    <a:pt x="1531" y="2226"/>
                  </a:lnTo>
                  <a:lnTo>
                    <a:pt x="1507" y="2235"/>
                  </a:lnTo>
                  <a:lnTo>
                    <a:pt x="1485" y="2244"/>
                  </a:lnTo>
                  <a:lnTo>
                    <a:pt x="1463" y="2254"/>
                  </a:lnTo>
                  <a:lnTo>
                    <a:pt x="1441" y="2265"/>
                  </a:lnTo>
                  <a:lnTo>
                    <a:pt x="1419" y="2276"/>
                  </a:lnTo>
                  <a:lnTo>
                    <a:pt x="1398" y="2288"/>
                  </a:lnTo>
                  <a:lnTo>
                    <a:pt x="1378" y="2300"/>
                  </a:lnTo>
                  <a:lnTo>
                    <a:pt x="1358" y="2313"/>
                  </a:lnTo>
                  <a:lnTo>
                    <a:pt x="1337" y="2327"/>
                  </a:lnTo>
                  <a:lnTo>
                    <a:pt x="1318" y="2342"/>
                  </a:lnTo>
                  <a:lnTo>
                    <a:pt x="1298" y="2356"/>
                  </a:lnTo>
                  <a:lnTo>
                    <a:pt x="1281" y="2371"/>
                  </a:lnTo>
                  <a:lnTo>
                    <a:pt x="1262" y="2388"/>
                  </a:lnTo>
                  <a:lnTo>
                    <a:pt x="1244" y="2404"/>
                  </a:lnTo>
                  <a:lnTo>
                    <a:pt x="1228" y="2421"/>
                  </a:lnTo>
                  <a:lnTo>
                    <a:pt x="1211" y="2438"/>
                  </a:lnTo>
                  <a:lnTo>
                    <a:pt x="1195" y="2456"/>
                  </a:lnTo>
                  <a:lnTo>
                    <a:pt x="1180" y="2475"/>
                  </a:lnTo>
                  <a:lnTo>
                    <a:pt x="1164" y="2493"/>
                  </a:lnTo>
                  <a:lnTo>
                    <a:pt x="1150" y="2513"/>
                  </a:lnTo>
                  <a:lnTo>
                    <a:pt x="1137" y="2533"/>
                  </a:lnTo>
                  <a:lnTo>
                    <a:pt x="0" y="2533"/>
                  </a:lnTo>
                  <a:lnTo>
                    <a:pt x="0" y="2409"/>
                  </a:lnTo>
                  <a:lnTo>
                    <a:pt x="1" y="2391"/>
                  </a:lnTo>
                  <a:lnTo>
                    <a:pt x="2" y="2373"/>
                  </a:lnTo>
                  <a:lnTo>
                    <a:pt x="6" y="2355"/>
                  </a:lnTo>
                  <a:lnTo>
                    <a:pt x="9" y="2336"/>
                  </a:lnTo>
                  <a:lnTo>
                    <a:pt x="14" y="2317"/>
                  </a:lnTo>
                  <a:lnTo>
                    <a:pt x="20" y="2298"/>
                  </a:lnTo>
                  <a:lnTo>
                    <a:pt x="26" y="2277"/>
                  </a:lnTo>
                  <a:lnTo>
                    <a:pt x="34" y="2257"/>
                  </a:lnTo>
                  <a:lnTo>
                    <a:pt x="43" y="2236"/>
                  </a:lnTo>
                  <a:lnTo>
                    <a:pt x="53" y="2215"/>
                  </a:lnTo>
                  <a:lnTo>
                    <a:pt x="63" y="2194"/>
                  </a:lnTo>
                  <a:lnTo>
                    <a:pt x="74" y="2173"/>
                  </a:lnTo>
                  <a:lnTo>
                    <a:pt x="86" y="2151"/>
                  </a:lnTo>
                  <a:lnTo>
                    <a:pt x="99" y="2130"/>
                  </a:lnTo>
                  <a:lnTo>
                    <a:pt x="112" y="2109"/>
                  </a:lnTo>
                  <a:lnTo>
                    <a:pt x="127" y="2089"/>
                  </a:lnTo>
                  <a:lnTo>
                    <a:pt x="141" y="2069"/>
                  </a:lnTo>
                  <a:lnTo>
                    <a:pt x="156" y="2048"/>
                  </a:lnTo>
                  <a:lnTo>
                    <a:pt x="172" y="2028"/>
                  </a:lnTo>
                  <a:lnTo>
                    <a:pt x="188" y="2008"/>
                  </a:lnTo>
                  <a:lnTo>
                    <a:pt x="206" y="1990"/>
                  </a:lnTo>
                  <a:lnTo>
                    <a:pt x="222" y="1971"/>
                  </a:lnTo>
                  <a:lnTo>
                    <a:pt x="241" y="1953"/>
                  </a:lnTo>
                  <a:lnTo>
                    <a:pt x="259" y="1937"/>
                  </a:lnTo>
                  <a:lnTo>
                    <a:pt x="277" y="1920"/>
                  </a:lnTo>
                  <a:lnTo>
                    <a:pt x="296" y="1904"/>
                  </a:lnTo>
                  <a:lnTo>
                    <a:pt x="316" y="1889"/>
                  </a:lnTo>
                  <a:lnTo>
                    <a:pt x="336" y="1875"/>
                  </a:lnTo>
                  <a:lnTo>
                    <a:pt x="355" y="1863"/>
                  </a:lnTo>
                  <a:lnTo>
                    <a:pt x="375" y="1851"/>
                  </a:lnTo>
                  <a:lnTo>
                    <a:pt x="395" y="1840"/>
                  </a:lnTo>
                  <a:lnTo>
                    <a:pt x="416" y="1830"/>
                  </a:lnTo>
                  <a:lnTo>
                    <a:pt x="456" y="1813"/>
                  </a:lnTo>
                  <a:lnTo>
                    <a:pt x="496" y="1796"/>
                  </a:lnTo>
                  <a:lnTo>
                    <a:pt x="581" y="1764"/>
                  </a:lnTo>
                  <a:lnTo>
                    <a:pt x="668" y="1733"/>
                  </a:lnTo>
                  <a:lnTo>
                    <a:pt x="758" y="1703"/>
                  </a:lnTo>
                  <a:lnTo>
                    <a:pt x="853" y="1675"/>
                  </a:lnTo>
                  <a:lnTo>
                    <a:pt x="950" y="1647"/>
                  </a:lnTo>
                  <a:lnTo>
                    <a:pt x="1050" y="1620"/>
                  </a:lnTo>
                  <a:lnTo>
                    <a:pt x="1153" y="1592"/>
                  </a:lnTo>
                  <a:lnTo>
                    <a:pt x="1260" y="1566"/>
                  </a:lnTo>
                  <a:lnTo>
                    <a:pt x="1371" y="1538"/>
                  </a:lnTo>
                  <a:lnTo>
                    <a:pt x="1601" y="1482"/>
                  </a:lnTo>
                  <a:lnTo>
                    <a:pt x="1846" y="1422"/>
                  </a:lnTo>
                  <a:lnTo>
                    <a:pt x="1974" y="1390"/>
                  </a:lnTo>
                  <a:lnTo>
                    <a:pt x="2105" y="1357"/>
                  </a:lnTo>
                  <a:lnTo>
                    <a:pt x="2250" y="1277"/>
                  </a:lnTo>
                  <a:lnTo>
                    <a:pt x="2395" y="1197"/>
                  </a:lnTo>
                  <a:lnTo>
                    <a:pt x="2543" y="1119"/>
                  </a:lnTo>
                  <a:lnTo>
                    <a:pt x="2691" y="1042"/>
                  </a:lnTo>
                  <a:lnTo>
                    <a:pt x="2766" y="1005"/>
                  </a:lnTo>
                  <a:lnTo>
                    <a:pt x="2841" y="969"/>
                  </a:lnTo>
                  <a:lnTo>
                    <a:pt x="2916" y="932"/>
                  </a:lnTo>
                  <a:lnTo>
                    <a:pt x="2992" y="897"/>
                  </a:lnTo>
                  <a:lnTo>
                    <a:pt x="3068" y="863"/>
                  </a:lnTo>
                  <a:lnTo>
                    <a:pt x="3143" y="829"/>
                  </a:lnTo>
                  <a:lnTo>
                    <a:pt x="3220" y="797"/>
                  </a:lnTo>
                  <a:lnTo>
                    <a:pt x="3297" y="766"/>
                  </a:lnTo>
                  <a:lnTo>
                    <a:pt x="3376" y="735"/>
                  </a:lnTo>
                  <a:lnTo>
                    <a:pt x="3454" y="707"/>
                  </a:lnTo>
                  <a:lnTo>
                    <a:pt x="3532" y="679"/>
                  </a:lnTo>
                  <a:lnTo>
                    <a:pt x="3611" y="654"/>
                  </a:lnTo>
                  <a:lnTo>
                    <a:pt x="3690" y="629"/>
                  </a:lnTo>
                  <a:lnTo>
                    <a:pt x="3771" y="606"/>
                  </a:lnTo>
                  <a:lnTo>
                    <a:pt x="3851" y="585"/>
                  </a:lnTo>
                  <a:lnTo>
                    <a:pt x="3932" y="565"/>
                  </a:lnTo>
                  <a:lnTo>
                    <a:pt x="4014" y="547"/>
                  </a:lnTo>
                  <a:lnTo>
                    <a:pt x="4095" y="531"/>
                  </a:lnTo>
                  <a:lnTo>
                    <a:pt x="4178" y="516"/>
                  </a:lnTo>
                  <a:lnTo>
                    <a:pt x="4261" y="504"/>
                  </a:lnTo>
                  <a:lnTo>
                    <a:pt x="4345" y="494"/>
                  </a:lnTo>
                  <a:lnTo>
                    <a:pt x="4429" y="487"/>
                  </a:lnTo>
                  <a:lnTo>
                    <a:pt x="4513" y="480"/>
                  </a:lnTo>
                  <a:lnTo>
                    <a:pt x="4599" y="477"/>
                  </a:lnTo>
                  <a:lnTo>
                    <a:pt x="4656" y="476"/>
                  </a:lnTo>
                  <a:lnTo>
                    <a:pt x="4713" y="477"/>
                  </a:lnTo>
                  <a:lnTo>
                    <a:pt x="4771" y="477"/>
                  </a:lnTo>
                  <a:lnTo>
                    <a:pt x="4827" y="479"/>
                  </a:lnTo>
                  <a:lnTo>
                    <a:pt x="4937" y="483"/>
                  </a:lnTo>
                  <a:lnTo>
                    <a:pt x="5038" y="489"/>
                  </a:lnTo>
                  <a:lnTo>
                    <a:pt x="5125" y="494"/>
                  </a:lnTo>
                  <a:lnTo>
                    <a:pt x="5192" y="500"/>
                  </a:lnTo>
                  <a:lnTo>
                    <a:pt x="5253" y="505"/>
                  </a:lnTo>
                  <a:lnTo>
                    <a:pt x="5335" y="515"/>
                  </a:lnTo>
                  <a:lnTo>
                    <a:pt x="5415" y="525"/>
                  </a:lnTo>
                  <a:lnTo>
                    <a:pt x="5494" y="537"/>
                  </a:lnTo>
                  <a:lnTo>
                    <a:pt x="5568" y="551"/>
                  </a:lnTo>
                  <a:lnTo>
                    <a:pt x="5642" y="564"/>
                  </a:lnTo>
                  <a:lnTo>
                    <a:pt x="5714" y="578"/>
                  </a:lnTo>
                  <a:lnTo>
                    <a:pt x="5782" y="595"/>
                  </a:lnTo>
                  <a:lnTo>
                    <a:pt x="5849" y="611"/>
                  </a:lnTo>
                  <a:lnTo>
                    <a:pt x="5915" y="628"/>
                  </a:lnTo>
                  <a:lnTo>
                    <a:pt x="5978" y="646"/>
                  </a:lnTo>
                  <a:lnTo>
                    <a:pt x="6039" y="665"/>
                  </a:lnTo>
                  <a:lnTo>
                    <a:pt x="6099" y="684"/>
                  </a:lnTo>
                  <a:lnTo>
                    <a:pt x="6157" y="705"/>
                  </a:lnTo>
                  <a:lnTo>
                    <a:pt x="6213" y="724"/>
                  </a:lnTo>
                  <a:lnTo>
                    <a:pt x="6268" y="745"/>
                  </a:lnTo>
                  <a:lnTo>
                    <a:pt x="6321" y="767"/>
                  </a:lnTo>
                  <a:lnTo>
                    <a:pt x="6374" y="789"/>
                  </a:lnTo>
                  <a:lnTo>
                    <a:pt x="6424" y="811"/>
                  </a:lnTo>
                  <a:lnTo>
                    <a:pt x="6473" y="834"/>
                  </a:lnTo>
                  <a:lnTo>
                    <a:pt x="6521" y="856"/>
                  </a:lnTo>
                  <a:lnTo>
                    <a:pt x="6614" y="903"/>
                  </a:lnTo>
                  <a:lnTo>
                    <a:pt x="6702" y="949"/>
                  </a:lnTo>
                  <a:lnTo>
                    <a:pt x="6786" y="996"/>
                  </a:lnTo>
                  <a:lnTo>
                    <a:pt x="6868" y="1041"/>
                  </a:lnTo>
                  <a:lnTo>
                    <a:pt x="7023" y="1130"/>
                  </a:lnTo>
                  <a:lnTo>
                    <a:pt x="7224" y="1247"/>
                  </a:lnTo>
                  <a:lnTo>
                    <a:pt x="7377" y="1335"/>
                  </a:lnTo>
                  <a:lnTo>
                    <a:pt x="7489" y="1335"/>
                  </a:lnTo>
                  <a:lnTo>
                    <a:pt x="7511" y="1336"/>
                  </a:lnTo>
                  <a:lnTo>
                    <a:pt x="7533" y="1337"/>
                  </a:lnTo>
                  <a:lnTo>
                    <a:pt x="7554" y="1339"/>
                  </a:lnTo>
                  <a:lnTo>
                    <a:pt x="7574" y="1342"/>
                  </a:lnTo>
                  <a:lnTo>
                    <a:pt x="7595" y="1345"/>
                  </a:lnTo>
                  <a:lnTo>
                    <a:pt x="7614" y="1349"/>
                  </a:lnTo>
                  <a:lnTo>
                    <a:pt x="7632" y="1355"/>
                  </a:lnTo>
                  <a:lnTo>
                    <a:pt x="7651" y="1360"/>
                  </a:lnTo>
                  <a:lnTo>
                    <a:pt x="7669" y="1367"/>
                  </a:lnTo>
                  <a:lnTo>
                    <a:pt x="7686" y="1375"/>
                  </a:lnTo>
                  <a:lnTo>
                    <a:pt x="7703" y="1382"/>
                  </a:lnTo>
                  <a:lnTo>
                    <a:pt x="7718" y="1391"/>
                  </a:lnTo>
                  <a:lnTo>
                    <a:pt x="7734" y="1400"/>
                  </a:lnTo>
                  <a:lnTo>
                    <a:pt x="7748" y="1411"/>
                  </a:lnTo>
                  <a:lnTo>
                    <a:pt x="7761" y="1422"/>
                  </a:lnTo>
                  <a:lnTo>
                    <a:pt x="7774" y="1433"/>
                  </a:lnTo>
                  <a:lnTo>
                    <a:pt x="7788" y="1445"/>
                  </a:lnTo>
                  <a:lnTo>
                    <a:pt x="7799" y="1458"/>
                  </a:lnTo>
                  <a:lnTo>
                    <a:pt x="7810" y="1471"/>
                  </a:lnTo>
                  <a:lnTo>
                    <a:pt x="7819" y="1486"/>
                  </a:lnTo>
                  <a:lnTo>
                    <a:pt x="7829" y="1501"/>
                  </a:lnTo>
                  <a:lnTo>
                    <a:pt x="7838" y="1516"/>
                  </a:lnTo>
                  <a:lnTo>
                    <a:pt x="7846" y="1532"/>
                  </a:lnTo>
                  <a:lnTo>
                    <a:pt x="7854" y="1549"/>
                  </a:lnTo>
                  <a:lnTo>
                    <a:pt x="7859" y="1567"/>
                  </a:lnTo>
                  <a:lnTo>
                    <a:pt x="7865" y="1585"/>
                  </a:lnTo>
                  <a:lnTo>
                    <a:pt x="7870" y="1603"/>
                  </a:lnTo>
                  <a:lnTo>
                    <a:pt x="7873" y="1622"/>
                  </a:lnTo>
                  <a:lnTo>
                    <a:pt x="7877" y="1643"/>
                  </a:lnTo>
                  <a:lnTo>
                    <a:pt x="7879" y="1663"/>
                  </a:lnTo>
                  <a:lnTo>
                    <a:pt x="7880" y="1684"/>
                  </a:lnTo>
                  <a:lnTo>
                    <a:pt x="7881" y="1706"/>
                  </a:lnTo>
                  <a:lnTo>
                    <a:pt x="7881" y="2533"/>
                  </a:lnTo>
                  <a:close/>
                  <a:moveTo>
                    <a:pt x="1147" y="1976"/>
                  </a:moveTo>
                  <a:lnTo>
                    <a:pt x="1147" y="1976"/>
                  </a:lnTo>
                  <a:lnTo>
                    <a:pt x="482" y="1976"/>
                  </a:lnTo>
                  <a:lnTo>
                    <a:pt x="465" y="1985"/>
                  </a:lnTo>
                  <a:lnTo>
                    <a:pt x="449" y="1994"/>
                  </a:lnTo>
                  <a:lnTo>
                    <a:pt x="434" y="2004"/>
                  </a:lnTo>
                  <a:lnTo>
                    <a:pt x="417" y="2016"/>
                  </a:lnTo>
                  <a:lnTo>
                    <a:pt x="401" y="2028"/>
                  </a:lnTo>
                  <a:lnTo>
                    <a:pt x="385" y="2041"/>
                  </a:lnTo>
                  <a:lnTo>
                    <a:pt x="370" y="2056"/>
                  </a:lnTo>
                  <a:lnTo>
                    <a:pt x="354" y="2070"/>
                  </a:lnTo>
                  <a:lnTo>
                    <a:pt x="325" y="2102"/>
                  </a:lnTo>
                  <a:lnTo>
                    <a:pt x="297" y="2135"/>
                  </a:lnTo>
                  <a:lnTo>
                    <a:pt x="271" y="2169"/>
                  </a:lnTo>
                  <a:lnTo>
                    <a:pt x="247" y="2203"/>
                  </a:lnTo>
                  <a:lnTo>
                    <a:pt x="540" y="2203"/>
                  </a:lnTo>
                  <a:lnTo>
                    <a:pt x="640" y="2203"/>
                  </a:lnTo>
                  <a:lnTo>
                    <a:pt x="731" y="2201"/>
                  </a:lnTo>
                  <a:lnTo>
                    <a:pt x="771" y="2200"/>
                  </a:lnTo>
                  <a:lnTo>
                    <a:pt x="810" y="2196"/>
                  </a:lnTo>
                  <a:lnTo>
                    <a:pt x="846" y="2193"/>
                  </a:lnTo>
                  <a:lnTo>
                    <a:pt x="880" y="2190"/>
                  </a:lnTo>
                  <a:lnTo>
                    <a:pt x="913" y="2184"/>
                  </a:lnTo>
                  <a:lnTo>
                    <a:pt x="944" y="2178"/>
                  </a:lnTo>
                  <a:lnTo>
                    <a:pt x="973" y="2170"/>
                  </a:lnTo>
                  <a:lnTo>
                    <a:pt x="999" y="2160"/>
                  </a:lnTo>
                  <a:lnTo>
                    <a:pt x="1026" y="2150"/>
                  </a:lnTo>
                  <a:lnTo>
                    <a:pt x="1050" y="2138"/>
                  </a:lnTo>
                  <a:lnTo>
                    <a:pt x="1073" y="2124"/>
                  </a:lnTo>
                  <a:lnTo>
                    <a:pt x="1095" y="2108"/>
                  </a:lnTo>
                  <a:lnTo>
                    <a:pt x="1112" y="2094"/>
                  </a:lnTo>
                  <a:lnTo>
                    <a:pt x="1128" y="2080"/>
                  </a:lnTo>
                  <a:lnTo>
                    <a:pt x="1140" y="2067"/>
                  </a:lnTo>
                  <a:lnTo>
                    <a:pt x="1151" y="2054"/>
                  </a:lnTo>
                  <a:lnTo>
                    <a:pt x="1160" y="2043"/>
                  </a:lnTo>
                  <a:lnTo>
                    <a:pt x="1166" y="2032"/>
                  </a:lnTo>
                  <a:lnTo>
                    <a:pt x="1171" y="2023"/>
                  </a:lnTo>
                  <a:lnTo>
                    <a:pt x="1174" y="2014"/>
                  </a:lnTo>
                  <a:lnTo>
                    <a:pt x="1175" y="2005"/>
                  </a:lnTo>
                  <a:lnTo>
                    <a:pt x="1175" y="1998"/>
                  </a:lnTo>
                  <a:lnTo>
                    <a:pt x="1173" y="1992"/>
                  </a:lnTo>
                  <a:lnTo>
                    <a:pt x="1171" y="1986"/>
                  </a:lnTo>
                  <a:lnTo>
                    <a:pt x="1166" y="1982"/>
                  </a:lnTo>
                  <a:lnTo>
                    <a:pt x="1161" y="1980"/>
                  </a:lnTo>
                  <a:lnTo>
                    <a:pt x="1154" y="1977"/>
                  </a:lnTo>
                  <a:lnTo>
                    <a:pt x="1147" y="1976"/>
                  </a:lnTo>
                  <a:close/>
                  <a:moveTo>
                    <a:pt x="3963" y="2222"/>
                  </a:moveTo>
                  <a:lnTo>
                    <a:pt x="4169" y="2222"/>
                  </a:lnTo>
                  <a:lnTo>
                    <a:pt x="4169" y="2162"/>
                  </a:lnTo>
                  <a:lnTo>
                    <a:pt x="4030" y="2162"/>
                  </a:lnTo>
                  <a:lnTo>
                    <a:pt x="4030" y="2079"/>
                  </a:lnTo>
                  <a:lnTo>
                    <a:pt x="4153" y="2079"/>
                  </a:lnTo>
                  <a:lnTo>
                    <a:pt x="4153" y="2018"/>
                  </a:lnTo>
                  <a:lnTo>
                    <a:pt x="4030" y="2018"/>
                  </a:lnTo>
                  <a:lnTo>
                    <a:pt x="4030" y="1939"/>
                  </a:lnTo>
                  <a:lnTo>
                    <a:pt x="4166" y="1939"/>
                  </a:lnTo>
                  <a:lnTo>
                    <a:pt x="4166" y="1879"/>
                  </a:lnTo>
                  <a:lnTo>
                    <a:pt x="3963" y="1879"/>
                  </a:lnTo>
                  <a:lnTo>
                    <a:pt x="3963" y="2222"/>
                  </a:lnTo>
                  <a:close/>
                  <a:moveTo>
                    <a:pt x="3677" y="2050"/>
                  </a:moveTo>
                  <a:lnTo>
                    <a:pt x="3677" y="2050"/>
                  </a:lnTo>
                  <a:lnTo>
                    <a:pt x="3677" y="2073"/>
                  </a:lnTo>
                  <a:lnTo>
                    <a:pt x="3679" y="2095"/>
                  </a:lnTo>
                  <a:lnTo>
                    <a:pt x="3684" y="2115"/>
                  </a:lnTo>
                  <a:lnTo>
                    <a:pt x="3689" y="2133"/>
                  </a:lnTo>
                  <a:lnTo>
                    <a:pt x="3696" y="2149"/>
                  </a:lnTo>
                  <a:lnTo>
                    <a:pt x="3703" y="2163"/>
                  </a:lnTo>
                  <a:lnTo>
                    <a:pt x="3712" y="2177"/>
                  </a:lnTo>
                  <a:lnTo>
                    <a:pt x="3722" y="2188"/>
                  </a:lnTo>
                  <a:lnTo>
                    <a:pt x="3733" y="2197"/>
                  </a:lnTo>
                  <a:lnTo>
                    <a:pt x="3745" y="2206"/>
                  </a:lnTo>
                  <a:lnTo>
                    <a:pt x="3757" y="2213"/>
                  </a:lnTo>
                  <a:lnTo>
                    <a:pt x="3771" y="2218"/>
                  </a:lnTo>
                  <a:lnTo>
                    <a:pt x="3785" y="2223"/>
                  </a:lnTo>
                  <a:lnTo>
                    <a:pt x="3799" y="2226"/>
                  </a:lnTo>
                  <a:lnTo>
                    <a:pt x="3815" y="2227"/>
                  </a:lnTo>
                  <a:lnTo>
                    <a:pt x="3830" y="2228"/>
                  </a:lnTo>
                  <a:lnTo>
                    <a:pt x="3854" y="2227"/>
                  </a:lnTo>
                  <a:lnTo>
                    <a:pt x="3880" y="2224"/>
                  </a:lnTo>
                  <a:lnTo>
                    <a:pt x="3891" y="2221"/>
                  </a:lnTo>
                  <a:lnTo>
                    <a:pt x="3902" y="2217"/>
                  </a:lnTo>
                  <a:lnTo>
                    <a:pt x="3910" y="2213"/>
                  </a:lnTo>
                  <a:lnTo>
                    <a:pt x="3919" y="2207"/>
                  </a:lnTo>
                  <a:lnTo>
                    <a:pt x="3905" y="2153"/>
                  </a:lnTo>
                  <a:lnTo>
                    <a:pt x="3893" y="2159"/>
                  </a:lnTo>
                  <a:lnTo>
                    <a:pt x="3880" y="2164"/>
                  </a:lnTo>
                  <a:lnTo>
                    <a:pt x="3871" y="2166"/>
                  </a:lnTo>
                  <a:lnTo>
                    <a:pt x="3862" y="2168"/>
                  </a:lnTo>
                  <a:lnTo>
                    <a:pt x="3842" y="2169"/>
                  </a:lnTo>
                  <a:lnTo>
                    <a:pt x="3830" y="2168"/>
                  </a:lnTo>
                  <a:lnTo>
                    <a:pt x="3820" y="2167"/>
                  </a:lnTo>
                  <a:lnTo>
                    <a:pt x="3810" y="2163"/>
                  </a:lnTo>
                  <a:lnTo>
                    <a:pt x="3800" y="2160"/>
                  </a:lnTo>
                  <a:lnTo>
                    <a:pt x="3791" y="2156"/>
                  </a:lnTo>
                  <a:lnTo>
                    <a:pt x="3784" y="2150"/>
                  </a:lnTo>
                  <a:lnTo>
                    <a:pt x="3777" y="2144"/>
                  </a:lnTo>
                  <a:lnTo>
                    <a:pt x="3771" y="2136"/>
                  </a:lnTo>
                  <a:lnTo>
                    <a:pt x="3765" y="2128"/>
                  </a:lnTo>
                  <a:lnTo>
                    <a:pt x="3761" y="2119"/>
                  </a:lnTo>
                  <a:lnTo>
                    <a:pt x="3756" y="2109"/>
                  </a:lnTo>
                  <a:lnTo>
                    <a:pt x="3753" y="2098"/>
                  </a:lnTo>
                  <a:lnTo>
                    <a:pt x="3751" y="2087"/>
                  </a:lnTo>
                  <a:lnTo>
                    <a:pt x="3749" y="2075"/>
                  </a:lnTo>
                  <a:lnTo>
                    <a:pt x="3747" y="2063"/>
                  </a:lnTo>
                  <a:lnTo>
                    <a:pt x="3747" y="2050"/>
                  </a:lnTo>
                  <a:lnTo>
                    <a:pt x="3747" y="2036"/>
                  </a:lnTo>
                  <a:lnTo>
                    <a:pt x="3749" y="2023"/>
                  </a:lnTo>
                  <a:lnTo>
                    <a:pt x="3751" y="2009"/>
                  </a:lnTo>
                  <a:lnTo>
                    <a:pt x="3753" y="1998"/>
                  </a:lnTo>
                  <a:lnTo>
                    <a:pt x="3756" y="1987"/>
                  </a:lnTo>
                  <a:lnTo>
                    <a:pt x="3761" y="1977"/>
                  </a:lnTo>
                  <a:lnTo>
                    <a:pt x="3766" y="1969"/>
                  </a:lnTo>
                  <a:lnTo>
                    <a:pt x="3772" y="1961"/>
                  </a:lnTo>
                  <a:lnTo>
                    <a:pt x="3778" y="1954"/>
                  </a:lnTo>
                  <a:lnTo>
                    <a:pt x="3785" y="1949"/>
                  </a:lnTo>
                  <a:lnTo>
                    <a:pt x="3793" y="1943"/>
                  </a:lnTo>
                  <a:lnTo>
                    <a:pt x="3800" y="1939"/>
                  </a:lnTo>
                  <a:lnTo>
                    <a:pt x="3809" y="1936"/>
                  </a:lnTo>
                  <a:lnTo>
                    <a:pt x="3818" y="1933"/>
                  </a:lnTo>
                  <a:lnTo>
                    <a:pt x="3827" y="1932"/>
                  </a:lnTo>
                  <a:lnTo>
                    <a:pt x="3837" y="1932"/>
                  </a:lnTo>
                  <a:lnTo>
                    <a:pt x="3857" y="1932"/>
                  </a:lnTo>
                  <a:lnTo>
                    <a:pt x="3874" y="1935"/>
                  </a:lnTo>
                  <a:lnTo>
                    <a:pt x="3888" y="1938"/>
                  </a:lnTo>
                  <a:lnTo>
                    <a:pt x="3900" y="1942"/>
                  </a:lnTo>
                  <a:lnTo>
                    <a:pt x="3914" y="1886"/>
                  </a:lnTo>
                  <a:lnTo>
                    <a:pt x="3899" y="1881"/>
                  </a:lnTo>
                  <a:lnTo>
                    <a:pt x="3881" y="1876"/>
                  </a:lnTo>
                  <a:lnTo>
                    <a:pt x="3859" y="1874"/>
                  </a:lnTo>
                  <a:lnTo>
                    <a:pt x="3831" y="1873"/>
                  </a:lnTo>
                  <a:lnTo>
                    <a:pt x="3817" y="1873"/>
                  </a:lnTo>
                  <a:lnTo>
                    <a:pt x="3804" y="1875"/>
                  </a:lnTo>
                  <a:lnTo>
                    <a:pt x="3790" y="1877"/>
                  </a:lnTo>
                  <a:lnTo>
                    <a:pt x="3776" y="1882"/>
                  </a:lnTo>
                  <a:lnTo>
                    <a:pt x="3763" y="1887"/>
                  </a:lnTo>
                  <a:lnTo>
                    <a:pt x="3751" y="1894"/>
                  </a:lnTo>
                  <a:lnTo>
                    <a:pt x="3739" y="1902"/>
                  </a:lnTo>
                  <a:lnTo>
                    <a:pt x="3727" y="1911"/>
                  </a:lnTo>
                  <a:lnTo>
                    <a:pt x="3716" y="1922"/>
                  </a:lnTo>
                  <a:lnTo>
                    <a:pt x="3707" y="1936"/>
                  </a:lnTo>
                  <a:lnTo>
                    <a:pt x="3698" y="1950"/>
                  </a:lnTo>
                  <a:lnTo>
                    <a:pt x="3690" y="1966"/>
                  </a:lnTo>
                  <a:lnTo>
                    <a:pt x="3685" y="1984"/>
                  </a:lnTo>
                  <a:lnTo>
                    <a:pt x="3680" y="2004"/>
                  </a:lnTo>
                  <a:lnTo>
                    <a:pt x="3677" y="2026"/>
                  </a:lnTo>
                  <a:lnTo>
                    <a:pt x="3677" y="2050"/>
                  </a:lnTo>
                  <a:close/>
                  <a:moveTo>
                    <a:pt x="3560" y="2222"/>
                  </a:moveTo>
                  <a:lnTo>
                    <a:pt x="3628" y="2222"/>
                  </a:lnTo>
                  <a:lnTo>
                    <a:pt x="3628" y="1879"/>
                  </a:lnTo>
                  <a:lnTo>
                    <a:pt x="3560" y="1879"/>
                  </a:lnTo>
                  <a:lnTo>
                    <a:pt x="3560" y="2222"/>
                  </a:lnTo>
                  <a:close/>
                  <a:moveTo>
                    <a:pt x="3303" y="2222"/>
                  </a:moveTo>
                  <a:lnTo>
                    <a:pt x="3519" y="2222"/>
                  </a:lnTo>
                  <a:lnTo>
                    <a:pt x="3519" y="2162"/>
                  </a:lnTo>
                  <a:lnTo>
                    <a:pt x="3369" y="2162"/>
                  </a:lnTo>
                  <a:lnTo>
                    <a:pt x="3369" y="1879"/>
                  </a:lnTo>
                  <a:lnTo>
                    <a:pt x="3303" y="1879"/>
                  </a:lnTo>
                  <a:lnTo>
                    <a:pt x="3303" y="2222"/>
                  </a:lnTo>
                  <a:close/>
                  <a:moveTo>
                    <a:pt x="2969" y="2050"/>
                  </a:moveTo>
                  <a:lnTo>
                    <a:pt x="2969" y="2050"/>
                  </a:lnTo>
                  <a:lnTo>
                    <a:pt x="2970" y="2070"/>
                  </a:lnTo>
                  <a:lnTo>
                    <a:pt x="2971" y="2089"/>
                  </a:lnTo>
                  <a:lnTo>
                    <a:pt x="2974" y="2106"/>
                  </a:lnTo>
                  <a:lnTo>
                    <a:pt x="2977" y="2123"/>
                  </a:lnTo>
                  <a:lnTo>
                    <a:pt x="2983" y="2139"/>
                  </a:lnTo>
                  <a:lnTo>
                    <a:pt x="2989" y="2153"/>
                  </a:lnTo>
                  <a:lnTo>
                    <a:pt x="2996" y="2167"/>
                  </a:lnTo>
                  <a:lnTo>
                    <a:pt x="3005" y="2180"/>
                  </a:lnTo>
                  <a:lnTo>
                    <a:pt x="3014" y="2191"/>
                  </a:lnTo>
                  <a:lnTo>
                    <a:pt x="3025" y="2200"/>
                  </a:lnTo>
                  <a:lnTo>
                    <a:pt x="3037" y="2208"/>
                  </a:lnTo>
                  <a:lnTo>
                    <a:pt x="3050" y="2215"/>
                  </a:lnTo>
                  <a:lnTo>
                    <a:pt x="3064" y="2221"/>
                  </a:lnTo>
                  <a:lnTo>
                    <a:pt x="3080" y="2225"/>
                  </a:lnTo>
                  <a:lnTo>
                    <a:pt x="3096" y="2227"/>
                  </a:lnTo>
                  <a:lnTo>
                    <a:pt x="3114" y="2228"/>
                  </a:lnTo>
                  <a:lnTo>
                    <a:pt x="3131" y="2227"/>
                  </a:lnTo>
                  <a:lnTo>
                    <a:pt x="3147" y="2225"/>
                  </a:lnTo>
                  <a:lnTo>
                    <a:pt x="3162" y="2222"/>
                  </a:lnTo>
                  <a:lnTo>
                    <a:pt x="3175" y="2216"/>
                  </a:lnTo>
                  <a:lnTo>
                    <a:pt x="3189" y="2211"/>
                  </a:lnTo>
                  <a:lnTo>
                    <a:pt x="3201" y="2202"/>
                  </a:lnTo>
                  <a:lnTo>
                    <a:pt x="3212" y="2193"/>
                  </a:lnTo>
                  <a:lnTo>
                    <a:pt x="3222" y="2182"/>
                  </a:lnTo>
                  <a:lnTo>
                    <a:pt x="3230" y="2170"/>
                  </a:lnTo>
                  <a:lnTo>
                    <a:pt x="3238" y="2157"/>
                  </a:lnTo>
                  <a:lnTo>
                    <a:pt x="3245" y="2141"/>
                  </a:lnTo>
                  <a:lnTo>
                    <a:pt x="3250" y="2126"/>
                  </a:lnTo>
                  <a:lnTo>
                    <a:pt x="3253" y="2109"/>
                  </a:lnTo>
                  <a:lnTo>
                    <a:pt x="3257" y="2091"/>
                  </a:lnTo>
                  <a:lnTo>
                    <a:pt x="3259" y="2071"/>
                  </a:lnTo>
                  <a:lnTo>
                    <a:pt x="3259" y="2050"/>
                  </a:lnTo>
                  <a:lnTo>
                    <a:pt x="3259" y="2030"/>
                  </a:lnTo>
                  <a:lnTo>
                    <a:pt x="3257" y="2012"/>
                  </a:lnTo>
                  <a:lnTo>
                    <a:pt x="3255" y="1994"/>
                  </a:lnTo>
                  <a:lnTo>
                    <a:pt x="3250" y="1977"/>
                  </a:lnTo>
                  <a:lnTo>
                    <a:pt x="3246" y="1962"/>
                  </a:lnTo>
                  <a:lnTo>
                    <a:pt x="3239" y="1947"/>
                  </a:lnTo>
                  <a:lnTo>
                    <a:pt x="3233" y="1933"/>
                  </a:lnTo>
                  <a:lnTo>
                    <a:pt x="3224" y="1921"/>
                  </a:lnTo>
                  <a:lnTo>
                    <a:pt x="3214" y="1910"/>
                  </a:lnTo>
                  <a:lnTo>
                    <a:pt x="3203" y="1900"/>
                  </a:lnTo>
                  <a:lnTo>
                    <a:pt x="3192" y="1892"/>
                  </a:lnTo>
                  <a:lnTo>
                    <a:pt x="3179" y="1885"/>
                  </a:lnTo>
                  <a:lnTo>
                    <a:pt x="3164" y="1879"/>
                  </a:lnTo>
                  <a:lnTo>
                    <a:pt x="3149" y="1876"/>
                  </a:lnTo>
                  <a:lnTo>
                    <a:pt x="3132" y="1873"/>
                  </a:lnTo>
                  <a:lnTo>
                    <a:pt x="3114" y="1873"/>
                  </a:lnTo>
                  <a:lnTo>
                    <a:pt x="3097" y="1873"/>
                  </a:lnTo>
                  <a:lnTo>
                    <a:pt x="3081" y="1875"/>
                  </a:lnTo>
                  <a:lnTo>
                    <a:pt x="3066" y="1879"/>
                  </a:lnTo>
                  <a:lnTo>
                    <a:pt x="3052" y="1884"/>
                  </a:lnTo>
                  <a:lnTo>
                    <a:pt x="3039" y="1891"/>
                  </a:lnTo>
                  <a:lnTo>
                    <a:pt x="3028" y="1898"/>
                  </a:lnTo>
                  <a:lnTo>
                    <a:pt x="3017" y="1908"/>
                  </a:lnTo>
                  <a:lnTo>
                    <a:pt x="3007" y="1919"/>
                  </a:lnTo>
                  <a:lnTo>
                    <a:pt x="2998" y="1931"/>
                  </a:lnTo>
                  <a:lnTo>
                    <a:pt x="2991" y="1944"/>
                  </a:lnTo>
                  <a:lnTo>
                    <a:pt x="2984" y="1959"/>
                  </a:lnTo>
                  <a:lnTo>
                    <a:pt x="2978" y="1974"/>
                  </a:lnTo>
                  <a:lnTo>
                    <a:pt x="2974" y="1992"/>
                  </a:lnTo>
                  <a:lnTo>
                    <a:pt x="2972" y="2010"/>
                  </a:lnTo>
                  <a:lnTo>
                    <a:pt x="2970" y="2029"/>
                  </a:lnTo>
                  <a:lnTo>
                    <a:pt x="2969" y="2050"/>
                  </a:lnTo>
                  <a:close/>
                  <a:moveTo>
                    <a:pt x="2698" y="2222"/>
                  </a:moveTo>
                  <a:lnTo>
                    <a:pt x="2765" y="2222"/>
                  </a:lnTo>
                  <a:lnTo>
                    <a:pt x="2765" y="2104"/>
                  </a:lnTo>
                  <a:lnTo>
                    <a:pt x="2774" y="2105"/>
                  </a:lnTo>
                  <a:lnTo>
                    <a:pt x="2785" y="2105"/>
                  </a:lnTo>
                  <a:lnTo>
                    <a:pt x="2796" y="2105"/>
                  </a:lnTo>
                  <a:lnTo>
                    <a:pt x="2803" y="2105"/>
                  </a:lnTo>
                  <a:lnTo>
                    <a:pt x="2817" y="2105"/>
                  </a:lnTo>
                  <a:lnTo>
                    <a:pt x="2829" y="2104"/>
                  </a:lnTo>
                  <a:lnTo>
                    <a:pt x="2841" y="2102"/>
                  </a:lnTo>
                  <a:lnTo>
                    <a:pt x="2853" y="2100"/>
                  </a:lnTo>
                  <a:lnTo>
                    <a:pt x="2864" y="2095"/>
                  </a:lnTo>
                  <a:lnTo>
                    <a:pt x="2875" y="2091"/>
                  </a:lnTo>
                  <a:lnTo>
                    <a:pt x="2886" y="2085"/>
                  </a:lnTo>
                  <a:lnTo>
                    <a:pt x="2895" y="2079"/>
                  </a:lnTo>
                  <a:lnTo>
                    <a:pt x="2904" y="2071"/>
                  </a:lnTo>
                  <a:lnTo>
                    <a:pt x="2912" y="2062"/>
                  </a:lnTo>
                  <a:lnTo>
                    <a:pt x="2919" y="2053"/>
                  </a:lnTo>
                  <a:lnTo>
                    <a:pt x="2925" y="2042"/>
                  </a:lnTo>
                  <a:lnTo>
                    <a:pt x="2930" y="2030"/>
                  </a:lnTo>
                  <a:lnTo>
                    <a:pt x="2933" y="2017"/>
                  </a:lnTo>
                  <a:lnTo>
                    <a:pt x="2936" y="2003"/>
                  </a:lnTo>
                  <a:lnTo>
                    <a:pt x="2937" y="1987"/>
                  </a:lnTo>
                  <a:lnTo>
                    <a:pt x="2936" y="1971"/>
                  </a:lnTo>
                  <a:lnTo>
                    <a:pt x="2933" y="1955"/>
                  </a:lnTo>
                  <a:lnTo>
                    <a:pt x="2929" y="1942"/>
                  </a:lnTo>
                  <a:lnTo>
                    <a:pt x="2923" y="1930"/>
                  </a:lnTo>
                  <a:lnTo>
                    <a:pt x="2917" y="1919"/>
                  </a:lnTo>
                  <a:lnTo>
                    <a:pt x="2908" y="1910"/>
                  </a:lnTo>
                  <a:lnTo>
                    <a:pt x="2899" y="1902"/>
                  </a:lnTo>
                  <a:lnTo>
                    <a:pt x="2889" y="1895"/>
                  </a:lnTo>
                  <a:lnTo>
                    <a:pt x="2879" y="1889"/>
                  </a:lnTo>
                  <a:lnTo>
                    <a:pt x="2868" y="1885"/>
                  </a:lnTo>
                  <a:lnTo>
                    <a:pt x="2856" y="1882"/>
                  </a:lnTo>
                  <a:lnTo>
                    <a:pt x="2843" y="1878"/>
                  </a:lnTo>
                  <a:lnTo>
                    <a:pt x="2818" y="1875"/>
                  </a:lnTo>
                  <a:lnTo>
                    <a:pt x="2792" y="1874"/>
                  </a:lnTo>
                  <a:lnTo>
                    <a:pt x="2768" y="1875"/>
                  </a:lnTo>
                  <a:lnTo>
                    <a:pt x="2743" y="1876"/>
                  </a:lnTo>
                  <a:lnTo>
                    <a:pt x="2720" y="1879"/>
                  </a:lnTo>
                  <a:lnTo>
                    <a:pt x="2698" y="1883"/>
                  </a:lnTo>
                  <a:lnTo>
                    <a:pt x="2698" y="2222"/>
                  </a:lnTo>
                  <a:close/>
                  <a:moveTo>
                    <a:pt x="5247" y="2068"/>
                  </a:moveTo>
                  <a:lnTo>
                    <a:pt x="5141" y="2250"/>
                  </a:lnTo>
                  <a:lnTo>
                    <a:pt x="5354" y="2250"/>
                  </a:lnTo>
                  <a:lnTo>
                    <a:pt x="5456" y="2428"/>
                  </a:lnTo>
                  <a:lnTo>
                    <a:pt x="5560" y="2250"/>
                  </a:lnTo>
                  <a:lnTo>
                    <a:pt x="5771" y="2250"/>
                  </a:lnTo>
                  <a:lnTo>
                    <a:pt x="5665" y="2068"/>
                  </a:lnTo>
                  <a:lnTo>
                    <a:pt x="5771" y="1884"/>
                  </a:lnTo>
                  <a:lnTo>
                    <a:pt x="5560" y="1884"/>
                  </a:lnTo>
                  <a:lnTo>
                    <a:pt x="5456" y="1706"/>
                  </a:lnTo>
                  <a:lnTo>
                    <a:pt x="5354" y="1884"/>
                  </a:lnTo>
                  <a:lnTo>
                    <a:pt x="5141" y="1884"/>
                  </a:lnTo>
                  <a:lnTo>
                    <a:pt x="5247" y="2068"/>
                  </a:lnTo>
                  <a:close/>
                  <a:moveTo>
                    <a:pt x="7727" y="2175"/>
                  </a:moveTo>
                  <a:lnTo>
                    <a:pt x="7727" y="1706"/>
                  </a:lnTo>
                  <a:lnTo>
                    <a:pt x="7726" y="1684"/>
                  </a:lnTo>
                  <a:lnTo>
                    <a:pt x="7724" y="1662"/>
                  </a:lnTo>
                  <a:lnTo>
                    <a:pt x="7534" y="1663"/>
                  </a:lnTo>
                  <a:lnTo>
                    <a:pt x="7525" y="1663"/>
                  </a:lnTo>
                  <a:lnTo>
                    <a:pt x="7516" y="1664"/>
                  </a:lnTo>
                  <a:lnTo>
                    <a:pt x="7507" y="1666"/>
                  </a:lnTo>
                  <a:lnTo>
                    <a:pt x="7499" y="1669"/>
                  </a:lnTo>
                  <a:lnTo>
                    <a:pt x="7492" y="1674"/>
                  </a:lnTo>
                  <a:lnTo>
                    <a:pt x="7484" y="1678"/>
                  </a:lnTo>
                  <a:lnTo>
                    <a:pt x="7478" y="1684"/>
                  </a:lnTo>
                  <a:lnTo>
                    <a:pt x="7473" y="1690"/>
                  </a:lnTo>
                  <a:lnTo>
                    <a:pt x="7467" y="1698"/>
                  </a:lnTo>
                  <a:lnTo>
                    <a:pt x="7464" y="1707"/>
                  </a:lnTo>
                  <a:lnTo>
                    <a:pt x="7461" y="1716"/>
                  </a:lnTo>
                  <a:lnTo>
                    <a:pt x="7459" y="1725"/>
                  </a:lnTo>
                  <a:lnTo>
                    <a:pt x="7457" y="1738"/>
                  </a:lnTo>
                  <a:lnTo>
                    <a:pt x="7457" y="1750"/>
                  </a:lnTo>
                  <a:lnTo>
                    <a:pt x="7457" y="1762"/>
                  </a:lnTo>
                  <a:lnTo>
                    <a:pt x="7460" y="1776"/>
                  </a:lnTo>
                  <a:lnTo>
                    <a:pt x="7504" y="2036"/>
                  </a:lnTo>
                  <a:lnTo>
                    <a:pt x="7529" y="2174"/>
                  </a:lnTo>
                  <a:lnTo>
                    <a:pt x="7727" y="2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18D4D2-3C02-4E94-8E86-D0BCEF6C2924}"/>
              </a:ext>
            </a:extLst>
          </p:cNvPr>
          <p:cNvGrpSpPr/>
          <p:nvPr/>
        </p:nvGrpSpPr>
        <p:grpSpPr>
          <a:xfrm>
            <a:off x="9041838" y="1496244"/>
            <a:ext cx="1016000" cy="1016000"/>
            <a:chOff x="8915400" y="2590800"/>
            <a:chExt cx="1016000" cy="1016000"/>
          </a:xfrm>
        </p:grpSpPr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F0DDD381-E906-42BA-A706-B179BE13C255}"/>
                </a:ext>
              </a:extLst>
            </p:cNvPr>
            <p:cNvSpPr/>
            <p:nvPr/>
          </p:nvSpPr>
          <p:spPr>
            <a:xfrm>
              <a:off x="8915400" y="2590800"/>
              <a:ext cx="1016000" cy="1016000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A8743A98-7AC3-4D8C-ABE3-E97D547E94F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63049" y="2948199"/>
              <a:ext cx="520701" cy="273368"/>
            </a:xfrm>
            <a:custGeom>
              <a:avLst/>
              <a:gdLst>
                <a:gd name="T0" fmla="*/ 2982350 w 864000"/>
                <a:gd name="T1" fmla="*/ 4690704 h 454098"/>
                <a:gd name="T2" fmla="*/ 5807745 w 864000"/>
                <a:gd name="T3" fmla="*/ 4559253 h 454098"/>
                <a:gd name="T4" fmla="*/ 7440187 w 864000"/>
                <a:gd name="T5" fmla="*/ 4559253 h 454098"/>
                <a:gd name="T6" fmla="*/ 9260990 w 864000"/>
                <a:gd name="T7" fmla="*/ 4705306 h 454098"/>
                <a:gd name="T8" fmla="*/ 6623967 w 864000"/>
                <a:gd name="T9" fmla="*/ 4851361 h 454098"/>
                <a:gd name="T10" fmla="*/ 3986942 w 864000"/>
                <a:gd name="T11" fmla="*/ 4705306 h 454098"/>
                <a:gd name="T12" fmla="*/ 1161547 w 864000"/>
                <a:gd name="T13" fmla="*/ 4573860 h 454098"/>
                <a:gd name="T14" fmla="*/ 0 w 864000"/>
                <a:gd name="T15" fmla="*/ 4603075 h 454098"/>
                <a:gd name="T16" fmla="*/ 1161547 w 864000"/>
                <a:gd name="T17" fmla="*/ 4048066 h 454098"/>
                <a:gd name="T18" fmla="*/ 3798581 w 864000"/>
                <a:gd name="T19" fmla="*/ 4208730 h 454098"/>
                <a:gd name="T20" fmla="*/ 5839140 w 864000"/>
                <a:gd name="T21" fmla="*/ 4208730 h 454098"/>
                <a:gd name="T22" fmla="*/ 8444770 w 864000"/>
                <a:gd name="T23" fmla="*/ 4048066 h 454098"/>
                <a:gd name="T24" fmla="*/ 8444770 w 864000"/>
                <a:gd name="T25" fmla="*/ 4223330 h 454098"/>
                <a:gd name="T26" fmla="*/ 5619384 w 864000"/>
                <a:gd name="T27" fmla="*/ 4340181 h 454098"/>
                <a:gd name="T28" fmla="*/ 2982350 w 864000"/>
                <a:gd name="T29" fmla="*/ 4486231 h 454098"/>
                <a:gd name="T30" fmla="*/ 345325 w 864000"/>
                <a:gd name="T31" fmla="*/ 4340181 h 454098"/>
                <a:gd name="T32" fmla="*/ 156966 w 864000"/>
                <a:gd name="T33" fmla="*/ 4208730 h 454098"/>
                <a:gd name="T34" fmla="*/ 7152281 w 864000"/>
                <a:gd name="T35" fmla="*/ 3665057 h 454098"/>
                <a:gd name="T36" fmla="*/ 4910702 w 864000"/>
                <a:gd name="T37" fmla="*/ 2846462 h 454098"/>
                <a:gd name="T38" fmla="*/ 5564494 w 864000"/>
                <a:gd name="T39" fmla="*/ 2846462 h 454098"/>
                <a:gd name="T40" fmla="*/ 4051428 w 864000"/>
                <a:gd name="T41" fmla="*/ 3125527 h 454098"/>
                <a:gd name="T42" fmla="*/ 4051428 w 864000"/>
                <a:gd name="T43" fmla="*/ 2846462 h 454098"/>
                <a:gd name="T44" fmla="*/ 3827264 w 864000"/>
                <a:gd name="T45" fmla="*/ 3125527 h 454098"/>
                <a:gd name="T46" fmla="*/ 2295525 w 864000"/>
                <a:gd name="T47" fmla="*/ 2846462 h 454098"/>
                <a:gd name="T48" fmla="*/ 2949317 w 864000"/>
                <a:gd name="T49" fmla="*/ 2846462 h 454098"/>
                <a:gd name="T50" fmla="*/ 1417574 w 864000"/>
                <a:gd name="T51" fmla="*/ 3125527 h 454098"/>
                <a:gd name="T52" fmla="*/ 1548331 w 864000"/>
                <a:gd name="T53" fmla="*/ 2846462 h 454098"/>
                <a:gd name="T54" fmla="*/ 9113661 w 864000"/>
                <a:gd name="T55" fmla="*/ 2753439 h 454098"/>
                <a:gd name="T56" fmla="*/ 7824754 w 864000"/>
                <a:gd name="T57" fmla="*/ 3748664 h 454098"/>
                <a:gd name="T58" fmla="*/ 9260990 w 864000"/>
                <a:gd name="T59" fmla="*/ 3926982 h 454098"/>
                <a:gd name="T60" fmla="*/ 7966026 w 864000"/>
                <a:gd name="T61" fmla="*/ 3896545 h 454098"/>
                <a:gd name="T62" fmla="*/ 7585631 w 864000"/>
                <a:gd name="T63" fmla="*/ 3999927 h 454098"/>
                <a:gd name="T64" fmla="*/ 6003951 w 864000"/>
                <a:gd name="T65" fmla="*/ 4077279 h 454098"/>
                <a:gd name="T66" fmla="*/ 4359641 w 864000"/>
                <a:gd name="T67" fmla="*/ 3999927 h 454098"/>
                <a:gd name="T68" fmla="*/ 2982350 w 864000"/>
                <a:gd name="T69" fmla="*/ 4135706 h 454098"/>
                <a:gd name="T70" fmla="*/ 1361098 w 864000"/>
                <a:gd name="T71" fmla="*/ 3999927 h 454098"/>
                <a:gd name="T72" fmla="*/ 345325 w 864000"/>
                <a:gd name="T73" fmla="*/ 3989649 h 454098"/>
                <a:gd name="T74" fmla="*/ 156966 w 864000"/>
                <a:gd name="T75" fmla="*/ 3843598 h 454098"/>
                <a:gd name="T76" fmla="*/ 259415 w 864000"/>
                <a:gd name="T77" fmla="*/ 3125527 h 454098"/>
                <a:gd name="T78" fmla="*/ 913216 w 864000"/>
                <a:gd name="T79" fmla="*/ 2213913 h 454098"/>
                <a:gd name="T80" fmla="*/ 7283042 w 864000"/>
                <a:gd name="T81" fmla="*/ 2009271 h 454098"/>
                <a:gd name="T82" fmla="*/ 1118694 w 864000"/>
                <a:gd name="T83" fmla="*/ 1786014 h 454098"/>
                <a:gd name="T84" fmla="*/ 6928121 w 864000"/>
                <a:gd name="T85" fmla="*/ 1581376 h 454098"/>
                <a:gd name="T86" fmla="*/ 1305489 w 864000"/>
                <a:gd name="T87" fmla="*/ 1358119 h 454098"/>
                <a:gd name="T88" fmla="*/ 6442445 w 864000"/>
                <a:gd name="T89" fmla="*/ 1134868 h 454098"/>
                <a:gd name="T90" fmla="*/ 6311688 w 864000"/>
                <a:gd name="T91" fmla="*/ 930215 h 454098"/>
                <a:gd name="T92" fmla="*/ 1268132 w 864000"/>
                <a:gd name="T93" fmla="*/ 930215 h 454098"/>
                <a:gd name="T94" fmla="*/ 6311688 w 864000"/>
                <a:gd name="T95" fmla="*/ 725571 h 454098"/>
                <a:gd name="T96" fmla="*/ 2015327 w 864000"/>
                <a:gd name="T97" fmla="*/ 0 h 454098"/>
                <a:gd name="T98" fmla="*/ 1716442 w 864000"/>
                <a:gd name="T99" fmla="*/ 725571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130483-197E-45D9-A651-0ACC270C9CEA}"/>
              </a:ext>
            </a:extLst>
          </p:cNvPr>
          <p:cNvGrpSpPr/>
          <p:nvPr/>
        </p:nvGrpSpPr>
        <p:grpSpPr>
          <a:xfrm>
            <a:off x="4308971" y="1496244"/>
            <a:ext cx="1016000" cy="1016000"/>
            <a:chOff x="4182533" y="2590800"/>
            <a:chExt cx="1016000" cy="1016000"/>
          </a:xfrm>
        </p:grpSpPr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777065E7-C3E7-4297-91AB-5805DD88E387}"/>
                </a:ext>
              </a:extLst>
            </p:cNvPr>
            <p:cNvSpPr/>
            <p:nvPr/>
          </p:nvSpPr>
          <p:spPr>
            <a:xfrm>
              <a:off x="4182533" y="2590800"/>
              <a:ext cx="1016000" cy="1016000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1C1DBDF0-E4CD-4CB9-8E3D-5C9750774BE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30183" y="2940420"/>
              <a:ext cx="520700" cy="316759"/>
            </a:xfrm>
            <a:custGeom>
              <a:avLst/>
              <a:gdLst>
                <a:gd name="T0" fmla="*/ 1270082 w 7729"/>
                <a:gd name="T1" fmla="*/ 258709 h 4701"/>
                <a:gd name="T2" fmla="*/ 1162619 w 7729"/>
                <a:gd name="T3" fmla="*/ 246144 h 4701"/>
                <a:gd name="T4" fmla="*/ 1301877 w 7729"/>
                <a:gd name="T5" fmla="*/ 284827 h 4701"/>
                <a:gd name="T6" fmla="*/ 1310257 w 7729"/>
                <a:gd name="T7" fmla="*/ 277928 h 4701"/>
                <a:gd name="T8" fmla="*/ 1300152 w 7729"/>
                <a:gd name="T9" fmla="*/ 810623 h 4701"/>
                <a:gd name="T10" fmla="*/ 1301877 w 7729"/>
                <a:gd name="T11" fmla="*/ 887250 h 4701"/>
                <a:gd name="T12" fmla="*/ 1320856 w 7729"/>
                <a:gd name="T13" fmla="*/ 902773 h 4701"/>
                <a:gd name="T14" fmla="*/ 1335891 w 7729"/>
                <a:gd name="T15" fmla="*/ 839697 h 4701"/>
                <a:gd name="T16" fmla="*/ 1316666 w 7729"/>
                <a:gd name="T17" fmla="*/ 786723 h 4701"/>
                <a:gd name="T18" fmla="*/ 1061318 w 7729"/>
                <a:gd name="T19" fmla="*/ 904990 h 4701"/>
                <a:gd name="T20" fmla="*/ 1182830 w 7729"/>
                <a:gd name="T21" fmla="*/ 938746 h 4701"/>
                <a:gd name="T22" fmla="*/ 1266878 w 7729"/>
                <a:gd name="T23" fmla="*/ 911150 h 4701"/>
                <a:gd name="T24" fmla="*/ 1254801 w 7729"/>
                <a:gd name="T25" fmla="*/ 825160 h 4701"/>
                <a:gd name="T26" fmla="*/ 1285857 w 7729"/>
                <a:gd name="T27" fmla="*/ 757156 h 4701"/>
                <a:gd name="T28" fmla="*/ 1904754 w 7729"/>
                <a:gd name="T29" fmla="*/ 560291 h 4701"/>
                <a:gd name="T30" fmla="*/ 1861374 w 7729"/>
                <a:gd name="T31" fmla="*/ 610554 h 4701"/>
                <a:gd name="T32" fmla="*/ 1732961 w 7729"/>
                <a:gd name="T33" fmla="*/ 649977 h 4701"/>
                <a:gd name="T34" fmla="*/ 613475 w 7729"/>
                <a:gd name="T35" fmla="*/ 877887 h 4701"/>
                <a:gd name="T36" fmla="*/ 712557 w 7729"/>
                <a:gd name="T37" fmla="*/ 727343 h 4701"/>
                <a:gd name="T38" fmla="*/ 628017 w 7729"/>
                <a:gd name="T39" fmla="*/ 654658 h 4701"/>
                <a:gd name="T40" fmla="*/ 367740 w 7729"/>
                <a:gd name="T41" fmla="*/ 591829 h 4701"/>
                <a:gd name="T42" fmla="*/ 61865 w 7729"/>
                <a:gd name="T43" fmla="*/ 463706 h 4701"/>
                <a:gd name="T44" fmla="*/ 45351 w 7729"/>
                <a:gd name="T45" fmla="*/ 394963 h 4701"/>
                <a:gd name="T46" fmla="*/ 0 w 7729"/>
                <a:gd name="T47" fmla="*/ 21436 h 4701"/>
                <a:gd name="T48" fmla="*/ 317705 w 7729"/>
                <a:gd name="T49" fmla="*/ 279899 h 4701"/>
                <a:gd name="T50" fmla="*/ 417035 w 7729"/>
                <a:gd name="T51" fmla="*/ 341989 h 4701"/>
                <a:gd name="T52" fmla="*/ 1472684 w 7729"/>
                <a:gd name="T53" fmla="*/ 365150 h 4701"/>
                <a:gd name="T54" fmla="*/ 1629195 w 7729"/>
                <a:gd name="T55" fmla="*/ 386832 h 4701"/>
                <a:gd name="T56" fmla="*/ 1822431 w 7729"/>
                <a:gd name="T57" fmla="*/ 471837 h 4701"/>
                <a:gd name="T58" fmla="*/ 1904261 w 7729"/>
                <a:gd name="T59" fmla="*/ 551421 h 4701"/>
                <a:gd name="T60" fmla="*/ 762099 w 7729"/>
                <a:gd name="T61" fmla="*/ 472329 h 4701"/>
                <a:gd name="T62" fmla="*/ 709846 w 7729"/>
                <a:gd name="T63" fmla="*/ 459517 h 4701"/>
                <a:gd name="T64" fmla="*/ 682980 w 7729"/>
                <a:gd name="T65" fmla="*/ 505346 h 4701"/>
                <a:gd name="T66" fmla="*/ 722663 w 7729"/>
                <a:gd name="T67" fmla="*/ 545014 h 4701"/>
                <a:gd name="T68" fmla="*/ 768753 w 7729"/>
                <a:gd name="T69" fmla="*/ 518158 h 4701"/>
                <a:gd name="T70" fmla="*/ 913927 w 7729"/>
                <a:gd name="T71" fmla="*/ 472329 h 4701"/>
                <a:gd name="T72" fmla="*/ 862167 w 7729"/>
                <a:gd name="T73" fmla="*/ 459517 h 4701"/>
                <a:gd name="T74" fmla="*/ 835055 w 7729"/>
                <a:gd name="T75" fmla="*/ 505346 h 4701"/>
                <a:gd name="T76" fmla="*/ 874984 w 7729"/>
                <a:gd name="T77" fmla="*/ 545014 h 4701"/>
                <a:gd name="T78" fmla="*/ 920582 w 7729"/>
                <a:gd name="T79" fmla="*/ 518158 h 4701"/>
                <a:gd name="T80" fmla="*/ 1065755 w 7729"/>
                <a:gd name="T81" fmla="*/ 472329 h 4701"/>
                <a:gd name="T82" fmla="*/ 1013995 w 7729"/>
                <a:gd name="T83" fmla="*/ 459517 h 4701"/>
                <a:gd name="T84" fmla="*/ 986883 w 7729"/>
                <a:gd name="T85" fmla="*/ 505346 h 4701"/>
                <a:gd name="T86" fmla="*/ 1026812 w 7729"/>
                <a:gd name="T87" fmla="*/ 545014 h 4701"/>
                <a:gd name="T88" fmla="*/ 1072410 w 7729"/>
                <a:gd name="T89" fmla="*/ 518158 h 4701"/>
                <a:gd name="T90" fmla="*/ 1217583 w 7729"/>
                <a:gd name="T91" fmla="*/ 472329 h 4701"/>
                <a:gd name="T92" fmla="*/ 1165824 w 7729"/>
                <a:gd name="T93" fmla="*/ 459517 h 4701"/>
                <a:gd name="T94" fmla="*/ 1138711 w 7729"/>
                <a:gd name="T95" fmla="*/ 505346 h 4701"/>
                <a:gd name="T96" fmla="*/ 1178640 w 7729"/>
                <a:gd name="T97" fmla="*/ 545014 h 4701"/>
                <a:gd name="T98" fmla="*/ 1224238 w 7729"/>
                <a:gd name="T99" fmla="*/ 518158 h 4701"/>
                <a:gd name="T100" fmla="*/ 1369411 w 7729"/>
                <a:gd name="T101" fmla="*/ 472329 h 4701"/>
                <a:gd name="T102" fmla="*/ 1317652 w 7729"/>
                <a:gd name="T103" fmla="*/ 459517 h 4701"/>
                <a:gd name="T104" fmla="*/ 1290540 w 7729"/>
                <a:gd name="T105" fmla="*/ 505346 h 4701"/>
                <a:gd name="T106" fmla="*/ 1330468 w 7729"/>
                <a:gd name="T107" fmla="*/ 545014 h 4701"/>
                <a:gd name="T108" fmla="*/ 1376066 w 7729"/>
                <a:gd name="T109" fmla="*/ 518158 h 4701"/>
                <a:gd name="T110" fmla="*/ 1720144 w 7729"/>
                <a:gd name="T111" fmla="*/ 469866 h 4701"/>
                <a:gd name="T112" fmla="*/ 1613421 w 7729"/>
                <a:gd name="T113" fmla="*/ 480953 h 4701"/>
                <a:gd name="T114" fmla="*/ 1590006 w 7729"/>
                <a:gd name="T115" fmla="*/ 516680 h 4701"/>
                <a:gd name="T116" fmla="*/ 1625252 w 7729"/>
                <a:gd name="T117" fmla="*/ 548957 h 4701"/>
                <a:gd name="T118" fmla="*/ 1761798 w 7729"/>
                <a:gd name="T119" fmla="*/ 522593 h 47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29" h="4701">
                  <a:moveTo>
                    <a:pt x="546" y="2296"/>
                  </a:moveTo>
                  <a:lnTo>
                    <a:pt x="917" y="2444"/>
                  </a:lnTo>
                  <a:lnTo>
                    <a:pt x="562" y="2722"/>
                  </a:lnTo>
                  <a:lnTo>
                    <a:pt x="288" y="2721"/>
                  </a:lnTo>
                  <a:lnTo>
                    <a:pt x="546" y="2296"/>
                  </a:lnTo>
                  <a:close/>
                  <a:moveTo>
                    <a:pt x="5074" y="1241"/>
                  </a:moveTo>
                  <a:lnTo>
                    <a:pt x="5074" y="1241"/>
                  </a:lnTo>
                  <a:lnTo>
                    <a:pt x="5083" y="1203"/>
                  </a:lnTo>
                  <a:lnTo>
                    <a:pt x="5093" y="1168"/>
                  </a:lnTo>
                  <a:lnTo>
                    <a:pt x="5105" y="1135"/>
                  </a:lnTo>
                  <a:lnTo>
                    <a:pt x="5119" y="1104"/>
                  </a:lnTo>
                  <a:lnTo>
                    <a:pt x="5136" y="1076"/>
                  </a:lnTo>
                  <a:lnTo>
                    <a:pt x="5144" y="1063"/>
                  </a:lnTo>
                  <a:lnTo>
                    <a:pt x="5153" y="1050"/>
                  </a:lnTo>
                  <a:lnTo>
                    <a:pt x="5163" y="1038"/>
                  </a:lnTo>
                  <a:lnTo>
                    <a:pt x="5172" y="1028"/>
                  </a:lnTo>
                  <a:lnTo>
                    <a:pt x="5183" y="1017"/>
                  </a:lnTo>
                  <a:lnTo>
                    <a:pt x="5193" y="1008"/>
                  </a:lnTo>
                  <a:lnTo>
                    <a:pt x="5184" y="1004"/>
                  </a:lnTo>
                  <a:lnTo>
                    <a:pt x="5173" y="1002"/>
                  </a:lnTo>
                  <a:lnTo>
                    <a:pt x="5163" y="999"/>
                  </a:lnTo>
                  <a:lnTo>
                    <a:pt x="5151" y="999"/>
                  </a:lnTo>
                  <a:lnTo>
                    <a:pt x="4775" y="998"/>
                  </a:lnTo>
                  <a:lnTo>
                    <a:pt x="4746" y="998"/>
                  </a:lnTo>
                  <a:lnTo>
                    <a:pt x="4717" y="999"/>
                  </a:lnTo>
                  <a:lnTo>
                    <a:pt x="4690" y="1000"/>
                  </a:lnTo>
                  <a:lnTo>
                    <a:pt x="4662" y="1004"/>
                  </a:lnTo>
                  <a:lnTo>
                    <a:pt x="4635" y="1006"/>
                  </a:lnTo>
                  <a:lnTo>
                    <a:pt x="4609" y="1010"/>
                  </a:lnTo>
                  <a:lnTo>
                    <a:pt x="4559" y="1019"/>
                  </a:lnTo>
                  <a:lnTo>
                    <a:pt x="4830" y="1241"/>
                  </a:lnTo>
                  <a:lnTo>
                    <a:pt x="5074" y="1241"/>
                  </a:lnTo>
                  <a:close/>
                  <a:moveTo>
                    <a:pt x="5313" y="1128"/>
                  </a:moveTo>
                  <a:lnTo>
                    <a:pt x="5313" y="1128"/>
                  </a:lnTo>
                  <a:lnTo>
                    <a:pt x="5310" y="1128"/>
                  </a:lnTo>
                  <a:lnTo>
                    <a:pt x="5307" y="1129"/>
                  </a:lnTo>
                  <a:lnTo>
                    <a:pt x="5300" y="1135"/>
                  </a:lnTo>
                  <a:lnTo>
                    <a:pt x="5291" y="1144"/>
                  </a:lnTo>
                  <a:lnTo>
                    <a:pt x="5282" y="1156"/>
                  </a:lnTo>
                  <a:lnTo>
                    <a:pt x="5273" y="1173"/>
                  </a:lnTo>
                  <a:lnTo>
                    <a:pt x="5264" y="1193"/>
                  </a:lnTo>
                  <a:lnTo>
                    <a:pt x="5255" y="1215"/>
                  </a:lnTo>
                  <a:lnTo>
                    <a:pt x="5247" y="1241"/>
                  </a:lnTo>
                  <a:lnTo>
                    <a:pt x="5380" y="1241"/>
                  </a:lnTo>
                  <a:lnTo>
                    <a:pt x="5372" y="1215"/>
                  </a:lnTo>
                  <a:lnTo>
                    <a:pt x="5362" y="1193"/>
                  </a:lnTo>
                  <a:lnTo>
                    <a:pt x="5354" y="1173"/>
                  </a:lnTo>
                  <a:lnTo>
                    <a:pt x="5344" y="1156"/>
                  </a:lnTo>
                  <a:lnTo>
                    <a:pt x="5335" y="1144"/>
                  </a:lnTo>
                  <a:lnTo>
                    <a:pt x="5327" y="1135"/>
                  </a:lnTo>
                  <a:lnTo>
                    <a:pt x="5320" y="1129"/>
                  </a:lnTo>
                  <a:lnTo>
                    <a:pt x="5316" y="1128"/>
                  </a:lnTo>
                  <a:lnTo>
                    <a:pt x="5313" y="1128"/>
                  </a:lnTo>
                  <a:close/>
                  <a:moveTo>
                    <a:pt x="5337" y="3193"/>
                  </a:moveTo>
                  <a:lnTo>
                    <a:pt x="5337" y="3193"/>
                  </a:lnTo>
                  <a:lnTo>
                    <a:pt x="5333" y="3193"/>
                  </a:lnTo>
                  <a:lnTo>
                    <a:pt x="5328" y="3196"/>
                  </a:lnTo>
                  <a:lnTo>
                    <a:pt x="5322" y="3201"/>
                  </a:lnTo>
                  <a:lnTo>
                    <a:pt x="5316" y="3208"/>
                  </a:lnTo>
                  <a:lnTo>
                    <a:pt x="5309" y="3218"/>
                  </a:lnTo>
                  <a:lnTo>
                    <a:pt x="5302" y="3228"/>
                  </a:lnTo>
                  <a:lnTo>
                    <a:pt x="5295" y="3241"/>
                  </a:lnTo>
                  <a:lnTo>
                    <a:pt x="5288" y="3255"/>
                  </a:lnTo>
                  <a:lnTo>
                    <a:pt x="5282" y="3272"/>
                  </a:lnTo>
                  <a:lnTo>
                    <a:pt x="5275" y="3290"/>
                  </a:lnTo>
                  <a:lnTo>
                    <a:pt x="5269" y="3310"/>
                  </a:lnTo>
                  <a:lnTo>
                    <a:pt x="5264" y="3332"/>
                  </a:lnTo>
                  <a:lnTo>
                    <a:pt x="5261" y="3356"/>
                  </a:lnTo>
                  <a:lnTo>
                    <a:pt x="5257" y="3381"/>
                  </a:lnTo>
                  <a:lnTo>
                    <a:pt x="5255" y="3408"/>
                  </a:lnTo>
                  <a:lnTo>
                    <a:pt x="5255" y="3436"/>
                  </a:lnTo>
                  <a:lnTo>
                    <a:pt x="5255" y="3466"/>
                  </a:lnTo>
                  <a:lnTo>
                    <a:pt x="5257" y="3491"/>
                  </a:lnTo>
                  <a:lnTo>
                    <a:pt x="5261" y="3517"/>
                  </a:lnTo>
                  <a:lnTo>
                    <a:pt x="5264" y="3541"/>
                  </a:lnTo>
                  <a:lnTo>
                    <a:pt x="5269" y="3562"/>
                  </a:lnTo>
                  <a:lnTo>
                    <a:pt x="5275" y="3582"/>
                  </a:lnTo>
                  <a:lnTo>
                    <a:pt x="5282" y="3601"/>
                  </a:lnTo>
                  <a:lnTo>
                    <a:pt x="5288" y="3618"/>
                  </a:lnTo>
                  <a:lnTo>
                    <a:pt x="5295" y="3632"/>
                  </a:lnTo>
                  <a:lnTo>
                    <a:pt x="5302" y="3645"/>
                  </a:lnTo>
                  <a:lnTo>
                    <a:pt x="5309" y="3655"/>
                  </a:lnTo>
                  <a:lnTo>
                    <a:pt x="5316" y="3664"/>
                  </a:lnTo>
                  <a:lnTo>
                    <a:pt x="5322" y="3671"/>
                  </a:lnTo>
                  <a:lnTo>
                    <a:pt x="5328" y="3676"/>
                  </a:lnTo>
                  <a:lnTo>
                    <a:pt x="5333" y="3679"/>
                  </a:lnTo>
                  <a:lnTo>
                    <a:pt x="5337" y="3680"/>
                  </a:lnTo>
                  <a:lnTo>
                    <a:pt x="5342" y="3679"/>
                  </a:lnTo>
                  <a:lnTo>
                    <a:pt x="5347" y="3676"/>
                  </a:lnTo>
                  <a:lnTo>
                    <a:pt x="5353" y="3671"/>
                  </a:lnTo>
                  <a:lnTo>
                    <a:pt x="5359" y="3664"/>
                  </a:lnTo>
                  <a:lnTo>
                    <a:pt x="5366" y="3655"/>
                  </a:lnTo>
                  <a:lnTo>
                    <a:pt x="5373" y="3645"/>
                  </a:lnTo>
                  <a:lnTo>
                    <a:pt x="5380" y="3632"/>
                  </a:lnTo>
                  <a:lnTo>
                    <a:pt x="5387" y="3618"/>
                  </a:lnTo>
                  <a:lnTo>
                    <a:pt x="5393" y="3601"/>
                  </a:lnTo>
                  <a:lnTo>
                    <a:pt x="5400" y="3582"/>
                  </a:lnTo>
                  <a:lnTo>
                    <a:pt x="5406" y="3562"/>
                  </a:lnTo>
                  <a:lnTo>
                    <a:pt x="5411" y="3541"/>
                  </a:lnTo>
                  <a:lnTo>
                    <a:pt x="5414" y="3517"/>
                  </a:lnTo>
                  <a:lnTo>
                    <a:pt x="5418" y="3491"/>
                  </a:lnTo>
                  <a:lnTo>
                    <a:pt x="5420" y="3466"/>
                  </a:lnTo>
                  <a:lnTo>
                    <a:pt x="5420" y="3436"/>
                  </a:lnTo>
                  <a:lnTo>
                    <a:pt x="5420" y="3408"/>
                  </a:lnTo>
                  <a:lnTo>
                    <a:pt x="5418" y="3381"/>
                  </a:lnTo>
                  <a:lnTo>
                    <a:pt x="5414" y="3356"/>
                  </a:lnTo>
                  <a:lnTo>
                    <a:pt x="5411" y="3332"/>
                  </a:lnTo>
                  <a:lnTo>
                    <a:pt x="5406" y="3310"/>
                  </a:lnTo>
                  <a:lnTo>
                    <a:pt x="5400" y="3290"/>
                  </a:lnTo>
                  <a:lnTo>
                    <a:pt x="5393" y="3272"/>
                  </a:lnTo>
                  <a:lnTo>
                    <a:pt x="5387" y="3255"/>
                  </a:lnTo>
                  <a:lnTo>
                    <a:pt x="5380" y="3241"/>
                  </a:lnTo>
                  <a:lnTo>
                    <a:pt x="5373" y="3228"/>
                  </a:lnTo>
                  <a:lnTo>
                    <a:pt x="5366" y="3218"/>
                  </a:lnTo>
                  <a:lnTo>
                    <a:pt x="5359" y="3208"/>
                  </a:lnTo>
                  <a:lnTo>
                    <a:pt x="5353" y="3201"/>
                  </a:lnTo>
                  <a:lnTo>
                    <a:pt x="5347" y="3196"/>
                  </a:lnTo>
                  <a:lnTo>
                    <a:pt x="5342" y="3193"/>
                  </a:lnTo>
                  <a:lnTo>
                    <a:pt x="5337" y="3193"/>
                  </a:lnTo>
                  <a:close/>
                  <a:moveTo>
                    <a:pt x="5217" y="3073"/>
                  </a:moveTo>
                  <a:lnTo>
                    <a:pt x="5217" y="3073"/>
                  </a:lnTo>
                  <a:lnTo>
                    <a:pt x="5208" y="3069"/>
                  </a:lnTo>
                  <a:lnTo>
                    <a:pt x="5198" y="3067"/>
                  </a:lnTo>
                  <a:lnTo>
                    <a:pt x="5186" y="3064"/>
                  </a:lnTo>
                  <a:lnTo>
                    <a:pt x="5175" y="3063"/>
                  </a:lnTo>
                  <a:lnTo>
                    <a:pt x="5142" y="3063"/>
                  </a:lnTo>
                  <a:lnTo>
                    <a:pt x="4262" y="3637"/>
                  </a:lnTo>
                  <a:lnTo>
                    <a:pt x="4284" y="3654"/>
                  </a:lnTo>
                  <a:lnTo>
                    <a:pt x="4306" y="3673"/>
                  </a:lnTo>
                  <a:lnTo>
                    <a:pt x="4332" y="3690"/>
                  </a:lnTo>
                  <a:lnTo>
                    <a:pt x="4358" y="3706"/>
                  </a:lnTo>
                  <a:lnTo>
                    <a:pt x="4386" y="3722"/>
                  </a:lnTo>
                  <a:lnTo>
                    <a:pt x="4417" y="3736"/>
                  </a:lnTo>
                  <a:lnTo>
                    <a:pt x="4449" y="3749"/>
                  </a:lnTo>
                  <a:lnTo>
                    <a:pt x="4482" y="3761"/>
                  </a:lnTo>
                  <a:lnTo>
                    <a:pt x="4516" y="3772"/>
                  </a:lnTo>
                  <a:lnTo>
                    <a:pt x="4553" y="3782"/>
                  </a:lnTo>
                  <a:lnTo>
                    <a:pt x="4590" y="3790"/>
                  </a:lnTo>
                  <a:lnTo>
                    <a:pt x="4629" y="3797"/>
                  </a:lnTo>
                  <a:lnTo>
                    <a:pt x="4669" y="3803"/>
                  </a:lnTo>
                  <a:lnTo>
                    <a:pt x="4712" y="3807"/>
                  </a:lnTo>
                  <a:lnTo>
                    <a:pt x="4754" y="3809"/>
                  </a:lnTo>
                  <a:lnTo>
                    <a:pt x="4799" y="3810"/>
                  </a:lnTo>
                  <a:lnTo>
                    <a:pt x="5175" y="3809"/>
                  </a:lnTo>
                  <a:lnTo>
                    <a:pt x="5186" y="3808"/>
                  </a:lnTo>
                  <a:lnTo>
                    <a:pt x="5198" y="3807"/>
                  </a:lnTo>
                  <a:lnTo>
                    <a:pt x="5208" y="3803"/>
                  </a:lnTo>
                  <a:lnTo>
                    <a:pt x="5217" y="3801"/>
                  </a:lnTo>
                  <a:lnTo>
                    <a:pt x="5203" y="3786"/>
                  </a:lnTo>
                  <a:lnTo>
                    <a:pt x="5189" y="3772"/>
                  </a:lnTo>
                  <a:lnTo>
                    <a:pt x="5176" y="3756"/>
                  </a:lnTo>
                  <a:lnTo>
                    <a:pt x="5163" y="3738"/>
                  </a:lnTo>
                  <a:lnTo>
                    <a:pt x="5151" y="3718"/>
                  </a:lnTo>
                  <a:lnTo>
                    <a:pt x="5140" y="3698"/>
                  </a:lnTo>
                  <a:lnTo>
                    <a:pt x="5131" y="3677"/>
                  </a:lnTo>
                  <a:lnTo>
                    <a:pt x="5121" y="3654"/>
                  </a:lnTo>
                  <a:lnTo>
                    <a:pt x="5113" y="3630"/>
                  </a:lnTo>
                  <a:lnTo>
                    <a:pt x="5106" y="3605"/>
                  </a:lnTo>
                  <a:lnTo>
                    <a:pt x="5100" y="3579"/>
                  </a:lnTo>
                  <a:lnTo>
                    <a:pt x="5094" y="3552"/>
                  </a:lnTo>
                  <a:lnTo>
                    <a:pt x="5091" y="3525"/>
                  </a:lnTo>
                  <a:lnTo>
                    <a:pt x="5087" y="3496"/>
                  </a:lnTo>
                  <a:lnTo>
                    <a:pt x="5086" y="3467"/>
                  </a:lnTo>
                  <a:lnTo>
                    <a:pt x="5085" y="3436"/>
                  </a:lnTo>
                  <a:lnTo>
                    <a:pt x="5086" y="3407"/>
                  </a:lnTo>
                  <a:lnTo>
                    <a:pt x="5087" y="3377"/>
                  </a:lnTo>
                  <a:lnTo>
                    <a:pt x="5091" y="3349"/>
                  </a:lnTo>
                  <a:lnTo>
                    <a:pt x="5094" y="3320"/>
                  </a:lnTo>
                  <a:lnTo>
                    <a:pt x="5100" y="3293"/>
                  </a:lnTo>
                  <a:lnTo>
                    <a:pt x="5106" y="3267"/>
                  </a:lnTo>
                  <a:lnTo>
                    <a:pt x="5113" y="3242"/>
                  </a:lnTo>
                  <a:lnTo>
                    <a:pt x="5121" y="3219"/>
                  </a:lnTo>
                  <a:lnTo>
                    <a:pt x="5131" y="3196"/>
                  </a:lnTo>
                  <a:lnTo>
                    <a:pt x="5140" y="3174"/>
                  </a:lnTo>
                  <a:lnTo>
                    <a:pt x="5151" y="3154"/>
                  </a:lnTo>
                  <a:lnTo>
                    <a:pt x="5163" y="3135"/>
                  </a:lnTo>
                  <a:lnTo>
                    <a:pt x="5176" y="3117"/>
                  </a:lnTo>
                  <a:lnTo>
                    <a:pt x="5189" y="3101"/>
                  </a:lnTo>
                  <a:lnTo>
                    <a:pt x="5203" y="3086"/>
                  </a:lnTo>
                  <a:lnTo>
                    <a:pt x="5217" y="3073"/>
                  </a:lnTo>
                  <a:close/>
                  <a:moveTo>
                    <a:pt x="4446" y="1241"/>
                  </a:moveTo>
                  <a:lnTo>
                    <a:pt x="2921" y="0"/>
                  </a:lnTo>
                  <a:lnTo>
                    <a:pt x="2341" y="0"/>
                  </a:lnTo>
                  <a:lnTo>
                    <a:pt x="2419" y="160"/>
                  </a:lnTo>
                  <a:lnTo>
                    <a:pt x="2600" y="533"/>
                  </a:lnTo>
                  <a:lnTo>
                    <a:pt x="2702" y="746"/>
                  </a:lnTo>
                  <a:lnTo>
                    <a:pt x="2800" y="949"/>
                  </a:lnTo>
                  <a:lnTo>
                    <a:pt x="2882" y="1121"/>
                  </a:lnTo>
                  <a:lnTo>
                    <a:pt x="2912" y="1189"/>
                  </a:lnTo>
                  <a:lnTo>
                    <a:pt x="2936" y="1241"/>
                  </a:lnTo>
                  <a:lnTo>
                    <a:pt x="4446" y="1241"/>
                  </a:lnTo>
                  <a:close/>
                  <a:moveTo>
                    <a:pt x="7728" y="2274"/>
                  </a:moveTo>
                  <a:lnTo>
                    <a:pt x="7728" y="2274"/>
                  </a:lnTo>
                  <a:lnTo>
                    <a:pt x="7727" y="2286"/>
                  </a:lnTo>
                  <a:lnTo>
                    <a:pt x="7724" y="2297"/>
                  </a:lnTo>
                  <a:lnTo>
                    <a:pt x="7720" y="2309"/>
                  </a:lnTo>
                  <a:lnTo>
                    <a:pt x="7716" y="2320"/>
                  </a:lnTo>
                  <a:lnTo>
                    <a:pt x="7711" y="2332"/>
                  </a:lnTo>
                  <a:lnTo>
                    <a:pt x="7705" y="2342"/>
                  </a:lnTo>
                  <a:lnTo>
                    <a:pt x="7699" y="2353"/>
                  </a:lnTo>
                  <a:lnTo>
                    <a:pt x="7690" y="2365"/>
                  </a:lnTo>
                  <a:lnTo>
                    <a:pt x="7674" y="2385"/>
                  </a:lnTo>
                  <a:lnTo>
                    <a:pt x="7654" y="2405"/>
                  </a:lnTo>
                  <a:lnTo>
                    <a:pt x="7633" y="2425"/>
                  </a:lnTo>
                  <a:lnTo>
                    <a:pt x="7608" y="2442"/>
                  </a:lnTo>
                  <a:lnTo>
                    <a:pt x="7582" y="2461"/>
                  </a:lnTo>
                  <a:lnTo>
                    <a:pt x="7552" y="2478"/>
                  </a:lnTo>
                  <a:lnTo>
                    <a:pt x="7522" y="2494"/>
                  </a:lnTo>
                  <a:lnTo>
                    <a:pt x="7490" y="2510"/>
                  </a:lnTo>
                  <a:lnTo>
                    <a:pt x="7457" y="2525"/>
                  </a:lnTo>
                  <a:lnTo>
                    <a:pt x="7421" y="2539"/>
                  </a:lnTo>
                  <a:lnTo>
                    <a:pt x="7385" y="2552"/>
                  </a:lnTo>
                  <a:lnTo>
                    <a:pt x="7347" y="2565"/>
                  </a:lnTo>
                  <a:lnTo>
                    <a:pt x="7309" y="2577"/>
                  </a:lnTo>
                  <a:lnTo>
                    <a:pt x="7270" y="2588"/>
                  </a:lnTo>
                  <a:lnTo>
                    <a:pt x="7231" y="2598"/>
                  </a:lnTo>
                  <a:lnTo>
                    <a:pt x="7191" y="2608"/>
                  </a:lnTo>
                  <a:lnTo>
                    <a:pt x="7151" y="2616"/>
                  </a:lnTo>
                  <a:lnTo>
                    <a:pt x="7111" y="2624"/>
                  </a:lnTo>
                  <a:lnTo>
                    <a:pt x="7070" y="2631"/>
                  </a:lnTo>
                  <a:lnTo>
                    <a:pt x="7031" y="2638"/>
                  </a:lnTo>
                  <a:lnTo>
                    <a:pt x="6952" y="2649"/>
                  </a:lnTo>
                  <a:lnTo>
                    <a:pt x="6876" y="2656"/>
                  </a:lnTo>
                  <a:lnTo>
                    <a:pt x="6804" y="2661"/>
                  </a:lnTo>
                  <a:lnTo>
                    <a:pt x="6771" y="2662"/>
                  </a:lnTo>
                  <a:lnTo>
                    <a:pt x="6739" y="2662"/>
                  </a:lnTo>
                  <a:lnTo>
                    <a:pt x="5300" y="2662"/>
                  </a:lnTo>
                  <a:lnTo>
                    <a:pt x="2175" y="4700"/>
                  </a:lnTo>
                  <a:lnTo>
                    <a:pt x="1595" y="4701"/>
                  </a:lnTo>
                  <a:lnTo>
                    <a:pt x="1726" y="4535"/>
                  </a:lnTo>
                  <a:lnTo>
                    <a:pt x="2027" y="4153"/>
                  </a:lnTo>
                  <a:lnTo>
                    <a:pt x="2197" y="3938"/>
                  </a:lnTo>
                  <a:lnTo>
                    <a:pt x="2357" y="3733"/>
                  </a:lnTo>
                  <a:lnTo>
                    <a:pt x="2489" y="3563"/>
                  </a:lnTo>
                  <a:lnTo>
                    <a:pt x="2539" y="3497"/>
                  </a:lnTo>
                  <a:lnTo>
                    <a:pt x="2576" y="3449"/>
                  </a:lnTo>
                  <a:lnTo>
                    <a:pt x="2634" y="3372"/>
                  </a:lnTo>
                  <a:lnTo>
                    <a:pt x="2695" y="3290"/>
                  </a:lnTo>
                  <a:lnTo>
                    <a:pt x="2726" y="3246"/>
                  </a:lnTo>
                  <a:lnTo>
                    <a:pt x="2758" y="3201"/>
                  </a:lnTo>
                  <a:lnTo>
                    <a:pt x="2787" y="3154"/>
                  </a:lnTo>
                  <a:lnTo>
                    <a:pt x="2817" y="3107"/>
                  </a:lnTo>
                  <a:lnTo>
                    <a:pt x="2844" y="3057"/>
                  </a:lnTo>
                  <a:lnTo>
                    <a:pt x="2857" y="3031"/>
                  </a:lnTo>
                  <a:lnTo>
                    <a:pt x="2869" y="3005"/>
                  </a:lnTo>
                  <a:lnTo>
                    <a:pt x="2880" y="2979"/>
                  </a:lnTo>
                  <a:lnTo>
                    <a:pt x="2891" y="2952"/>
                  </a:lnTo>
                  <a:lnTo>
                    <a:pt x="2902" y="2925"/>
                  </a:lnTo>
                  <a:lnTo>
                    <a:pt x="2911" y="2898"/>
                  </a:lnTo>
                  <a:lnTo>
                    <a:pt x="2919" y="2870"/>
                  </a:lnTo>
                  <a:lnTo>
                    <a:pt x="2927" y="2841"/>
                  </a:lnTo>
                  <a:lnTo>
                    <a:pt x="2934" y="2813"/>
                  </a:lnTo>
                  <a:lnTo>
                    <a:pt x="2939" y="2783"/>
                  </a:lnTo>
                  <a:lnTo>
                    <a:pt x="2943" y="2754"/>
                  </a:lnTo>
                  <a:lnTo>
                    <a:pt x="2947" y="2723"/>
                  </a:lnTo>
                  <a:lnTo>
                    <a:pt x="2949" y="2694"/>
                  </a:lnTo>
                  <a:lnTo>
                    <a:pt x="2950" y="2662"/>
                  </a:lnTo>
                  <a:lnTo>
                    <a:pt x="2686" y="2662"/>
                  </a:lnTo>
                  <a:lnTo>
                    <a:pt x="2617" y="2661"/>
                  </a:lnTo>
                  <a:lnTo>
                    <a:pt x="2548" y="2657"/>
                  </a:lnTo>
                  <a:lnTo>
                    <a:pt x="2477" y="2650"/>
                  </a:lnTo>
                  <a:lnTo>
                    <a:pt x="2405" y="2642"/>
                  </a:lnTo>
                  <a:lnTo>
                    <a:pt x="2331" y="2631"/>
                  </a:lnTo>
                  <a:lnTo>
                    <a:pt x="2257" y="2618"/>
                  </a:lnTo>
                  <a:lnTo>
                    <a:pt x="2182" y="2603"/>
                  </a:lnTo>
                  <a:lnTo>
                    <a:pt x="2106" y="2586"/>
                  </a:lnTo>
                  <a:lnTo>
                    <a:pt x="2030" y="2568"/>
                  </a:lnTo>
                  <a:lnTo>
                    <a:pt x="1953" y="2547"/>
                  </a:lnTo>
                  <a:lnTo>
                    <a:pt x="1876" y="2526"/>
                  </a:lnTo>
                  <a:lnTo>
                    <a:pt x="1800" y="2504"/>
                  </a:lnTo>
                  <a:lnTo>
                    <a:pt x="1722" y="2480"/>
                  </a:lnTo>
                  <a:lnTo>
                    <a:pt x="1645" y="2454"/>
                  </a:lnTo>
                  <a:lnTo>
                    <a:pt x="1568" y="2429"/>
                  </a:lnTo>
                  <a:lnTo>
                    <a:pt x="1492" y="2402"/>
                  </a:lnTo>
                  <a:lnTo>
                    <a:pt x="1339" y="2347"/>
                  </a:lnTo>
                  <a:lnTo>
                    <a:pt x="1189" y="2290"/>
                  </a:lnTo>
                  <a:lnTo>
                    <a:pt x="1044" y="2234"/>
                  </a:lnTo>
                  <a:lnTo>
                    <a:pt x="904" y="2177"/>
                  </a:lnTo>
                  <a:lnTo>
                    <a:pt x="640" y="2070"/>
                  </a:lnTo>
                  <a:lnTo>
                    <a:pt x="519" y="2021"/>
                  </a:lnTo>
                  <a:lnTo>
                    <a:pt x="406" y="1978"/>
                  </a:lnTo>
                  <a:lnTo>
                    <a:pt x="375" y="1965"/>
                  </a:lnTo>
                  <a:lnTo>
                    <a:pt x="346" y="1950"/>
                  </a:lnTo>
                  <a:lnTo>
                    <a:pt x="319" y="1934"/>
                  </a:lnTo>
                  <a:lnTo>
                    <a:pt x="294" y="1919"/>
                  </a:lnTo>
                  <a:lnTo>
                    <a:pt x="273" y="1901"/>
                  </a:lnTo>
                  <a:lnTo>
                    <a:pt x="251" y="1882"/>
                  </a:lnTo>
                  <a:lnTo>
                    <a:pt x="234" y="1863"/>
                  </a:lnTo>
                  <a:lnTo>
                    <a:pt x="218" y="1844"/>
                  </a:lnTo>
                  <a:lnTo>
                    <a:pt x="204" y="1824"/>
                  </a:lnTo>
                  <a:lnTo>
                    <a:pt x="192" y="1804"/>
                  </a:lnTo>
                  <a:lnTo>
                    <a:pt x="183" y="1783"/>
                  </a:lnTo>
                  <a:lnTo>
                    <a:pt x="176" y="1762"/>
                  </a:lnTo>
                  <a:lnTo>
                    <a:pt x="170" y="1742"/>
                  </a:lnTo>
                  <a:lnTo>
                    <a:pt x="166" y="1720"/>
                  </a:lnTo>
                  <a:lnTo>
                    <a:pt x="164" y="1700"/>
                  </a:lnTo>
                  <a:lnTo>
                    <a:pt x="165" y="1680"/>
                  </a:lnTo>
                  <a:lnTo>
                    <a:pt x="166" y="1660"/>
                  </a:lnTo>
                  <a:lnTo>
                    <a:pt x="171" y="1640"/>
                  </a:lnTo>
                  <a:lnTo>
                    <a:pt x="177" y="1621"/>
                  </a:lnTo>
                  <a:lnTo>
                    <a:pt x="184" y="1603"/>
                  </a:lnTo>
                  <a:lnTo>
                    <a:pt x="193" y="1587"/>
                  </a:lnTo>
                  <a:lnTo>
                    <a:pt x="204" y="1570"/>
                  </a:lnTo>
                  <a:lnTo>
                    <a:pt x="217" y="1555"/>
                  </a:lnTo>
                  <a:lnTo>
                    <a:pt x="231" y="1541"/>
                  </a:lnTo>
                  <a:lnTo>
                    <a:pt x="247" y="1528"/>
                  </a:lnTo>
                  <a:lnTo>
                    <a:pt x="264" y="1516"/>
                  </a:lnTo>
                  <a:lnTo>
                    <a:pt x="284" y="1507"/>
                  </a:lnTo>
                  <a:lnTo>
                    <a:pt x="304" y="1497"/>
                  </a:lnTo>
                  <a:lnTo>
                    <a:pt x="327" y="1491"/>
                  </a:lnTo>
                  <a:lnTo>
                    <a:pt x="350" y="1485"/>
                  </a:lnTo>
                  <a:lnTo>
                    <a:pt x="375" y="1483"/>
                  </a:lnTo>
                  <a:lnTo>
                    <a:pt x="402" y="1482"/>
                  </a:lnTo>
                  <a:lnTo>
                    <a:pt x="407" y="1482"/>
                  </a:lnTo>
                  <a:lnTo>
                    <a:pt x="0" y="87"/>
                  </a:lnTo>
                  <a:lnTo>
                    <a:pt x="447" y="87"/>
                  </a:lnTo>
                  <a:lnTo>
                    <a:pt x="533" y="199"/>
                  </a:lnTo>
                  <a:lnTo>
                    <a:pt x="739" y="464"/>
                  </a:lnTo>
                  <a:lnTo>
                    <a:pt x="859" y="619"/>
                  </a:lnTo>
                  <a:lnTo>
                    <a:pt x="977" y="770"/>
                  </a:lnTo>
                  <a:lnTo>
                    <a:pt x="1084" y="904"/>
                  </a:lnTo>
                  <a:lnTo>
                    <a:pt x="1168" y="1008"/>
                  </a:lnTo>
                  <a:lnTo>
                    <a:pt x="1192" y="1035"/>
                  </a:lnTo>
                  <a:lnTo>
                    <a:pt x="1215" y="1061"/>
                  </a:lnTo>
                  <a:lnTo>
                    <a:pt x="1239" y="1087"/>
                  </a:lnTo>
                  <a:lnTo>
                    <a:pt x="1264" y="1111"/>
                  </a:lnTo>
                  <a:lnTo>
                    <a:pt x="1289" y="1136"/>
                  </a:lnTo>
                  <a:lnTo>
                    <a:pt x="1313" y="1159"/>
                  </a:lnTo>
                  <a:lnTo>
                    <a:pt x="1339" y="1181"/>
                  </a:lnTo>
                  <a:lnTo>
                    <a:pt x="1366" y="1203"/>
                  </a:lnTo>
                  <a:lnTo>
                    <a:pt x="1392" y="1223"/>
                  </a:lnTo>
                  <a:lnTo>
                    <a:pt x="1421" y="1244"/>
                  </a:lnTo>
                  <a:lnTo>
                    <a:pt x="1448" y="1264"/>
                  </a:lnTo>
                  <a:lnTo>
                    <a:pt x="1476" y="1281"/>
                  </a:lnTo>
                  <a:lnTo>
                    <a:pt x="1506" y="1299"/>
                  </a:lnTo>
                  <a:lnTo>
                    <a:pt x="1535" y="1316"/>
                  </a:lnTo>
                  <a:lnTo>
                    <a:pt x="1565" y="1332"/>
                  </a:lnTo>
                  <a:lnTo>
                    <a:pt x="1595" y="1347"/>
                  </a:lnTo>
                  <a:lnTo>
                    <a:pt x="1627" y="1362"/>
                  </a:lnTo>
                  <a:lnTo>
                    <a:pt x="1659" y="1375"/>
                  </a:lnTo>
                  <a:lnTo>
                    <a:pt x="1692" y="1388"/>
                  </a:lnTo>
                  <a:lnTo>
                    <a:pt x="1725" y="1399"/>
                  </a:lnTo>
                  <a:lnTo>
                    <a:pt x="1759" y="1411"/>
                  </a:lnTo>
                  <a:lnTo>
                    <a:pt x="1794" y="1421"/>
                  </a:lnTo>
                  <a:lnTo>
                    <a:pt x="1829" y="1431"/>
                  </a:lnTo>
                  <a:lnTo>
                    <a:pt x="1866" y="1439"/>
                  </a:lnTo>
                  <a:lnTo>
                    <a:pt x="1902" y="1448"/>
                  </a:lnTo>
                  <a:lnTo>
                    <a:pt x="1940" y="1455"/>
                  </a:lnTo>
                  <a:lnTo>
                    <a:pt x="1979" y="1461"/>
                  </a:lnTo>
                  <a:lnTo>
                    <a:pt x="2018" y="1467"/>
                  </a:lnTo>
                  <a:lnTo>
                    <a:pt x="2058" y="1471"/>
                  </a:lnTo>
                  <a:lnTo>
                    <a:pt x="2099" y="1476"/>
                  </a:lnTo>
                  <a:lnTo>
                    <a:pt x="2141" y="1480"/>
                  </a:lnTo>
                  <a:lnTo>
                    <a:pt x="2183" y="1482"/>
                  </a:lnTo>
                  <a:lnTo>
                    <a:pt x="5975" y="1482"/>
                  </a:lnTo>
                  <a:lnTo>
                    <a:pt x="6025" y="1482"/>
                  </a:lnTo>
                  <a:lnTo>
                    <a:pt x="6075" y="1484"/>
                  </a:lnTo>
                  <a:lnTo>
                    <a:pt x="6125" y="1487"/>
                  </a:lnTo>
                  <a:lnTo>
                    <a:pt x="6174" y="1491"/>
                  </a:lnTo>
                  <a:lnTo>
                    <a:pt x="6224" y="1496"/>
                  </a:lnTo>
                  <a:lnTo>
                    <a:pt x="6273" y="1502"/>
                  </a:lnTo>
                  <a:lnTo>
                    <a:pt x="6323" y="1509"/>
                  </a:lnTo>
                  <a:lnTo>
                    <a:pt x="6371" y="1517"/>
                  </a:lnTo>
                  <a:lnTo>
                    <a:pt x="6420" y="1526"/>
                  </a:lnTo>
                  <a:lnTo>
                    <a:pt x="6468" y="1536"/>
                  </a:lnTo>
                  <a:lnTo>
                    <a:pt x="6515" y="1547"/>
                  </a:lnTo>
                  <a:lnTo>
                    <a:pt x="6562" y="1557"/>
                  </a:lnTo>
                  <a:lnTo>
                    <a:pt x="6610" y="1570"/>
                  </a:lnTo>
                  <a:lnTo>
                    <a:pt x="6656" y="1582"/>
                  </a:lnTo>
                  <a:lnTo>
                    <a:pt x="6700" y="1596"/>
                  </a:lnTo>
                  <a:lnTo>
                    <a:pt x="6746" y="1611"/>
                  </a:lnTo>
                  <a:lnTo>
                    <a:pt x="6825" y="1638"/>
                  </a:lnTo>
                  <a:lnTo>
                    <a:pt x="6901" y="1666"/>
                  </a:lnTo>
                  <a:lnTo>
                    <a:pt x="6974" y="1696"/>
                  </a:lnTo>
                  <a:lnTo>
                    <a:pt x="7044" y="1725"/>
                  </a:lnTo>
                  <a:lnTo>
                    <a:pt x="7110" y="1756"/>
                  </a:lnTo>
                  <a:lnTo>
                    <a:pt x="7174" y="1788"/>
                  </a:lnTo>
                  <a:lnTo>
                    <a:pt x="7234" y="1818"/>
                  </a:lnTo>
                  <a:lnTo>
                    <a:pt x="7290" y="1850"/>
                  </a:lnTo>
                  <a:lnTo>
                    <a:pt x="7344" y="1882"/>
                  </a:lnTo>
                  <a:lnTo>
                    <a:pt x="7394" y="1915"/>
                  </a:lnTo>
                  <a:lnTo>
                    <a:pt x="7443" y="1947"/>
                  </a:lnTo>
                  <a:lnTo>
                    <a:pt x="7488" y="1979"/>
                  </a:lnTo>
                  <a:lnTo>
                    <a:pt x="7529" y="2011"/>
                  </a:lnTo>
                  <a:lnTo>
                    <a:pt x="7567" y="2042"/>
                  </a:lnTo>
                  <a:lnTo>
                    <a:pt x="7602" y="2073"/>
                  </a:lnTo>
                  <a:lnTo>
                    <a:pt x="7635" y="2104"/>
                  </a:lnTo>
                  <a:lnTo>
                    <a:pt x="7660" y="2131"/>
                  </a:lnTo>
                  <a:lnTo>
                    <a:pt x="7681" y="2155"/>
                  </a:lnTo>
                  <a:lnTo>
                    <a:pt x="7698" y="2178"/>
                  </a:lnTo>
                  <a:lnTo>
                    <a:pt x="7711" y="2199"/>
                  </a:lnTo>
                  <a:lnTo>
                    <a:pt x="7720" y="2219"/>
                  </a:lnTo>
                  <a:lnTo>
                    <a:pt x="7724" y="2230"/>
                  </a:lnTo>
                  <a:lnTo>
                    <a:pt x="7726" y="2238"/>
                  </a:lnTo>
                  <a:lnTo>
                    <a:pt x="7728" y="2248"/>
                  </a:lnTo>
                  <a:lnTo>
                    <a:pt x="7729" y="2256"/>
                  </a:lnTo>
                  <a:lnTo>
                    <a:pt x="7729" y="2265"/>
                  </a:lnTo>
                  <a:lnTo>
                    <a:pt x="7728" y="2274"/>
                  </a:lnTo>
                  <a:close/>
                  <a:moveTo>
                    <a:pt x="3133" y="2032"/>
                  </a:moveTo>
                  <a:lnTo>
                    <a:pt x="3133" y="2032"/>
                  </a:lnTo>
                  <a:lnTo>
                    <a:pt x="3132" y="2014"/>
                  </a:lnTo>
                  <a:lnTo>
                    <a:pt x="3128" y="1995"/>
                  </a:lnTo>
                  <a:lnTo>
                    <a:pt x="3125" y="1979"/>
                  </a:lnTo>
                  <a:lnTo>
                    <a:pt x="3119" y="1962"/>
                  </a:lnTo>
                  <a:lnTo>
                    <a:pt x="3111" y="1946"/>
                  </a:lnTo>
                  <a:lnTo>
                    <a:pt x="3101" y="1932"/>
                  </a:lnTo>
                  <a:lnTo>
                    <a:pt x="3092" y="1917"/>
                  </a:lnTo>
                  <a:lnTo>
                    <a:pt x="3080" y="1904"/>
                  </a:lnTo>
                  <a:lnTo>
                    <a:pt x="3067" y="1893"/>
                  </a:lnTo>
                  <a:lnTo>
                    <a:pt x="3053" y="1882"/>
                  </a:lnTo>
                  <a:lnTo>
                    <a:pt x="3037" y="1873"/>
                  </a:lnTo>
                  <a:lnTo>
                    <a:pt x="3022" y="1865"/>
                  </a:lnTo>
                  <a:lnTo>
                    <a:pt x="3006" y="1860"/>
                  </a:lnTo>
                  <a:lnTo>
                    <a:pt x="2988" y="1855"/>
                  </a:lnTo>
                  <a:lnTo>
                    <a:pt x="2970" y="1852"/>
                  </a:lnTo>
                  <a:lnTo>
                    <a:pt x="2951" y="1851"/>
                  </a:lnTo>
                  <a:lnTo>
                    <a:pt x="2932" y="1852"/>
                  </a:lnTo>
                  <a:lnTo>
                    <a:pt x="2915" y="1855"/>
                  </a:lnTo>
                  <a:lnTo>
                    <a:pt x="2898" y="1860"/>
                  </a:lnTo>
                  <a:lnTo>
                    <a:pt x="2880" y="1865"/>
                  </a:lnTo>
                  <a:lnTo>
                    <a:pt x="2865" y="1873"/>
                  </a:lnTo>
                  <a:lnTo>
                    <a:pt x="2850" y="1882"/>
                  </a:lnTo>
                  <a:lnTo>
                    <a:pt x="2837" y="1893"/>
                  </a:lnTo>
                  <a:lnTo>
                    <a:pt x="2824" y="1904"/>
                  </a:lnTo>
                  <a:lnTo>
                    <a:pt x="2812" y="1917"/>
                  </a:lnTo>
                  <a:lnTo>
                    <a:pt x="2801" y="1932"/>
                  </a:lnTo>
                  <a:lnTo>
                    <a:pt x="2792" y="1946"/>
                  </a:lnTo>
                  <a:lnTo>
                    <a:pt x="2785" y="1962"/>
                  </a:lnTo>
                  <a:lnTo>
                    <a:pt x="2778" y="1979"/>
                  </a:lnTo>
                  <a:lnTo>
                    <a:pt x="2774" y="1995"/>
                  </a:lnTo>
                  <a:lnTo>
                    <a:pt x="2771" y="2014"/>
                  </a:lnTo>
                  <a:lnTo>
                    <a:pt x="2771" y="2032"/>
                  </a:lnTo>
                  <a:lnTo>
                    <a:pt x="2771" y="2051"/>
                  </a:lnTo>
                  <a:lnTo>
                    <a:pt x="2774" y="2068"/>
                  </a:lnTo>
                  <a:lnTo>
                    <a:pt x="2778" y="2086"/>
                  </a:lnTo>
                  <a:lnTo>
                    <a:pt x="2785" y="2103"/>
                  </a:lnTo>
                  <a:lnTo>
                    <a:pt x="2792" y="2118"/>
                  </a:lnTo>
                  <a:lnTo>
                    <a:pt x="2801" y="2133"/>
                  </a:lnTo>
                  <a:lnTo>
                    <a:pt x="2812" y="2147"/>
                  </a:lnTo>
                  <a:lnTo>
                    <a:pt x="2824" y="2160"/>
                  </a:lnTo>
                  <a:lnTo>
                    <a:pt x="2837" y="2172"/>
                  </a:lnTo>
                  <a:lnTo>
                    <a:pt x="2850" y="2183"/>
                  </a:lnTo>
                  <a:lnTo>
                    <a:pt x="2865" y="2191"/>
                  </a:lnTo>
                  <a:lnTo>
                    <a:pt x="2880" y="2199"/>
                  </a:lnTo>
                  <a:lnTo>
                    <a:pt x="2898" y="2205"/>
                  </a:lnTo>
                  <a:lnTo>
                    <a:pt x="2915" y="2210"/>
                  </a:lnTo>
                  <a:lnTo>
                    <a:pt x="2932" y="2212"/>
                  </a:lnTo>
                  <a:lnTo>
                    <a:pt x="2951" y="2214"/>
                  </a:lnTo>
                  <a:lnTo>
                    <a:pt x="2970" y="2212"/>
                  </a:lnTo>
                  <a:lnTo>
                    <a:pt x="2988" y="2210"/>
                  </a:lnTo>
                  <a:lnTo>
                    <a:pt x="3006" y="2205"/>
                  </a:lnTo>
                  <a:lnTo>
                    <a:pt x="3022" y="2199"/>
                  </a:lnTo>
                  <a:lnTo>
                    <a:pt x="3037" y="2191"/>
                  </a:lnTo>
                  <a:lnTo>
                    <a:pt x="3053" y="2183"/>
                  </a:lnTo>
                  <a:lnTo>
                    <a:pt x="3067" y="2172"/>
                  </a:lnTo>
                  <a:lnTo>
                    <a:pt x="3080" y="2160"/>
                  </a:lnTo>
                  <a:lnTo>
                    <a:pt x="3092" y="2147"/>
                  </a:lnTo>
                  <a:lnTo>
                    <a:pt x="3101" y="2133"/>
                  </a:lnTo>
                  <a:lnTo>
                    <a:pt x="3111" y="2118"/>
                  </a:lnTo>
                  <a:lnTo>
                    <a:pt x="3119" y="2103"/>
                  </a:lnTo>
                  <a:lnTo>
                    <a:pt x="3125" y="2086"/>
                  </a:lnTo>
                  <a:lnTo>
                    <a:pt x="3128" y="2068"/>
                  </a:lnTo>
                  <a:lnTo>
                    <a:pt x="3132" y="2051"/>
                  </a:lnTo>
                  <a:lnTo>
                    <a:pt x="3133" y="2032"/>
                  </a:lnTo>
                  <a:close/>
                  <a:moveTo>
                    <a:pt x="3749" y="2032"/>
                  </a:moveTo>
                  <a:lnTo>
                    <a:pt x="3749" y="2032"/>
                  </a:lnTo>
                  <a:lnTo>
                    <a:pt x="3748" y="2014"/>
                  </a:lnTo>
                  <a:lnTo>
                    <a:pt x="3745" y="1995"/>
                  </a:lnTo>
                  <a:lnTo>
                    <a:pt x="3741" y="1979"/>
                  </a:lnTo>
                  <a:lnTo>
                    <a:pt x="3735" y="1962"/>
                  </a:lnTo>
                  <a:lnTo>
                    <a:pt x="3727" y="1946"/>
                  </a:lnTo>
                  <a:lnTo>
                    <a:pt x="3718" y="1930"/>
                  </a:lnTo>
                  <a:lnTo>
                    <a:pt x="3708" y="1917"/>
                  </a:lnTo>
                  <a:lnTo>
                    <a:pt x="3696" y="1904"/>
                  </a:lnTo>
                  <a:lnTo>
                    <a:pt x="3683" y="1893"/>
                  </a:lnTo>
                  <a:lnTo>
                    <a:pt x="3669" y="1882"/>
                  </a:lnTo>
                  <a:lnTo>
                    <a:pt x="3653" y="1873"/>
                  </a:lnTo>
                  <a:lnTo>
                    <a:pt x="3638" y="1865"/>
                  </a:lnTo>
                  <a:lnTo>
                    <a:pt x="3622" y="1860"/>
                  </a:lnTo>
                  <a:lnTo>
                    <a:pt x="3604" y="1855"/>
                  </a:lnTo>
                  <a:lnTo>
                    <a:pt x="3586" y="1852"/>
                  </a:lnTo>
                  <a:lnTo>
                    <a:pt x="3567" y="1851"/>
                  </a:lnTo>
                  <a:lnTo>
                    <a:pt x="3550" y="1852"/>
                  </a:lnTo>
                  <a:lnTo>
                    <a:pt x="3531" y="1855"/>
                  </a:lnTo>
                  <a:lnTo>
                    <a:pt x="3514" y="1860"/>
                  </a:lnTo>
                  <a:lnTo>
                    <a:pt x="3498" y="1865"/>
                  </a:lnTo>
                  <a:lnTo>
                    <a:pt x="3481" y="1873"/>
                  </a:lnTo>
                  <a:lnTo>
                    <a:pt x="3466" y="1882"/>
                  </a:lnTo>
                  <a:lnTo>
                    <a:pt x="3453" y="1893"/>
                  </a:lnTo>
                  <a:lnTo>
                    <a:pt x="3440" y="1904"/>
                  </a:lnTo>
                  <a:lnTo>
                    <a:pt x="3428" y="1917"/>
                  </a:lnTo>
                  <a:lnTo>
                    <a:pt x="3417" y="1930"/>
                  </a:lnTo>
                  <a:lnTo>
                    <a:pt x="3408" y="1946"/>
                  </a:lnTo>
                  <a:lnTo>
                    <a:pt x="3401" y="1962"/>
                  </a:lnTo>
                  <a:lnTo>
                    <a:pt x="3395" y="1979"/>
                  </a:lnTo>
                  <a:lnTo>
                    <a:pt x="3390" y="1995"/>
                  </a:lnTo>
                  <a:lnTo>
                    <a:pt x="3388" y="2014"/>
                  </a:lnTo>
                  <a:lnTo>
                    <a:pt x="3387" y="2032"/>
                  </a:lnTo>
                  <a:lnTo>
                    <a:pt x="3388" y="2051"/>
                  </a:lnTo>
                  <a:lnTo>
                    <a:pt x="3390" y="2068"/>
                  </a:lnTo>
                  <a:lnTo>
                    <a:pt x="3395" y="2086"/>
                  </a:lnTo>
                  <a:lnTo>
                    <a:pt x="3401" y="2103"/>
                  </a:lnTo>
                  <a:lnTo>
                    <a:pt x="3408" y="2118"/>
                  </a:lnTo>
                  <a:lnTo>
                    <a:pt x="3417" y="2133"/>
                  </a:lnTo>
                  <a:lnTo>
                    <a:pt x="3428" y="2147"/>
                  </a:lnTo>
                  <a:lnTo>
                    <a:pt x="3440" y="2160"/>
                  </a:lnTo>
                  <a:lnTo>
                    <a:pt x="3453" y="2172"/>
                  </a:lnTo>
                  <a:lnTo>
                    <a:pt x="3466" y="2183"/>
                  </a:lnTo>
                  <a:lnTo>
                    <a:pt x="3481" y="2191"/>
                  </a:lnTo>
                  <a:lnTo>
                    <a:pt x="3498" y="2199"/>
                  </a:lnTo>
                  <a:lnTo>
                    <a:pt x="3514" y="2205"/>
                  </a:lnTo>
                  <a:lnTo>
                    <a:pt x="3531" y="2210"/>
                  </a:lnTo>
                  <a:lnTo>
                    <a:pt x="3550" y="2212"/>
                  </a:lnTo>
                  <a:lnTo>
                    <a:pt x="3567" y="2214"/>
                  </a:lnTo>
                  <a:lnTo>
                    <a:pt x="3586" y="2212"/>
                  </a:lnTo>
                  <a:lnTo>
                    <a:pt x="3604" y="2210"/>
                  </a:lnTo>
                  <a:lnTo>
                    <a:pt x="3622" y="2205"/>
                  </a:lnTo>
                  <a:lnTo>
                    <a:pt x="3638" y="2199"/>
                  </a:lnTo>
                  <a:lnTo>
                    <a:pt x="3653" y="2191"/>
                  </a:lnTo>
                  <a:lnTo>
                    <a:pt x="3669" y="2183"/>
                  </a:lnTo>
                  <a:lnTo>
                    <a:pt x="3683" y="2172"/>
                  </a:lnTo>
                  <a:lnTo>
                    <a:pt x="3696" y="2160"/>
                  </a:lnTo>
                  <a:lnTo>
                    <a:pt x="3708" y="2147"/>
                  </a:lnTo>
                  <a:lnTo>
                    <a:pt x="3718" y="2133"/>
                  </a:lnTo>
                  <a:lnTo>
                    <a:pt x="3727" y="2118"/>
                  </a:lnTo>
                  <a:lnTo>
                    <a:pt x="3735" y="2103"/>
                  </a:lnTo>
                  <a:lnTo>
                    <a:pt x="3741" y="2086"/>
                  </a:lnTo>
                  <a:lnTo>
                    <a:pt x="3745" y="2068"/>
                  </a:lnTo>
                  <a:lnTo>
                    <a:pt x="3748" y="2051"/>
                  </a:lnTo>
                  <a:lnTo>
                    <a:pt x="3749" y="2032"/>
                  </a:lnTo>
                  <a:close/>
                  <a:moveTo>
                    <a:pt x="4365" y="2032"/>
                  </a:moveTo>
                  <a:lnTo>
                    <a:pt x="4365" y="2032"/>
                  </a:lnTo>
                  <a:lnTo>
                    <a:pt x="4364" y="2014"/>
                  </a:lnTo>
                  <a:lnTo>
                    <a:pt x="4361" y="1995"/>
                  </a:lnTo>
                  <a:lnTo>
                    <a:pt x="4357" y="1979"/>
                  </a:lnTo>
                  <a:lnTo>
                    <a:pt x="4351" y="1962"/>
                  </a:lnTo>
                  <a:lnTo>
                    <a:pt x="4343" y="1946"/>
                  </a:lnTo>
                  <a:lnTo>
                    <a:pt x="4334" y="1932"/>
                  </a:lnTo>
                  <a:lnTo>
                    <a:pt x="4324" y="1917"/>
                  </a:lnTo>
                  <a:lnTo>
                    <a:pt x="4312" y="1904"/>
                  </a:lnTo>
                  <a:lnTo>
                    <a:pt x="4299" y="1893"/>
                  </a:lnTo>
                  <a:lnTo>
                    <a:pt x="4285" y="1882"/>
                  </a:lnTo>
                  <a:lnTo>
                    <a:pt x="4271" y="1873"/>
                  </a:lnTo>
                  <a:lnTo>
                    <a:pt x="4254" y="1865"/>
                  </a:lnTo>
                  <a:lnTo>
                    <a:pt x="4238" y="1860"/>
                  </a:lnTo>
                  <a:lnTo>
                    <a:pt x="4220" y="1855"/>
                  </a:lnTo>
                  <a:lnTo>
                    <a:pt x="4202" y="1852"/>
                  </a:lnTo>
                  <a:lnTo>
                    <a:pt x="4183" y="1851"/>
                  </a:lnTo>
                  <a:lnTo>
                    <a:pt x="4166" y="1852"/>
                  </a:lnTo>
                  <a:lnTo>
                    <a:pt x="4148" y="1855"/>
                  </a:lnTo>
                  <a:lnTo>
                    <a:pt x="4130" y="1860"/>
                  </a:lnTo>
                  <a:lnTo>
                    <a:pt x="4114" y="1865"/>
                  </a:lnTo>
                  <a:lnTo>
                    <a:pt x="4097" y="1873"/>
                  </a:lnTo>
                  <a:lnTo>
                    <a:pt x="4083" y="1882"/>
                  </a:lnTo>
                  <a:lnTo>
                    <a:pt x="4069" y="1893"/>
                  </a:lnTo>
                  <a:lnTo>
                    <a:pt x="4056" y="1904"/>
                  </a:lnTo>
                  <a:lnTo>
                    <a:pt x="4044" y="1917"/>
                  </a:lnTo>
                  <a:lnTo>
                    <a:pt x="4033" y="1932"/>
                  </a:lnTo>
                  <a:lnTo>
                    <a:pt x="4024" y="1946"/>
                  </a:lnTo>
                  <a:lnTo>
                    <a:pt x="4017" y="1962"/>
                  </a:lnTo>
                  <a:lnTo>
                    <a:pt x="4011" y="1979"/>
                  </a:lnTo>
                  <a:lnTo>
                    <a:pt x="4006" y="1995"/>
                  </a:lnTo>
                  <a:lnTo>
                    <a:pt x="4004" y="2014"/>
                  </a:lnTo>
                  <a:lnTo>
                    <a:pt x="4003" y="2032"/>
                  </a:lnTo>
                  <a:lnTo>
                    <a:pt x="4004" y="2051"/>
                  </a:lnTo>
                  <a:lnTo>
                    <a:pt x="4006" y="2068"/>
                  </a:lnTo>
                  <a:lnTo>
                    <a:pt x="4011" y="2086"/>
                  </a:lnTo>
                  <a:lnTo>
                    <a:pt x="4017" y="2103"/>
                  </a:lnTo>
                  <a:lnTo>
                    <a:pt x="4024" y="2118"/>
                  </a:lnTo>
                  <a:lnTo>
                    <a:pt x="4033" y="2133"/>
                  </a:lnTo>
                  <a:lnTo>
                    <a:pt x="4044" y="2147"/>
                  </a:lnTo>
                  <a:lnTo>
                    <a:pt x="4056" y="2160"/>
                  </a:lnTo>
                  <a:lnTo>
                    <a:pt x="4069" y="2172"/>
                  </a:lnTo>
                  <a:lnTo>
                    <a:pt x="4083" y="2183"/>
                  </a:lnTo>
                  <a:lnTo>
                    <a:pt x="4097" y="2191"/>
                  </a:lnTo>
                  <a:lnTo>
                    <a:pt x="4114" y="2199"/>
                  </a:lnTo>
                  <a:lnTo>
                    <a:pt x="4130" y="2205"/>
                  </a:lnTo>
                  <a:lnTo>
                    <a:pt x="4148" y="2210"/>
                  </a:lnTo>
                  <a:lnTo>
                    <a:pt x="4166" y="2212"/>
                  </a:lnTo>
                  <a:lnTo>
                    <a:pt x="4183" y="2214"/>
                  </a:lnTo>
                  <a:lnTo>
                    <a:pt x="4202" y="2212"/>
                  </a:lnTo>
                  <a:lnTo>
                    <a:pt x="4220" y="2210"/>
                  </a:lnTo>
                  <a:lnTo>
                    <a:pt x="4238" y="2205"/>
                  </a:lnTo>
                  <a:lnTo>
                    <a:pt x="4254" y="2199"/>
                  </a:lnTo>
                  <a:lnTo>
                    <a:pt x="4271" y="2191"/>
                  </a:lnTo>
                  <a:lnTo>
                    <a:pt x="4285" y="2183"/>
                  </a:lnTo>
                  <a:lnTo>
                    <a:pt x="4299" y="2172"/>
                  </a:lnTo>
                  <a:lnTo>
                    <a:pt x="4312" y="2160"/>
                  </a:lnTo>
                  <a:lnTo>
                    <a:pt x="4324" y="2147"/>
                  </a:lnTo>
                  <a:lnTo>
                    <a:pt x="4334" y="2133"/>
                  </a:lnTo>
                  <a:lnTo>
                    <a:pt x="4343" y="2118"/>
                  </a:lnTo>
                  <a:lnTo>
                    <a:pt x="4351" y="2103"/>
                  </a:lnTo>
                  <a:lnTo>
                    <a:pt x="4357" y="2086"/>
                  </a:lnTo>
                  <a:lnTo>
                    <a:pt x="4361" y="2068"/>
                  </a:lnTo>
                  <a:lnTo>
                    <a:pt x="4364" y="2051"/>
                  </a:lnTo>
                  <a:lnTo>
                    <a:pt x="4365" y="2032"/>
                  </a:lnTo>
                  <a:close/>
                  <a:moveTo>
                    <a:pt x="4981" y="2032"/>
                  </a:moveTo>
                  <a:lnTo>
                    <a:pt x="4981" y="2032"/>
                  </a:lnTo>
                  <a:lnTo>
                    <a:pt x="4980" y="2014"/>
                  </a:lnTo>
                  <a:lnTo>
                    <a:pt x="4977" y="1995"/>
                  </a:lnTo>
                  <a:lnTo>
                    <a:pt x="4973" y="1979"/>
                  </a:lnTo>
                  <a:lnTo>
                    <a:pt x="4967" y="1962"/>
                  </a:lnTo>
                  <a:lnTo>
                    <a:pt x="4960" y="1946"/>
                  </a:lnTo>
                  <a:lnTo>
                    <a:pt x="4950" y="1930"/>
                  </a:lnTo>
                  <a:lnTo>
                    <a:pt x="4940" y="1917"/>
                  </a:lnTo>
                  <a:lnTo>
                    <a:pt x="4928" y="1904"/>
                  </a:lnTo>
                  <a:lnTo>
                    <a:pt x="4915" y="1893"/>
                  </a:lnTo>
                  <a:lnTo>
                    <a:pt x="4901" y="1882"/>
                  </a:lnTo>
                  <a:lnTo>
                    <a:pt x="4887" y="1873"/>
                  </a:lnTo>
                  <a:lnTo>
                    <a:pt x="4870" y="1865"/>
                  </a:lnTo>
                  <a:lnTo>
                    <a:pt x="4854" y="1860"/>
                  </a:lnTo>
                  <a:lnTo>
                    <a:pt x="4837" y="1855"/>
                  </a:lnTo>
                  <a:lnTo>
                    <a:pt x="4818" y="1852"/>
                  </a:lnTo>
                  <a:lnTo>
                    <a:pt x="4800" y="1851"/>
                  </a:lnTo>
                  <a:lnTo>
                    <a:pt x="4782" y="1852"/>
                  </a:lnTo>
                  <a:lnTo>
                    <a:pt x="4764" y="1855"/>
                  </a:lnTo>
                  <a:lnTo>
                    <a:pt x="4746" y="1860"/>
                  </a:lnTo>
                  <a:lnTo>
                    <a:pt x="4730" y="1865"/>
                  </a:lnTo>
                  <a:lnTo>
                    <a:pt x="4713" y="1873"/>
                  </a:lnTo>
                  <a:lnTo>
                    <a:pt x="4699" y="1882"/>
                  </a:lnTo>
                  <a:lnTo>
                    <a:pt x="4685" y="1893"/>
                  </a:lnTo>
                  <a:lnTo>
                    <a:pt x="4672" y="1904"/>
                  </a:lnTo>
                  <a:lnTo>
                    <a:pt x="4660" y="1917"/>
                  </a:lnTo>
                  <a:lnTo>
                    <a:pt x="4649" y="1930"/>
                  </a:lnTo>
                  <a:lnTo>
                    <a:pt x="4641" y="1946"/>
                  </a:lnTo>
                  <a:lnTo>
                    <a:pt x="4633" y="1962"/>
                  </a:lnTo>
                  <a:lnTo>
                    <a:pt x="4627" y="1979"/>
                  </a:lnTo>
                  <a:lnTo>
                    <a:pt x="4622" y="1995"/>
                  </a:lnTo>
                  <a:lnTo>
                    <a:pt x="4620" y="2014"/>
                  </a:lnTo>
                  <a:lnTo>
                    <a:pt x="4619" y="2032"/>
                  </a:lnTo>
                  <a:lnTo>
                    <a:pt x="4620" y="2051"/>
                  </a:lnTo>
                  <a:lnTo>
                    <a:pt x="4622" y="2068"/>
                  </a:lnTo>
                  <a:lnTo>
                    <a:pt x="4627" y="2086"/>
                  </a:lnTo>
                  <a:lnTo>
                    <a:pt x="4633" y="2103"/>
                  </a:lnTo>
                  <a:lnTo>
                    <a:pt x="4641" y="2118"/>
                  </a:lnTo>
                  <a:lnTo>
                    <a:pt x="4649" y="2133"/>
                  </a:lnTo>
                  <a:lnTo>
                    <a:pt x="4660" y="2147"/>
                  </a:lnTo>
                  <a:lnTo>
                    <a:pt x="4672" y="2160"/>
                  </a:lnTo>
                  <a:lnTo>
                    <a:pt x="4685" y="2172"/>
                  </a:lnTo>
                  <a:lnTo>
                    <a:pt x="4699" y="2183"/>
                  </a:lnTo>
                  <a:lnTo>
                    <a:pt x="4713" y="2191"/>
                  </a:lnTo>
                  <a:lnTo>
                    <a:pt x="4730" y="2199"/>
                  </a:lnTo>
                  <a:lnTo>
                    <a:pt x="4746" y="2205"/>
                  </a:lnTo>
                  <a:lnTo>
                    <a:pt x="4764" y="2210"/>
                  </a:lnTo>
                  <a:lnTo>
                    <a:pt x="4782" y="2212"/>
                  </a:lnTo>
                  <a:lnTo>
                    <a:pt x="4800" y="2214"/>
                  </a:lnTo>
                  <a:lnTo>
                    <a:pt x="4818" y="2212"/>
                  </a:lnTo>
                  <a:lnTo>
                    <a:pt x="4837" y="2210"/>
                  </a:lnTo>
                  <a:lnTo>
                    <a:pt x="4854" y="2205"/>
                  </a:lnTo>
                  <a:lnTo>
                    <a:pt x="4870" y="2199"/>
                  </a:lnTo>
                  <a:lnTo>
                    <a:pt x="4887" y="2191"/>
                  </a:lnTo>
                  <a:lnTo>
                    <a:pt x="4901" y="2183"/>
                  </a:lnTo>
                  <a:lnTo>
                    <a:pt x="4915" y="2172"/>
                  </a:lnTo>
                  <a:lnTo>
                    <a:pt x="4928" y="2160"/>
                  </a:lnTo>
                  <a:lnTo>
                    <a:pt x="4940" y="2147"/>
                  </a:lnTo>
                  <a:lnTo>
                    <a:pt x="4950" y="2133"/>
                  </a:lnTo>
                  <a:lnTo>
                    <a:pt x="4960" y="2118"/>
                  </a:lnTo>
                  <a:lnTo>
                    <a:pt x="4967" y="2103"/>
                  </a:lnTo>
                  <a:lnTo>
                    <a:pt x="4973" y="2086"/>
                  </a:lnTo>
                  <a:lnTo>
                    <a:pt x="4977" y="2068"/>
                  </a:lnTo>
                  <a:lnTo>
                    <a:pt x="4980" y="2051"/>
                  </a:lnTo>
                  <a:lnTo>
                    <a:pt x="4981" y="2032"/>
                  </a:lnTo>
                  <a:close/>
                  <a:moveTo>
                    <a:pt x="5597" y="2032"/>
                  </a:moveTo>
                  <a:lnTo>
                    <a:pt x="5597" y="2032"/>
                  </a:lnTo>
                  <a:lnTo>
                    <a:pt x="5596" y="2014"/>
                  </a:lnTo>
                  <a:lnTo>
                    <a:pt x="5593" y="1995"/>
                  </a:lnTo>
                  <a:lnTo>
                    <a:pt x="5589" y="1979"/>
                  </a:lnTo>
                  <a:lnTo>
                    <a:pt x="5583" y="1962"/>
                  </a:lnTo>
                  <a:lnTo>
                    <a:pt x="5576" y="1946"/>
                  </a:lnTo>
                  <a:lnTo>
                    <a:pt x="5566" y="1930"/>
                  </a:lnTo>
                  <a:lnTo>
                    <a:pt x="5556" y="1917"/>
                  </a:lnTo>
                  <a:lnTo>
                    <a:pt x="5544" y="1904"/>
                  </a:lnTo>
                  <a:lnTo>
                    <a:pt x="5531" y="1893"/>
                  </a:lnTo>
                  <a:lnTo>
                    <a:pt x="5518" y="1882"/>
                  </a:lnTo>
                  <a:lnTo>
                    <a:pt x="5503" y="1873"/>
                  </a:lnTo>
                  <a:lnTo>
                    <a:pt x="5487" y="1865"/>
                  </a:lnTo>
                  <a:lnTo>
                    <a:pt x="5470" y="1860"/>
                  </a:lnTo>
                  <a:lnTo>
                    <a:pt x="5453" y="1855"/>
                  </a:lnTo>
                  <a:lnTo>
                    <a:pt x="5434" y="1852"/>
                  </a:lnTo>
                  <a:lnTo>
                    <a:pt x="5416" y="1851"/>
                  </a:lnTo>
                  <a:lnTo>
                    <a:pt x="5398" y="1852"/>
                  </a:lnTo>
                  <a:lnTo>
                    <a:pt x="5380" y="1855"/>
                  </a:lnTo>
                  <a:lnTo>
                    <a:pt x="5362" y="1860"/>
                  </a:lnTo>
                  <a:lnTo>
                    <a:pt x="5346" y="1865"/>
                  </a:lnTo>
                  <a:lnTo>
                    <a:pt x="5330" y="1873"/>
                  </a:lnTo>
                  <a:lnTo>
                    <a:pt x="5315" y="1882"/>
                  </a:lnTo>
                  <a:lnTo>
                    <a:pt x="5301" y="1893"/>
                  </a:lnTo>
                  <a:lnTo>
                    <a:pt x="5288" y="1904"/>
                  </a:lnTo>
                  <a:lnTo>
                    <a:pt x="5276" y="1917"/>
                  </a:lnTo>
                  <a:lnTo>
                    <a:pt x="5267" y="1930"/>
                  </a:lnTo>
                  <a:lnTo>
                    <a:pt x="5257" y="1946"/>
                  </a:lnTo>
                  <a:lnTo>
                    <a:pt x="5249" y="1962"/>
                  </a:lnTo>
                  <a:lnTo>
                    <a:pt x="5243" y="1979"/>
                  </a:lnTo>
                  <a:lnTo>
                    <a:pt x="5238" y="1995"/>
                  </a:lnTo>
                  <a:lnTo>
                    <a:pt x="5236" y="2014"/>
                  </a:lnTo>
                  <a:lnTo>
                    <a:pt x="5235" y="2032"/>
                  </a:lnTo>
                  <a:lnTo>
                    <a:pt x="5236" y="2051"/>
                  </a:lnTo>
                  <a:lnTo>
                    <a:pt x="5238" y="2068"/>
                  </a:lnTo>
                  <a:lnTo>
                    <a:pt x="5243" y="2086"/>
                  </a:lnTo>
                  <a:lnTo>
                    <a:pt x="5249" y="2103"/>
                  </a:lnTo>
                  <a:lnTo>
                    <a:pt x="5257" y="2118"/>
                  </a:lnTo>
                  <a:lnTo>
                    <a:pt x="5267" y="2133"/>
                  </a:lnTo>
                  <a:lnTo>
                    <a:pt x="5276" y="2147"/>
                  </a:lnTo>
                  <a:lnTo>
                    <a:pt x="5288" y="2160"/>
                  </a:lnTo>
                  <a:lnTo>
                    <a:pt x="5301" y="2172"/>
                  </a:lnTo>
                  <a:lnTo>
                    <a:pt x="5315" y="2183"/>
                  </a:lnTo>
                  <a:lnTo>
                    <a:pt x="5330" y="2191"/>
                  </a:lnTo>
                  <a:lnTo>
                    <a:pt x="5346" y="2199"/>
                  </a:lnTo>
                  <a:lnTo>
                    <a:pt x="5362" y="2205"/>
                  </a:lnTo>
                  <a:lnTo>
                    <a:pt x="5380" y="2210"/>
                  </a:lnTo>
                  <a:lnTo>
                    <a:pt x="5398" y="2212"/>
                  </a:lnTo>
                  <a:lnTo>
                    <a:pt x="5416" y="2214"/>
                  </a:lnTo>
                  <a:lnTo>
                    <a:pt x="5434" y="2212"/>
                  </a:lnTo>
                  <a:lnTo>
                    <a:pt x="5453" y="2210"/>
                  </a:lnTo>
                  <a:lnTo>
                    <a:pt x="5470" y="2205"/>
                  </a:lnTo>
                  <a:lnTo>
                    <a:pt x="5487" y="2199"/>
                  </a:lnTo>
                  <a:lnTo>
                    <a:pt x="5503" y="2191"/>
                  </a:lnTo>
                  <a:lnTo>
                    <a:pt x="5518" y="2183"/>
                  </a:lnTo>
                  <a:lnTo>
                    <a:pt x="5531" y="2172"/>
                  </a:lnTo>
                  <a:lnTo>
                    <a:pt x="5544" y="2160"/>
                  </a:lnTo>
                  <a:lnTo>
                    <a:pt x="5556" y="2147"/>
                  </a:lnTo>
                  <a:lnTo>
                    <a:pt x="5566" y="2133"/>
                  </a:lnTo>
                  <a:lnTo>
                    <a:pt x="5576" y="2118"/>
                  </a:lnTo>
                  <a:lnTo>
                    <a:pt x="5583" y="2103"/>
                  </a:lnTo>
                  <a:lnTo>
                    <a:pt x="5589" y="2086"/>
                  </a:lnTo>
                  <a:lnTo>
                    <a:pt x="5593" y="2068"/>
                  </a:lnTo>
                  <a:lnTo>
                    <a:pt x="5596" y="2051"/>
                  </a:lnTo>
                  <a:lnTo>
                    <a:pt x="5597" y="2032"/>
                  </a:lnTo>
                  <a:close/>
                  <a:moveTo>
                    <a:pt x="7255" y="2052"/>
                  </a:moveTo>
                  <a:lnTo>
                    <a:pt x="7255" y="2052"/>
                  </a:lnTo>
                  <a:lnTo>
                    <a:pt x="7222" y="2031"/>
                  </a:lnTo>
                  <a:lnTo>
                    <a:pt x="7187" y="2011"/>
                  </a:lnTo>
                  <a:lnTo>
                    <a:pt x="7149" y="1991"/>
                  </a:lnTo>
                  <a:lnTo>
                    <a:pt x="7110" y="1969"/>
                  </a:lnTo>
                  <a:lnTo>
                    <a:pt x="7069" y="1949"/>
                  </a:lnTo>
                  <a:lnTo>
                    <a:pt x="7025" y="1928"/>
                  </a:lnTo>
                  <a:lnTo>
                    <a:pt x="6979" y="1907"/>
                  </a:lnTo>
                  <a:lnTo>
                    <a:pt x="6932" y="1885"/>
                  </a:lnTo>
                  <a:lnTo>
                    <a:pt x="6901" y="1898"/>
                  </a:lnTo>
                  <a:lnTo>
                    <a:pt x="6867" y="1910"/>
                  </a:lnTo>
                  <a:lnTo>
                    <a:pt x="6830" y="1920"/>
                  </a:lnTo>
                  <a:lnTo>
                    <a:pt x="6789" y="1928"/>
                  </a:lnTo>
                  <a:lnTo>
                    <a:pt x="6745" y="1935"/>
                  </a:lnTo>
                  <a:lnTo>
                    <a:pt x="6698" y="1940"/>
                  </a:lnTo>
                  <a:lnTo>
                    <a:pt x="6647" y="1943"/>
                  </a:lnTo>
                  <a:lnTo>
                    <a:pt x="6594" y="1944"/>
                  </a:lnTo>
                  <a:lnTo>
                    <a:pt x="6578" y="1946"/>
                  </a:lnTo>
                  <a:lnTo>
                    <a:pt x="6561" y="1948"/>
                  </a:lnTo>
                  <a:lnTo>
                    <a:pt x="6546" y="1952"/>
                  </a:lnTo>
                  <a:lnTo>
                    <a:pt x="6532" y="1956"/>
                  </a:lnTo>
                  <a:lnTo>
                    <a:pt x="6520" y="1962"/>
                  </a:lnTo>
                  <a:lnTo>
                    <a:pt x="6507" y="1970"/>
                  </a:lnTo>
                  <a:lnTo>
                    <a:pt x="6496" y="1979"/>
                  </a:lnTo>
                  <a:lnTo>
                    <a:pt x="6487" y="1988"/>
                  </a:lnTo>
                  <a:lnTo>
                    <a:pt x="6479" y="1998"/>
                  </a:lnTo>
                  <a:lnTo>
                    <a:pt x="6470" y="2009"/>
                  </a:lnTo>
                  <a:lnTo>
                    <a:pt x="6464" y="2020"/>
                  </a:lnTo>
                  <a:lnTo>
                    <a:pt x="6460" y="2033"/>
                  </a:lnTo>
                  <a:lnTo>
                    <a:pt x="6455" y="2045"/>
                  </a:lnTo>
                  <a:lnTo>
                    <a:pt x="6453" y="2058"/>
                  </a:lnTo>
                  <a:lnTo>
                    <a:pt x="6451" y="2071"/>
                  </a:lnTo>
                  <a:lnTo>
                    <a:pt x="6450" y="2084"/>
                  </a:lnTo>
                  <a:lnTo>
                    <a:pt x="6451" y="2097"/>
                  </a:lnTo>
                  <a:lnTo>
                    <a:pt x="6453" y="2110"/>
                  </a:lnTo>
                  <a:lnTo>
                    <a:pt x="6456" y="2123"/>
                  </a:lnTo>
                  <a:lnTo>
                    <a:pt x="6461" y="2136"/>
                  </a:lnTo>
                  <a:lnTo>
                    <a:pt x="6467" y="2147"/>
                  </a:lnTo>
                  <a:lnTo>
                    <a:pt x="6474" y="2159"/>
                  </a:lnTo>
                  <a:lnTo>
                    <a:pt x="6482" y="2171"/>
                  </a:lnTo>
                  <a:lnTo>
                    <a:pt x="6492" y="2182"/>
                  </a:lnTo>
                  <a:lnTo>
                    <a:pt x="6502" y="2191"/>
                  </a:lnTo>
                  <a:lnTo>
                    <a:pt x="6514" y="2199"/>
                  </a:lnTo>
                  <a:lnTo>
                    <a:pt x="6527" y="2208"/>
                  </a:lnTo>
                  <a:lnTo>
                    <a:pt x="6542" y="2215"/>
                  </a:lnTo>
                  <a:lnTo>
                    <a:pt x="6558" y="2221"/>
                  </a:lnTo>
                  <a:lnTo>
                    <a:pt x="6575" y="2224"/>
                  </a:lnTo>
                  <a:lnTo>
                    <a:pt x="6594" y="2228"/>
                  </a:lnTo>
                  <a:lnTo>
                    <a:pt x="6614" y="2229"/>
                  </a:lnTo>
                  <a:lnTo>
                    <a:pt x="6664" y="2229"/>
                  </a:lnTo>
                  <a:lnTo>
                    <a:pt x="6712" y="2228"/>
                  </a:lnTo>
                  <a:lnTo>
                    <a:pt x="6761" y="2224"/>
                  </a:lnTo>
                  <a:lnTo>
                    <a:pt x="6809" y="2218"/>
                  </a:lnTo>
                  <a:lnTo>
                    <a:pt x="6857" y="2211"/>
                  </a:lnTo>
                  <a:lnTo>
                    <a:pt x="6903" y="2202"/>
                  </a:lnTo>
                  <a:lnTo>
                    <a:pt x="6949" y="2191"/>
                  </a:lnTo>
                  <a:lnTo>
                    <a:pt x="6993" y="2180"/>
                  </a:lnTo>
                  <a:lnTo>
                    <a:pt x="7036" y="2168"/>
                  </a:lnTo>
                  <a:lnTo>
                    <a:pt x="7074" y="2153"/>
                  </a:lnTo>
                  <a:lnTo>
                    <a:pt x="7112" y="2138"/>
                  </a:lnTo>
                  <a:lnTo>
                    <a:pt x="7148" y="2121"/>
                  </a:lnTo>
                  <a:lnTo>
                    <a:pt x="7180" y="2105"/>
                  </a:lnTo>
                  <a:lnTo>
                    <a:pt x="7208" y="2087"/>
                  </a:lnTo>
                  <a:lnTo>
                    <a:pt x="7234" y="2070"/>
                  </a:lnTo>
                  <a:lnTo>
                    <a:pt x="7255" y="20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94600C-9C48-4919-A7E9-B6C615FB58C4}"/>
              </a:ext>
            </a:extLst>
          </p:cNvPr>
          <p:cNvCxnSpPr/>
          <p:nvPr/>
        </p:nvCxnSpPr>
        <p:spPr>
          <a:xfrm>
            <a:off x="3530038" y="149624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4EA9D79-7EC3-412C-9869-41B274B759D5}"/>
              </a:ext>
            </a:extLst>
          </p:cNvPr>
          <p:cNvCxnSpPr/>
          <p:nvPr/>
        </p:nvCxnSpPr>
        <p:spPr>
          <a:xfrm>
            <a:off x="5993838" y="149624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F079C8A-F3C9-4707-9C91-0C085B4A5349}"/>
              </a:ext>
            </a:extLst>
          </p:cNvPr>
          <p:cNvCxnSpPr/>
          <p:nvPr/>
        </p:nvCxnSpPr>
        <p:spPr>
          <a:xfrm>
            <a:off x="8444938" y="149624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B2FF1751-CB52-430D-A0E5-691F733E7053}"/>
              </a:ext>
            </a:extLst>
          </p:cNvPr>
          <p:cNvSpPr/>
          <p:nvPr/>
        </p:nvSpPr>
        <p:spPr>
          <a:xfrm>
            <a:off x="1682000" y="272412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D4DC854-B990-4423-A15C-B71E73C6B99C}"/>
              </a:ext>
            </a:extLst>
          </p:cNvPr>
          <p:cNvSpPr/>
          <p:nvPr/>
        </p:nvSpPr>
        <p:spPr>
          <a:xfrm>
            <a:off x="3972610" y="272412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FD583C1-8928-4165-BBBD-DF1A8E2383E1}"/>
              </a:ext>
            </a:extLst>
          </p:cNvPr>
          <p:cNvSpPr/>
          <p:nvPr/>
        </p:nvSpPr>
        <p:spPr>
          <a:xfrm>
            <a:off x="6460563" y="272412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A0690B-C7FE-4D55-B077-EAE29E878F1D}"/>
              </a:ext>
            </a:extLst>
          </p:cNvPr>
          <p:cNvSpPr/>
          <p:nvPr/>
        </p:nvSpPr>
        <p:spPr>
          <a:xfrm>
            <a:off x="8892238" y="272412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</p:spTree>
    <p:extLst>
      <p:ext uri="{BB962C8B-B14F-4D97-AF65-F5344CB8AC3E}">
        <p14:creationId xmlns:p14="http://schemas.microsoft.com/office/powerpoint/2010/main" val="315666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cio 9">
            <a:extLst>
              <a:ext uri="{FF2B5EF4-FFF2-40B4-BE49-F238E27FC236}">
                <a16:creationId xmlns:a16="http://schemas.microsoft.com/office/drawing/2014/main" id="{59CF1138-4200-445C-99C0-20132755BED3}"/>
              </a:ext>
            </a:extLst>
          </p:cNvPr>
          <p:cNvSpPr/>
          <p:nvPr/>
        </p:nvSpPr>
        <p:spPr>
          <a:xfrm>
            <a:off x="5836025" y="1101374"/>
            <a:ext cx="2714171" cy="3609847"/>
          </a:xfrm>
          <a:prstGeom prst="trapezoid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Trapecio 11">
            <a:extLst>
              <a:ext uri="{FF2B5EF4-FFF2-40B4-BE49-F238E27FC236}">
                <a16:creationId xmlns:a16="http://schemas.microsoft.com/office/drawing/2014/main" id="{4B615998-987F-4C70-866A-98C6F6E2F312}"/>
              </a:ext>
            </a:extLst>
          </p:cNvPr>
          <p:cNvSpPr/>
          <p:nvPr/>
        </p:nvSpPr>
        <p:spPr>
          <a:xfrm>
            <a:off x="1104370" y="1101374"/>
            <a:ext cx="2714171" cy="3609847"/>
          </a:xfrm>
          <a:prstGeom prst="trapezoid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B124F9E-AD38-482A-98AC-503E131EB9DD}"/>
              </a:ext>
            </a:extLst>
          </p:cNvPr>
          <p:cNvGrpSpPr/>
          <p:nvPr/>
        </p:nvGrpSpPr>
        <p:grpSpPr>
          <a:xfrm>
            <a:off x="3470198" y="1101374"/>
            <a:ext cx="2714171" cy="3609847"/>
            <a:chOff x="3440871" y="2038556"/>
            <a:chExt cx="2714171" cy="3609847"/>
          </a:xfrm>
        </p:grpSpPr>
        <p:sp>
          <p:nvSpPr>
            <p:cNvPr id="5" name="Trapecio 10">
              <a:extLst>
                <a:ext uri="{FF2B5EF4-FFF2-40B4-BE49-F238E27FC236}">
                  <a16:creationId xmlns:a16="http://schemas.microsoft.com/office/drawing/2014/main" id="{1CD6C7A6-73B7-4656-B1AB-A103A74933FA}"/>
                </a:ext>
              </a:extLst>
            </p:cNvPr>
            <p:cNvSpPr/>
            <p:nvPr/>
          </p:nvSpPr>
          <p:spPr>
            <a:xfrm rot="10800000">
              <a:off x="3440871" y="2038556"/>
              <a:ext cx="2714171" cy="3609847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6" name="CuadroTexto 21">
              <a:extLst>
                <a:ext uri="{FF2B5EF4-FFF2-40B4-BE49-F238E27FC236}">
                  <a16:creationId xmlns:a16="http://schemas.microsoft.com/office/drawing/2014/main" id="{92D49748-681A-4662-AA27-83FDFCD5F7C4}"/>
                </a:ext>
              </a:extLst>
            </p:cNvPr>
            <p:cNvSpPr txBox="1"/>
            <p:nvPr/>
          </p:nvSpPr>
          <p:spPr>
            <a:xfrm>
              <a:off x="3843958" y="2445425"/>
              <a:ext cx="1907996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s-MX" sz="14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00103E-8D7F-460E-B30B-C637156C4855}"/>
              </a:ext>
            </a:extLst>
          </p:cNvPr>
          <p:cNvGrpSpPr/>
          <p:nvPr/>
        </p:nvGrpSpPr>
        <p:grpSpPr>
          <a:xfrm>
            <a:off x="8201853" y="1101374"/>
            <a:ext cx="2714171" cy="3609847"/>
            <a:chOff x="8172526" y="2038556"/>
            <a:chExt cx="2714171" cy="3609847"/>
          </a:xfrm>
        </p:grpSpPr>
        <p:sp>
          <p:nvSpPr>
            <p:cNvPr id="8" name="Trapecio 8">
              <a:extLst>
                <a:ext uri="{FF2B5EF4-FFF2-40B4-BE49-F238E27FC236}">
                  <a16:creationId xmlns:a16="http://schemas.microsoft.com/office/drawing/2014/main" id="{5AB164EF-4F78-46A7-9DB7-F4405B921447}"/>
                </a:ext>
              </a:extLst>
            </p:cNvPr>
            <p:cNvSpPr/>
            <p:nvPr/>
          </p:nvSpPr>
          <p:spPr>
            <a:xfrm rot="10800000">
              <a:off x="8172526" y="2038556"/>
              <a:ext cx="2714171" cy="3609847"/>
            </a:xfrm>
            <a:prstGeom prst="trapezoi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CuadroTexto 21">
              <a:extLst>
                <a:ext uri="{FF2B5EF4-FFF2-40B4-BE49-F238E27FC236}">
                  <a16:creationId xmlns:a16="http://schemas.microsoft.com/office/drawing/2014/main" id="{D8C9D1A7-A858-4130-A524-76B894B4124F}"/>
                </a:ext>
              </a:extLst>
            </p:cNvPr>
            <p:cNvSpPr txBox="1"/>
            <p:nvPr/>
          </p:nvSpPr>
          <p:spPr>
            <a:xfrm>
              <a:off x="8529248" y="2512100"/>
              <a:ext cx="1907996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s-MX" sz="14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538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D524465-237A-4C3A-84DB-99592C98131C}"/>
              </a:ext>
            </a:extLst>
          </p:cNvPr>
          <p:cNvGrpSpPr/>
          <p:nvPr/>
        </p:nvGrpSpPr>
        <p:grpSpPr>
          <a:xfrm>
            <a:off x="2560932" y="1848156"/>
            <a:ext cx="7165975" cy="1803400"/>
            <a:chOff x="2560932" y="2291216"/>
            <a:chExt cx="7165975" cy="1803400"/>
          </a:xfrm>
        </p:grpSpPr>
        <p:grpSp>
          <p:nvGrpSpPr>
            <p:cNvPr id="4" name="组合 4">
              <a:extLst>
                <a:ext uri="{FF2B5EF4-FFF2-40B4-BE49-F238E27FC236}">
                  <a16:creationId xmlns:a16="http://schemas.microsoft.com/office/drawing/2014/main" id="{091B747D-80DB-4236-AB1F-E6FA7BEA0E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0932" y="2291216"/>
              <a:ext cx="7165975" cy="1803400"/>
              <a:chOff x="0" y="0"/>
              <a:chExt cx="7674187" cy="1930400"/>
            </a:xfrm>
          </p:grpSpPr>
          <p:sp>
            <p:nvSpPr>
              <p:cNvPr id="14" name="菱形 13">
                <a:extLst>
                  <a:ext uri="{FF2B5EF4-FFF2-40B4-BE49-F238E27FC236}">
                    <a16:creationId xmlns:a16="http://schemas.microsoft.com/office/drawing/2014/main" id="{606A7370-8520-4C73-BA32-DBAFC0DC23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929597" cy="193040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菱形 5">
                <a:extLst>
                  <a:ext uri="{FF2B5EF4-FFF2-40B4-BE49-F238E27FC236}">
                    <a16:creationId xmlns:a16="http://schemas.microsoft.com/office/drawing/2014/main" id="{D0E45CE9-9D99-4197-A103-CB98AC3BD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4297" y="0"/>
                <a:ext cx="1931297" cy="193040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菱形 6">
                <a:extLst>
                  <a:ext uri="{FF2B5EF4-FFF2-40B4-BE49-F238E27FC236}">
                    <a16:creationId xmlns:a16="http://schemas.microsoft.com/office/drawing/2014/main" id="{66863E42-9A4B-4BF5-815D-3C2BF8400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8593" y="0"/>
                <a:ext cx="1931297" cy="193040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菱形 7">
                <a:extLst>
                  <a:ext uri="{FF2B5EF4-FFF2-40B4-BE49-F238E27FC236}">
                    <a16:creationId xmlns:a16="http://schemas.microsoft.com/office/drawing/2014/main" id="{4D4B1D2D-83D0-4FDB-BA8A-4698A5702A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4589" y="0"/>
                <a:ext cx="1929598" cy="193040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783094D2-4C0B-4CE1-8301-D7FB4566615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589756" y="589756"/>
                <a:ext cx="750888" cy="750888"/>
              </a:xfrm>
              <a:custGeom>
                <a:avLst/>
                <a:gdLst>
                  <a:gd name="T0" fmla="*/ 100 w 200"/>
                  <a:gd name="T1" fmla="*/ 0 h 200"/>
                  <a:gd name="T2" fmla="*/ 100 w 200"/>
                  <a:gd name="T3" fmla="*/ 0 h 200"/>
                  <a:gd name="T4" fmla="*/ 100 w 200"/>
                  <a:gd name="T5" fmla="*/ 200 h 200"/>
                  <a:gd name="T6" fmla="*/ 100 w 200"/>
                  <a:gd name="T7" fmla="*/ 200 h 200"/>
                  <a:gd name="T8" fmla="*/ 200 w 200"/>
                  <a:gd name="T9" fmla="*/ 100 h 200"/>
                  <a:gd name="T10" fmla="*/ 104 w 200"/>
                  <a:gd name="T11" fmla="*/ 59 h 200"/>
                  <a:gd name="T12" fmla="*/ 140 w 200"/>
                  <a:gd name="T13" fmla="*/ 96 h 200"/>
                  <a:gd name="T14" fmla="*/ 104 w 200"/>
                  <a:gd name="T15" fmla="*/ 59 h 200"/>
                  <a:gd name="T16" fmla="*/ 104 w 200"/>
                  <a:gd name="T17" fmla="*/ 8 h 200"/>
                  <a:gd name="T18" fmla="*/ 104 w 200"/>
                  <a:gd name="T19" fmla="*/ 51 h 200"/>
                  <a:gd name="T20" fmla="*/ 96 w 200"/>
                  <a:gd name="T21" fmla="*/ 51 h 200"/>
                  <a:gd name="T22" fmla="*/ 96 w 200"/>
                  <a:gd name="T23" fmla="*/ 8 h 200"/>
                  <a:gd name="T24" fmla="*/ 96 w 200"/>
                  <a:gd name="T25" fmla="*/ 96 h 200"/>
                  <a:gd name="T26" fmla="*/ 65 w 200"/>
                  <a:gd name="T27" fmla="*/ 55 h 200"/>
                  <a:gd name="T28" fmla="*/ 52 w 200"/>
                  <a:gd name="T29" fmla="*/ 96 h 200"/>
                  <a:gd name="T30" fmla="*/ 29 w 200"/>
                  <a:gd name="T31" fmla="*/ 41 h 200"/>
                  <a:gd name="T32" fmla="*/ 52 w 200"/>
                  <a:gd name="T33" fmla="*/ 96 h 200"/>
                  <a:gd name="T34" fmla="*/ 58 w 200"/>
                  <a:gd name="T35" fmla="*/ 146 h 200"/>
                  <a:gd name="T36" fmla="*/ 9 w 200"/>
                  <a:gd name="T37" fmla="*/ 104 h 200"/>
                  <a:gd name="T38" fmla="*/ 60 w 200"/>
                  <a:gd name="T39" fmla="*/ 104 h 200"/>
                  <a:gd name="T40" fmla="*/ 96 w 200"/>
                  <a:gd name="T41" fmla="*/ 140 h 200"/>
                  <a:gd name="T42" fmla="*/ 60 w 200"/>
                  <a:gd name="T43" fmla="*/ 104 h 200"/>
                  <a:gd name="T44" fmla="*/ 96 w 200"/>
                  <a:gd name="T45" fmla="*/ 191 h 200"/>
                  <a:gd name="T46" fmla="*/ 96 w 200"/>
                  <a:gd name="T47" fmla="*/ 148 h 200"/>
                  <a:gd name="T48" fmla="*/ 104 w 200"/>
                  <a:gd name="T49" fmla="*/ 148 h 200"/>
                  <a:gd name="T50" fmla="*/ 104 w 200"/>
                  <a:gd name="T51" fmla="*/ 191 h 200"/>
                  <a:gd name="T52" fmla="*/ 104 w 200"/>
                  <a:gd name="T53" fmla="*/ 104 h 200"/>
                  <a:gd name="T54" fmla="*/ 135 w 200"/>
                  <a:gd name="T55" fmla="*/ 144 h 200"/>
                  <a:gd name="T56" fmla="*/ 148 w 200"/>
                  <a:gd name="T57" fmla="*/ 104 h 200"/>
                  <a:gd name="T58" fmla="*/ 172 w 200"/>
                  <a:gd name="T59" fmla="*/ 158 h 200"/>
                  <a:gd name="T60" fmla="*/ 148 w 200"/>
                  <a:gd name="T61" fmla="*/ 104 h 200"/>
                  <a:gd name="T62" fmla="*/ 143 w 200"/>
                  <a:gd name="T63" fmla="*/ 53 h 200"/>
                  <a:gd name="T64" fmla="*/ 192 w 200"/>
                  <a:gd name="T65" fmla="*/ 96 h 200"/>
                  <a:gd name="T66" fmla="*/ 166 w 200"/>
                  <a:gd name="T67" fmla="*/ 35 h 200"/>
                  <a:gd name="T68" fmla="*/ 122 w 200"/>
                  <a:gd name="T69" fmla="*/ 10 h 200"/>
                  <a:gd name="T70" fmla="*/ 79 w 200"/>
                  <a:gd name="T71" fmla="*/ 10 h 200"/>
                  <a:gd name="T72" fmla="*/ 35 w 200"/>
                  <a:gd name="T73" fmla="*/ 35 h 200"/>
                  <a:gd name="T74" fmla="*/ 35 w 200"/>
                  <a:gd name="T75" fmla="*/ 164 h 200"/>
                  <a:gd name="T76" fmla="*/ 79 w 200"/>
                  <a:gd name="T77" fmla="*/ 189 h 200"/>
                  <a:gd name="T78" fmla="*/ 122 w 200"/>
                  <a:gd name="T79" fmla="*/ 189 h 200"/>
                  <a:gd name="T80" fmla="*/ 166 w 200"/>
                  <a:gd name="T81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0" h="200"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199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56" y="200"/>
                      <a:pt x="200" y="155"/>
                      <a:pt x="200" y="100"/>
                    </a:cubicBezTo>
                    <a:cubicBezTo>
                      <a:pt x="200" y="44"/>
                      <a:pt x="156" y="0"/>
                      <a:pt x="100" y="0"/>
                    </a:cubicBezTo>
                    <a:close/>
                    <a:moveTo>
                      <a:pt x="104" y="59"/>
                    </a:moveTo>
                    <a:cubicBezTo>
                      <a:pt x="115" y="59"/>
                      <a:pt x="125" y="58"/>
                      <a:pt x="135" y="55"/>
                    </a:cubicBezTo>
                    <a:cubicBezTo>
                      <a:pt x="138" y="67"/>
                      <a:pt x="140" y="81"/>
                      <a:pt x="140" y="96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04" y="59"/>
                    </a:lnTo>
                    <a:close/>
                    <a:moveTo>
                      <a:pt x="104" y="51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15" y="11"/>
                      <a:pt x="126" y="26"/>
                      <a:pt x="133" y="48"/>
                    </a:cubicBezTo>
                    <a:cubicBezTo>
                      <a:pt x="124" y="50"/>
                      <a:pt x="114" y="51"/>
                      <a:pt x="104" y="51"/>
                    </a:cubicBezTo>
                    <a:close/>
                    <a:moveTo>
                      <a:pt x="96" y="8"/>
                    </a:moveTo>
                    <a:cubicBezTo>
                      <a:pt x="96" y="51"/>
                      <a:pt x="96" y="51"/>
                      <a:pt x="96" y="51"/>
                    </a:cubicBezTo>
                    <a:cubicBezTo>
                      <a:pt x="87" y="51"/>
                      <a:pt x="77" y="50"/>
                      <a:pt x="68" y="48"/>
                    </a:cubicBezTo>
                    <a:cubicBezTo>
                      <a:pt x="75" y="25"/>
                      <a:pt x="86" y="11"/>
                      <a:pt x="96" y="8"/>
                    </a:cubicBezTo>
                    <a:close/>
                    <a:moveTo>
                      <a:pt x="96" y="59"/>
                    </a:moveTo>
                    <a:cubicBezTo>
                      <a:pt x="96" y="96"/>
                      <a:pt x="96" y="96"/>
                      <a:pt x="96" y="9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81"/>
                      <a:pt x="62" y="67"/>
                      <a:pt x="65" y="55"/>
                    </a:cubicBezTo>
                    <a:cubicBezTo>
                      <a:pt x="75" y="58"/>
                      <a:pt x="86" y="59"/>
                      <a:pt x="96" y="59"/>
                    </a:cubicBezTo>
                    <a:close/>
                    <a:moveTo>
                      <a:pt x="52" y="96"/>
                    </a:moveTo>
                    <a:cubicBezTo>
                      <a:pt x="9" y="96"/>
                      <a:pt x="9" y="96"/>
                      <a:pt x="9" y="96"/>
                    </a:cubicBezTo>
                    <a:cubicBezTo>
                      <a:pt x="9" y="75"/>
                      <a:pt x="17" y="56"/>
                      <a:pt x="29" y="41"/>
                    </a:cubicBezTo>
                    <a:cubicBezTo>
                      <a:pt x="38" y="46"/>
                      <a:pt x="48" y="50"/>
                      <a:pt x="58" y="53"/>
                    </a:cubicBezTo>
                    <a:cubicBezTo>
                      <a:pt x="54" y="66"/>
                      <a:pt x="52" y="80"/>
                      <a:pt x="52" y="96"/>
                    </a:cubicBezTo>
                    <a:close/>
                    <a:moveTo>
                      <a:pt x="52" y="104"/>
                    </a:moveTo>
                    <a:cubicBezTo>
                      <a:pt x="52" y="119"/>
                      <a:pt x="54" y="133"/>
                      <a:pt x="58" y="146"/>
                    </a:cubicBezTo>
                    <a:cubicBezTo>
                      <a:pt x="48" y="149"/>
                      <a:pt x="38" y="153"/>
                      <a:pt x="29" y="158"/>
                    </a:cubicBezTo>
                    <a:cubicBezTo>
                      <a:pt x="17" y="143"/>
                      <a:pt x="9" y="124"/>
                      <a:pt x="9" y="104"/>
                    </a:cubicBezTo>
                    <a:lnTo>
                      <a:pt x="52" y="104"/>
                    </a:lnTo>
                    <a:close/>
                    <a:moveTo>
                      <a:pt x="60" y="104"/>
                    </a:moveTo>
                    <a:cubicBezTo>
                      <a:pt x="96" y="104"/>
                      <a:pt x="96" y="104"/>
                      <a:pt x="96" y="10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86" y="140"/>
                      <a:pt x="75" y="141"/>
                      <a:pt x="65" y="144"/>
                    </a:cubicBezTo>
                    <a:cubicBezTo>
                      <a:pt x="62" y="132"/>
                      <a:pt x="60" y="119"/>
                      <a:pt x="60" y="104"/>
                    </a:cubicBezTo>
                    <a:close/>
                    <a:moveTo>
                      <a:pt x="96" y="148"/>
                    </a:moveTo>
                    <a:cubicBezTo>
                      <a:pt x="96" y="191"/>
                      <a:pt x="96" y="191"/>
                      <a:pt x="96" y="191"/>
                    </a:cubicBezTo>
                    <a:cubicBezTo>
                      <a:pt x="86" y="188"/>
                      <a:pt x="75" y="174"/>
                      <a:pt x="68" y="152"/>
                    </a:cubicBezTo>
                    <a:cubicBezTo>
                      <a:pt x="77" y="149"/>
                      <a:pt x="86" y="148"/>
                      <a:pt x="96" y="148"/>
                    </a:cubicBezTo>
                    <a:close/>
                    <a:moveTo>
                      <a:pt x="104" y="191"/>
                    </a:moveTo>
                    <a:cubicBezTo>
                      <a:pt x="104" y="148"/>
                      <a:pt x="104" y="148"/>
                      <a:pt x="104" y="148"/>
                    </a:cubicBezTo>
                    <a:cubicBezTo>
                      <a:pt x="114" y="148"/>
                      <a:pt x="124" y="149"/>
                      <a:pt x="133" y="152"/>
                    </a:cubicBezTo>
                    <a:cubicBezTo>
                      <a:pt x="126" y="174"/>
                      <a:pt x="115" y="188"/>
                      <a:pt x="104" y="191"/>
                    </a:cubicBezTo>
                    <a:close/>
                    <a:moveTo>
                      <a:pt x="104" y="140"/>
                    </a:move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18"/>
                      <a:pt x="138" y="132"/>
                      <a:pt x="135" y="144"/>
                    </a:cubicBezTo>
                    <a:cubicBezTo>
                      <a:pt x="125" y="141"/>
                      <a:pt x="115" y="140"/>
                      <a:pt x="104" y="140"/>
                    </a:cubicBezTo>
                    <a:close/>
                    <a:moveTo>
                      <a:pt x="148" y="104"/>
                    </a:move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91" y="124"/>
                      <a:pt x="184" y="143"/>
                      <a:pt x="172" y="158"/>
                    </a:cubicBezTo>
                    <a:cubicBezTo>
                      <a:pt x="163" y="153"/>
                      <a:pt x="153" y="149"/>
                      <a:pt x="143" y="146"/>
                    </a:cubicBezTo>
                    <a:cubicBezTo>
                      <a:pt x="146" y="133"/>
                      <a:pt x="148" y="119"/>
                      <a:pt x="148" y="104"/>
                    </a:cubicBezTo>
                    <a:close/>
                    <a:moveTo>
                      <a:pt x="148" y="96"/>
                    </a:moveTo>
                    <a:cubicBezTo>
                      <a:pt x="148" y="80"/>
                      <a:pt x="146" y="66"/>
                      <a:pt x="143" y="53"/>
                    </a:cubicBezTo>
                    <a:cubicBezTo>
                      <a:pt x="153" y="50"/>
                      <a:pt x="163" y="46"/>
                      <a:pt x="172" y="41"/>
                    </a:cubicBezTo>
                    <a:cubicBezTo>
                      <a:pt x="184" y="56"/>
                      <a:pt x="191" y="75"/>
                      <a:pt x="192" y="96"/>
                    </a:cubicBezTo>
                    <a:lnTo>
                      <a:pt x="148" y="96"/>
                    </a:lnTo>
                    <a:close/>
                    <a:moveTo>
                      <a:pt x="166" y="35"/>
                    </a:moveTo>
                    <a:cubicBezTo>
                      <a:pt x="158" y="39"/>
                      <a:pt x="150" y="43"/>
                      <a:pt x="141" y="46"/>
                    </a:cubicBezTo>
                    <a:cubicBezTo>
                      <a:pt x="136" y="30"/>
                      <a:pt x="130" y="18"/>
                      <a:pt x="122" y="10"/>
                    </a:cubicBezTo>
                    <a:cubicBezTo>
                      <a:pt x="139" y="14"/>
                      <a:pt x="154" y="23"/>
                      <a:pt x="166" y="35"/>
                    </a:cubicBezTo>
                    <a:close/>
                    <a:moveTo>
                      <a:pt x="79" y="10"/>
                    </a:moveTo>
                    <a:cubicBezTo>
                      <a:pt x="71" y="18"/>
                      <a:pt x="64" y="31"/>
                      <a:pt x="60" y="45"/>
                    </a:cubicBezTo>
                    <a:cubicBezTo>
                      <a:pt x="51" y="43"/>
                      <a:pt x="43" y="39"/>
                      <a:pt x="35" y="35"/>
                    </a:cubicBezTo>
                    <a:cubicBezTo>
                      <a:pt x="47" y="23"/>
                      <a:pt x="62" y="14"/>
                      <a:pt x="79" y="10"/>
                    </a:cubicBezTo>
                    <a:close/>
                    <a:moveTo>
                      <a:pt x="35" y="164"/>
                    </a:moveTo>
                    <a:cubicBezTo>
                      <a:pt x="43" y="160"/>
                      <a:pt x="51" y="156"/>
                      <a:pt x="60" y="154"/>
                    </a:cubicBezTo>
                    <a:cubicBezTo>
                      <a:pt x="64" y="169"/>
                      <a:pt x="71" y="181"/>
                      <a:pt x="79" y="189"/>
                    </a:cubicBezTo>
                    <a:cubicBezTo>
                      <a:pt x="62" y="185"/>
                      <a:pt x="47" y="176"/>
                      <a:pt x="35" y="164"/>
                    </a:cubicBezTo>
                    <a:close/>
                    <a:moveTo>
                      <a:pt x="122" y="189"/>
                    </a:moveTo>
                    <a:cubicBezTo>
                      <a:pt x="130" y="181"/>
                      <a:pt x="136" y="169"/>
                      <a:pt x="141" y="154"/>
                    </a:cubicBezTo>
                    <a:cubicBezTo>
                      <a:pt x="150" y="156"/>
                      <a:pt x="158" y="160"/>
                      <a:pt x="166" y="164"/>
                    </a:cubicBezTo>
                    <a:cubicBezTo>
                      <a:pt x="154" y="176"/>
                      <a:pt x="139" y="185"/>
                      <a:pt x="122" y="18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" name="Freeform 56">
              <a:extLst>
                <a:ext uri="{FF2B5EF4-FFF2-40B4-BE49-F238E27FC236}">
                  <a16:creationId xmlns:a16="http://schemas.microsoft.com/office/drawing/2014/main" id="{85D3F6C4-1FF7-4165-96B3-3492D25C3F8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970757" y="2842078"/>
              <a:ext cx="693737" cy="690563"/>
            </a:xfrm>
            <a:custGeom>
              <a:avLst/>
              <a:gdLst>
                <a:gd name="T0" fmla="*/ 181 w 185"/>
                <a:gd name="T1" fmla="*/ 3 h 184"/>
                <a:gd name="T2" fmla="*/ 172 w 185"/>
                <a:gd name="T3" fmla="*/ 0 h 184"/>
                <a:gd name="T4" fmla="*/ 164 w 185"/>
                <a:gd name="T5" fmla="*/ 3 h 184"/>
                <a:gd name="T6" fmla="*/ 128 w 185"/>
                <a:gd name="T7" fmla="*/ 38 h 184"/>
                <a:gd name="T8" fmla="*/ 128 w 185"/>
                <a:gd name="T9" fmla="*/ 32 h 184"/>
                <a:gd name="T10" fmla="*/ 0 w 185"/>
                <a:gd name="T11" fmla="*/ 32 h 184"/>
                <a:gd name="T12" fmla="*/ 0 w 185"/>
                <a:gd name="T13" fmla="*/ 184 h 184"/>
                <a:gd name="T14" fmla="*/ 152 w 185"/>
                <a:gd name="T15" fmla="*/ 184 h 184"/>
                <a:gd name="T16" fmla="*/ 152 w 185"/>
                <a:gd name="T17" fmla="*/ 56 h 184"/>
                <a:gd name="T18" fmla="*/ 145 w 185"/>
                <a:gd name="T19" fmla="*/ 56 h 184"/>
                <a:gd name="T20" fmla="*/ 181 w 185"/>
                <a:gd name="T21" fmla="*/ 20 h 184"/>
                <a:gd name="T22" fmla="*/ 181 w 185"/>
                <a:gd name="T23" fmla="*/ 3 h 184"/>
                <a:gd name="T24" fmla="*/ 144 w 185"/>
                <a:gd name="T25" fmla="*/ 176 h 184"/>
                <a:gd name="T26" fmla="*/ 8 w 185"/>
                <a:gd name="T27" fmla="*/ 176 h 184"/>
                <a:gd name="T28" fmla="*/ 8 w 185"/>
                <a:gd name="T29" fmla="*/ 40 h 184"/>
                <a:gd name="T30" fmla="*/ 127 w 185"/>
                <a:gd name="T31" fmla="*/ 40 h 184"/>
                <a:gd name="T32" fmla="*/ 64 w 185"/>
                <a:gd name="T33" fmla="*/ 102 h 184"/>
                <a:gd name="T34" fmla="*/ 64 w 185"/>
                <a:gd name="T35" fmla="*/ 120 h 184"/>
                <a:gd name="T36" fmla="*/ 81 w 185"/>
                <a:gd name="T37" fmla="*/ 120 h 184"/>
                <a:gd name="T38" fmla="*/ 144 w 185"/>
                <a:gd name="T39" fmla="*/ 56 h 184"/>
                <a:gd name="T40" fmla="*/ 144 w 185"/>
                <a:gd name="T41" fmla="*/ 176 h 184"/>
                <a:gd name="T42" fmla="*/ 175 w 185"/>
                <a:gd name="T43" fmla="*/ 14 h 184"/>
                <a:gd name="T44" fmla="*/ 78 w 185"/>
                <a:gd name="T45" fmla="*/ 112 h 184"/>
                <a:gd name="T46" fmla="*/ 72 w 185"/>
                <a:gd name="T47" fmla="*/ 112 h 184"/>
                <a:gd name="T48" fmla="*/ 72 w 185"/>
                <a:gd name="T49" fmla="*/ 106 h 184"/>
                <a:gd name="T50" fmla="*/ 169 w 185"/>
                <a:gd name="T51" fmla="*/ 9 h 184"/>
                <a:gd name="T52" fmla="*/ 172 w 185"/>
                <a:gd name="T53" fmla="*/ 8 h 184"/>
                <a:gd name="T54" fmla="*/ 175 w 185"/>
                <a:gd name="T55" fmla="*/ 9 h 184"/>
                <a:gd name="T56" fmla="*/ 176 w 185"/>
                <a:gd name="T57" fmla="*/ 12 h 184"/>
                <a:gd name="T58" fmla="*/ 175 w 185"/>
                <a:gd name="T59" fmla="*/ 1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184">
                  <a:moveTo>
                    <a:pt x="181" y="3"/>
                  </a:moveTo>
                  <a:cubicBezTo>
                    <a:pt x="178" y="1"/>
                    <a:pt x="175" y="0"/>
                    <a:pt x="172" y="0"/>
                  </a:cubicBezTo>
                  <a:cubicBezTo>
                    <a:pt x="169" y="0"/>
                    <a:pt x="166" y="1"/>
                    <a:pt x="164" y="3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5" y="15"/>
                    <a:pt x="185" y="8"/>
                    <a:pt x="181" y="3"/>
                  </a:cubicBezTo>
                  <a:close/>
                  <a:moveTo>
                    <a:pt x="144" y="176"/>
                  </a:moveTo>
                  <a:cubicBezTo>
                    <a:pt x="8" y="176"/>
                    <a:pt x="8" y="176"/>
                    <a:pt x="8" y="17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144" y="56"/>
                    <a:pt x="144" y="56"/>
                    <a:pt x="144" y="56"/>
                  </a:cubicBezTo>
                  <a:lnTo>
                    <a:pt x="144" y="176"/>
                  </a:lnTo>
                  <a:close/>
                  <a:moveTo>
                    <a:pt x="175" y="14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0" y="8"/>
                    <a:pt x="172" y="8"/>
                    <a:pt x="172" y="8"/>
                  </a:cubicBezTo>
                  <a:cubicBezTo>
                    <a:pt x="173" y="8"/>
                    <a:pt x="174" y="8"/>
                    <a:pt x="175" y="9"/>
                  </a:cubicBezTo>
                  <a:cubicBezTo>
                    <a:pt x="176" y="10"/>
                    <a:pt x="176" y="11"/>
                    <a:pt x="176" y="12"/>
                  </a:cubicBezTo>
                  <a:cubicBezTo>
                    <a:pt x="176" y="12"/>
                    <a:pt x="176" y="13"/>
                    <a:pt x="175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18288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2860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27432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2004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5F748CD4-E8F6-434C-B270-2E3AB53A40C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770982" y="3018291"/>
              <a:ext cx="547687" cy="350837"/>
            </a:xfrm>
            <a:custGeom>
              <a:avLst/>
              <a:gdLst>
                <a:gd name="T0" fmla="*/ 192 w 200"/>
                <a:gd name="T1" fmla="*/ 0 h 128"/>
                <a:gd name="T2" fmla="*/ 9 w 200"/>
                <a:gd name="T3" fmla="*/ 0 h 128"/>
                <a:gd name="T4" fmla="*/ 7 w 200"/>
                <a:gd name="T5" fmla="*/ 0 h 128"/>
                <a:gd name="T6" fmla="*/ 3 w 200"/>
                <a:gd name="T7" fmla="*/ 0 h 128"/>
                <a:gd name="T8" fmla="*/ 0 w 200"/>
                <a:gd name="T9" fmla="*/ 0 h 128"/>
                <a:gd name="T10" fmla="*/ 0 w 200"/>
                <a:gd name="T11" fmla="*/ 128 h 128"/>
                <a:gd name="T12" fmla="*/ 200 w 200"/>
                <a:gd name="T13" fmla="*/ 128 h 128"/>
                <a:gd name="T14" fmla="*/ 200 w 200"/>
                <a:gd name="T15" fmla="*/ 0 h 128"/>
                <a:gd name="T16" fmla="*/ 194 w 200"/>
                <a:gd name="T17" fmla="*/ 0 h 128"/>
                <a:gd name="T18" fmla="*/ 192 w 200"/>
                <a:gd name="T19" fmla="*/ 0 h 128"/>
                <a:gd name="T20" fmla="*/ 184 w 200"/>
                <a:gd name="T21" fmla="*/ 8 h 128"/>
                <a:gd name="T22" fmla="*/ 107 w 200"/>
                <a:gd name="T23" fmla="*/ 85 h 128"/>
                <a:gd name="T24" fmla="*/ 94 w 200"/>
                <a:gd name="T25" fmla="*/ 85 h 128"/>
                <a:gd name="T26" fmla="*/ 17 w 200"/>
                <a:gd name="T27" fmla="*/ 8 h 128"/>
                <a:gd name="T28" fmla="*/ 184 w 200"/>
                <a:gd name="T29" fmla="*/ 8 h 128"/>
                <a:gd name="T30" fmla="*/ 8 w 200"/>
                <a:gd name="T31" fmla="*/ 11 h 128"/>
                <a:gd name="T32" fmla="*/ 60 w 200"/>
                <a:gd name="T33" fmla="*/ 63 h 128"/>
                <a:gd name="T34" fmla="*/ 8 w 200"/>
                <a:gd name="T35" fmla="*/ 115 h 128"/>
                <a:gd name="T36" fmla="*/ 8 w 200"/>
                <a:gd name="T37" fmla="*/ 11 h 128"/>
                <a:gd name="T38" fmla="*/ 15 w 200"/>
                <a:gd name="T39" fmla="*/ 120 h 128"/>
                <a:gd name="T40" fmla="*/ 66 w 200"/>
                <a:gd name="T41" fmla="*/ 68 h 128"/>
                <a:gd name="T42" fmla="*/ 88 w 200"/>
                <a:gd name="T43" fmla="*/ 91 h 128"/>
                <a:gd name="T44" fmla="*/ 100 w 200"/>
                <a:gd name="T45" fmla="*/ 96 h 128"/>
                <a:gd name="T46" fmla="*/ 113 w 200"/>
                <a:gd name="T47" fmla="*/ 91 h 128"/>
                <a:gd name="T48" fmla="*/ 135 w 200"/>
                <a:gd name="T49" fmla="*/ 68 h 128"/>
                <a:gd name="T50" fmla="*/ 186 w 200"/>
                <a:gd name="T51" fmla="*/ 120 h 128"/>
                <a:gd name="T52" fmla="*/ 15 w 200"/>
                <a:gd name="T53" fmla="*/ 120 h 128"/>
                <a:gd name="T54" fmla="*/ 192 w 200"/>
                <a:gd name="T55" fmla="*/ 115 h 128"/>
                <a:gd name="T56" fmla="*/ 140 w 200"/>
                <a:gd name="T57" fmla="*/ 63 h 128"/>
                <a:gd name="T58" fmla="*/ 192 w 200"/>
                <a:gd name="T59" fmla="*/ 11 h 128"/>
                <a:gd name="T60" fmla="*/ 192 w 200"/>
                <a:gd name="T61" fmla="*/ 1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28">
                  <a:moveTo>
                    <a:pt x="19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4" y="0"/>
                    <a:pt x="194" y="0"/>
                    <a:pt x="194" y="0"/>
                  </a:cubicBezTo>
                  <a:lnTo>
                    <a:pt x="192" y="0"/>
                  </a:lnTo>
                  <a:close/>
                  <a:moveTo>
                    <a:pt x="184" y="8"/>
                  </a:moveTo>
                  <a:cubicBezTo>
                    <a:pt x="107" y="85"/>
                    <a:pt x="107" y="85"/>
                    <a:pt x="107" y="85"/>
                  </a:cubicBezTo>
                  <a:cubicBezTo>
                    <a:pt x="104" y="88"/>
                    <a:pt x="97" y="88"/>
                    <a:pt x="94" y="85"/>
                  </a:cubicBezTo>
                  <a:cubicBezTo>
                    <a:pt x="17" y="8"/>
                    <a:pt x="17" y="8"/>
                    <a:pt x="17" y="8"/>
                  </a:cubicBezTo>
                  <a:lnTo>
                    <a:pt x="184" y="8"/>
                  </a:lnTo>
                  <a:close/>
                  <a:moveTo>
                    <a:pt x="8" y="11"/>
                  </a:moveTo>
                  <a:cubicBezTo>
                    <a:pt x="60" y="63"/>
                    <a:pt x="60" y="63"/>
                    <a:pt x="60" y="63"/>
                  </a:cubicBezTo>
                  <a:cubicBezTo>
                    <a:pt x="8" y="115"/>
                    <a:pt x="8" y="115"/>
                    <a:pt x="8" y="115"/>
                  </a:cubicBezTo>
                  <a:lnTo>
                    <a:pt x="8" y="11"/>
                  </a:lnTo>
                  <a:close/>
                  <a:moveTo>
                    <a:pt x="15" y="120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91" y="94"/>
                    <a:pt x="96" y="96"/>
                    <a:pt x="100" y="96"/>
                  </a:cubicBezTo>
                  <a:cubicBezTo>
                    <a:pt x="105" y="96"/>
                    <a:pt x="109" y="94"/>
                    <a:pt x="113" y="91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86" y="120"/>
                    <a:pt x="186" y="120"/>
                    <a:pt x="186" y="120"/>
                  </a:cubicBezTo>
                  <a:lnTo>
                    <a:pt x="15" y="120"/>
                  </a:lnTo>
                  <a:close/>
                  <a:moveTo>
                    <a:pt x="192" y="115"/>
                  </a:moveTo>
                  <a:cubicBezTo>
                    <a:pt x="140" y="63"/>
                    <a:pt x="140" y="63"/>
                    <a:pt x="140" y="63"/>
                  </a:cubicBezTo>
                  <a:cubicBezTo>
                    <a:pt x="192" y="11"/>
                    <a:pt x="192" y="11"/>
                    <a:pt x="192" y="11"/>
                  </a:cubicBezTo>
                  <a:lnTo>
                    <a:pt x="192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18288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2860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27432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2004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D8BAC3C4-E038-42A7-B07B-D3ABA911776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471194" y="2842078"/>
              <a:ext cx="709613" cy="711200"/>
            </a:xfrm>
            <a:custGeom>
              <a:avLst/>
              <a:gdLst>
                <a:gd name="T0" fmla="*/ 189 w 189"/>
                <a:gd name="T1" fmla="*/ 179 h 189"/>
                <a:gd name="T2" fmla="*/ 134 w 189"/>
                <a:gd name="T3" fmla="*/ 125 h 189"/>
                <a:gd name="T4" fmla="*/ 152 w 189"/>
                <a:gd name="T5" fmla="*/ 76 h 189"/>
                <a:gd name="T6" fmla="*/ 76 w 189"/>
                <a:gd name="T7" fmla="*/ 0 h 189"/>
                <a:gd name="T8" fmla="*/ 0 w 189"/>
                <a:gd name="T9" fmla="*/ 76 h 189"/>
                <a:gd name="T10" fmla="*/ 76 w 189"/>
                <a:gd name="T11" fmla="*/ 152 h 189"/>
                <a:gd name="T12" fmla="*/ 125 w 189"/>
                <a:gd name="T13" fmla="*/ 135 h 189"/>
                <a:gd name="T14" fmla="*/ 179 w 189"/>
                <a:gd name="T15" fmla="*/ 189 h 189"/>
                <a:gd name="T16" fmla="*/ 189 w 189"/>
                <a:gd name="T17" fmla="*/ 179 h 189"/>
                <a:gd name="T18" fmla="*/ 8 w 189"/>
                <a:gd name="T19" fmla="*/ 76 h 189"/>
                <a:gd name="T20" fmla="*/ 76 w 189"/>
                <a:gd name="T21" fmla="*/ 8 h 189"/>
                <a:gd name="T22" fmla="*/ 144 w 189"/>
                <a:gd name="T23" fmla="*/ 76 h 189"/>
                <a:gd name="T24" fmla="*/ 76 w 189"/>
                <a:gd name="T25" fmla="*/ 144 h 189"/>
                <a:gd name="T26" fmla="*/ 8 w 189"/>
                <a:gd name="T27" fmla="*/ 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89">
                  <a:moveTo>
                    <a:pt x="189" y="179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45" y="112"/>
                    <a:pt x="152" y="95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94" y="152"/>
                    <a:pt x="111" y="146"/>
                    <a:pt x="125" y="135"/>
                  </a:cubicBezTo>
                  <a:cubicBezTo>
                    <a:pt x="179" y="189"/>
                    <a:pt x="179" y="189"/>
                    <a:pt x="179" y="189"/>
                  </a:cubicBezTo>
                  <a:lnTo>
                    <a:pt x="189" y="179"/>
                  </a:lnTo>
                  <a:close/>
                  <a:moveTo>
                    <a:pt x="8" y="76"/>
                  </a:moveTo>
                  <a:cubicBezTo>
                    <a:pt x="8" y="39"/>
                    <a:pt x="38" y="8"/>
                    <a:pt x="76" y="8"/>
                  </a:cubicBezTo>
                  <a:cubicBezTo>
                    <a:pt x="113" y="8"/>
                    <a:pt x="144" y="39"/>
                    <a:pt x="144" y="76"/>
                  </a:cubicBezTo>
                  <a:cubicBezTo>
                    <a:pt x="144" y="114"/>
                    <a:pt x="113" y="144"/>
                    <a:pt x="76" y="144"/>
                  </a:cubicBezTo>
                  <a:cubicBezTo>
                    <a:pt x="38" y="144"/>
                    <a:pt x="8" y="114"/>
                    <a:pt x="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eaLnBrk="0" hangingPunct="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18288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2860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27432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200400" indent="4572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8" name="直接连接符 13">
              <a:extLst>
                <a:ext uri="{FF2B5EF4-FFF2-40B4-BE49-F238E27FC236}">
                  <a16:creationId xmlns:a16="http://schemas.microsoft.com/office/drawing/2014/main" id="{C15C35A6-CDFA-4338-B667-046DFBC0F8C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70582" y="2291216"/>
              <a:ext cx="725487" cy="727075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15">
              <a:extLst>
                <a:ext uri="{FF2B5EF4-FFF2-40B4-BE49-F238E27FC236}">
                  <a16:creationId xmlns:a16="http://schemas.microsoft.com/office/drawing/2014/main" id="{A927D101-2566-4605-B4DE-BA521FDA273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35982" y="2291216"/>
              <a:ext cx="727075" cy="727075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18">
              <a:extLst>
                <a:ext uri="{FF2B5EF4-FFF2-40B4-BE49-F238E27FC236}">
                  <a16:creationId xmlns:a16="http://schemas.microsoft.com/office/drawing/2014/main" id="{0BC407AB-2F70-4ECB-A22C-38D4AB8237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372269" y="3286578"/>
              <a:ext cx="725488" cy="725488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19">
              <a:extLst>
                <a:ext uri="{FF2B5EF4-FFF2-40B4-BE49-F238E27FC236}">
                  <a16:creationId xmlns:a16="http://schemas.microsoft.com/office/drawing/2014/main" id="{1F66B48E-BEB0-49E2-8684-DA46CFEFFE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410494" y="2291216"/>
              <a:ext cx="725488" cy="727075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20">
              <a:extLst>
                <a:ext uri="{FF2B5EF4-FFF2-40B4-BE49-F238E27FC236}">
                  <a16:creationId xmlns:a16="http://schemas.microsoft.com/office/drawing/2014/main" id="{ADF5713B-4EBA-4AC2-ADEE-77A3C2B52D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209132" y="3286578"/>
              <a:ext cx="725487" cy="725488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21">
              <a:extLst>
                <a:ext uri="{FF2B5EF4-FFF2-40B4-BE49-F238E27FC236}">
                  <a16:creationId xmlns:a16="http://schemas.microsoft.com/office/drawing/2014/main" id="{BCC784BC-A178-404F-92C9-DE8C3825072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29857" y="3286578"/>
              <a:ext cx="727075" cy="725488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6DF0D674-C8EB-433A-952B-4E64EDB02E59}"/>
              </a:ext>
            </a:extLst>
          </p:cNvPr>
          <p:cNvSpPr/>
          <p:nvPr/>
        </p:nvSpPr>
        <p:spPr>
          <a:xfrm>
            <a:off x="1905838" y="5055246"/>
            <a:ext cx="45719" cy="80486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955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5DF1E1F-6D81-4FCF-B7A8-91C1A9C3BB6C}"/>
              </a:ext>
            </a:extLst>
          </p:cNvPr>
          <p:cNvGrpSpPr/>
          <p:nvPr/>
        </p:nvGrpSpPr>
        <p:grpSpPr>
          <a:xfrm>
            <a:off x="2201862" y="1203325"/>
            <a:ext cx="7661275" cy="2814638"/>
            <a:chOff x="2245405" y="1711325"/>
            <a:chExt cx="7661275" cy="281463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3885AD7-48E2-4A67-8025-3B7CB15D87DC}"/>
                </a:ext>
              </a:extLst>
            </p:cNvPr>
            <p:cNvGrpSpPr/>
            <p:nvPr/>
          </p:nvGrpSpPr>
          <p:grpSpPr>
            <a:xfrm>
              <a:off x="2245405" y="2579688"/>
              <a:ext cx="6667500" cy="1946275"/>
              <a:chOff x="2245405" y="2579688"/>
              <a:chExt cx="6667500" cy="1946275"/>
            </a:xfrm>
          </p:grpSpPr>
          <p:sp>
            <p:nvSpPr>
              <p:cNvPr id="5" name="任意多边形 11">
                <a:extLst>
                  <a:ext uri="{FF2B5EF4-FFF2-40B4-BE49-F238E27FC236}">
                    <a16:creationId xmlns:a16="http://schemas.microsoft.com/office/drawing/2014/main" id="{96D6A211-D54E-482C-9586-DCA037B1A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405" y="2579688"/>
                <a:ext cx="6667500" cy="1946275"/>
              </a:xfrm>
              <a:custGeom>
                <a:avLst/>
                <a:gdLst>
                  <a:gd name="T0" fmla="*/ 0 w 6666271"/>
                  <a:gd name="T1" fmla="*/ 1946787 h 1946787"/>
                  <a:gd name="T2" fmla="*/ 855406 w 6666271"/>
                  <a:gd name="T3" fmla="*/ 1632155 h 1946787"/>
                  <a:gd name="T4" fmla="*/ 2615380 w 6666271"/>
                  <a:gd name="T5" fmla="*/ 914400 h 1946787"/>
                  <a:gd name="T6" fmla="*/ 4493342 w 6666271"/>
                  <a:gd name="T7" fmla="*/ 1337187 h 1946787"/>
                  <a:gd name="T8" fmla="*/ 6066503 w 6666271"/>
                  <a:gd name="T9" fmla="*/ 196645 h 1946787"/>
                  <a:gd name="T10" fmla="*/ 6666271 w 6666271"/>
                  <a:gd name="T11" fmla="*/ 0 h 1946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66271" h="1946787">
                    <a:moveTo>
                      <a:pt x="0" y="1946787"/>
                    </a:moveTo>
                    <a:lnTo>
                      <a:pt x="855406" y="1632155"/>
                    </a:lnTo>
                    <a:lnTo>
                      <a:pt x="2615380" y="914400"/>
                    </a:lnTo>
                    <a:lnTo>
                      <a:pt x="4493342" y="1337187"/>
                    </a:lnTo>
                    <a:lnTo>
                      <a:pt x="6066503" y="196645"/>
                    </a:lnTo>
                    <a:lnTo>
                      <a:pt x="6666271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" name="椭圆 12">
                <a:extLst>
                  <a:ext uri="{FF2B5EF4-FFF2-40B4-BE49-F238E27FC236}">
                    <a16:creationId xmlns:a16="http://schemas.microsoft.com/office/drawing/2014/main" id="{F7A3B15E-C29A-4FE3-B7C6-41BE238BA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142" y="4040188"/>
                <a:ext cx="280988" cy="279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" name="椭圆 13">
                <a:extLst>
                  <a:ext uri="{FF2B5EF4-FFF2-40B4-BE49-F238E27FC236}">
                    <a16:creationId xmlns:a16="http://schemas.microsoft.com/office/drawing/2014/main" id="{9AFAF64D-3F0D-478D-BB9A-A2761F23A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692" y="3740150"/>
                <a:ext cx="279400" cy="279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" name="椭圆 19">
                <a:extLst>
                  <a:ext uri="{FF2B5EF4-FFF2-40B4-BE49-F238E27FC236}">
                    <a16:creationId xmlns:a16="http://schemas.microsoft.com/office/drawing/2014/main" id="{4C3B6194-7C47-4F9A-975F-CAC6B63DB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7892" y="2657475"/>
                <a:ext cx="279400" cy="2809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" name="椭圆 28">
                <a:extLst>
                  <a:ext uri="{FF2B5EF4-FFF2-40B4-BE49-F238E27FC236}">
                    <a16:creationId xmlns:a16="http://schemas.microsoft.com/office/drawing/2014/main" id="{D665DC89-0CA5-4A11-8873-9FE2F7B4A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1430" y="3351213"/>
                <a:ext cx="279400" cy="279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pic>
          <p:nvPicPr>
            <p:cNvPr id="4" name="组合 29">
              <a:extLst>
                <a:ext uri="{FF2B5EF4-FFF2-40B4-BE49-F238E27FC236}">
                  <a16:creationId xmlns:a16="http://schemas.microsoft.com/office/drawing/2014/main" id="{178F8033-C46D-40B3-8779-25825554F49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8730" y="1711325"/>
              <a:ext cx="1377950" cy="87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42">
            <a:extLst>
              <a:ext uri="{FF2B5EF4-FFF2-40B4-BE49-F238E27FC236}">
                <a16:creationId xmlns:a16="http://schemas.microsoft.com/office/drawing/2014/main" id="{70639F12-EEE7-48C0-927A-03AE310C792A}"/>
              </a:ext>
            </a:extLst>
          </p:cNvPr>
          <p:cNvSpPr txBox="1"/>
          <p:nvPr/>
        </p:nvSpPr>
        <p:spPr>
          <a:xfrm>
            <a:off x="2675440" y="4017963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2015</a:t>
            </a:r>
          </a:p>
        </p:txBody>
      </p:sp>
      <p:sp>
        <p:nvSpPr>
          <p:cNvPr id="11" name="TextBox 42">
            <a:extLst>
              <a:ext uri="{FF2B5EF4-FFF2-40B4-BE49-F238E27FC236}">
                <a16:creationId xmlns:a16="http://schemas.microsoft.com/office/drawing/2014/main" id="{C4EAB58C-2A83-4C3D-B352-088DFCA758F4}"/>
              </a:ext>
            </a:extLst>
          </p:cNvPr>
          <p:cNvSpPr txBox="1"/>
          <p:nvPr/>
        </p:nvSpPr>
        <p:spPr>
          <a:xfrm>
            <a:off x="4459433" y="3311495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2016</a:t>
            </a:r>
          </a:p>
        </p:txBody>
      </p:sp>
      <p:sp>
        <p:nvSpPr>
          <p:cNvPr id="12" name="TextBox 42">
            <a:extLst>
              <a:ext uri="{FF2B5EF4-FFF2-40B4-BE49-F238E27FC236}">
                <a16:creationId xmlns:a16="http://schemas.microsoft.com/office/drawing/2014/main" id="{53337E10-058E-4061-B317-BDBE304F074E}"/>
              </a:ext>
            </a:extLst>
          </p:cNvPr>
          <p:cNvSpPr txBox="1"/>
          <p:nvPr/>
        </p:nvSpPr>
        <p:spPr>
          <a:xfrm>
            <a:off x="6290428" y="3699125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2017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C518B7BC-3AD9-4ACC-AB4A-1DD6B2616D5D}"/>
              </a:ext>
            </a:extLst>
          </p:cNvPr>
          <p:cNvSpPr txBox="1"/>
          <p:nvPr/>
        </p:nvSpPr>
        <p:spPr>
          <a:xfrm>
            <a:off x="7886763" y="2669239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2018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C0730AB-A990-4DF5-B9DC-3AE6D82C1AB2}"/>
              </a:ext>
            </a:extLst>
          </p:cNvPr>
          <p:cNvSpPr/>
          <p:nvPr/>
        </p:nvSpPr>
        <p:spPr>
          <a:xfrm>
            <a:off x="4051547" y="3811588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5E80961-6B1F-4A80-8A84-592C995A09E6}"/>
              </a:ext>
            </a:extLst>
          </p:cNvPr>
          <p:cNvSpPr/>
          <p:nvPr/>
        </p:nvSpPr>
        <p:spPr>
          <a:xfrm>
            <a:off x="5765611" y="1580996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37DFEC6-2586-4FFA-92EC-392434E43C9A}"/>
              </a:ext>
            </a:extLst>
          </p:cNvPr>
          <p:cNvSpPr/>
          <p:nvPr/>
        </p:nvSpPr>
        <p:spPr>
          <a:xfrm>
            <a:off x="7697030" y="3366102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FADC2C-E921-4D9D-A4FC-730985A10EAD}"/>
              </a:ext>
            </a:extLst>
          </p:cNvPr>
          <p:cNvSpPr/>
          <p:nvPr/>
        </p:nvSpPr>
        <p:spPr>
          <a:xfrm>
            <a:off x="2045644" y="1990416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96243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B6340B4-92D4-4DFC-9CF0-06090989B229}"/>
              </a:ext>
            </a:extLst>
          </p:cNvPr>
          <p:cNvGrpSpPr/>
          <p:nvPr/>
        </p:nvGrpSpPr>
        <p:grpSpPr>
          <a:xfrm>
            <a:off x="1" y="0"/>
            <a:ext cx="12192000" cy="6836635"/>
            <a:chOff x="0" y="0"/>
            <a:chExt cx="1223010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855013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r="1271"/>
            <a:stretch/>
          </p:blipFill>
          <p:spPr>
            <a:xfrm>
              <a:off x="5684521" y="0"/>
              <a:ext cx="6545580" cy="685800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B08D0784-66A6-42B4-8217-52C11E27D583}"/>
              </a:ext>
            </a:extLst>
          </p:cNvPr>
          <p:cNvSpPr/>
          <p:nvPr/>
        </p:nvSpPr>
        <p:spPr>
          <a:xfrm>
            <a:off x="3596095" y="5537591"/>
            <a:ext cx="49248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BAB190-CF72-447C-ABD3-B2CE5D575022}"/>
              </a:ext>
            </a:extLst>
          </p:cNvPr>
          <p:cNvGrpSpPr/>
          <p:nvPr/>
        </p:nvGrpSpPr>
        <p:grpSpPr>
          <a:xfrm>
            <a:off x="1529972" y="1132114"/>
            <a:ext cx="1378857" cy="1378857"/>
            <a:chOff x="2037972" y="1204686"/>
            <a:chExt cx="1378857" cy="13788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CDFF49-2FC3-4E32-B52C-AB0637FF354A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30B07A-67A5-467C-8BDD-0EEE993F6F04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20B8A3-79B6-4066-8B08-E973516653C0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D08BCBF-4623-48A8-AB39-1B9A582395A4}"/>
              </a:ext>
            </a:extLst>
          </p:cNvPr>
          <p:cNvGrpSpPr/>
          <p:nvPr/>
        </p:nvGrpSpPr>
        <p:grpSpPr>
          <a:xfrm>
            <a:off x="4079422" y="1189725"/>
            <a:ext cx="1378857" cy="1378857"/>
            <a:chOff x="2037972" y="1204686"/>
            <a:chExt cx="1378857" cy="137885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E138EB9-8F5B-41D3-9351-0567AE6D911E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FD2BBF2-7150-45CF-9E3D-1C1EC68B1CA7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234A33B-FC96-402B-B46F-656CC429DF73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CC20A03-2C56-44DA-88A4-F1FB99BBAA60}"/>
              </a:ext>
            </a:extLst>
          </p:cNvPr>
          <p:cNvGrpSpPr/>
          <p:nvPr/>
        </p:nvGrpSpPr>
        <p:grpSpPr>
          <a:xfrm>
            <a:off x="6537670" y="1189725"/>
            <a:ext cx="1378857" cy="1378857"/>
            <a:chOff x="2037972" y="1204686"/>
            <a:chExt cx="1378857" cy="137885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67EC79-BF6A-4E31-8DE1-82F25D56428C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1A61109-E52E-4D1F-913B-D1F521B81219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78E538-4AA5-44A8-9AE4-D6D08A44F43B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DD4753-27AD-4F26-A091-F372794811D5}"/>
              </a:ext>
            </a:extLst>
          </p:cNvPr>
          <p:cNvGrpSpPr/>
          <p:nvPr/>
        </p:nvGrpSpPr>
        <p:grpSpPr>
          <a:xfrm>
            <a:off x="8923708" y="1189724"/>
            <a:ext cx="1378857" cy="1378857"/>
            <a:chOff x="2037972" y="1204686"/>
            <a:chExt cx="1378857" cy="137885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6691788-5311-481D-9701-588879B6C464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0F7B0D1-CD0C-4D3F-BCC2-97F92E372C91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EF17BCD-0784-434B-ADD9-1BBAD752CE06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128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49C6099-0569-468F-94DE-E91CCDB58217}"/>
              </a:ext>
            </a:extLst>
          </p:cNvPr>
          <p:cNvGrpSpPr/>
          <p:nvPr/>
        </p:nvGrpSpPr>
        <p:grpSpPr>
          <a:xfrm>
            <a:off x="0" y="0"/>
            <a:ext cx="12192000" cy="5752553"/>
            <a:chOff x="0" y="0"/>
            <a:chExt cx="12192000" cy="575255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5857"/>
            <a:stretch/>
          </p:blipFill>
          <p:spPr>
            <a:xfrm>
              <a:off x="0" y="0"/>
              <a:ext cx="6833657" cy="57525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t="15857" r="1271"/>
            <a:stretch/>
          </p:blipFill>
          <p:spPr>
            <a:xfrm>
              <a:off x="5666812" y="0"/>
              <a:ext cx="6525188" cy="575255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BAB190-CF72-447C-ABD3-B2CE5D575022}"/>
              </a:ext>
            </a:extLst>
          </p:cNvPr>
          <p:cNvGrpSpPr/>
          <p:nvPr/>
        </p:nvGrpSpPr>
        <p:grpSpPr>
          <a:xfrm>
            <a:off x="5206425" y="641920"/>
            <a:ext cx="1378857" cy="1378857"/>
            <a:chOff x="2037972" y="1204686"/>
            <a:chExt cx="1378857" cy="13788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CDFF49-2FC3-4E32-B52C-AB0637FF354A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30B07A-67A5-467C-8BDD-0EEE993F6F04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20B8A3-79B6-4066-8B08-E973516653C0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90C0C1D-E1C8-4E96-9F88-AB6D1F9FE4BF}"/>
              </a:ext>
            </a:extLst>
          </p:cNvPr>
          <p:cNvSpPr/>
          <p:nvPr/>
        </p:nvSpPr>
        <p:spPr>
          <a:xfrm>
            <a:off x="2946400" y="469993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8868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9">
            <a:extLst>
              <a:ext uri="{FF2B5EF4-FFF2-40B4-BE49-F238E27FC236}">
                <a16:creationId xmlns:a16="http://schemas.microsoft.com/office/drawing/2014/main" id="{6B264D45-FBDE-4219-B8C3-90192316C0A3}"/>
              </a:ext>
            </a:extLst>
          </p:cNvPr>
          <p:cNvCxnSpPr/>
          <p:nvPr/>
        </p:nvCxnSpPr>
        <p:spPr>
          <a:xfrm>
            <a:off x="6157814" y="2303315"/>
            <a:ext cx="17463" cy="1803400"/>
          </a:xfrm>
          <a:prstGeom prst="line">
            <a:avLst/>
          </a:prstGeom>
          <a:ln w="9525" cap="flat" cmpd="sng">
            <a:solidFill>
              <a:srgbClr val="7F7F7F"/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3" name="Freeform 32">
            <a:extLst>
              <a:ext uri="{FF2B5EF4-FFF2-40B4-BE49-F238E27FC236}">
                <a16:creationId xmlns:a16="http://schemas.microsoft.com/office/drawing/2014/main" id="{CCF90BC3-750B-465C-9183-56679607DB85}"/>
              </a:ext>
            </a:extLst>
          </p:cNvPr>
          <p:cNvSpPr>
            <a:spLocks noEditPoints="1"/>
          </p:cNvSpPr>
          <p:nvPr/>
        </p:nvSpPr>
        <p:spPr>
          <a:xfrm>
            <a:off x="5884764" y="1917553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rect l="0" t="0" r="0" b="0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Freeform 35">
            <a:extLst>
              <a:ext uri="{FF2B5EF4-FFF2-40B4-BE49-F238E27FC236}">
                <a16:creationId xmlns:a16="http://schemas.microsoft.com/office/drawing/2014/main" id="{9284CE94-D17F-4429-A8C1-D1EB3FD53B7F}"/>
              </a:ext>
            </a:extLst>
          </p:cNvPr>
          <p:cNvSpPr>
            <a:spLocks noEditPoints="1"/>
          </p:cNvSpPr>
          <p:nvPr/>
        </p:nvSpPr>
        <p:spPr>
          <a:xfrm>
            <a:off x="6007002" y="3019278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rect l="0" t="0" r="0" b="0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Freeform 33">
            <a:extLst>
              <a:ext uri="{FF2B5EF4-FFF2-40B4-BE49-F238E27FC236}">
                <a16:creationId xmlns:a16="http://schemas.microsoft.com/office/drawing/2014/main" id="{D117320E-1E72-41D6-9CB1-0A155C6EF917}"/>
              </a:ext>
            </a:extLst>
          </p:cNvPr>
          <p:cNvSpPr>
            <a:spLocks noEditPoints="1"/>
          </p:cNvSpPr>
          <p:nvPr/>
        </p:nvSpPr>
        <p:spPr>
          <a:xfrm>
            <a:off x="5983189" y="4194028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5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5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rect l="0" t="0" r="0" b="0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D9FF82A-7307-4901-9865-19E98A83EEC4}"/>
              </a:ext>
            </a:extLst>
          </p:cNvPr>
          <p:cNvSpPr>
            <a:spLocks/>
          </p:cNvSpPr>
          <p:nvPr/>
        </p:nvSpPr>
        <p:spPr bwMode="auto">
          <a:xfrm>
            <a:off x="1930302" y="1876278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042F41-3167-42F1-AD64-4E19B3C2AD6C}"/>
              </a:ext>
            </a:extLst>
          </p:cNvPr>
          <p:cNvSpPr>
            <a:spLocks/>
          </p:cNvSpPr>
          <p:nvPr/>
        </p:nvSpPr>
        <p:spPr bwMode="auto">
          <a:xfrm>
            <a:off x="1930302" y="3019278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4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A320A49-DE6D-471E-BBB2-18680E457EE7}"/>
              </a:ext>
            </a:extLst>
          </p:cNvPr>
          <p:cNvSpPr>
            <a:spLocks/>
          </p:cNvSpPr>
          <p:nvPr/>
        </p:nvSpPr>
        <p:spPr bwMode="auto">
          <a:xfrm>
            <a:off x="1930302" y="4176565"/>
            <a:ext cx="3643313" cy="400050"/>
          </a:xfrm>
          <a:custGeom>
            <a:avLst/>
            <a:gdLst>
              <a:gd name="T0" fmla="*/ 199 w 210"/>
              <a:gd name="T1" fmla="*/ 23 h 23"/>
              <a:gd name="T2" fmla="*/ 12 w 210"/>
              <a:gd name="T3" fmla="*/ 23 h 23"/>
              <a:gd name="T4" fmla="*/ 0 w 210"/>
              <a:gd name="T5" fmla="*/ 11 h 23"/>
              <a:gd name="T6" fmla="*/ 12 w 210"/>
              <a:gd name="T7" fmla="*/ 0 h 23"/>
              <a:gd name="T8" fmla="*/ 199 w 210"/>
              <a:gd name="T9" fmla="*/ 0 h 23"/>
              <a:gd name="T10" fmla="*/ 210 w 210"/>
              <a:gd name="T11" fmla="*/ 11 h 23"/>
              <a:gd name="T12" fmla="*/ 199 w 21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3">
                <a:moveTo>
                  <a:pt x="19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8"/>
                  <a:pt x="205" y="23"/>
                  <a:pt x="199" y="23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4D6D001-B783-4793-B6A7-B5522CF88291}"/>
              </a:ext>
            </a:extLst>
          </p:cNvPr>
          <p:cNvSpPr>
            <a:spLocks/>
          </p:cNvSpPr>
          <p:nvPr/>
        </p:nvSpPr>
        <p:spPr bwMode="auto">
          <a:xfrm>
            <a:off x="1930302" y="1876278"/>
            <a:ext cx="2879725" cy="382587"/>
          </a:xfrm>
          <a:custGeom>
            <a:avLst/>
            <a:gdLst>
              <a:gd name="T0" fmla="*/ 154 w 166"/>
              <a:gd name="T1" fmla="*/ 22 h 22"/>
              <a:gd name="T2" fmla="*/ 12 w 166"/>
              <a:gd name="T3" fmla="*/ 22 h 22"/>
              <a:gd name="T4" fmla="*/ 0 w 166"/>
              <a:gd name="T5" fmla="*/ 11 h 22"/>
              <a:gd name="T6" fmla="*/ 12 w 166"/>
              <a:gd name="T7" fmla="*/ 0 h 22"/>
              <a:gd name="T8" fmla="*/ 154 w 166"/>
              <a:gd name="T9" fmla="*/ 0 h 22"/>
              <a:gd name="T10" fmla="*/ 166 w 166"/>
              <a:gd name="T11" fmla="*/ 11 h 22"/>
              <a:gd name="T12" fmla="*/ 154 w 166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2">
                <a:moveTo>
                  <a:pt x="154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1"/>
                </a:cubicBezTo>
                <a:cubicBezTo>
                  <a:pt x="166" y="17"/>
                  <a:pt x="161" y="22"/>
                  <a:pt x="154" y="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AC560644-8E30-4877-AF91-DF9BA3203EBA}"/>
              </a:ext>
            </a:extLst>
          </p:cNvPr>
          <p:cNvSpPr>
            <a:spLocks/>
          </p:cNvSpPr>
          <p:nvPr/>
        </p:nvSpPr>
        <p:spPr bwMode="auto">
          <a:xfrm>
            <a:off x="1930302" y="3019278"/>
            <a:ext cx="2654300" cy="382587"/>
          </a:xfrm>
          <a:custGeom>
            <a:avLst/>
            <a:gdLst>
              <a:gd name="T0" fmla="*/ 141 w 153"/>
              <a:gd name="T1" fmla="*/ 22 h 22"/>
              <a:gd name="T2" fmla="*/ 12 w 153"/>
              <a:gd name="T3" fmla="*/ 22 h 22"/>
              <a:gd name="T4" fmla="*/ 0 w 153"/>
              <a:gd name="T5" fmla="*/ 11 h 22"/>
              <a:gd name="T6" fmla="*/ 12 w 153"/>
              <a:gd name="T7" fmla="*/ 0 h 22"/>
              <a:gd name="T8" fmla="*/ 141 w 153"/>
              <a:gd name="T9" fmla="*/ 0 h 22"/>
              <a:gd name="T10" fmla="*/ 153 w 153"/>
              <a:gd name="T11" fmla="*/ 11 h 22"/>
              <a:gd name="T12" fmla="*/ 141 w 1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22">
                <a:moveTo>
                  <a:pt x="141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8" y="0"/>
                  <a:pt x="153" y="4"/>
                  <a:pt x="153" y="11"/>
                </a:cubicBezTo>
                <a:cubicBezTo>
                  <a:pt x="153" y="17"/>
                  <a:pt x="148" y="22"/>
                  <a:pt x="141" y="2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0090F09-9FD7-4DB1-A371-20DD58BB035D}"/>
              </a:ext>
            </a:extLst>
          </p:cNvPr>
          <p:cNvSpPr>
            <a:spLocks/>
          </p:cNvSpPr>
          <p:nvPr/>
        </p:nvSpPr>
        <p:spPr bwMode="auto">
          <a:xfrm>
            <a:off x="1930302" y="4176565"/>
            <a:ext cx="2151063" cy="400050"/>
          </a:xfrm>
          <a:custGeom>
            <a:avLst/>
            <a:gdLst>
              <a:gd name="T0" fmla="*/ 113 w 124"/>
              <a:gd name="T1" fmla="*/ 23 h 23"/>
              <a:gd name="T2" fmla="*/ 12 w 124"/>
              <a:gd name="T3" fmla="*/ 23 h 23"/>
              <a:gd name="T4" fmla="*/ 0 w 124"/>
              <a:gd name="T5" fmla="*/ 11 h 23"/>
              <a:gd name="T6" fmla="*/ 12 w 124"/>
              <a:gd name="T7" fmla="*/ 0 h 23"/>
              <a:gd name="T8" fmla="*/ 113 w 124"/>
              <a:gd name="T9" fmla="*/ 0 h 23"/>
              <a:gd name="T10" fmla="*/ 124 w 124"/>
              <a:gd name="T11" fmla="*/ 11 h 23"/>
              <a:gd name="T12" fmla="*/ 113 w 12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23">
                <a:moveTo>
                  <a:pt x="113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4" y="5"/>
                  <a:pt x="124" y="11"/>
                </a:cubicBezTo>
                <a:cubicBezTo>
                  <a:pt x="124" y="18"/>
                  <a:pt x="119" y="23"/>
                  <a:pt x="113" y="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C6BEBD-359E-4056-BEF6-A8ACA3B06F96}"/>
              </a:ext>
            </a:extLst>
          </p:cNvPr>
          <p:cNvSpPr txBox="1"/>
          <p:nvPr/>
        </p:nvSpPr>
        <p:spPr>
          <a:xfrm>
            <a:off x="1999277" y="191711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5C04B0-C24A-4073-A704-D677D59D55E9}"/>
              </a:ext>
            </a:extLst>
          </p:cNvPr>
          <p:cNvSpPr txBox="1"/>
          <p:nvPr/>
        </p:nvSpPr>
        <p:spPr>
          <a:xfrm>
            <a:off x="1999276" y="3063220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E8F05A-C828-4293-A0C7-232AE1A1B63E}"/>
              </a:ext>
            </a:extLst>
          </p:cNvPr>
          <p:cNvSpPr txBox="1"/>
          <p:nvPr/>
        </p:nvSpPr>
        <p:spPr>
          <a:xfrm>
            <a:off x="1930302" y="4226137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7BA740-2DE6-4DF4-B2F9-9C802055DC18}"/>
              </a:ext>
            </a:extLst>
          </p:cNvPr>
          <p:cNvGrpSpPr/>
          <p:nvPr/>
        </p:nvGrpSpPr>
        <p:grpSpPr>
          <a:xfrm>
            <a:off x="6326089" y="1266678"/>
            <a:ext cx="1041400" cy="676275"/>
            <a:chOff x="3887788" y="1555750"/>
            <a:chExt cx="1041400" cy="676275"/>
          </a:xfrm>
        </p:grpSpPr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23031027-5DE0-44A2-98D9-44150ED77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788" y="1555750"/>
              <a:ext cx="1041400" cy="676275"/>
            </a:xfrm>
            <a:custGeom>
              <a:avLst/>
              <a:gdLst>
                <a:gd name="T0" fmla="*/ 0 w 656"/>
                <a:gd name="T1" fmla="*/ 0 h 426"/>
                <a:gd name="T2" fmla="*/ 0 w 656"/>
                <a:gd name="T3" fmla="*/ 328 h 426"/>
                <a:gd name="T4" fmla="*/ 88 w 656"/>
                <a:gd name="T5" fmla="*/ 328 h 426"/>
                <a:gd name="T6" fmla="*/ 88 w 656"/>
                <a:gd name="T7" fmla="*/ 426 h 426"/>
                <a:gd name="T8" fmla="*/ 208 w 656"/>
                <a:gd name="T9" fmla="*/ 328 h 426"/>
                <a:gd name="T10" fmla="*/ 656 w 656"/>
                <a:gd name="T11" fmla="*/ 328 h 426"/>
                <a:gd name="T12" fmla="*/ 656 w 656"/>
                <a:gd name="T13" fmla="*/ 0 h 426"/>
                <a:gd name="T14" fmla="*/ 0 w 656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426">
                  <a:moveTo>
                    <a:pt x="0" y="0"/>
                  </a:moveTo>
                  <a:lnTo>
                    <a:pt x="0" y="328"/>
                  </a:lnTo>
                  <a:lnTo>
                    <a:pt x="88" y="328"/>
                  </a:lnTo>
                  <a:lnTo>
                    <a:pt x="88" y="426"/>
                  </a:lnTo>
                  <a:lnTo>
                    <a:pt x="208" y="328"/>
                  </a:lnTo>
                  <a:lnTo>
                    <a:pt x="656" y="328"/>
                  </a:lnTo>
                  <a:lnTo>
                    <a:pt x="6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E971B7-0C5D-4534-BB26-D320BC2C03CB}"/>
                </a:ext>
              </a:extLst>
            </p:cNvPr>
            <p:cNvSpPr txBox="1"/>
            <p:nvPr/>
          </p:nvSpPr>
          <p:spPr>
            <a:xfrm>
              <a:off x="4106119" y="1611867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E7AF2D1-EBBB-4E30-BD81-800C4818BCD5}"/>
              </a:ext>
            </a:extLst>
          </p:cNvPr>
          <p:cNvGrpSpPr/>
          <p:nvPr/>
        </p:nvGrpSpPr>
        <p:grpSpPr>
          <a:xfrm>
            <a:off x="6398319" y="2392215"/>
            <a:ext cx="1023938" cy="676275"/>
            <a:chOff x="3627438" y="2908300"/>
            <a:chExt cx="1023938" cy="676275"/>
          </a:xfrm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22A63318-F85E-4619-ACDA-91748835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438" y="2908300"/>
              <a:ext cx="1023938" cy="676275"/>
            </a:xfrm>
            <a:custGeom>
              <a:avLst/>
              <a:gdLst>
                <a:gd name="T0" fmla="*/ 0 w 645"/>
                <a:gd name="T1" fmla="*/ 0 h 426"/>
                <a:gd name="T2" fmla="*/ 0 w 645"/>
                <a:gd name="T3" fmla="*/ 316 h 426"/>
                <a:gd name="T4" fmla="*/ 77 w 645"/>
                <a:gd name="T5" fmla="*/ 316 h 426"/>
                <a:gd name="T6" fmla="*/ 77 w 645"/>
                <a:gd name="T7" fmla="*/ 426 h 426"/>
                <a:gd name="T8" fmla="*/ 197 w 645"/>
                <a:gd name="T9" fmla="*/ 316 h 426"/>
                <a:gd name="T10" fmla="*/ 645 w 645"/>
                <a:gd name="T11" fmla="*/ 316 h 426"/>
                <a:gd name="T12" fmla="*/ 645 w 645"/>
                <a:gd name="T13" fmla="*/ 0 h 426"/>
                <a:gd name="T14" fmla="*/ 0 w 64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26">
                  <a:moveTo>
                    <a:pt x="0" y="0"/>
                  </a:moveTo>
                  <a:lnTo>
                    <a:pt x="0" y="316"/>
                  </a:lnTo>
                  <a:lnTo>
                    <a:pt x="77" y="316"/>
                  </a:lnTo>
                  <a:lnTo>
                    <a:pt x="77" y="426"/>
                  </a:lnTo>
                  <a:lnTo>
                    <a:pt x="197" y="316"/>
                  </a:lnTo>
                  <a:lnTo>
                    <a:pt x="645" y="316"/>
                  </a:lnTo>
                  <a:lnTo>
                    <a:pt x="6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A9BFD99-5DED-4EC8-9CF6-70FE7F9482C3}"/>
                </a:ext>
              </a:extLst>
            </p:cNvPr>
            <p:cNvSpPr txBox="1"/>
            <p:nvPr/>
          </p:nvSpPr>
          <p:spPr>
            <a:xfrm>
              <a:off x="3814019" y="2933699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C0040D-D0BD-44FF-89A8-B6BEEFB73635}"/>
              </a:ext>
            </a:extLst>
          </p:cNvPr>
          <p:cNvGrpSpPr/>
          <p:nvPr/>
        </p:nvGrpSpPr>
        <p:grpSpPr>
          <a:xfrm>
            <a:off x="6434037" y="3700315"/>
            <a:ext cx="1039813" cy="676275"/>
            <a:chOff x="3143250" y="4208463"/>
            <a:chExt cx="1039813" cy="676275"/>
          </a:xfrm>
        </p:grpSpPr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F4CA4BB1-AB3D-4109-8A5E-0C570C4F8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0" y="4208463"/>
              <a:ext cx="1039813" cy="676275"/>
            </a:xfrm>
            <a:custGeom>
              <a:avLst/>
              <a:gdLst>
                <a:gd name="T0" fmla="*/ 0 w 655"/>
                <a:gd name="T1" fmla="*/ 0 h 426"/>
                <a:gd name="T2" fmla="*/ 0 w 655"/>
                <a:gd name="T3" fmla="*/ 317 h 426"/>
                <a:gd name="T4" fmla="*/ 87 w 655"/>
                <a:gd name="T5" fmla="*/ 317 h 426"/>
                <a:gd name="T6" fmla="*/ 87 w 655"/>
                <a:gd name="T7" fmla="*/ 426 h 426"/>
                <a:gd name="T8" fmla="*/ 207 w 655"/>
                <a:gd name="T9" fmla="*/ 317 h 426"/>
                <a:gd name="T10" fmla="*/ 655 w 655"/>
                <a:gd name="T11" fmla="*/ 317 h 426"/>
                <a:gd name="T12" fmla="*/ 655 w 655"/>
                <a:gd name="T13" fmla="*/ 0 h 426"/>
                <a:gd name="T14" fmla="*/ 0 w 65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" h="426">
                  <a:moveTo>
                    <a:pt x="0" y="0"/>
                  </a:moveTo>
                  <a:lnTo>
                    <a:pt x="0" y="317"/>
                  </a:lnTo>
                  <a:lnTo>
                    <a:pt x="87" y="317"/>
                  </a:lnTo>
                  <a:lnTo>
                    <a:pt x="87" y="426"/>
                  </a:lnTo>
                  <a:lnTo>
                    <a:pt x="207" y="317"/>
                  </a:lnTo>
                  <a:lnTo>
                    <a:pt x="655" y="317"/>
                  </a:lnTo>
                  <a:lnTo>
                    <a:pt x="6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67C1286-A0E1-4A6B-A864-F8484DCEEEF3}"/>
                </a:ext>
              </a:extLst>
            </p:cNvPr>
            <p:cNvSpPr txBox="1"/>
            <p:nvPr/>
          </p:nvSpPr>
          <p:spPr>
            <a:xfrm>
              <a:off x="3325567" y="4255531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896D1013-3F01-4576-94B8-608C7BD96C0B}"/>
              </a:ext>
            </a:extLst>
          </p:cNvPr>
          <p:cNvSpPr/>
          <p:nvPr/>
        </p:nvSpPr>
        <p:spPr>
          <a:xfrm>
            <a:off x="7422257" y="1218963"/>
            <a:ext cx="25161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E68E8B9-5980-4966-9C86-D3782BB39572}"/>
              </a:ext>
            </a:extLst>
          </p:cNvPr>
          <p:cNvSpPr/>
          <p:nvPr/>
        </p:nvSpPr>
        <p:spPr>
          <a:xfrm>
            <a:off x="7454800" y="2392215"/>
            <a:ext cx="25161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11F4CEC-1C1B-4CB9-8E52-1A300F617CEB}"/>
              </a:ext>
            </a:extLst>
          </p:cNvPr>
          <p:cNvSpPr/>
          <p:nvPr/>
        </p:nvSpPr>
        <p:spPr>
          <a:xfrm>
            <a:off x="7454800" y="3659644"/>
            <a:ext cx="25161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79825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>
            <a:extLst>
              <a:ext uri="{FF2B5EF4-FFF2-40B4-BE49-F238E27FC236}">
                <a16:creationId xmlns:a16="http://schemas.microsoft.com/office/drawing/2014/main" id="{7C45D476-68C0-43B2-BA2C-FF37C57490E8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42155" y="1326083"/>
            <a:ext cx="7642265" cy="172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959D40-FD2C-4929-9A9A-32ABF4E4EFA9}"/>
              </a:ext>
            </a:extLst>
          </p:cNvPr>
          <p:cNvGrpSpPr/>
          <p:nvPr/>
        </p:nvGrpSpPr>
        <p:grpSpPr>
          <a:xfrm>
            <a:off x="2014152" y="1352498"/>
            <a:ext cx="7666876" cy="1704363"/>
            <a:chOff x="1214438" y="1733550"/>
            <a:chExt cx="9396413" cy="217963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6F33B4F-9BAA-420B-B014-75275B512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553E65C6-46CA-4DA6-A3E1-F9BE3E80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4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94FE8F86-36EF-4431-931C-AB2CD6DCD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2686050"/>
              <a:ext cx="2139950" cy="1227138"/>
            </a:xfrm>
            <a:custGeom>
              <a:avLst/>
              <a:gdLst>
                <a:gd name="T0" fmla="*/ 36 w 72"/>
                <a:gd name="T1" fmla="*/ 40 h 40"/>
                <a:gd name="T2" fmla="*/ 0 w 72"/>
                <a:gd name="T3" fmla="*/ 5 h 40"/>
                <a:gd name="T4" fmla="*/ 5 w 72"/>
                <a:gd name="T5" fmla="*/ 0 h 40"/>
                <a:gd name="T6" fmla="*/ 10 w 72"/>
                <a:gd name="T7" fmla="*/ 5 h 40"/>
                <a:gd name="T8" fmla="*/ 36 w 72"/>
                <a:gd name="T9" fmla="*/ 30 h 40"/>
                <a:gd name="T10" fmla="*/ 62 w 72"/>
                <a:gd name="T11" fmla="*/ 5 h 40"/>
                <a:gd name="T12" fmla="*/ 67 w 72"/>
                <a:gd name="T13" fmla="*/ 0 h 40"/>
                <a:gd name="T14" fmla="*/ 72 w 72"/>
                <a:gd name="T15" fmla="*/ 5 h 40"/>
                <a:gd name="T16" fmla="*/ 36 w 7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2" y="19"/>
                    <a:pt x="62" y="5"/>
                  </a:cubicBezTo>
                  <a:cubicBezTo>
                    <a:pt x="62" y="2"/>
                    <a:pt x="64" y="0"/>
                    <a:pt x="67" y="0"/>
                  </a:cubicBezTo>
                  <a:cubicBezTo>
                    <a:pt x="69" y="0"/>
                    <a:pt x="72" y="2"/>
                    <a:pt x="72" y="5"/>
                  </a:cubicBezTo>
                  <a:cubicBezTo>
                    <a:pt x="72" y="24"/>
                    <a:pt x="56" y="40"/>
                    <a:pt x="3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43CFCA7E-B49C-4A3F-ACEB-4FF9A3495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8" y="41"/>
                    <a:pt x="66" y="4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321DC2C1-22F4-4056-B23E-CD8B82621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2686050"/>
              <a:ext cx="2109788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342825-E10C-4413-8912-E3F59404B759}"/>
              </a:ext>
            </a:extLst>
          </p:cNvPr>
          <p:cNvGrpSpPr/>
          <p:nvPr/>
        </p:nvGrpSpPr>
        <p:grpSpPr>
          <a:xfrm>
            <a:off x="2014152" y="1352498"/>
            <a:ext cx="7666876" cy="1704363"/>
            <a:chOff x="1214438" y="1733550"/>
            <a:chExt cx="9396413" cy="217963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BCF7BA60-6F1A-489A-81EF-8D92ABFFF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1733550"/>
              <a:ext cx="2109788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1EBE99E-971F-49B7-AC48-86B6A84F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2686050"/>
              <a:ext cx="2111375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8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8B8F664E-D1E9-4873-8EBA-DF88500C6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1733550"/>
              <a:ext cx="2139950" cy="1258888"/>
            </a:xfrm>
            <a:custGeom>
              <a:avLst/>
              <a:gdLst>
                <a:gd name="T0" fmla="*/ 67 w 72"/>
                <a:gd name="T1" fmla="*/ 41 h 41"/>
                <a:gd name="T2" fmla="*/ 62 w 72"/>
                <a:gd name="T3" fmla="*/ 36 h 41"/>
                <a:gd name="T4" fmla="*/ 36 w 72"/>
                <a:gd name="T5" fmla="*/ 10 h 41"/>
                <a:gd name="T6" fmla="*/ 10 w 72"/>
                <a:gd name="T7" fmla="*/ 36 h 41"/>
                <a:gd name="T8" fmla="*/ 5 w 72"/>
                <a:gd name="T9" fmla="*/ 41 h 41"/>
                <a:gd name="T10" fmla="*/ 0 w 72"/>
                <a:gd name="T11" fmla="*/ 36 h 41"/>
                <a:gd name="T12" fmla="*/ 36 w 72"/>
                <a:gd name="T13" fmla="*/ 0 h 41"/>
                <a:gd name="T14" fmla="*/ 72 w 72"/>
                <a:gd name="T15" fmla="*/ 36 h 41"/>
                <a:gd name="T16" fmla="*/ 67 w 7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1">
                  <a:moveTo>
                    <a:pt x="67" y="41"/>
                  </a:moveTo>
                  <a:cubicBezTo>
                    <a:pt x="64" y="41"/>
                    <a:pt x="62" y="38"/>
                    <a:pt x="62" y="36"/>
                  </a:cubicBezTo>
                  <a:cubicBezTo>
                    <a:pt x="62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3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38"/>
                    <a:pt x="69" y="41"/>
                    <a:pt x="67" y="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82847B9-AD2F-4300-B625-604B41699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4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FE0C4447-45E4-4BA3-902E-15E6C5608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EDC76E4-E2D8-4E73-B429-1D366DDE3603}"/>
              </a:ext>
            </a:extLst>
          </p:cNvPr>
          <p:cNvSpPr txBox="1"/>
          <p:nvPr/>
        </p:nvSpPr>
        <p:spPr>
          <a:xfrm>
            <a:off x="2588256" y="2006499"/>
            <a:ext cx="65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4535D0-422B-4F7A-8DF6-460DB34688DD}"/>
              </a:ext>
            </a:extLst>
          </p:cNvPr>
          <p:cNvSpPr txBox="1"/>
          <p:nvPr/>
        </p:nvSpPr>
        <p:spPr>
          <a:xfrm>
            <a:off x="4074577" y="1959224"/>
            <a:ext cx="671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B36D28-E5E5-4896-8086-749155F00C03}"/>
              </a:ext>
            </a:extLst>
          </p:cNvPr>
          <p:cNvSpPr txBox="1"/>
          <p:nvPr/>
        </p:nvSpPr>
        <p:spPr>
          <a:xfrm>
            <a:off x="5526168" y="2006499"/>
            <a:ext cx="712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C89C49-7169-471A-A139-455AFB941731}"/>
              </a:ext>
            </a:extLst>
          </p:cNvPr>
          <p:cNvSpPr txBox="1"/>
          <p:nvPr/>
        </p:nvSpPr>
        <p:spPr>
          <a:xfrm>
            <a:off x="7014782" y="2006499"/>
            <a:ext cx="67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3A32BE-2893-4546-A062-1BC562FEA885}"/>
              </a:ext>
            </a:extLst>
          </p:cNvPr>
          <p:cNvSpPr txBox="1"/>
          <p:nvPr/>
        </p:nvSpPr>
        <p:spPr>
          <a:xfrm>
            <a:off x="8539473" y="1977483"/>
            <a:ext cx="56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328B158-33D2-4C49-B839-3A1B0D980756}"/>
              </a:ext>
            </a:extLst>
          </p:cNvPr>
          <p:cNvSpPr/>
          <p:nvPr/>
        </p:nvSpPr>
        <p:spPr>
          <a:xfrm>
            <a:off x="2119679" y="3798836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51CBD50-AEA3-4C17-8653-724169BB1F44}"/>
              </a:ext>
            </a:extLst>
          </p:cNvPr>
          <p:cNvSpPr/>
          <p:nvPr/>
        </p:nvSpPr>
        <p:spPr>
          <a:xfrm>
            <a:off x="3686982" y="3798835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468FF2A-411B-4DE6-AA7C-154D895C0BA7}"/>
              </a:ext>
            </a:extLst>
          </p:cNvPr>
          <p:cNvSpPr/>
          <p:nvPr/>
        </p:nvSpPr>
        <p:spPr>
          <a:xfrm>
            <a:off x="5131383" y="3780413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1A8CEE7-F74C-451E-917F-815202740DA0}"/>
              </a:ext>
            </a:extLst>
          </p:cNvPr>
          <p:cNvSpPr/>
          <p:nvPr/>
        </p:nvSpPr>
        <p:spPr>
          <a:xfrm>
            <a:off x="6683346" y="3714743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645B559-66A2-4ECF-A64A-B030107C9F9C}"/>
              </a:ext>
            </a:extLst>
          </p:cNvPr>
          <p:cNvSpPr/>
          <p:nvPr/>
        </p:nvSpPr>
        <p:spPr>
          <a:xfrm>
            <a:off x="8349869" y="3689622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5590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id="{7AD8F820-0C10-44E3-AEA7-8247C2154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282699"/>
            <a:ext cx="4718598" cy="3146563"/>
          </a:xfrm>
          <a:prstGeom prst="rect">
            <a:avLst/>
          </a:prstGeom>
          <a:noFill/>
          <a:ln w="28575">
            <a:solidFill>
              <a:srgbClr val="F7F2E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10">
            <a:extLst>
              <a:ext uri="{FF2B5EF4-FFF2-40B4-BE49-F238E27FC236}">
                <a16:creationId xmlns:a16="http://schemas.microsoft.com/office/drawing/2014/main" id="{73274D19-AEF0-4AA1-B0A3-B2DFBDE94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231" y="1282699"/>
            <a:ext cx="4613797" cy="3161535"/>
          </a:xfrm>
          <a:prstGeom prst="rect">
            <a:avLst/>
          </a:prstGeom>
          <a:noFill/>
          <a:ln w="28575">
            <a:solidFill>
              <a:srgbClr val="F7F2E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14">
            <a:extLst>
              <a:ext uri="{FF2B5EF4-FFF2-40B4-BE49-F238E27FC236}">
                <a16:creationId xmlns:a16="http://schemas.microsoft.com/office/drawing/2014/main" id="{52CBB763-212E-4D30-BAE0-0B715482D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598" y="1269999"/>
            <a:ext cx="2844634" cy="3146563"/>
          </a:xfrm>
          <a:prstGeom prst="rect">
            <a:avLst/>
          </a:prstGeom>
          <a:solidFill>
            <a:schemeClr val="tx1"/>
          </a:solidFill>
          <a:ln w="28575">
            <a:solidFill>
              <a:srgbClr val="F7F2E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A50F327-1AF1-4C6F-9E63-4B34FFDDA34B}"/>
              </a:ext>
            </a:extLst>
          </p:cNvPr>
          <p:cNvSpPr/>
          <p:nvPr/>
        </p:nvSpPr>
        <p:spPr>
          <a:xfrm>
            <a:off x="5150534" y="1935339"/>
            <a:ext cx="19807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72329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FD141A-2F96-4403-AABD-55A6E41C983D}"/>
              </a:ext>
            </a:extLst>
          </p:cNvPr>
          <p:cNvGrpSpPr/>
          <p:nvPr/>
        </p:nvGrpSpPr>
        <p:grpSpPr>
          <a:xfrm>
            <a:off x="1279352" y="648277"/>
            <a:ext cx="2248829" cy="4122623"/>
            <a:chOff x="1668749" y="1908980"/>
            <a:chExt cx="2248829" cy="412262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B97161D-C24F-4A64-9D82-047D02F6882D}"/>
                </a:ext>
              </a:extLst>
            </p:cNvPr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11085CE7-48BA-4B16-ACD0-4FD47C9EA5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D4E1816-7D54-4435-9158-0D8AB498270E}"/>
                  </a:ext>
                </a:extLst>
              </p:cNvPr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810CB4BB-816D-4867-9DEA-29A1899AD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6787" y="2577367"/>
              <a:ext cx="1970457" cy="2785848"/>
            </a:xfrm>
            <a:prstGeom prst="rect">
              <a:avLst/>
            </a:prstGeom>
          </p:spPr>
        </p:pic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7EB727F2-0C73-4D25-8956-CBE4E7397464}"/>
              </a:ext>
            </a:extLst>
          </p:cNvPr>
          <p:cNvSpPr/>
          <p:nvPr/>
        </p:nvSpPr>
        <p:spPr>
          <a:xfrm>
            <a:off x="6805764" y="3583746"/>
            <a:ext cx="4757664" cy="984867"/>
          </a:xfrm>
          <a:prstGeom prst="rect">
            <a:avLst/>
          </a:prstGeom>
        </p:spPr>
        <p:txBody>
          <a:bodyPr wrap="square" lIns="121901" tIns="60951" rIns="121901" bIns="60951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24A12C5-E0FC-4400-8AE7-9CDAA630AA32}"/>
              </a:ext>
            </a:extLst>
          </p:cNvPr>
          <p:cNvGrpSpPr/>
          <p:nvPr/>
        </p:nvGrpSpPr>
        <p:grpSpPr>
          <a:xfrm>
            <a:off x="3877074" y="1800321"/>
            <a:ext cx="7495629" cy="411338"/>
            <a:chOff x="4210903" y="2293807"/>
            <a:chExt cx="7495629" cy="411338"/>
          </a:xfrm>
          <a:solidFill>
            <a:schemeClr val="bg1"/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94969FA3-6DEB-47E3-97E4-1F03942F0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903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3A41DC97-BCD8-437F-A528-C6BDA081C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388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0F29DD08-304D-4EC1-BD0B-DEB0D4B27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873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F1CF5DF8-5684-4824-AE3E-B93A0E37C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357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5F5E69D3-9842-44D0-977A-F5F0754AC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842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83313CC7-9857-4932-8720-1CA46521C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3327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932BD925-F7CE-4CD3-B4FE-65D4A90BD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1811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5CCFAA25-C385-4426-B4BC-51282FFC5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0296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240FCC46-1B5A-4542-8A7D-BB019981B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8781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C967040C-C92D-4602-B6B4-D684A4B1B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7266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279BA099-C990-4F07-BD17-FE2B6FD3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5750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D09D6865-E7C4-43CB-A8A6-4C04690B8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4235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Freeform 5">
              <a:extLst>
                <a:ext uri="{FF2B5EF4-FFF2-40B4-BE49-F238E27FC236}">
                  <a16:creationId xmlns:a16="http://schemas.microsoft.com/office/drawing/2014/main" id="{C05524C2-E8A5-479D-A9E6-291129D4F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716" y="229380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C0D6A14-085E-4CE1-9D20-68445DE3D868}"/>
              </a:ext>
            </a:extLst>
          </p:cNvPr>
          <p:cNvGrpSpPr/>
          <p:nvPr/>
        </p:nvGrpSpPr>
        <p:grpSpPr>
          <a:xfrm>
            <a:off x="3877074" y="2298251"/>
            <a:ext cx="7495629" cy="411338"/>
            <a:chOff x="4210903" y="2791737"/>
            <a:chExt cx="7495629" cy="411338"/>
          </a:xfrm>
          <a:solidFill>
            <a:schemeClr val="bg1"/>
          </a:solidFill>
        </p:grpSpPr>
        <p:sp>
          <p:nvSpPr>
            <p:cNvPr id="59" name="Freeform 5">
              <a:extLst>
                <a:ext uri="{FF2B5EF4-FFF2-40B4-BE49-F238E27FC236}">
                  <a16:creationId xmlns:a16="http://schemas.microsoft.com/office/drawing/2014/main" id="{124B5997-2628-4390-8B22-4A91A8E72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903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7C2C6122-9146-49EA-ACCB-8954B079F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388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19D2276C-9575-40F4-9E9B-FD6B7919C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873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C90AAF1E-F3A3-4101-AAF2-781D7FECD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357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14CB9FD-030F-407D-AED0-E7E36C59E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842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4" name="Freeform 5">
              <a:extLst>
                <a:ext uri="{FF2B5EF4-FFF2-40B4-BE49-F238E27FC236}">
                  <a16:creationId xmlns:a16="http://schemas.microsoft.com/office/drawing/2014/main" id="{20A5058E-28F7-4EEF-82DF-F22396B7D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3327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5" name="Freeform 5">
              <a:extLst>
                <a:ext uri="{FF2B5EF4-FFF2-40B4-BE49-F238E27FC236}">
                  <a16:creationId xmlns:a16="http://schemas.microsoft.com/office/drawing/2014/main" id="{9347A36A-4927-4599-B412-C5FFB91C1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1811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816662E0-77C7-4517-8B9C-1D9272BEF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0296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BC292027-1B6B-4C05-BCFF-C1FD1B1EC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8781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F2429694-1FF0-469D-AC4C-928EFE7A1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7266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0A59BDA2-E253-4C86-B99D-19F4F4DC5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5750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D06C2B5B-40B2-401F-8E06-EB235E5DB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4235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6FFF3B54-63D0-44A1-B040-282176FE8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716" y="2791737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A84127D-28EC-4C08-B1E7-CA6DE645332D}"/>
              </a:ext>
            </a:extLst>
          </p:cNvPr>
          <p:cNvGrpSpPr/>
          <p:nvPr/>
        </p:nvGrpSpPr>
        <p:grpSpPr>
          <a:xfrm>
            <a:off x="3863340" y="2816240"/>
            <a:ext cx="7495629" cy="411338"/>
            <a:chOff x="4197169" y="3309726"/>
            <a:chExt cx="7495629" cy="411338"/>
          </a:xfrm>
          <a:solidFill>
            <a:schemeClr val="bg1"/>
          </a:solidFill>
        </p:grpSpPr>
        <p:sp>
          <p:nvSpPr>
            <p:cNvPr id="73" name="Freeform 5">
              <a:extLst>
                <a:ext uri="{FF2B5EF4-FFF2-40B4-BE49-F238E27FC236}">
                  <a16:creationId xmlns:a16="http://schemas.microsoft.com/office/drawing/2014/main" id="{2C92DC1E-E313-4280-A15B-1AFA27C12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7169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D309DE5B-2BF4-4406-B848-84F696982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653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F0A7FDCB-6907-4127-B38A-C0E977FAE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139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C3EA26EB-8905-4FE9-8246-E5B64B2BA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23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53F351CE-5CDD-42D4-941F-4DAA828F8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108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40B9DA94-3BF6-49AD-9257-8DBCBB54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593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79" name="Freeform 5">
              <a:extLst>
                <a:ext uri="{FF2B5EF4-FFF2-40B4-BE49-F238E27FC236}">
                  <a16:creationId xmlns:a16="http://schemas.microsoft.com/office/drawing/2014/main" id="{7D2F192D-83F0-48E5-A21C-340662F41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077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80" name="Freeform 5">
              <a:extLst>
                <a:ext uri="{FF2B5EF4-FFF2-40B4-BE49-F238E27FC236}">
                  <a16:creationId xmlns:a16="http://schemas.microsoft.com/office/drawing/2014/main" id="{53187A6B-8B07-46EC-8DF8-77C2F004D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6562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CECC593F-5E58-4DB4-9D5A-3A3DFF4FE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047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id="{34D20974-576D-4354-924F-A0067884E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0866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BDA1B951-69BD-426F-A84A-365453705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2016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chemeClr val="accent1"/>
                </a:solidFill>
              </a:endParaRPr>
            </a:p>
          </p:txBody>
        </p:sp>
        <p:sp>
          <p:nvSpPr>
            <p:cNvPr id="84" name="Freeform 5">
              <a:extLst>
                <a:ext uri="{FF2B5EF4-FFF2-40B4-BE49-F238E27FC236}">
                  <a16:creationId xmlns:a16="http://schemas.microsoft.com/office/drawing/2014/main" id="{8B0BCC4E-D5BA-4EF1-A7A5-A490399E2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0501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5">
              <a:extLst>
                <a:ext uri="{FF2B5EF4-FFF2-40B4-BE49-F238E27FC236}">
                  <a16:creationId xmlns:a16="http://schemas.microsoft.com/office/drawing/2014/main" id="{F713FB08-CC94-4B82-9417-BDB64B35E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8982" y="3309726"/>
              <a:ext cx="433816" cy="411338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9BEB511-34E0-4F8A-940D-1B48C6AC05C1}"/>
              </a:ext>
            </a:extLst>
          </p:cNvPr>
          <p:cNvGrpSpPr/>
          <p:nvPr/>
        </p:nvGrpSpPr>
        <p:grpSpPr>
          <a:xfrm>
            <a:off x="3898803" y="3334358"/>
            <a:ext cx="2906961" cy="1370520"/>
            <a:chOff x="4246366" y="4169317"/>
            <a:chExt cx="2906961" cy="1370520"/>
          </a:xfrm>
        </p:grpSpPr>
        <p:grpSp>
          <p:nvGrpSpPr>
            <p:cNvPr id="87" name="组合 2">
              <a:extLst>
                <a:ext uri="{FF2B5EF4-FFF2-40B4-BE49-F238E27FC236}">
                  <a16:creationId xmlns:a16="http://schemas.microsoft.com/office/drawing/2014/main" id="{FBA13742-B601-4851-A2DC-CC7449640157}"/>
                </a:ext>
              </a:extLst>
            </p:cNvPr>
            <p:cNvGrpSpPr/>
            <p:nvPr/>
          </p:nvGrpSpPr>
          <p:grpSpPr>
            <a:xfrm>
              <a:off x="5444150" y="4169317"/>
              <a:ext cx="1709177" cy="1370520"/>
              <a:chOff x="6890232" y="2713574"/>
              <a:chExt cx="1282050" cy="1028024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907464CA-F8A4-400E-A95B-9C8EBD7E11D5}"/>
                  </a:ext>
                </a:extLst>
              </p:cNvPr>
              <p:cNvSpPr txBox="1"/>
              <p:nvPr/>
            </p:nvSpPr>
            <p:spPr>
              <a:xfrm>
                <a:off x="6890232" y="2713574"/>
                <a:ext cx="1282050" cy="684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9"/>
                <a:r>
                  <a:rPr lang="en-US" altLang="zh-CN" sz="5332" kern="0" dirty="0">
                    <a:solidFill>
                      <a:srgbClr val="FFFFFF"/>
                    </a:solidFill>
                    <a:latin typeface="HelveticaNeueLT Pro 67 MdCn" panose="020B0606030502030204" pitchFamily="34" charset="0"/>
                  </a:rPr>
                  <a:t>48%</a:t>
                </a:r>
                <a:endParaRPr lang="zh-CN" altLang="en-US" sz="5332" kern="0" dirty="0">
                  <a:solidFill>
                    <a:srgbClr val="FFFFFF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90" name="直接连接符 26">
                <a:extLst>
                  <a:ext uri="{FF2B5EF4-FFF2-40B4-BE49-F238E27FC236}">
                    <a16:creationId xmlns:a16="http://schemas.microsoft.com/office/drawing/2014/main" id="{61CD05FF-D90C-4FA7-B1BA-61A8718466DC}"/>
                  </a:ext>
                </a:extLst>
              </p:cNvPr>
              <p:cNvCxnSpPr/>
              <p:nvPr/>
            </p:nvCxnSpPr>
            <p:spPr>
              <a:xfrm>
                <a:off x="6969769" y="3415519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934D0EFC-2D17-46E6-ABE4-F6E7346F7144}"/>
                  </a:ext>
                </a:extLst>
              </p:cNvPr>
              <p:cNvSpPr txBox="1"/>
              <p:nvPr/>
            </p:nvSpPr>
            <p:spPr>
              <a:xfrm>
                <a:off x="6890232" y="3426175"/>
                <a:ext cx="1282050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9"/>
                <a:r>
                  <a:rPr lang="en-US" altLang="zh-CN" sz="2133" kern="0" dirty="0">
                    <a:solidFill>
                      <a:srgbClr val="FFFFFF"/>
                    </a:solidFill>
                    <a:latin typeface="HelveticaNeueLT Pro 67 MdCn" panose="020B0606030502030204" pitchFamily="34" charset="0"/>
                  </a:rPr>
                  <a:t>From 2017 </a:t>
                </a:r>
                <a:endParaRPr lang="zh-CN" altLang="en-US" sz="2133" kern="0" dirty="0">
                  <a:solidFill>
                    <a:srgbClr val="FFFFFF"/>
                  </a:solidFill>
                  <a:latin typeface="HelveticaNeueLT Pro 67 MdCn" panose="020B0606030502030204" pitchFamily="34" charset="0"/>
                </a:endParaRPr>
              </a:p>
            </p:txBody>
          </p:sp>
        </p:grpSp>
        <p:sp>
          <p:nvSpPr>
            <p:cNvPr id="88" name="Freeform 5">
              <a:extLst>
                <a:ext uri="{FF2B5EF4-FFF2-40B4-BE49-F238E27FC236}">
                  <a16:creationId xmlns:a16="http://schemas.microsoft.com/office/drawing/2014/main" id="{B4273DF8-ED0F-40D6-9AF3-843E84D06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366" y="4380878"/>
              <a:ext cx="1078577" cy="1022694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199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2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7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7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F46C0F2-CC39-42FF-83F7-7BA73451AD55}"/>
              </a:ext>
            </a:extLst>
          </p:cNvPr>
          <p:cNvCxnSpPr/>
          <p:nvPr/>
        </p:nvCxnSpPr>
        <p:spPr>
          <a:xfrm>
            <a:off x="2499916" y="3568829"/>
            <a:ext cx="705678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">
            <a:extLst>
              <a:ext uri="{FF2B5EF4-FFF2-40B4-BE49-F238E27FC236}">
                <a16:creationId xmlns:a16="http://schemas.microsoft.com/office/drawing/2014/main" id="{33C2F09E-7E87-4C17-9376-F4F395242EAE}"/>
              </a:ext>
            </a:extLst>
          </p:cNvPr>
          <p:cNvSpPr txBox="1"/>
          <p:nvPr/>
        </p:nvSpPr>
        <p:spPr>
          <a:xfrm>
            <a:off x="2499916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84C83FD7-D08E-4DE2-852E-A27139CEFB0D}"/>
              </a:ext>
            </a:extLst>
          </p:cNvPr>
          <p:cNvSpPr txBox="1"/>
          <p:nvPr/>
        </p:nvSpPr>
        <p:spPr>
          <a:xfrm>
            <a:off x="3466881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B5EA29-9C62-4AB1-8C6A-E607D183B483}"/>
              </a:ext>
            </a:extLst>
          </p:cNvPr>
          <p:cNvSpPr txBox="1"/>
          <p:nvPr/>
        </p:nvSpPr>
        <p:spPr>
          <a:xfrm>
            <a:off x="4433846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05700788-C064-4E19-9E9C-60717A18921C}"/>
              </a:ext>
            </a:extLst>
          </p:cNvPr>
          <p:cNvSpPr txBox="1"/>
          <p:nvPr/>
        </p:nvSpPr>
        <p:spPr>
          <a:xfrm>
            <a:off x="5400811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FD2863AA-0165-4E40-839B-BFAEE36A4EB5}"/>
              </a:ext>
            </a:extLst>
          </p:cNvPr>
          <p:cNvSpPr txBox="1"/>
          <p:nvPr/>
        </p:nvSpPr>
        <p:spPr>
          <a:xfrm>
            <a:off x="6367776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4EDE76FA-2D6A-41B5-A25A-31D0E13BAD0C}"/>
              </a:ext>
            </a:extLst>
          </p:cNvPr>
          <p:cNvSpPr txBox="1"/>
          <p:nvPr/>
        </p:nvSpPr>
        <p:spPr>
          <a:xfrm>
            <a:off x="7334741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6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1C1B3A06-5CA4-4CF3-9DBF-D6195919E307}"/>
              </a:ext>
            </a:extLst>
          </p:cNvPr>
          <p:cNvSpPr txBox="1"/>
          <p:nvPr/>
        </p:nvSpPr>
        <p:spPr>
          <a:xfrm>
            <a:off x="8301706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7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678FB995-FAE9-47FE-A5FA-1F54B450397D}"/>
              </a:ext>
            </a:extLst>
          </p:cNvPr>
          <p:cNvSpPr txBox="1"/>
          <p:nvPr/>
        </p:nvSpPr>
        <p:spPr>
          <a:xfrm>
            <a:off x="9268668" y="37128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8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0DA1EE6-F462-483A-B3F5-7B313B9BAE8A}"/>
              </a:ext>
            </a:extLst>
          </p:cNvPr>
          <p:cNvGrpSpPr/>
          <p:nvPr/>
        </p:nvGrpSpPr>
        <p:grpSpPr>
          <a:xfrm>
            <a:off x="2427908" y="1749822"/>
            <a:ext cx="7200800" cy="1170935"/>
            <a:chOff x="2427908" y="1749822"/>
            <a:chExt cx="7200800" cy="117093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65E436D-441C-49C3-B42D-03434B5DB96D}"/>
                </a:ext>
              </a:extLst>
            </p:cNvPr>
            <p:cNvSpPr/>
            <p:nvPr/>
          </p:nvSpPr>
          <p:spPr>
            <a:xfrm>
              <a:off x="2427908" y="194563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54E01D1-3E2D-45BC-A6DC-35A1D70E9C57}"/>
                </a:ext>
              </a:extLst>
            </p:cNvPr>
            <p:cNvSpPr/>
            <p:nvPr/>
          </p:nvSpPr>
          <p:spPr>
            <a:xfrm>
              <a:off x="3394873" y="2488709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4A42682-D0D3-4BE6-B75D-83EED7FE2A4A}"/>
                </a:ext>
              </a:extLst>
            </p:cNvPr>
            <p:cNvSpPr/>
            <p:nvPr/>
          </p:nvSpPr>
          <p:spPr>
            <a:xfrm>
              <a:off x="4361838" y="2161658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3D48A54-BF47-4666-9B93-701F1F504E6C}"/>
                </a:ext>
              </a:extLst>
            </p:cNvPr>
            <p:cNvSpPr/>
            <p:nvPr/>
          </p:nvSpPr>
          <p:spPr>
            <a:xfrm>
              <a:off x="5328803" y="1955076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1F1E4DF-C12B-48B9-BB5C-C2AE0E3D753D}"/>
                </a:ext>
              </a:extLst>
            </p:cNvPr>
            <p:cNvSpPr/>
            <p:nvPr/>
          </p:nvSpPr>
          <p:spPr>
            <a:xfrm>
              <a:off x="6285912" y="2272685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6924E2B-2354-4478-92DB-169AB5780A10}"/>
                </a:ext>
              </a:extLst>
            </p:cNvPr>
            <p:cNvSpPr/>
            <p:nvPr/>
          </p:nvSpPr>
          <p:spPr>
            <a:xfrm>
              <a:off x="7262733" y="2056661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C1CCAA8-669B-45DE-8958-E25B9702CD4C}"/>
                </a:ext>
              </a:extLst>
            </p:cNvPr>
            <p:cNvSpPr/>
            <p:nvPr/>
          </p:nvSpPr>
          <p:spPr>
            <a:xfrm>
              <a:off x="8208014" y="1749822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4375C52-9BBF-468C-A603-4AA07EE86217}"/>
                </a:ext>
              </a:extLst>
            </p:cNvPr>
            <p:cNvSpPr/>
            <p:nvPr/>
          </p:nvSpPr>
          <p:spPr>
            <a:xfrm>
              <a:off x="9196660" y="2275381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31F20"/>
                </a:solidFill>
              </a:endParaRPr>
            </a:p>
          </p:txBody>
        </p:sp>
        <p:sp>
          <p:nvSpPr>
            <p:cNvPr id="19" name="TextBox 23">
              <a:extLst>
                <a:ext uri="{FF2B5EF4-FFF2-40B4-BE49-F238E27FC236}">
                  <a16:creationId xmlns:a16="http://schemas.microsoft.com/office/drawing/2014/main" id="{EF0AE8C6-0507-4104-A1D2-2FDF1D471E9A}"/>
                </a:ext>
              </a:extLst>
            </p:cNvPr>
            <p:cNvSpPr txBox="1"/>
            <p:nvPr/>
          </p:nvSpPr>
          <p:spPr>
            <a:xfrm>
              <a:off x="2499916" y="1970749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1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60EA1A83-4938-44B3-8E4F-4137DA704053}"/>
                </a:ext>
              </a:extLst>
            </p:cNvPr>
            <p:cNvSpPr txBox="1"/>
            <p:nvPr/>
          </p:nvSpPr>
          <p:spPr>
            <a:xfrm>
              <a:off x="3464247" y="253883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2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1" name="TextBox 25">
              <a:extLst>
                <a:ext uri="{FF2B5EF4-FFF2-40B4-BE49-F238E27FC236}">
                  <a16:creationId xmlns:a16="http://schemas.microsoft.com/office/drawing/2014/main" id="{728ECE85-F790-4F65-BE47-2429B390BD13}"/>
                </a:ext>
              </a:extLst>
            </p:cNvPr>
            <p:cNvSpPr txBox="1"/>
            <p:nvPr/>
          </p:nvSpPr>
          <p:spPr>
            <a:xfrm>
              <a:off x="4445853" y="22186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3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2" name="TextBox 26">
              <a:extLst>
                <a:ext uri="{FF2B5EF4-FFF2-40B4-BE49-F238E27FC236}">
                  <a16:creationId xmlns:a16="http://schemas.microsoft.com/office/drawing/2014/main" id="{CFB0655C-9448-43A3-AA66-D8B402279FF6}"/>
                </a:ext>
              </a:extLst>
            </p:cNvPr>
            <p:cNvSpPr txBox="1"/>
            <p:nvPr/>
          </p:nvSpPr>
          <p:spPr>
            <a:xfrm>
              <a:off x="5390955" y="197699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4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8EDC55C9-91ED-4A9A-83FB-9A2720FFEFE3}"/>
                </a:ext>
              </a:extLst>
            </p:cNvPr>
            <p:cNvSpPr txBox="1"/>
            <p:nvPr/>
          </p:nvSpPr>
          <p:spPr>
            <a:xfrm>
              <a:off x="6367776" y="2306739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5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4" name="TextBox 28">
              <a:extLst>
                <a:ext uri="{FF2B5EF4-FFF2-40B4-BE49-F238E27FC236}">
                  <a16:creationId xmlns:a16="http://schemas.microsoft.com/office/drawing/2014/main" id="{49B33815-6116-49A7-9178-DE503002CC9F}"/>
                </a:ext>
              </a:extLst>
            </p:cNvPr>
            <p:cNvSpPr txBox="1"/>
            <p:nvPr/>
          </p:nvSpPr>
          <p:spPr>
            <a:xfrm>
              <a:off x="7334741" y="2090715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6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A90BF4D9-4772-4C2F-8AD1-5E6348CEF8B4}"/>
                </a:ext>
              </a:extLst>
            </p:cNvPr>
            <p:cNvSpPr txBox="1"/>
            <p:nvPr/>
          </p:nvSpPr>
          <p:spPr>
            <a:xfrm>
              <a:off x="8280022" y="175350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7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6A536F38-D4C3-4091-8F09-481E77FBF920}"/>
                </a:ext>
              </a:extLst>
            </p:cNvPr>
            <p:cNvSpPr txBox="1"/>
            <p:nvPr/>
          </p:nvSpPr>
          <p:spPr>
            <a:xfrm>
              <a:off x="9268668" y="233075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231F20"/>
                  </a:solidFill>
                </a:rPr>
                <a:t>8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68C734A-E5BF-49A0-BED9-1E41952BB4A1}"/>
                </a:ext>
              </a:extLst>
            </p:cNvPr>
            <p:cNvCxnSpPr/>
            <p:nvPr/>
          </p:nvCxnSpPr>
          <p:spPr>
            <a:xfrm>
              <a:off x="2886211" y="2275381"/>
              <a:ext cx="508662" cy="31259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9DF738A-620C-4A96-B45E-753F3C8E29CB}"/>
                </a:ext>
              </a:extLst>
            </p:cNvPr>
            <p:cNvCxnSpPr/>
            <p:nvPr/>
          </p:nvCxnSpPr>
          <p:spPr>
            <a:xfrm flipV="1">
              <a:off x="3826921" y="2431678"/>
              <a:ext cx="473195" cy="16202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9EEF411-5A7C-483A-B952-78890BF174B8}"/>
                </a:ext>
              </a:extLst>
            </p:cNvPr>
            <p:cNvCxnSpPr/>
            <p:nvPr/>
          </p:nvCxnSpPr>
          <p:spPr>
            <a:xfrm flipV="1">
              <a:off x="4804172" y="2181870"/>
              <a:ext cx="473195" cy="1177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E2AA7F2-6854-4165-B7DB-93EC9E4333F6}"/>
                </a:ext>
              </a:extLst>
            </p:cNvPr>
            <p:cNvCxnSpPr/>
            <p:nvPr/>
          </p:nvCxnSpPr>
          <p:spPr>
            <a:xfrm>
              <a:off x="5797684" y="2255822"/>
              <a:ext cx="473195" cy="1218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6AB80F4-65D7-4415-AC98-7A7EA58F610D}"/>
                </a:ext>
              </a:extLst>
            </p:cNvPr>
            <p:cNvCxnSpPr/>
            <p:nvPr/>
          </p:nvCxnSpPr>
          <p:spPr>
            <a:xfrm flipV="1">
              <a:off x="6730784" y="2299658"/>
              <a:ext cx="473195" cy="11732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399D030-0082-4306-9B80-FFD74048E90C}"/>
                </a:ext>
              </a:extLst>
            </p:cNvPr>
            <p:cNvCxnSpPr/>
            <p:nvPr/>
          </p:nvCxnSpPr>
          <p:spPr>
            <a:xfrm flipV="1">
              <a:off x="7694781" y="2056661"/>
              <a:ext cx="473195" cy="12520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269E3C8-1FC4-446A-AF0A-86136EA5D6D8}"/>
                </a:ext>
              </a:extLst>
            </p:cNvPr>
            <p:cNvCxnSpPr/>
            <p:nvPr/>
          </p:nvCxnSpPr>
          <p:spPr>
            <a:xfrm>
              <a:off x="8628066" y="2133906"/>
              <a:ext cx="568594" cy="24377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561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B6340B4-92D4-4DFC-9CF0-06090989B229}"/>
              </a:ext>
            </a:extLst>
          </p:cNvPr>
          <p:cNvGrpSpPr/>
          <p:nvPr/>
        </p:nvGrpSpPr>
        <p:grpSpPr>
          <a:xfrm>
            <a:off x="-38101" y="688063"/>
            <a:ext cx="12230101" cy="6858000"/>
            <a:chOff x="0" y="0"/>
            <a:chExt cx="1223010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855013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r="1271"/>
            <a:stretch/>
          </p:blipFill>
          <p:spPr>
            <a:xfrm>
              <a:off x="5684521" y="0"/>
              <a:ext cx="6545580" cy="6858000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EF52C8-6FA0-406A-9D22-1990E5327E9E}"/>
              </a:ext>
            </a:extLst>
          </p:cNvPr>
          <p:cNvSpPr txBox="1"/>
          <p:nvPr/>
        </p:nvSpPr>
        <p:spPr>
          <a:xfrm>
            <a:off x="3992577" y="1243869"/>
            <a:ext cx="440377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8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8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528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49C6099-0569-468F-94DE-E91CCDB58217}"/>
              </a:ext>
            </a:extLst>
          </p:cNvPr>
          <p:cNvGrpSpPr/>
          <p:nvPr/>
        </p:nvGrpSpPr>
        <p:grpSpPr>
          <a:xfrm>
            <a:off x="0" y="0"/>
            <a:ext cx="12192000" cy="5752553"/>
            <a:chOff x="0" y="0"/>
            <a:chExt cx="12192000" cy="575255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5857"/>
            <a:stretch/>
          </p:blipFill>
          <p:spPr>
            <a:xfrm>
              <a:off x="0" y="0"/>
              <a:ext cx="6833657" cy="57525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t="15857" r="1271"/>
            <a:stretch/>
          </p:blipFill>
          <p:spPr>
            <a:xfrm>
              <a:off x="5666812" y="0"/>
              <a:ext cx="6525188" cy="575255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BAB190-CF72-447C-ABD3-B2CE5D575022}"/>
              </a:ext>
            </a:extLst>
          </p:cNvPr>
          <p:cNvGrpSpPr/>
          <p:nvPr/>
        </p:nvGrpSpPr>
        <p:grpSpPr>
          <a:xfrm>
            <a:off x="5206425" y="641920"/>
            <a:ext cx="1378857" cy="1378857"/>
            <a:chOff x="2037972" y="1204686"/>
            <a:chExt cx="1378857" cy="13788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CDFF49-2FC3-4E32-B52C-AB0637FF354A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30B07A-67A5-467C-8BDD-0EEE993F6F04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20B8A3-79B6-4066-8B08-E973516653C0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90C0C1D-E1C8-4E96-9F88-AB6D1F9FE4BF}"/>
              </a:ext>
            </a:extLst>
          </p:cNvPr>
          <p:cNvSpPr/>
          <p:nvPr/>
        </p:nvSpPr>
        <p:spPr>
          <a:xfrm>
            <a:off x="2946400" y="469993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8973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CB0A424-5F01-4621-BC1B-B54ADA722C1C}"/>
              </a:ext>
            </a:extLst>
          </p:cNvPr>
          <p:cNvGrpSpPr/>
          <p:nvPr/>
        </p:nvGrpSpPr>
        <p:grpSpPr>
          <a:xfrm>
            <a:off x="2129432" y="1663368"/>
            <a:ext cx="2079282" cy="2550052"/>
            <a:chOff x="2129432" y="1663368"/>
            <a:chExt cx="2079282" cy="25500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A75731B-7F9D-480D-A50A-F71BDE949804}"/>
                </a:ext>
              </a:extLst>
            </p:cNvPr>
            <p:cNvGrpSpPr/>
            <p:nvPr/>
          </p:nvGrpSpPr>
          <p:grpSpPr>
            <a:xfrm>
              <a:off x="2129432" y="1663368"/>
              <a:ext cx="1719242" cy="2550052"/>
              <a:chOff x="2129432" y="1663368"/>
              <a:chExt cx="1719242" cy="2550052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D10DDC35-416A-4F13-8F9C-474C828ADFDA}"/>
                  </a:ext>
                </a:extLst>
              </p:cNvPr>
              <p:cNvGrpSpPr/>
              <p:nvPr/>
            </p:nvGrpSpPr>
            <p:grpSpPr>
              <a:xfrm>
                <a:off x="2428098" y="1663368"/>
                <a:ext cx="1152128" cy="1152128"/>
                <a:chOff x="1475656" y="1995686"/>
                <a:chExt cx="1152128" cy="1152128"/>
              </a:xfrm>
            </p:grpSpPr>
            <p:sp>
              <p:nvSpPr>
                <p:cNvPr id="18" name="椭圆 4">
                  <a:extLst>
                    <a:ext uri="{FF2B5EF4-FFF2-40B4-BE49-F238E27FC236}">
                      <a16:creationId xmlns:a16="http://schemas.microsoft.com/office/drawing/2014/main" id="{F8DF4EFC-58E8-4F06-A19D-79321EA37BB8}"/>
                    </a:ext>
                  </a:extLst>
                </p:cNvPr>
                <p:cNvSpPr/>
                <p:nvPr/>
              </p:nvSpPr>
              <p:spPr>
                <a:xfrm>
                  <a:off x="1475656" y="1995686"/>
                  <a:ext cx="1152128" cy="1152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128" h="1152128">
                      <a:moveTo>
                        <a:pt x="576064" y="0"/>
                      </a:moveTo>
                      <a:lnTo>
                        <a:pt x="1152128" y="0"/>
                      </a:lnTo>
                      <a:lnTo>
                        <a:pt x="1152128" y="576064"/>
                      </a:lnTo>
                      <a:cubicBezTo>
                        <a:pt x="1152128" y="894215"/>
                        <a:pt x="894215" y="1152128"/>
                        <a:pt x="576064" y="1152128"/>
                      </a:cubicBez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id="{C1232494-513B-457B-A3E1-D90047A316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56985" y="2277014"/>
                  <a:ext cx="589470" cy="589470"/>
                </a:xfrm>
                <a:prstGeom prst="rect">
                  <a:avLst/>
                </a:prstGeom>
              </p:spPr>
            </p:pic>
          </p:grpSp>
          <p:sp>
            <p:nvSpPr>
              <p:cNvPr id="20" name="TextBox 17">
                <a:extLst>
                  <a:ext uri="{FF2B5EF4-FFF2-40B4-BE49-F238E27FC236}">
                    <a16:creationId xmlns:a16="http://schemas.microsoft.com/office/drawing/2014/main" id="{79EDB53B-75C4-4E4A-8B1D-3A160707D13A}"/>
                  </a:ext>
                </a:extLst>
              </p:cNvPr>
              <p:cNvSpPr txBox="1"/>
              <p:nvPr/>
            </p:nvSpPr>
            <p:spPr>
              <a:xfrm>
                <a:off x="2129432" y="3382423"/>
                <a:ext cx="171924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F50C70E7-B0EF-4257-901B-7DAC170F7389}"/>
                </a:ext>
              </a:extLst>
            </p:cNvPr>
            <p:cNvSpPr txBox="1"/>
            <p:nvPr/>
          </p:nvSpPr>
          <p:spPr>
            <a:xfrm>
              <a:off x="2141380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C13A0C-1741-4271-81F2-FAEA999A2BB0}"/>
              </a:ext>
            </a:extLst>
          </p:cNvPr>
          <p:cNvGrpSpPr/>
          <p:nvPr/>
        </p:nvGrpSpPr>
        <p:grpSpPr>
          <a:xfrm>
            <a:off x="6089872" y="1663368"/>
            <a:ext cx="2079282" cy="2550052"/>
            <a:chOff x="6089872" y="1663368"/>
            <a:chExt cx="2079282" cy="255005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5D462CF-865E-4DA6-A7F8-F19D0AD608BA}"/>
                </a:ext>
              </a:extLst>
            </p:cNvPr>
            <p:cNvGrpSpPr/>
            <p:nvPr/>
          </p:nvGrpSpPr>
          <p:grpSpPr>
            <a:xfrm>
              <a:off x="6361038" y="1663368"/>
              <a:ext cx="1152128" cy="1152128"/>
              <a:chOff x="4572000" y="1995686"/>
              <a:chExt cx="1152128" cy="1152128"/>
            </a:xfrm>
          </p:grpSpPr>
          <p:sp>
            <p:nvSpPr>
              <p:cNvPr id="9" name="椭圆 4">
                <a:extLst>
                  <a:ext uri="{FF2B5EF4-FFF2-40B4-BE49-F238E27FC236}">
                    <a16:creationId xmlns:a16="http://schemas.microsoft.com/office/drawing/2014/main" id="{E23CB909-88C7-4D89-B1DA-2224DFB19398}"/>
                  </a:ext>
                </a:extLst>
              </p:cNvPr>
              <p:cNvSpPr/>
              <p:nvPr/>
            </p:nvSpPr>
            <p:spPr>
              <a:xfrm>
                <a:off x="4572000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82A606D6-804E-486E-B631-0F8542DDF4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726" y="2277014"/>
                <a:ext cx="596675" cy="596675"/>
              </a:xfrm>
              <a:prstGeom prst="rect">
                <a:avLst/>
              </a:prstGeom>
            </p:spPr>
          </p:pic>
        </p:grp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F1738DB9-CFFB-4188-97B0-D69E02212C11}"/>
                </a:ext>
              </a:extLst>
            </p:cNvPr>
            <p:cNvSpPr txBox="1"/>
            <p:nvPr/>
          </p:nvSpPr>
          <p:spPr>
            <a:xfrm>
              <a:off x="6089872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D2DA9461-2027-4F77-811B-B036CCC17706}"/>
                </a:ext>
              </a:extLst>
            </p:cNvPr>
            <p:cNvSpPr txBox="1"/>
            <p:nvPr/>
          </p:nvSpPr>
          <p:spPr>
            <a:xfrm>
              <a:off x="6101820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185389-33F3-45DA-A0E9-1C6B3A4D5059}"/>
              </a:ext>
            </a:extLst>
          </p:cNvPr>
          <p:cNvGrpSpPr/>
          <p:nvPr/>
        </p:nvGrpSpPr>
        <p:grpSpPr>
          <a:xfrm>
            <a:off x="4073648" y="1663368"/>
            <a:ext cx="2079282" cy="2550052"/>
            <a:chOff x="4073648" y="1663368"/>
            <a:chExt cx="2079282" cy="255005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8966D04-B34E-49F4-A671-445AACE4027A}"/>
                </a:ext>
              </a:extLst>
            </p:cNvPr>
            <p:cNvGrpSpPr/>
            <p:nvPr/>
          </p:nvGrpSpPr>
          <p:grpSpPr>
            <a:xfrm>
              <a:off x="4394568" y="1663368"/>
              <a:ext cx="1152128" cy="1152128"/>
              <a:chOff x="2915816" y="1995686"/>
              <a:chExt cx="1152128" cy="1152128"/>
            </a:xfrm>
          </p:grpSpPr>
          <p:sp>
            <p:nvSpPr>
              <p:cNvPr id="15" name="椭圆 4">
                <a:extLst>
                  <a:ext uri="{FF2B5EF4-FFF2-40B4-BE49-F238E27FC236}">
                    <a16:creationId xmlns:a16="http://schemas.microsoft.com/office/drawing/2014/main" id="{36C01920-1A85-4696-817B-89F053805706}"/>
                  </a:ext>
                </a:extLst>
              </p:cNvPr>
              <p:cNvSpPr/>
              <p:nvPr/>
            </p:nvSpPr>
            <p:spPr>
              <a:xfrm>
                <a:off x="291581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B6DD610F-04BC-4DE9-A4AE-04906BDA52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139" y="2277014"/>
                <a:ext cx="529930" cy="529930"/>
              </a:xfrm>
              <a:prstGeom prst="rect">
                <a:avLst/>
              </a:prstGeom>
            </p:spPr>
          </p:pic>
        </p:grp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E3F4A137-D7AA-4DAF-B0F2-747CF7846005}"/>
                </a:ext>
              </a:extLst>
            </p:cNvPr>
            <p:cNvSpPr txBox="1"/>
            <p:nvPr/>
          </p:nvSpPr>
          <p:spPr>
            <a:xfrm>
              <a:off x="4073648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5" name="TextBox 22">
              <a:extLst>
                <a:ext uri="{FF2B5EF4-FFF2-40B4-BE49-F238E27FC236}">
                  <a16:creationId xmlns:a16="http://schemas.microsoft.com/office/drawing/2014/main" id="{9964A5B4-F4C5-4653-B4FD-ADBE4D53C61E}"/>
                </a:ext>
              </a:extLst>
            </p:cNvPr>
            <p:cNvSpPr txBox="1"/>
            <p:nvPr/>
          </p:nvSpPr>
          <p:spPr>
            <a:xfrm>
              <a:off x="4085596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B82CDC5-596D-41A6-A3E3-8CBACFD0AB82}"/>
              </a:ext>
            </a:extLst>
          </p:cNvPr>
          <p:cNvGrpSpPr/>
          <p:nvPr/>
        </p:nvGrpSpPr>
        <p:grpSpPr>
          <a:xfrm>
            <a:off x="8013190" y="1663368"/>
            <a:ext cx="2079282" cy="2550052"/>
            <a:chOff x="8013190" y="1663368"/>
            <a:chExt cx="2079282" cy="255005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80DE939-BEE5-4175-A670-CE3F13860AA3}"/>
                </a:ext>
              </a:extLst>
            </p:cNvPr>
            <p:cNvGrpSpPr/>
            <p:nvPr/>
          </p:nvGrpSpPr>
          <p:grpSpPr>
            <a:xfrm>
              <a:off x="8327507" y="1663368"/>
              <a:ext cx="1152128" cy="1152128"/>
              <a:chOff x="6084168" y="1995686"/>
              <a:chExt cx="1152128" cy="1152128"/>
            </a:xfrm>
          </p:grpSpPr>
          <p:sp>
            <p:nvSpPr>
              <p:cNvPr id="12" name="椭圆 4">
                <a:extLst>
                  <a:ext uri="{FF2B5EF4-FFF2-40B4-BE49-F238E27FC236}">
                    <a16:creationId xmlns:a16="http://schemas.microsoft.com/office/drawing/2014/main" id="{9442AACD-F841-4732-B4D6-4CAC454B8FCD}"/>
                  </a:ext>
                </a:extLst>
              </p:cNvPr>
              <p:cNvSpPr/>
              <p:nvPr/>
            </p:nvSpPr>
            <p:spPr>
              <a:xfrm>
                <a:off x="6084168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CB5D6991-52A8-4A9A-890C-B39978C6E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126" y="2247064"/>
                <a:ext cx="589829" cy="589829"/>
              </a:xfrm>
              <a:prstGeom prst="rect">
                <a:avLst/>
              </a:prstGeom>
            </p:spPr>
          </p:pic>
        </p:grpSp>
        <p:sp>
          <p:nvSpPr>
            <p:cNvPr id="26" name="TextBox 23">
              <a:extLst>
                <a:ext uri="{FF2B5EF4-FFF2-40B4-BE49-F238E27FC236}">
                  <a16:creationId xmlns:a16="http://schemas.microsoft.com/office/drawing/2014/main" id="{566FB349-7F43-4154-ADFA-D80D840C0A7B}"/>
                </a:ext>
              </a:extLst>
            </p:cNvPr>
            <p:cNvSpPr txBox="1"/>
            <p:nvPr/>
          </p:nvSpPr>
          <p:spPr>
            <a:xfrm>
              <a:off x="8013190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68561933-D1EE-46B4-B5F6-BA7EF948BD73}"/>
                </a:ext>
              </a:extLst>
            </p:cNvPr>
            <p:cNvSpPr txBox="1"/>
            <p:nvPr/>
          </p:nvSpPr>
          <p:spPr>
            <a:xfrm>
              <a:off x="8025138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450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58149D-83AA-4044-AE62-72499AC004E6}"/>
              </a:ext>
            </a:extLst>
          </p:cNvPr>
          <p:cNvGrpSpPr/>
          <p:nvPr/>
        </p:nvGrpSpPr>
        <p:grpSpPr>
          <a:xfrm>
            <a:off x="2983017" y="1714651"/>
            <a:ext cx="3894137" cy="1369219"/>
            <a:chOff x="1980253" y="2205769"/>
            <a:chExt cx="5194887" cy="1826048"/>
          </a:xfrm>
        </p:grpSpPr>
        <p:sp>
          <p:nvSpPr>
            <p:cNvPr id="3" name="圆角矩形 3">
              <a:extLst>
                <a:ext uri="{FF2B5EF4-FFF2-40B4-BE49-F238E27FC236}">
                  <a16:creationId xmlns:a16="http://schemas.microsoft.com/office/drawing/2014/main" id="{4FB961C7-98BD-4810-A7D7-03B68CD9E731}"/>
                </a:ext>
              </a:extLst>
            </p:cNvPr>
            <p:cNvSpPr/>
            <p:nvPr/>
          </p:nvSpPr>
          <p:spPr>
            <a:xfrm>
              <a:off x="1980253" y="3815867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圆角矩形 4">
              <a:extLst>
                <a:ext uri="{FF2B5EF4-FFF2-40B4-BE49-F238E27FC236}">
                  <a16:creationId xmlns:a16="http://schemas.microsoft.com/office/drawing/2014/main" id="{DD6968A1-2805-4A2B-A7F3-D6EE37716677}"/>
                </a:ext>
              </a:extLst>
            </p:cNvPr>
            <p:cNvSpPr/>
            <p:nvPr/>
          </p:nvSpPr>
          <p:spPr>
            <a:xfrm>
              <a:off x="1980253" y="3287108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圆角矩形 5">
              <a:extLst>
                <a:ext uri="{FF2B5EF4-FFF2-40B4-BE49-F238E27FC236}">
                  <a16:creationId xmlns:a16="http://schemas.microsoft.com/office/drawing/2014/main" id="{3DCBB480-7A5B-4DDA-B3E9-76A9072CBD9B}"/>
                </a:ext>
              </a:extLst>
            </p:cNvPr>
            <p:cNvSpPr/>
            <p:nvPr/>
          </p:nvSpPr>
          <p:spPr>
            <a:xfrm>
              <a:off x="1980253" y="2737706"/>
              <a:ext cx="5194887" cy="2175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6">
              <a:extLst>
                <a:ext uri="{FF2B5EF4-FFF2-40B4-BE49-F238E27FC236}">
                  <a16:creationId xmlns:a16="http://schemas.microsoft.com/office/drawing/2014/main" id="{2626C453-1002-4428-B653-5194C3CC4FD5}"/>
                </a:ext>
              </a:extLst>
            </p:cNvPr>
            <p:cNvSpPr/>
            <p:nvPr/>
          </p:nvSpPr>
          <p:spPr>
            <a:xfrm>
              <a:off x="1980253" y="2205769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文本框 8">
            <a:extLst>
              <a:ext uri="{FF2B5EF4-FFF2-40B4-BE49-F238E27FC236}">
                <a16:creationId xmlns:a16="http://schemas.microsoft.com/office/drawing/2014/main" id="{CAB71EA6-84DB-494D-A559-0D7C2634D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1626545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" name="文本框 9">
            <a:extLst>
              <a:ext uri="{FF2B5EF4-FFF2-40B4-BE49-F238E27FC236}">
                <a16:creationId xmlns:a16="http://schemas.microsoft.com/office/drawing/2014/main" id="{B693F514-4097-4080-BE5B-462FEB649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1646786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chemeClr val="bg1"/>
                </a:solidFill>
                <a:ea typeface="微软雅黑" pitchFamily="34" charset="-122"/>
              </a:rPr>
              <a:t>40</a:t>
            </a:r>
            <a:r>
              <a:rPr lang="en-US" altLang="zh-CN" sz="1400" dirty="0">
                <a:solidFill>
                  <a:schemeClr val="bg1"/>
                </a:solidFill>
                <a:ea typeface="微软雅黑" pitchFamily="34" charset="-122"/>
              </a:rPr>
              <a:t>%</a:t>
            </a:r>
            <a:endParaRPr lang="zh-CN" altLang="en-US" sz="1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9" name="文本框 23">
            <a:extLst>
              <a:ext uri="{FF2B5EF4-FFF2-40B4-BE49-F238E27FC236}">
                <a16:creationId xmlns:a16="http://schemas.microsoft.com/office/drawing/2014/main" id="{1B8237EE-79FD-43F7-9354-AB0CDD6D4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028976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0" name="文本框 24">
            <a:extLst>
              <a:ext uri="{FF2B5EF4-FFF2-40B4-BE49-F238E27FC236}">
                <a16:creationId xmlns:a16="http://schemas.microsoft.com/office/drawing/2014/main" id="{A5445332-64A3-47A6-B050-2C41FFC6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049217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/>
                </a:solidFill>
                <a:ea typeface="微软雅黑" pitchFamily="34" charset="-122"/>
              </a:rPr>
              <a:t>50</a:t>
            </a:r>
            <a:r>
              <a:rPr lang="en-US" altLang="zh-CN" sz="1400">
                <a:solidFill>
                  <a:schemeClr val="bg1"/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1" name="文本框 27">
            <a:extLst>
              <a:ext uri="{FF2B5EF4-FFF2-40B4-BE49-F238E27FC236}">
                <a16:creationId xmlns:a16="http://schemas.microsoft.com/office/drawing/2014/main" id="{353C1324-6FFD-4A2C-8150-D3CBE4AB9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431408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id="{76900CB0-3E51-4D25-B9F1-1A1C63CF6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452839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/>
                </a:solidFill>
                <a:ea typeface="微软雅黑" pitchFamily="34" charset="-122"/>
              </a:rPr>
              <a:t>80</a:t>
            </a:r>
            <a:r>
              <a:rPr lang="en-US" altLang="zh-CN" sz="1400">
                <a:solidFill>
                  <a:schemeClr val="bg1"/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3" name="文本框 31">
            <a:extLst>
              <a:ext uri="{FF2B5EF4-FFF2-40B4-BE49-F238E27FC236}">
                <a16:creationId xmlns:a16="http://schemas.microsoft.com/office/drawing/2014/main" id="{0AE66AA2-5561-4634-97C2-FDF0F6831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833839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4" name="文本框 32">
            <a:extLst>
              <a:ext uri="{FF2B5EF4-FFF2-40B4-BE49-F238E27FC236}">
                <a16:creationId xmlns:a16="http://schemas.microsoft.com/office/drawing/2014/main" id="{B99B7547-C7A8-4D2F-A6E4-446ED40C8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855271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/>
                </a:solidFill>
                <a:ea typeface="微软雅黑" pitchFamily="34" charset="-122"/>
              </a:rPr>
              <a:t>20</a:t>
            </a:r>
            <a:r>
              <a:rPr lang="en-US" altLang="zh-CN" sz="1400">
                <a:solidFill>
                  <a:schemeClr val="bg1"/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A1A385-54D2-4560-9B5C-96FAD26D995E}"/>
              </a:ext>
            </a:extLst>
          </p:cNvPr>
          <p:cNvSpPr/>
          <p:nvPr/>
        </p:nvSpPr>
        <p:spPr>
          <a:xfrm>
            <a:off x="1898033" y="3442360"/>
            <a:ext cx="5991225" cy="950118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559A8E9-02BC-479E-B04A-AEF663104E96}"/>
              </a:ext>
            </a:extLst>
          </p:cNvPr>
          <p:cNvGrpSpPr/>
          <p:nvPr/>
        </p:nvGrpSpPr>
        <p:grpSpPr>
          <a:xfrm>
            <a:off x="2983016" y="1714651"/>
            <a:ext cx="3346450" cy="1369219"/>
            <a:chOff x="1980252" y="2205769"/>
            <a:chExt cx="4464257" cy="1826048"/>
          </a:xfrm>
        </p:grpSpPr>
        <p:sp>
          <p:nvSpPr>
            <p:cNvPr id="17" name="圆角矩形 18">
              <a:extLst>
                <a:ext uri="{FF2B5EF4-FFF2-40B4-BE49-F238E27FC236}">
                  <a16:creationId xmlns:a16="http://schemas.microsoft.com/office/drawing/2014/main" id="{4C7974E8-1213-4DC4-8565-A476C273F4F8}"/>
                </a:ext>
              </a:extLst>
            </p:cNvPr>
            <p:cNvSpPr/>
            <p:nvPr/>
          </p:nvSpPr>
          <p:spPr>
            <a:xfrm>
              <a:off x="1980253" y="2737706"/>
              <a:ext cx="2551911" cy="2175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圆角矩形 19">
              <a:extLst>
                <a:ext uri="{FF2B5EF4-FFF2-40B4-BE49-F238E27FC236}">
                  <a16:creationId xmlns:a16="http://schemas.microsoft.com/office/drawing/2014/main" id="{F7DB88D3-C502-485E-AB9C-DDCC8A264881}"/>
                </a:ext>
              </a:extLst>
            </p:cNvPr>
            <p:cNvSpPr/>
            <p:nvPr/>
          </p:nvSpPr>
          <p:spPr>
            <a:xfrm>
              <a:off x="1980252" y="3287108"/>
              <a:ext cx="4464257" cy="2159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圆角矩形 20">
              <a:extLst>
                <a:ext uri="{FF2B5EF4-FFF2-40B4-BE49-F238E27FC236}">
                  <a16:creationId xmlns:a16="http://schemas.microsoft.com/office/drawing/2014/main" id="{56A43B39-0452-435A-9328-46472E82B7D0}"/>
                </a:ext>
              </a:extLst>
            </p:cNvPr>
            <p:cNvSpPr/>
            <p:nvPr/>
          </p:nvSpPr>
          <p:spPr>
            <a:xfrm>
              <a:off x="1980253" y="3815867"/>
              <a:ext cx="1274897" cy="2159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id="{A169CE43-CF0E-44D0-AFA8-3EDA9A6F0DA1}"/>
                </a:ext>
              </a:extLst>
            </p:cNvPr>
            <p:cNvSpPr/>
            <p:nvPr/>
          </p:nvSpPr>
          <p:spPr>
            <a:xfrm>
              <a:off x="1980252" y="2205769"/>
              <a:ext cx="1912345" cy="2159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圆角矩形 22">
            <a:extLst>
              <a:ext uri="{FF2B5EF4-FFF2-40B4-BE49-F238E27FC236}">
                <a16:creationId xmlns:a16="http://schemas.microsoft.com/office/drawing/2014/main" id="{AC31C172-4F51-4FF6-9573-E88CC9356A68}"/>
              </a:ext>
            </a:extLst>
          </p:cNvPr>
          <p:cNvSpPr>
            <a:spLocks noChangeAspect="1"/>
          </p:cNvSpPr>
          <p:nvPr/>
        </p:nvSpPr>
        <p:spPr>
          <a:xfrm>
            <a:off x="8121759" y="1468463"/>
            <a:ext cx="2081044" cy="2945779"/>
          </a:xfrm>
          <a:prstGeom prst="roundRect">
            <a:avLst>
              <a:gd name="adj" fmla="val 1429"/>
            </a:avLst>
          </a:prstGeom>
          <a:noFill/>
          <a:ln w="3175">
            <a:solidFill>
              <a:schemeClr val="bg1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257097" tIns="642743" rIns="257097" bIns="321372" anchor="ctr"/>
          <a:lstStyle/>
          <a:p>
            <a:pPr algn="just">
              <a:lnSpc>
                <a:spcPct val="120000"/>
              </a:lnSpc>
              <a:spcBef>
                <a:spcPts val="536"/>
              </a:spcBef>
              <a:spcAft>
                <a:spcPts val="536"/>
              </a:spcAft>
              <a:defRPr/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任意多边形 23">
            <a:extLst>
              <a:ext uri="{FF2B5EF4-FFF2-40B4-BE49-F238E27FC236}">
                <a16:creationId xmlns:a16="http://schemas.microsoft.com/office/drawing/2014/main" id="{5EDEF8B6-812E-4A87-BCC1-AFC9F661A760}"/>
              </a:ext>
            </a:extLst>
          </p:cNvPr>
          <p:cNvSpPr/>
          <p:nvPr/>
        </p:nvSpPr>
        <p:spPr>
          <a:xfrm>
            <a:off x="8452310" y="1407304"/>
            <a:ext cx="154612" cy="61159"/>
          </a:xfrm>
          <a:custGeom>
            <a:avLst/>
            <a:gdLst>
              <a:gd name="connsiteX0" fmla="*/ 131005 w 311731"/>
              <a:gd name="connsiteY0" fmla="*/ 0 h 121823"/>
              <a:gd name="connsiteX1" fmla="*/ 180725 w 311731"/>
              <a:gd name="connsiteY1" fmla="*/ 0 h 121823"/>
              <a:gd name="connsiteX2" fmla="*/ 205433 w 311731"/>
              <a:gd name="connsiteY2" fmla="*/ 4162 h 121823"/>
              <a:gd name="connsiteX3" fmla="*/ 309453 w 311731"/>
              <a:gd name="connsiteY3" fmla="*/ 109253 h 121823"/>
              <a:gd name="connsiteX4" fmla="*/ 311731 w 311731"/>
              <a:gd name="connsiteY4" fmla="*/ 121823 h 121823"/>
              <a:gd name="connsiteX5" fmla="*/ 0 w 311731"/>
              <a:gd name="connsiteY5" fmla="*/ 121823 h 121823"/>
              <a:gd name="connsiteX6" fmla="*/ 2277 w 311731"/>
              <a:gd name="connsiteY6" fmla="*/ 109253 h 121823"/>
              <a:gd name="connsiteX7" fmla="*/ 106298 w 311731"/>
              <a:gd name="connsiteY7" fmla="*/ 4162 h 12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任意多边形 24">
            <a:extLst>
              <a:ext uri="{FF2B5EF4-FFF2-40B4-BE49-F238E27FC236}">
                <a16:creationId xmlns:a16="http://schemas.microsoft.com/office/drawing/2014/main" id="{681A5F24-4D21-4811-AD97-8DF9B73E3F7A}"/>
              </a:ext>
            </a:extLst>
          </p:cNvPr>
          <p:cNvSpPr/>
          <p:nvPr/>
        </p:nvSpPr>
        <p:spPr>
          <a:xfrm>
            <a:off x="9754961" y="1407304"/>
            <a:ext cx="146615" cy="61159"/>
          </a:xfrm>
          <a:custGeom>
            <a:avLst/>
            <a:gdLst>
              <a:gd name="connsiteX0" fmla="*/ 145370 w 318081"/>
              <a:gd name="connsiteY0" fmla="*/ 0 h 130555"/>
              <a:gd name="connsiteX1" fmla="*/ 172710 w 318081"/>
              <a:gd name="connsiteY1" fmla="*/ 0 h 130555"/>
              <a:gd name="connsiteX2" fmla="*/ 209618 w 318081"/>
              <a:gd name="connsiteY2" fmla="*/ 6428 h 130555"/>
              <a:gd name="connsiteX3" fmla="*/ 315757 w 318081"/>
              <a:gd name="connsiteY3" fmla="*/ 117294 h 130555"/>
              <a:gd name="connsiteX4" fmla="*/ 318081 w 318081"/>
              <a:gd name="connsiteY4" fmla="*/ 130555 h 130555"/>
              <a:gd name="connsiteX5" fmla="*/ 0 w 318081"/>
              <a:gd name="connsiteY5" fmla="*/ 130555 h 130555"/>
              <a:gd name="connsiteX6" fmla="*/ 2324 w 318081"/>
              <a:gd name="connsiteY6" fmla="*/ 117294 h 130555"/>
              <a:gd name="connsiteX7" fmla="*/ 108463 w 318081"/>
              <a:gd name="connsiteY7" fmla="*/ 6428 h 1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任意多边形 25">
            <a:extLst>
              <a:ext uri="{FF2B5EF4-FFF2-40B4-BE49-F238E27FC236}">
                <a16:creationId xmlns:a16="http://schemas.microsoft.com/office/drawing/2014/main" id="{A986F8B5-7DB2-4927-981D-69F26849066E}"/>
              </a:ext>
            </a:extLst>
          </p:cNvPr>
          <p:cNvSpPr/>
          <p:nvPr/>
        </p:nvSpPr>
        <p:spPr>
          <a:xfrm>
            <a:off x="8530505" y="1407305"/>
            <a:ext cx="1291989" cy="329130"/>
          </a:xfrm>
          <a:custGeom>
            <a:avLst/>
            <a:gdLst>
              <a:gd name="connsiteX0" fmla="*/ 0 w 2600830"/>
              <a:gd name="connsiteY0" fmla="*/ 0 h 649288"/>
              <a:gd name="connsiteX1" fmla="*/ 2600830 w 2600830"/>
              <a:gd name="connsiteY1" fmla="*/ 0 h 649288"/>
              <a:gd name="connsiteX2" fmla="*/ 2520047 w 2600830"/>
              <a:gd name="connsiteY2" fmla="*/ 89402 h 649288"/>
              <a:gd name="connsiteX3" fmla="*/ 1945040 w 2600830"/>
              <a:gd name="connsiteY3" fmla="*/ 646112 h 649288"/>
              <a:gd name="connsiteX4" fmla="*/ 648052 w 2600830"/>
              <a:gd name="connsiteY4" fmla="*/ 649287 h 649288"/>
              <a:gd name="connsiteX5" fmla="*/ 77908 w 2600830"/>
              <a:gd name="connsiteY5" fmla="*/ 84156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r>
              <a:rPr lang="zh-CN" altLang="en-US" sz="15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93C9F1F-F9B9-402B-8F3E-655A82C27792}"/>
              </a:ext>
            </a:extLst>
          </p:cNvPr>
          <p:cNvSpPr/>
          <p:nvPr/>
        </p:nvSpPr>
        <p:spPr>
          <a:xfrm>
            <a:off x="8283694" y="1812981"/>
            <a:ext cx="1834928" cy="2493274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1340693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>
            <a:extLst>
              <a:ext uri="{FF2B5EF4-FFF2-40B4-BE49-F238E27FC236}">
                <a16:creationId xmlns:a16="http://schemas.microsoft.com/office/drawing/2014/main" id="{22061B60-1D89-46EE-9324-0967920FF0C6}"/>
              </a:ext>
            </a:extLst>
          </p:cNvPr>
          <p:cNvGrpSpPr>
            <a:grpSpLocks/>
          </p:cNvGrpSpPr>
          <p:nvPr/>
        </p:nvGrpSpPr>
        <p:grpSpPr bwMode="auto">
          <a:xfrm>
            <a:off x="7252667" y="2033861"/>
            <a:ext cx="1670050" cy="1609725"/>
            <a:chOff x="0" y="0"/>
            <a:chExt cx="1671177" cy="1609411"/>
          </a:xfrm>
        </p:grpSpPr>
        <p:sp>
          <p:nvSpPr>
            <p:cNvPr id="3" name="右箭头 55">
              <a:extLst>
                <a:ext uri="{FF2B5EF4-FFF2-40B4-BE49-F238E27FC236}">
                  <a16:creationId xmlns:a16="http://schemas.microsoft.com/office/drawing/2014/main" id="{A70DCA94-57E2-43BB-B575-7E11D850B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231F20"/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14">
              <a:extLst>
                <a:ext uri="{FF2B5EF4-FFF2-40B4-BE49-F238E27FC236}">
                  <a16:creationId xmlns:a16="http://schemas.microsoft.com/office/drawing/2014/main" id="{5B1A8AA6-10CA-4DF2-832E-EF538E80C9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641" y="543095"/>
              <a:ext cx="5693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5" name="组合 15">
            <a:extLst>
              <a:ext uri="{FF2B5EF4-FFF2-40B4-BE49-F238E27FC236}">
                <a16:creationId xmlns:a16="http://schemas.microsoft.com/office/drawing/2014/main" id="{123011E1-33F0-4803-B50D-99447DEFF614}"/>
              </a:ext>
            </a:extLst>
          </p:cNvPr>
          <p:cNvGrpSpPr>
            <a:grpSpLocks/>
          </p:cNvGrpSpPr>
          <p:nvPr/>
        </p:nvGrpSpPr>
        <p:grpSpPr bwMode="auto">
          <a:xfrm>
            <a:off x="5958854" y="2033861"/>
            <a:ext cx="1773238" cy="1609725"/>
            <a:chOff x="0" y="0"/>
            <a:chExt cx="1773781" cy="1609411"/>
          </a:xfrm>
        </p:grpSpPr>
        <p:grpSp>
          <p:nvGrpSpPr>
            <p:cNvPr id="6" name="组合 16">
              <a:extLst>
                <a:ext uri="{FF2B5EF4-FFF2-40B4-BE49-F238E27FC236}">
                  <a16:creationId xmlns:a16="http://schemas.microsoft.com/office/drawing/2014/main" id="{3EEA09C5-DB56-4F06-8EBD-DD057F47C4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8" name="右箭头 55">
                <a:extLst>
                  <a:ext uri="{FF2B5EF4-FFF2-40B4-BE49-F238E27FC236}">
                    <a16:creationId xmlns:a16="http://schemas.microsoft.com/office/drawing/2014/main" id="{777C11CA-E2F5-4D03-B89D-EAF9AA611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" name="右箭头 55">
                <a:extLst>
                  <a:ext uri="{FF2B5EF4-FFF2-40B4-BE49-F238E27FC236}">
                    <a16:creationId xmlns:a16="http://schemas.microsoft.com/office/drawing/2014/main" id="{BCDDA793-5A85-46C7-877C-B3F85780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7" name="TextBox 17">
              <a:extLst>
                <a:ext uri="{FF2B5EF4-FFF2-40B4-BE49-F238E27FC236}">
                  <a16:creationId xmlns:a16="http://schemas.microsoft.com/office/drawing/2014/main" id="{6DF68E9A-F15B-4E32-9B74-428123907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565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latin typeface="Impact" pitchFamily="34" charset="0"/>
                </a:rPr>
                <a:t>04</a:t>
              </a:r>
              <a:endParaRPr lang="zh-CN" altLang="en-US" sz="2800">
                <a:latin typeface="Impact" pitchFamily="34" charset="0"/>
              </a:endParaRPr>
            </a:p>
          </p:txBody>
        </p:sp>
      </p:grpSp>
      <p:grpSp>
        <p:nvGrpSpPr>
          <p:cNvPr id="10" name="组合 20">
            <a:extLst>
              <a:ext uri="{FF2B5EF4-FFF2-40B4-BE49-F238E27FC236}">
                <a16:creationId xmlns:a16="http://schemas.microsoft.com/office/drawing/2014/main" id="{33CD14C1-2EBB-4093-824E-8490DB9D403C}"/>
              </a:ext>
            </a:extLst>
          </p:cNvPr>
          <p:cNvGrpSpPr>
            <a:grpSpLocks/>
          </p:cNvGrpSpPr>
          <p:nvPr/>
        </p:nvGrpSpPr>
        <p:grpSpPr bwMode="auto">
          <a:xfrm>
            <a:off x="4744417" y="2033861"/>
            <a:ext cx="1773237" cy="1609725"/>
            <a:chOff x="0" y="0"/>
            <a:chExt cx="1773781" cy="1609411"/>
          </a:xfrm>
          <a:effectLst/>
        </p:grpSpPr>
        <p:grpSp>
          <p:nvGrpSpPr>
            <p:cNvPr id="11" name="组合 21">
              <a:extLst>
                <a:ext uri="{FF2B5EF4-FFF2-40B4-BE49-F238E27FC236}">
                  <a16:creationId xmlns:a16="http://schemas.microsoft.com/office/drawing/2014/main" id="{9F9C064B-E291-454B-A139-C377444A09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13" name="右箭头 55">
                <a:extLst>
                  <a:ext uri="{FF2B5EF4-FFF2-40B4-BE49-F238E27FC236}">
                    <a16:creationId xmlns:a16="http://schemas.microsoft.com/office/drawing/2014/main" id="{144943BB-7B25-4B68-AFE0-25C645807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右箭头 55">
                <a:extLst>
                  <a:ext uri="{FF2B5EF4-FFF2-40B4-BE49-F238E27FC236}">
                    <a16:creationId xmlns:a16="http://schemas.microsoft.com/office/drawing/2014/main" id="{2D22C9B4-21E4-4163-872D-76584EF7F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231F20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22">
              <a:extLst>
                <a:ext uri="{FF2B5EF4-FFF2-40B4-BE49-F238E27FC236}">
                  <a16:creationId xmlns:a16="http://schemas.microsoft.com/office/drawing/2014/main" id="{0B883A2C-073D-4D9D-B1D4-80DDE66681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6778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5" name="组合 25">
            <a:extLst>
              <a:ext uri="{FF2B5EF4-FFF2-40B4-BE49-F238E27FC236}">
                <a16:creationId xmlns:a16="http://schemas.microsoft.com/office/drawing/2014/main" id="{6ED4C312-8217-4B1E-AFF3-D5CABC9D9C95}"/>
              </a:ext>
            </a:extLst>
          </p:cNvPr>
          <p:cNvGrpSpPr>
            <a:grpSpLocks/>
          </p:cNvGrpSpPr>
          <p:nvPr/>
        </p:nvGrpSpPr>
        <p:grpSpPr bwMode="auto">
          <a:xfrm>
            <a:off x="3529979" y="2033861"/>
            <a:ext cx="1773238" cy="1609725"/>
            <a:chOff x="0" y="0"/>
            <a:chExt cx="1773781" cy="1609411"/>
          </a:xfrm>
        </p:grpSpPr>
        <p:grpSp>
          <p:nvGrpSpPr>
            <p:cNvPr id="16" name="组合 26">
              <a:extLst>
                <a:ext uri="{FF2B5EF4-FFF2-40B4-BE49-F238E27FC236}">
                  <a16:creationId xmlns:a16="http://schemas.microsoft.com/office/drawing/2014/main" id="{35E13C73-DBEA-4B67-A3BC-903E277F2E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18" name="右箭头 55">
                <a:extLst>
                  <a:ext uri="{FF2B5EF4-FFF2-40B4-BE49-F238E27FC236}">
                    <a16:creationId xmlns:a16="http://schemas.microsoft.com/office/drawing/2014/main" id="{6C822CC8-ACC5-47FB-AF0C-16C58A425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" name="右箭头 55">
                <a:extLst>
                  <a:ext uri="{FF2B5EF4-FFF2-40B4-BE49-F238E27FC236}">
                    <a16:creationId xmlns:a16="http://schemas.microsoft.com/office/drawing/2014/main" id="{9A24A0B4-7E85-42A7-95C1-53D6B193F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endParaRPr lang="zh-CN" altLang="en-US" dirty="0"/>
              </a:p>
            </p:txBody>
          </p:sp>
        </p:grpSp>
        <p:sp>
          <p:nvSpPr>
            <p:cNvPr id="17" name="TextBox 27">
              <a:extLst>
                <a:ext uri="{FF2B5EF4-FFF2-40B4-BE49-F238E27FC236}">
                  <a16:creationId xmlns:a16="http://schemas.microsoft.com/office/drawing/2014/main" id="{04518688-7034-4066-A19B-35BDAC7F1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565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latin typeface="Impact" pitchFamily="34" charset="0"/>
                </a:rPr>
                <a:t>02</a:t>
              </a:r>
              <a:endParaRPr lang="zh-CN" altLang="en-US" sz="2800">
                <a:latin typeface="Impact" pitchFamily="34" charset="0"/>
              </a:endParaRPr>
            </a:p>
          </p:txBody>
        </p:sp>
      </p:grpSp>
      <p:grpSp>
        <p:nvGrpSpPr>
          <p:cNvPr id="20" name="组合 31">
            <a:extLst>
              <a:ext uri="{FF2B5EF4-FFF2-40B4-BE49-F238E27FC236}">
                <a16:creationId xmlns:a16="http://schemas.microsoft.com/office/drawing/2014/main" id="{A97638AE-BBCF-47DC-92B7-8054916010E3}"/>
              </a:ext>
            </a:extLst>
          </p:cNvPr>
          <p:cNvGrpSpPr>
            <a:grpSpLocks/>
          </p:cNvGrpSpPr>
          <p:nvPr/>
        </p:nvGrpSpPr>
        <p:grpSpPr bwMode="auto">
          <a:xfrm>
            <a:off x="2315542" y="2033861"/>
            <a:ext cx="1774825" cy="1609725"/>
            <a:chOff x="0" y="0"/>
            <a:chExt cx="1773781" cy="1609411"/>
          </a:xfrm>
        </p:grpSpPr>
        <p:grpSp>
          <p:nvGrpSpPr>
            <p:cNvPr id="21" name="组合 32">
              <a:extLst>
                <a:ext uri="{FF2B5EF4-FFF2-40B4-BE49-F238E27FC236}">
                  <a16:creationId xmlns:a16="http://schemas.microsoft.com/office/drawing/2014/main" id="{FD80BC61-A461-4E68-8437-CD109F6EAC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23" name="右箭头 55">
                <a:extLst>
                  <a:ext uri="{FF2B5EF4-FFF2-40B4-BE49-F238E27FC236}">
                    <a16:creationId xmlns:a16="http://schemas.microsoft.com/office/drawing/2014/main" id="{3A9B6828-AAB2-480E-8EBB-12D9ACA5A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" name="右箭头 55">
                <a:extLst>
                  <a:ext uri="{FF2B5EF4-FFF2-40B4-BE49-F238E27FC236}">
                    <a16:creationId xmlns:a16="http://schemas.microsoft.com/office/drawing/2014/main" id="{0427A6F4-BEB8-438F-86E1-34CF2F065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231F20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id="{D029CC94-A5B6-4C62-8A40-D4608B6DC0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32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36">
            <a:extLst>
              <a:ext uri="{FF2B5EF4-FFF2-40B4-BE49-F238E27FC236}">
                <a16:creationId xmlns:a16="http://schemas.microsoft.com/office/drawing/2014/main" id="{D8A8D79E-E626-458A-9C44-F74B8455BD0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675904" y="1314723"/>
            <a:ext cx="0" cy="874713"/>
          </a:xfrm>
          <a:prstGeom prst="line">
            <a:avLst/>
          </a:prstGeom>
          <a:noFill/>
          <a:ln w="6350">
            <a:solidFill>
              <a:schemeClr val="bg1"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矩形 1">
            <a:extLst>
              <a:ext uri="{FF2B5EF4-FFF2-40B4-BE49-F238E27FC236}">
                <a16:creationId xmlns:a16="http://schemas.microsoft.com/office/drawing/2014/main" id="{D9F3EBBC-19E1-45E7-ACCD-F3645D74D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7029" y="1254398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27" name="直接连接符 38">
            <a:extLst>
              <a:ext uri="{FF2B5EF4-FFF2-40B4-BE49-F238E27FC236}">
                <a16:creationId xmlns:a16="http://schemas.microsoft.com/office/drawing/2014/main" id="{B8E448E0-0364-49EB-8F71-6A07415FF7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863354" y="3583261"/>
            <a:ext cx="0" cy="874712"/>
          </a:xfrm>
          <a:prstGeom prst="line">
            <a:avLst/>
          </a:prstGeom>
          <a:noFill/>
          <a:ln w="6350">
            <a:solidFill>
              <a:schemeClr val="bg1"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1">
            <a:extLst>
              <a:ext uri="{FF2B5EF4-FFF2-40B4-BE49-F238E27FC236}">
                <a16:creationId xmlns:a16="http://schemas.microsoft.com/office/drawing/2014/main" id="{0C52F13D-AA40-4434-97E1-2F9929302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4479" y="3846786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29" name="直接连接符 40">
            <a:extLst>
              <a:ext uri="{FF2B5EF4-FFF2-40B4-BE49-F238E27FC236}">
                <a16:creationId xmlns:a16="http://schemas.microsoft.com/office/drawing/2014/main" id="{F750A02D-29FD-476D-92A5-C44FF0D0AA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26979" y="1314723"/>
            <a:ext cx="0" cy="874713"/>
          </a:xfrm>
          <a:prstGeom prst="line">
            <a:avLst/>
          </a:prstGeom>
          <a:noFill/>
          <a:ln w="6350">
            <a:solidFill>
              <a:schemeClr val="bg1"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1">
            <a:extLst>
              <a:ext uri="{FF2B5EF4-FFF2-40B4-BE49-F238E27FC236}">
                <a16:creationId xmlns:a16="http://schemas.microsoft.com/office/drawing/2014/main" id="{4E83426C-63F7-41EA-B357-6E88AC48B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6517" y="1254398"/>
            <a:ext cx="1893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43">
            <a:extLst>
              <a:ext uri="{FF2B5EF4-FFF2-40B4-BE49-F238E27FC236}">
                <a16:creationId xmlns:a16="http://schemas.microsoft.com/office/drawing/2014/main" id="{6236927C-7F3E-4295-BACF-392CB87631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108079" y="3583261"/>
            <a:ext cx="0" cy="874712"/>
          </a:xfrm>
          <a:prstGeom prst="line">
            <a:avLst/>
          </a:prstGeom>
          <a:noFill/>
          <a:ln w="6350">
            <a:solidFill>
              <a:schemeClr val="bg1"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1">
            <a:extLst>
              <a:ext uri="{FF2B5EF4-FFF2-40B4-BE49-F238E27FC236}">
                <a16:creationId xmlns:a16="http://schemas.microsoft.com/office/drawing/2014/main" id="{FB545457-C1C1-4B06-8168-1D623A2BA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204" y="3846786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3" name="直接连接符 51">
            <a:extLst>
              <a:ext uri="{FF2B5EF4-FFF2-40B4-BE49-F238E27FC236}">
                <a16:creationId xmlns:a16="http://schemas.microsoft.com/office/drawing/2014/main" id="{2B3B7AC4-F0E7-4B66-ADC7-4DCF0F6E7F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52667" y="1314723"/>
            <a:ext cx="0" cy="874713"/>
          </a:xfrm>
          <a:prstGeom prst="line">
            <a:avLst/>
          </a:prstGeom>
          <a:noFill/>
          <a:ln w="6350">
            <a:solidFill>
              <a:schemeClr val="bg1"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矩形 1">
            <a:extLst>
              <a:ext uri="{FF2B5EF4-FFF2-40B4-BE49-F238E27FC236}">
                <a16:creationId xmlns:a16="http://schemas.microsoft.com/office/drawing/2014/main" id="{E700C39B-3C3A-4F91-AD12-70DB5DD4E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2204" y="1254398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58945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8" grpId="0" autoUpdateAnimBg="0"/>
      <p:bldP spid="30" grpId="0" autoUpdateAnimBg="0"/>
      <p:bldP spid="32" grpId="0" autoUpdateAnimBg="0"/>
      <p:bldP spid="3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六边形 1">
            <a:extLst>
              <a:ext uri="{FF2B5EF4-FFF2-40B4-BE49-F238E27FC236}">
                <a16:creationId xmlns:a16="http://schemas.microsoft.com/office/drawing/2014/main" id="{2B8B27E0-41A9-46FC-B6C9-2C60B60B94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908549" y="1820206"/>
            <a:ext cx="1791408" cy="1544317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PA_六边形 6">
            <a:extLst>
              <a:ext uri="{FF2B5EF4-FFF2-40B4-BE49-F238E27FC236}">
                <a16:creationId xmlns:a16="http://schemas.microsoft.com/office/drawing/2014/main" id="{9E7BA655-D3C6-4344-831F-41890AA73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5107229" y="2104023"/>
            <a:ext cx="1132951" cy="976682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PA_六边形 7">
            <a:extLst>
              <a:ext uri="{FF2B5EF4-FFF2-40B4-BE49-F238E27FC236}">
                <a16:creationId xmlns:a16="http://schemas.microsoft.com/office/drawing/2014/main" id="{6624610A-C28D-4554-9C51-2D72D44FFB9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8849112" y="1992011"/>
            <a:ext cx="1392819" cy="1200706"/>
          </a:xfrm>
          <a:prstGeom prst="hexag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" name="PA_淘宝网chenying0907出品 19">
            <a:extLst>
              <a:ext uri="{FF2B5EF4-FFF2-40B4-BE49-F238E27FC236}">
                <a16:creationId xmlns:a16="http://schemas.microsoft.com/office/drawing/2014/main" id="{BABABE42-C93C-4312-86C7-12121610F31E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2576412" y="2599621"/>
            <a:ext cx="260895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淘宝网chenying0907出品 20">
            <a:extLst>
              <a:ext uri="{FF2B5EF4-FFF2-40B4-BE49-F238E27FC236}">
                <a16:creationId xmlns:a16="http://schemas.microsoft.com/office/drawing/2014/main" id="{1EF82D70-D6D9-4C35-BED5-CF630FABC05D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6162046" y="2599621"/>
            <a:ext cx="278312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淘宝网chenying0907出品 21">
            <a:extLst>
              <a:ext uri="{FF2B5EF4-FFF2-40B4-BE49-F238E27FC236}">
                <a16:creationId xmlns:a16="http://schemas.microsoft.com/office/drawing/2014/main" id="{1CFD8A15-3E99-4A20-B7F5-433CABE2B180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0124271" y="2599621"/>
            <a:ext cx="20425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_淘宝网chenying0907出品 12">
            <a:extLst>
              <a:ext uri="{FF2B5EF4-FFF2-40B4-BE49-F238E27FC236}">
                <a16:creationId xmlns:a16="http://schemas.microsoft.com/office/drawing/2014/main" id="{C1C5FF09-6C80-4B37-97F0-48D947809977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394665" y="2367234"/>
            <a:ext cx="511588" cy="547690"/>
          </a:xfrm>
          <a:custGeom>
            <a:avLst/>
            <a:gdLst>
              <a:gd name="T0" fmla="*/ 108 w 243"/>
              <a:gd name="T1" fmla="*/ 195 h 260"/>
              <a:gd name="T2" fmla="*/ 109 w 243"/>
              <a:gd name="T3" fmla="*/ 193 h 260"/>
              <a:gd name="T4" fmla="*/ 105 w 243"/>
              <a:gd name="T5" fmla="*/ 156 h 260"/>
              <a:gd name="T6" fmla="*/ 120 w 243"/>
              <a:gd name="T7" fmla="*/ 154 h 260"/>
              <a:gd name="T8" fmla="*/ 131 w 243"/>
              <a:gd name="T9" fmla="*/ 180 h 260"/>
              <a:gd name="T10" fmla="*/ 139 w 243"/>
              <a:gd name="T11" fmla="*/ 184 h 260"/>
              <a:gd name="T12" fmla="*/ 155 w 243"/>
              <a:gd name="T13" fmla="*/ 175 h 260"/>
              <a:gd name="T14" fmla="*/ 137 w 243"/>
              <a:gd name="T15" fmla="*/ 219 h 260"/>
              <a:gd name="T16" fmla="*/ 115 w 243"/>
              <a:gd name="T17" fmla="*/ 218 h 260"/>
              <a:gd name="T18" fmla="*/ 87 w 243"/>
              <a:gd name="T19" fmla="*/ 188 h 260"/>
              <a:gd name="T20" fmla="*/ 179 w 243"/>
              <a:gd name="T21" fmla="*/ 59 h 260"/>
              <a:gd name="T22" fmla="*/ 138 w 243"/>
              <a:gd name="T23" fmla="*/ 76 h 260"/>
              <a:gd name="T24" fmla="*/ 154 w 243"/>
              <a:gd name="T25" fmla="*/ 81 h 260"/>
              <a:gd name="T26" fmla="*/ 157 w 243"/>
              <a:gd name="T27" fmla="*/ 88 h 260"/>
              <a:gd name="T28" fmla="*/ 147 w 243"/>
              <a:gd name="T29" fmla="*/ 112 h 260"/>
              <a:gd name="T30" fmla="*/ 158 w 243"/>
              <a:gd name="T31" fmla="*/ 121 h 260"/>
              <a:gd name="T32" fmla="*/ 179 w 243"/>
              <a:gd name="T33" fmla="*/ 94 h 260"/>
              <a:gd name="T34" fmla="*/ 181 w 243"/>
              <a:gd name="T35" fmla="*/ 93 h 260"/>
              <a:gd name="T36" fmla="*/ 190 w 243"/>
              <a:gd name="T37" fmla="*/ 104 h 260"/>
              <a:gd name="T38" fmla="*/ 164 w 243"/>
              <a:gd name="T39" fmla="*/ 59 h 260"/>
              <a:gd name="T40" fmla="*/ 143 w 243"/>
              <a:gd name="T41" fmla="*/ 0 h 260"/>
              <a:gd name="T42" fmla="*/ 108 w 243"/>
              <a:gd name="T43" fmla="*/ 51 h 260"/>
              <a:gd name="T44" fmla="*/ 97 w 243"/>
              <a:gd name="T45" fmla="*/ 89 h 260"/>
              <a:gd name="T46" fmla="*/ 110 w 243"/>
              <a:gd name="T47" fmla="*/ 95 h 260"/>
              <a:gd name="T48" fmla="*/ 126 w 243"/>
              <a:gd name="T49" fmla="*/ 74 h 260"/>
              <a:gd name="T50" fmla="*/ 135 w 243"/>
              <a:gd name="T51" fmla="*/ 75 h 260"/>
              <a:gd name="T52" fmla="*/ 154 w 243"/>
              <a:gd name="T53" fmla="*/ 95 h 260"/>
              <a:gd name="T54" fmla="*/ 148 w 243"/>
              <a:gd name="T55" fmla="*/ 58 h 260"/>
              <a:gd name="T56" fmla="*/ 149 w 243"/>
              <a:gd name="T57" fmla="*/ 58 h 260"/>
              <a:gd name="T58" fmla="*/ 109 w 243"/>
              <a:gd name="T59" fmla="*/ 103 h 260"/>
              <a:gd name="T60" fmla="*/ 85 w 243"/>
              <a:gd name="T61" fmla="*/ 86 h 260"/>
              <a:gd name="T62" fmla="*/ 86 w 243"/>
              <a:gd name="T63" fmla="*/ 85 h 260"/>
              <a:gd name="T64" fmla="*/ 83 w 243"/>
              <a:gd name="T65" fmla="*/ 75 h 260"/>
              <a:gd name="T66" fmla="*/ 22 w 243"/>
              <a:gd name="T67" fmla="*/ 58 h 260"/>
              <a:gd name="T68" fmla="*/ 66 w 243"/>
              <a:gd name="T69" fmla="*/ 111 h 260"/>
              <a:gd name="T70" fmla="*/ 73 w 243"/>
              <a:gd name="T71" fmla="*/ 110 h 260"/>
              <a:gd name="T72" fmla="*/ 90 w 243"/>
              <a:gd name="T73" fmla="*/ 124 h 260"/>
              <a:gd name="T74" fmla="*/ 103 w 243"/>
              <a:gd name="T75" fmla="*/ 122 h 260"/>
              <a:gd name="T76" fmla="*/ 106 w 243"/>
              <a:gd name="T77" fmla="*/ 109 h 260"/>
              <a:gd name="T78" fmla="*/ 222 w 243"/>
              <a:gd name="T79" fmla="*/ 175 h 260"/>
              <a:gd name="T80" fmla="*/ 202 w 243"/>
              <a:gd name="T81" fmla="*/ 128 h 260"/>
              <a:gd name="T82" fmla="*/ 196 w 243"/>
              <a:gd name="T83" fmla="*/ 147 h 260"/>
              <a:gd name="T84" fmla="*/ 188 w 243"/>
              <a:gd name="T85" fmla="*/ 150 h 260"/>
              <a:gd name="T86" fmla="*/ 159 w 243"/>
              <a:gd name="T87" fmla="*/ 138 h 260"/>
              <a:gd name="T88" fmla="*/ 149 w 243"/>
              <a:gd name="T89" fmla="*/ 151 h 260"/>
              <a:gd name="T90" fmla="*/ 181 w 243"/>
              <a:gd name="T91" fmla="*/ 176 h 260"/>
              <a:gd name="T92" fmla="*/ 182 w 243"/>
              <a:gd name="T93" fmla="*/ 179 h 260"/>
              <a:gd name="T94" fmla="*/ 169 w 243"/>
              <a:gd name="T95" fmla="*/ 189 h 260"/>
              <a:gd name="T96" fmla="*/ 228 w 243"/>
              <a:gd name="T97" fmla="*/ 216 h 260"/>
              <a:gd name="T98" fmla="*/ 100 w 243"/>
              <a:gd name="T99" fmla="*/ 141 h 260"/>
              <a:gd name="T100" fmla="*/ 92 w 243"/>
              <a:gd name="T101" fmla="*/ 127 h 260"/>
              <a:gd name="T102" fmla="*/ 63 w 243"/>
              <a:gd name="T103" fmla="*/ 127 h 260"/>
              <a:gd name="T104" fmla="*/ 55 w 243"/>
              <a:gd name="T105" fmla="*/ 125 h 260"/>
              <a:gd name="T106" fmla="*/ 62 w 243"/>
              <a:gd name="T107" fmla="*/ 104 h 260"/>
              <a:gd name="T108" fmla="*/ 32 w 243"/>
              <a:gd name="T109" fmla="*/ 131 h 260"/>
              <a:gd name="T110" fmla="*/ 48 w 243"/>
              <a:gd name="T111" fmla="*/ 161 h 260"/>
              <a:gd name="T112" fmla="*/ 83 w 243"/>
              <a:gd name="T113" fmla="*/ 171 h 260"/>
              <a:gd name="T114" fmla="*/ 88 w 243"/>
              <a:gd name="T115" fmla="*/ 160 h 260"/>
              <a:gd name="T116" fmla="*/ 70 w 243"/>
              <a:gd name="T117" fmla="*/ 1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3" h="260">
                <a:moveTo>
                  <a:pt x="87" y="188"/>
                </a:moveTo>
                <a:cubicBezTo>
                  <a:pt x="86" y="185"/>
                  <a:pt x="90" y="184"/>
                  <a:pt x="90" y="184"/>
                </a:cubicBezTo>
                <a:cubicBezTo>
                  <a:pt x="90" y="184"/>
                  <a:pt x="100" y="183"/>
                  <a:pt x="108" y="195"/>
                </a:cubicBezTo>
                <a:cubicBezTo>
                  <a:pt x="108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9" y="193"/>
                  <a:pt x="110" y="189"/>
                  <a:pt x="110" y="187"/>
                </a:cubicBezTo>
                <a:cubicBezTo>
                  <a:pt x="110" y="185"/>
                  <a:pt x="110" y="183"/>
                  <a:pt x="110" y="183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03" y="161"/>
                  <a:pt x="102" y="157"/>
                  <a:pt x="105" y="156"/>
                </a:cubicBezTo>
                <a:cubicBezTo>
                  <a:pt x="109" y="154"/>
                  <a:pt x="110" y="157"/>
                  <a:pt x="110" y="157"/>
                </a:cubicBezTo>
                <a:cubicBezTo>
                  <a:pt x="110" y="157"/>
                  <a:pt x="117" y="178"/>
                  <a:pt x="118" y="180"/>
                </a:cubicBezTo>
                <a:cubicBezTo>
                  <a:pt x="119" y="182"/>
                  <a:pt x="121" y="180"/>
                  <a:pt x="121" y="180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0"/>
                  <a:pt x="124" y="149"/>
                </a:cubicBezTo>
                <a:cubicBezTo>
                  <a:pt x="129" y="149"/>
                  <a:pt x="129" y="155"/>
                  <a:pt x="129" y="155"/>
                </a:cubicBezTo>
                <a:cubicBezTo>
                  <a:pt x="129" y="155"/>
                  <a:pt x="129" y="178"/>
                  <a:pt x="129" y="180"/>
                </a:cubicBezTo>
                <a:cubicBezTo>
                  <a:pt x="129" y="183"/>
                  <a:pt x="131" y="180"/>
                  <a:pt x="131" y="180"/>
                </a:cubicBezTo>
                <a:cubicBezTo>
                  <a:pt x="131" y="180"/>
                  <a:pt x="137" y="160"/>
                  <a:pt x="137" y="158"/>
                </a:cubicBezTo>
                <a:cubicBezTo>
                  <a:pt x="138" y="156"/>
                  <a:pt x="139" y="153"/>
                  <a:pt x="142" y="154"/>
                </a:cubicBezTo>
                <a:cubicBezTo>
                  <a:pt x="145" y="154"/>
                  <a:pt x="144" y="161"/>
                  <a:pt x="144" y="161"/>
                </a:cubicBezTo>
                <a:cubicBezTo>
                  <a:pt x="144" y="161"/>
                  <a:pt x="139" y="182"/>
                  <a:pt x="139" y="184"/>
                </a:cubicBezTo>
                <a:cubicBezTo>
                  <a:pt x="138" y="185"/>
                  <a:pt x="139" y="185"/>
                  <a:pt x="139" y="185"/>
                </a:cubicBezTo>
                <a:cubicBezTo>
                  <a:pt x="139" y="185"/>
                  <a:pt x="149" y="170"/>
                  <a:pt x="150" y="169"/>
                </a:cubicBezTo>
                <a:cubicBezTo>
                  <a:pt x="151" y="167"/>
                  <a:pt x="153" y="165"/>
                  <a:pt x="156" y="167"/>
                </a:cubicBezTo>
                <a:cubicBezTo>
                  <a:pt x="159" y="168"/>
                  <a:pt x="155" y="175"/>
                  <a:pt x="155" y="175"/>
                </a:cubicBezTo>
                <a:cubicBezTo>
                  <a:pt x="155" y="175"/>
                  <a:pt x="147" y="188"/>
                  <a:pt x="146" y="190"/>
                </a:cubicBezTo>
                <a:cubicBezTo>
                  <a:pt x="146" y="191"/>
                  <a:pt x="146" y="192"/>
                  <a:pt x="146" y="192"/>
                </a:cubicBezTo>
                <a:cubicBezTo>
                  <a:pt x="145" y="202"/>
                  <a:pt x="145" y="202"/>
                  <a:pt x="145" y="202"/>
                </a:cubicBezTo>
                <a:cubicBezTo>
                  <a:pt x="143" y="215"/>
                  <a:pt x="137" y="219"/>
                  <a:pt x="137" y="219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136" y="260"/>
                  <a:pt x="133" y="260"/>
                  <a:pt x="130" y="260"/>
                </a:cubicBezTo>
                <a:cubicBezTo>
                  <a:pt x="125" y="260"/>
                  <a:pt x="119" y="260"/>
                  <a:pt x="113" y="259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13" y="217"/>
                  <a:pt x="109" y="215"/>
                </a:cubicBezTo>
                <a:cubicBezTo>
                  <a:pt x="106" y="212"/>
                  <a:pt x="102" y="207"/>
                  <a:pt x="102" y="205"/>
                </a:cubicBezTo>
                <a:cubicBezTo>
                  <a:pt x="101" y="204"/>
                  <a:pt x="99" y="199"/>
                  <a:pt x="94" y="194"/>
                </a:cubicBezTo>
                <a:cubicBezTo>
                  <a:pt x="89" y="189"/>
                  <a:pt x="88" y="191"/>
                  <a:pt x="87" y="188"/>
                </a:cubicBezTo>
                <a:close/>
                <a:moveTo>
                  <a:pt x="192" y="74"/>
                </a:moveTo>
                <a:cubicBezTo>
                  <a:pt x="226" y="42"/>
                  <a:pt x="226" y="42"/>
                  <a:pt x="226" y="42"/>
                </a:cubicBezTo>
                <a:cubicBezTo>
                  <a:pt x="221" y="36"/>
                  <a:pt x="215" y="31"/>
                  <a:pt x="209" y="26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9" y="59"/>
                  <a:pt x="172" y="57"/>
                  <a:pt x="162" y="65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1"/>
                  <a:pt x="154" y="72"/>
                  <a:pt x="153" y="72"/>
                </a:cubicBezTo>
                <a:cubicBezTo>
                  <a:pt x="152" y="72"/>
                  <a:pt x="138" y="76"/>
                  <a:pt x="138" y="76"/>
                </a:cubicBezTo>
                <a:cubicBezTo>
                  <a:pt x="138" y="76"/>
                  <a:pt x="131" y="78"/>
                  <a:pt x="132" y="81"/>
                </a:cubicBezTo>
                <a:cubicBezTo>
                  <a:pt x="133" y="84"/>
                  <a:pt x="136" y="84"/>
                  <a:pt x="137" y="83"/>
                </a:cubicBezTo>
                <a:cubicBezTo>
                  <a:pt x="138" y="83"/>
                  <a:pt x="155" y="80"/>
                  <a:pt x="155" y="80"/>
                </a:cubicBezTo>
                <a:cubicBezTo>
                  <a:pt x="155" y="80"/>
                  <a:pt x="155" y="80"/>
                  <a:pt x="154" y="81"/>
                </a:cubicBezTo>
                <a:cubicBezTo>
                  <a:pt x="153" y="82"/>
                  <a:pt x="136" y="92"/>
                  <a:pt x="136" y="92"/>
                </a:cubicBezTo>
                <a:cubicBezTo>
                  <a:pt x="136" y="92"/>
                  <a:pt x="131" y="96"/>
                  <a:pt x="132" y="98"/>
                </a:cubicBezTo>
                <a:cubicBezTo>
                  <a:pt x="134" y="101"/>
                  <a:pt x="136" y="100"/>
                  <a:pt x="138" y="99"/>
                </a:cubicBezTo>
                <a:cubicBezTo>
                  <a:pt x="140" y="98"/>
                  <a:pt x="157" y="88"/>
                  <a:pt x="157" y="88"/>
                </a:cubicBezTo>
                <a:cubicBezTo>
                  <a:pt x="157" y="88"/>
                  <a:pt x="160" y="88"/>
                  <a:pt x="158" y="90"/>
                </a:cubicBezTo>
                <a:cubicBezTo>
                  <a:pt x="157" y="91"/>
                  <a:pt x="142" y="106"/>
                  <a:pt x="142" y="106"/>
                </a:cubicBezTo>
                <a:cubicBezTo>
                  <a:pt x="142" y="106"/>
                  <a:pt x="138" y="110"/>
                  <a:pt x="141" y="113"/>
                </a:cubicBezTo>
                <a:cubicBezTo>
                  <a:pt x="144" y="116"/>
                  <a:pt x="147" y="112"/>
                  <a:pt x="147" y="112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6" y="95"/>
                  <a:pt x="165" y="97"/>
                </a:cubicBezTo>
                <a:cubicBezTo>
                  <a:pt x="164" y="99"/>
                  <a:pt x="156" y="117"/>
                  <a:pt x="156" y="117"/>
                </a:cubicBezTo>
                <a:cubicBezTo>
                  <a:pt x="156" y="117"/>
                  <a:pt x="155" y="120"/>
                  <a:pt x="158" y="121"/>
                </a:cubicBezTo>
                <a:cubicBezTo>
                  <a:pt x="161" y="122"/>
                  <a:pt x="162" y="119"/>
                  <a:pt x="162" y="119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0"/>
                  <a:pt x="173" y="99"/>
                  <a:pt x="175" y="98"/>
                </a:cubicBezTo>
                <a:cubicBezTo>
                  <a:pt x="176" y="96"/>
                  <a:pt x="179" y="94"/>
                  <a:pt x="179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2" y="94"/>
                  <a:pt x="182" y="94"/>
                </a:cubicBezTo>
                <a:cubicBezTo>
                  <a:pt x="179" y="106"/>
                  <a:pt x="186" y="113"/>
                  <a:pt x="186" y="113"/>
                </a:cubicBezTo>
                <a:cubicBezTo>
                  <a:pt x="186" y="113"/>
                  <a:pt x="190" y="115"/>
                  <a:pt x="191" y="112"/>
                </a:cubicBezTo>
                <a:cubicBezTo>
                  <a:pt x="192" y="110"/>
                  <a:pt x="190" y="110"/>
                  <a:pt x="190" y="104"/>
                </a:cubicBezTo>
                <a:cubicBezTo>
                  <a:pt x="190" y="97"/>
                  <a:pt x="192" y="93"/>
                  <a:pt x="192" y="91"/>
                </a:cubicBezTo>
                <a:cubicBezTo>
                  <a:pt x="193" y="89"/>
                  <a:pt x="194" y="84"/>
                  <a:pt x="194" y="80"/>
                </a:cubicBezTo>
                <a:cubicBezTo>
                  <a:pt x="193" y="76"/>
                  <a:pt x="192" y="74"/>
                  <a:pt x="192" y="74"/>
                </a:cubicBezTo>
                <a:close/>
                <a:moveTo>
                  <a:pt x="164" y="59"/>
                </a:moveTo>
                <a:cubicBezTo>
                  <a:pt x="159" y="54"/>
                  <a:pt x="157" y="49"/>
                  <a:pt x="156" y="47"/>
                </a:cubicBezTo>
                <a:cubicBezTo>
                  <a:pt x="155" y="45"/>
                  <a:pt x="151" y="39"/>
                  <a:pt x="148" y="37"/>
                </a:cubicBezTo>
                <a:cubicBezTo>
                  <a:pt x="144" y="34"/>
                  <a:pt x="142" y="33"/>
                  <a:pt x="142" y="33"/>
                </a:cubicBezTo>
                <a:cubicBezTo>
                  <a:pt x="143" y="0"/>
                  <a:pt x="143" y="0"/>
                  <a:pt x="143" y="0"/>
                </a:cubicBezTo>
                <a:cubicBezTo>
                  <a:pt x="139" y="0"/>
                  <a:pt x="134" y="0"/>
                  <a:pt x="130" y="0"/>
                </a:cubicBezTo>
                <a:cubicBezTo>
                  <a:pt x="126" y="0"/>
                  <a:pt x="121" y="0"/>
                  <a:pt x="117" y="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1" y="36"/>
                  <a:pt x="108" y="51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7" y="64"/>
                </a:cubicBezTo>
                <a:cubicBezTo>
                  <a:pt x="106" y="65"/>
                  <a:pt x="98" y="80"/>
                  <a:pt x="98" y="80"/>
                </a:cubicBezTo>
                <a:cubicBezTo>
                  <a:pt x="98" y="80"/>
                  <a:pt x="94" y="87"/>
                  <a:pt x="97" y="89"/>
                </a:cubicBezTo>
                <a:cubicBezTo>
                  <a:pt x="101" y="91"/>
                  <a:pt x="102" y="88"/>
                  <a:pt x="103" y="87"/>
                </a:cubicBezTo>
                <a:cubicBezTo>
                  <a:pt x="104" y="86"/>
                  <a:pt x="115" y="69"/>
                  <a:pt x="115" y="69"/>
                </a:cubicBezTo>
                <a:cubicBezTo>
                  <a:pt x="115" y="69"/>
                  <a:pt x="116" y="69"/>
                  <a:pt x="116" y="70"/>
                </a:cubicBezTo>
                <a:cubicBezTo>
                  <a:pt x="115" y="72"/>
                  <a:pt x="110" y="95"/>
                  <a:pt x="110" y="95"/>
                </a:cubicBezTo>
                <a:cubicBezTo>
                  <a:pt x="110" y="95"/>
                  <a:pt x="108" y="102"/>
                  <a:pt x="112" y="103"/>
                </a:cubicBezTo>
                <a:cubicBezTo>
                  <a:pt x="115" y="103"/>
                  <a:pt x="117" y="101"/>
                  <a:pt x="117" y="99"/>
                </a:cubicBezTo>
                <a:cubicBezTo>
                  <a:pt x="118" y="96"/>
                  <a:pt x="124" y="74"/>
                  <a:pt x="124" y="74"/>
                </a:cubicBezTo>
                <a:cubicBezTo>
                  <a:pt x="124" y="74"/>
                  <a:pt x="126" y="71"/>
                  <a:pt x="126" y="74"/>
                </a:cubicBezTo>
                <a:cubicBezTo>
                  <a:pt x="126" y="77"/>
                  <a:pt x="127" y="101"/>
                  <a:pt x="127" y="101"/>
                </a:cubicBezTo>
                <a:cubicBezTo>
                  <a:pt x="127" y="101"/>
                  <a:pt x="126" y="108"/>
                  <a:pt x="131" y="108"/>
                </a:cubicBezTo>
                <a:cubicBezTo>
                  <a:pt x="136" y="107"/>
                  <a:pt x="136" y="103"/>
                  <a:pt x="136" y="103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75"/>
                  <a:pt x="137" y="72"/>
                  <a:pt x="138" y="74"/>
                </a:cubicBezTo>
                <a:cubicBezTo>
                  <a:pt x="139" y="77"/>
                  <a:pt x="147" y="99"/>
                  <a:pt x="147" y="99"/>
                </a:cubicBezTo>
                <a:cubicBezTo>
                  <a:pt x="147" y="99"/>
                  <a:pt x="148" y="102"/>
                  <a:pt x="152" y="101"/>
                </a:cubicBezTo>
                <a:cubicBezTo>
                  <a:pt x="156" y="99"/>
                  <a:pt x="154" y="95"/>
                  <a:pt x="154" y="95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6" y="69"/>
                  <a:pt x="146" y="67"/>
                </a:cubicBezTo>
                <a:cubicBezTo>
                  <a:pt x="146" y="65"/>
                  <a:pt x="147" y="60"/>
                  <a:pt x="147" y="60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7" y="71"/>
                  <a:pt x="169" y="70"/>
                  <a:pt x="169" y="70"/>
                </a:cubicBezTo>
                <a:cubicBezTo>
                  <a:pt x="169" y="70"/>
                  <a:pt x="173" y="69"/>
                  <a:pt x="172" y="66"/>
                </a:cubicBezTo>
                <a:cubicBezTo>
                  <a:pt x="171" y="63"/>
                  <a:pt x="170" y="65"/>
                  <a:pt x="164" y="59"/>
                </a:cubicBezTo>
                <a:close/>
                <a:moveTo>
                  <a:pt x="109" y="103"/>
                </a:move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0" y="93"/>
                  <a:pt x="89" y="92"/>
                </a:cubicBezTo>
                <a:cubicBezTo>
                  <a:pt x="88" y="90"/>
                  <a:pt x="86" y="87"/>
                  <a:pt x="86" y="87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6" y="85"/>
                  <a:pt x="86" y="85"/>
                </a:cubicBezTo>
                <a:cubicBezTo>
                  <a:pt x="97" y="88"/>
                  <a:pt x="103" y="81"/>
                  <a:pt x="103" y="81"/>
                </a:cubicBezTo>
                <a:cubicBezTo>
                  <a:pt x="103" y="81"/>
                  <a:pt x="105" y="78"/>
                  <a:pt x="102" y="77"/>
                </a:cubicBezTo>
                <a:cubicBezTo>
                  <a:pt x="100" y="76"/>
                  <a:pt x="101" y="78"/>
                  <a:pt x="95" y="78"/>
                </a:cubicBezTo>
                <a:cubicBezTo>
                  <a:pt x="89" y="78"/>
                  <a:pt x="85" y="76"/>
                  <a:pt x="83" y="75"/>
                </a:cubicBezTo>
                <a:cubicBezTo>
                  <a:pt x="82" y="75"/>
                  <a:pt x="77" y="74"/>
                  <a:pt x="73" y="75"/>
                </a:cubicBezTo>
                <a:cubicBezTo>
                  <a:pt x="70" y="75"/>
                  <a:pt x="68" y="76"/>
                  <a:pt x="68" y="7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6"/>
                  <a:pt x="26" y="52"/>
                  <a:pt x="22" y="5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88"/>
                  <a:pt x="53" y="94"/>
                  <a:pt x="60" y="103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6" y="110"/>
                  <a:pt x="66" y="111"/>
                </a:cubicBezTo>
                <a:cubicBezTo>
                  <a:pt x="67" y="112"/>
                  <a:pt x="70" y="124"/>
                  <a:pt x="70" y="124"/>
                </a:cubicBezTo>
                <a:cubicBezTo>
                  <a:pt x="70" y="124"/>
                  <a:pt x="71" y="131"/>
                  <a:pt x="74" y="130"/>
                </a:cubicBezTo>
                <a:cubicBezTo>
                  <a:pt x="77" y="129"/>
                  <a:pt x="77" y="127"/>
                  <a:pt x="76" y="126"/>
                </a:cubicBezTo>
                <a:cubicBezTo>
                  <a:pt x="76" y="125"/>
                  <a:pt x="73" y="110"/>
                  <a:pt x="73" y="110"/>
                </a:cubicBezTo>
                <a:cubicBezTo>
                  <a:pt x="73" y="110"/>
                  <a:pt x="73" y="109"/>
                  <a:pt x="74" y="110"/>
                </a:cubicBezTo>
                <a:cubicBezTo>
                  <a:pt x="75" y="111"/>
                  <a:pt x="84" y="126"/>
                  <a:pt x="84" y="126"/>
                </a:cubicBezTo>
                <a:cubicBezTo>
                  <a:pt x="84" y="126"/>
                  <a:pt x="88" y="131"/>
                  <a:pt x="90" y="130"/>
                </a:cubicBezTo>
                <a:cubicBezTo>
                  <a:pt x="92" y="128"/>
                  <a:pt x="91" y="126"/>
                  <a:pt x="90" y="124"/>
                </a:cubicBezTo>
                <a:cubicBezTo>
                  <a:pt x="89" y="123"/>
                  <a:pt x="81" y="107"/>
                  <a:pt x="81" y="107"/>
                </a:cubicBezTo>
                <a:cubicBezTo>
                  <a:pt x="81" y="107"/>
                  <a:pt x="80" y="105"/>
                  <a:pt x="82" y="106"/>
                </a:cubicBezTo>
                <a:cubicBezTo>
                  <a:pt x="84" y="108"/>
                  <a:pt x="97" y="121"/>
                  <a:pt x="97" y="121"/>
                </a:cubicBezTo>
                <a:cubicBezTo>
                  <a:pt x="97" y="121"/>
                  <a:pt x="100" y="125"/>
                  <a:pt x="103" y="122"/>
                </a:cubicBezTo>
                <a:cubicBezTo>
                  <a:pt x="105" y="119"/>
                  <a:pt x="103" y="117"/>
                  <a:pt x="103" y="117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87" y="99"/>
                  <a:pt x="88" y="100"/>
                </a:cubicBezTo>
                <a:cubicBezTo>
                  <a:pt x="90" y="101"/>
                  <a:pt x="106" y="109"/>
                  <a:pt x="106" y="109"/>
                </a:cubicBezTo>
                <a:cubicBezTo>
                  <a:pt x="106" y="109"/>
                  <a:pt x="109" y="110"/>
                  <a:pt x="110" y="107"/>
                </a:cubicBezTo>
                <a:cubicBezTo>
                  <a:pt x="111" y="104"/>
                  <a:pt x="109" y="103"/>
                  <a:pt x="109" y="103"/>
                </a:cubicBezTo>
                <a:close/>
                <a:moveTo>
                  <a:pt x="243" y="195"/>
                </a:moveTo>
                <a:cubicBezTo>
                  <a:pt x="222" y="175"/>
                  <a:pt x="222" y="175"/>
                  <a:pt x="222" y="175"/>
                </a:cubicBezTo>
                <a:cubicBezTo>
                  <a:pt x="222" y="175"/>
                  <a:pt x="224" y="167"/>
                  <a:pt x="215" y="155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8" y="147"/>
                  <a:pt x="207" y="147"/>
                  <a:pt x="207" y="145"/>
                </a:cubicBezTo>
                <a:cubicBezTo>
                  <a:pt x="206" y="144"/>
                  <a:pt x="202" y="128"/>
                  <a:pt x="202" y="128"/>
                </a:cubicBezTo>
                <a:cubicBezTo>
                  <a:pt x="202" y="128"/>
                  <a:pt x="200" y="120"/>
                  <a:pt x="196" y="121"/>
                </a:cubicBezTo>
                <a:cubicBezTo>
                  <a:pt x="193" y="122"/>
                  <a:pt x="193" y="125"/>
                  <a:pt x="193" y="126"/>
                </a:cubicBezTo>
                <a:cubicBezTo>
                  <a:pt x="194" y="128"/>
                  <a:pt x="198" y="147"/>
                  <a:pt x="198" y="147"/>
                </a:cubicBezTo>
                <a:cubicBezTo>
                  <a:pt x="198" y="147"/>
                  <a:pt x="197" y="148"/>
                  <a:pt x="196" y="147"/>
                </a:cubicBezTo>
                <a:cubicBezTo>
                  <a:pt x="195" y="145"/>
                  <a:pt x="183" y="125"/>
                  <a:pt x="183" y="125"/>
                </a:cubicBezTo>
                <a:cubicBezTo>
                  <a:pt x="183" y="125"/>
                  <a:pt x="179" y="119"/>
                  <a:pt x="176" y="121"/>
                </a:cubicBezTo>
                <a:cubicBezTo>
                  <a:pt x="173" y="123"/>
                  <a:pt x="174" y="126"/>
                  <a:pt x="175" y="128"/>
                </a:cubicBezTo>
                <a:cubicBezTo>
                  <a:pt x="176" y="130"/>
                  <a:pt x="188" y="150"/>
                  <a:pt x="188" y="150"/>
                </a:cubicBezTo>
                <a:cubicBezTo>
                  <a:pt x="188" y="150"/>
                  <a:pt x="188" y="153"/>
                  <a:pt x="186" y="151"/>
                </a:cubicBezTo>
                <a:cubicBezTo>
                  <a:pt x="184" y="150"/>
                  <a:pt x="167" y="133"/>
                  <a:pt x="167" y="133"/>
                </a:cubicBezTo>
                <a:cubicBezTo>
                  <a:pt x="167" y="133"/>
                  <a:pt x="162" y="127"/>
                  <a:pt x="159" y="131"/>
                </a:cubicBezTo>
                <a:cubicBezTo>
                  <a:pt x="156" y="135"/>
                  <a:pt x="159" y="138"/>
                  <a:pt x="159" y="138"/>
                </a:cubicBezTo>
                <a:cubicBezTo>
                  <a:pt x="179" y="157"/>
                  <a:pt x="179" y="157"/>
                  <a:pt x="179" y="157"/>
                </a:cubicBezTo>
                <a:cubicBezTo>
                  <a:pt x="179" y="157"/>
                  <a:pt x="180" y="161"/>
                  <a:pt x="178" y="160"/>
                </a:cubicBezTo>
                <a:cubicBezTo>
                  <a:pt x="175" y="158"/>
                  <a:pt x="154" y="148"/>
                  <a:pt x="154" y="148"/>
                </a:cubicBezTo>
                <a:cubicBezTo>
                  <a:pt x="154" y="148"/>
                  <a:pt x="151" y="147"/>
                  <a:pt x="149" y="151"/>
                </a:cubicBezTo>
                <a:cubicBezTo>
                  <a:pt x="147" y="154"/>
                  <a:pt x="151" y="156"/>
                  <a:pt x="151" y="156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68"/>
                  <a:pt x="175" y="169"/>
                  <a:pt x="177" y="171"/>
                </a:cubicBezTo>
                <a:cubicBezTo>
                  <a:pt x="178" y="172"/>
                  <a:pt x="181" y="176"/>
                  <a:pt x="181" y="176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2" y="179"/>
                  <a:pt x="181" y="179"/>
                  <a:pt x="181" y="179"/>
                </a:cubicBezTo>
                <a:cubicBezTo>
                  <a:pt x="166" y="176"/>
                  <a:pt x="159" y="185"/>
                  <a:pt x="159" y="185"/>
                </a:cubicBezTo>
                <a:cubicBezTo>
                  <a:pt x="159" y="185"/>
                  <a:pt x="157" y="189"/>
                  <a:pt x="160" y="190"/>
                </a:cubicBezTo>
                <a:cubicBezTo>
                  <a:pt x="163" y="191"/>
                  <a:pt x="162" y="189"/>
                  <a:pt x="169" y="189"/>
                </a:cubicBezTo>
                <a:cubicBezTo>
                  <a:pt x="177" y="189"/>
                  <a:pt x="182" y="191"/>
                  <a:pt x="184" y="192"/>
                </a:cubicBezTo>
                <a:cubicBezTo>
                  <a:pt x="186" y="193"/>
                  <a:pt x="193" y="194"/>
                  <a:pt x="197" y="193"/>
                </a:cubicBezTo>
                <a:cubicBezTo>
                  <a:pt x="202" y="192"/>
                  <a:pt x="204" y="192"/>
                  <a:pt x="204" y="192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33" y="210"/>
                  <a:pt x="239" y="203"/>
                  <a:pt x="243" y="195"/>
                </a:cubicBezTo>
                <a:close/>
                <a:moveTo>
                  <a:pt x="70" y="145"/>
                </a:moveTo>
                <a:cubicBezTo>
                  <a:pt x="72" y="145"/>
                  <a:pt x="94" y="145"/>
                  <a:pt x="94" y="145"/>
                </a:cubicBezTo>
                <a:cubicBezTo>
                  <a:pt x="94" y="145"/>
                  <a:pt x="101" y="145"/>
                  <a:pt x="100" y="141"/>
                </a:cubicBezTo>
                <a:cubicBezTo>
                  <a:pt x="100" y="136"/>
                  <a:pt x="96" y="137"/>
                  <a:pt x="96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67" y="135"/>
                  <a:pt x="70" y="134"/>
                </a:cubicBezTo>
                <a:cubicBezTo>
                  <a:pt x="72" y="134"/>
                  <a:pt x="92" y="127"/>
                  <a:pt x="92" y="127"/>
                </a:cubicBezTo>
                <a:cubicBezTo>
                  <a:pt x="92" y="127"/>
                  <a:pt x="95" y="125"/>
                  <a:pt x="94" y="122"/>
                </a:cubicBezTo>
                <a:cubicBezTo>
                  <a:pt x="93" y="119"/>
                  <a:pt x="89" y="120"/>
                  <a:pt x="89" y="120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6"/>
                  <a:pt x="65" y="127"/>
                  <a:pt x="63" y="127"/>
                </a:cubicBezTo>
                <a:cubicBezTo>
                  <a:pt x="62" y="127"/>
                  <a:pt x="57" y="126"/>
                  <a:pt x="57" y="126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67" y="117"/>
                  <a:pt x="66" y="106"/>
                  <a:pt x="66" y="106"/>
                </a:cubicBezTo>
                <a:cubicBezTo>
                  <a:pt x="66" y="106"/>
                  <a:pt x="65" y="102"/>
                  <a:pt x="62" y="104"/>
                </a:cubicBezTo>
                <a:cubicBezTo>
                  <a:pt x="59" y="105"/>
                  <a:pt x="61" y="106"/>
                  <a:pt x="56" y="111"/>
                </a:cubicBezTo>
                <a:cubicBezTo>
                  <a:pt x="52" y="116"/>
                  <a:pt x="47" y="117"/>
                  <a:pt x="45" y="118"/>
                </a:cubicBezTo>
                <a:cubicBezTo>
                  <a:pt x="43" y="119"/>
                  <a:pt x="38" y="122"/>
                  <a:pt x="36" y="126"/>
                </a:cubicBezTo>
                <a:cubicBezTo>
                  <a:pt x="34" y="129"/>
                  <a:pt x="32" y="131"/>
                  <a:pt x="32" y="131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8"/>
                  <a:pt x="1" y="146"/>
                  <a:pt x="2" y="154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1" y="153"/>
                  <a:pt x="35" y="159"/>
                  <a:pt x="48" y="161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58" y="162"/>
                  <a:pt x="59" y="162"/>
                  <a:pt x="60" y="162"/>
                </a:cubicBezTo>
                <a:cubicBezTo>
                  <a:pt x="62" y="163"/>
                  <a:pt x="75" y="170"/>
                  <a:pt x="75" y="170"/>
                </a:cubicBezTo>
                <a:cubicBezTo>
                  <a:pt x="75" y="170"/>
                  <a:pt x="81" y="174"/>
                  <a:pt x="83" y="171"/>
                </a:cubicBezTo>
                <a:cubicBezTo>
                  <a:pt x="85" y="168"/>
                  <a:pt x="82" y="167"/>
                  <a:pt x="81" y="166"/>
                </a:cubicBezTo>
                <a:cubicBezTo>
                  <a:pt x="80" y="165"/>
                  <a:pt x="65" y="155"/>
                  <a:pt x="65" y="155"/>
                </a:cubicBezTo>
                <a:cubicBezTo>
                  <a:pt x="65" y="155"/>
                  <a:pt x="65" y="154"/>
                  <a:pt x="66" y="155"/>
                </a:cubicBezTo>
                <a:cubicBezTo>
                  <a:pt x="68" y="155"/>
                  <a:pt x="88" y="160"/>
                  <a:pt x="88" y="160"/>
                </a:cubicBezTo>
                <a:cubicBezTo>
                  <a:pt x="88" y="160"/>
                  <a:pt x="95" y="161"/>
                  <a:pt x="96" y="158"/>
                </a:cubicBezTo>
                <a:cubicBezTo>
                  <a:pt x="96" y="155"/>
                  <a:pt x="94" y="154"/>
                  <a:pt x="92" y="153"/>
                </a:cubicBezTo>
                <a:cubicBezTo>
                  <a:pt x="90" y="153"/>
                  <a:pt x="69" y="147"/>
                  <a:pt x="69" y="147"/>
                </a:cubicBezTo>
                <a:cubicBezTo>
                  <a:pt x="69" y="147"/>
                  <a:pt x="67" y="145"/>
                  <a:pt x="7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PA_淘宝网chenying0907出品 13">
            <a:extLst>
              <a:ext uri="{FF2B5EF4-FFF2-40B4-BE49-F238E27FC236}">
                <a16:creationId xmlns:a16="http://schemas.microsoft.com/office/drawing/2014/main" id="{FAF19B0A-0CB5-4DA9-8B75-238E38D534D8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9275177" y="2268906"/>
            <a:ext cx="574814" cy="660532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" name="PA_淘宝网chenying0907出品 25">
            <a:extLst>
              <a:ext uri="{FF2B5EF4-FFF2-40B4-BE49-F238E27FC236}">
                <a16:creationId xmlns:a16="http://schemas.microsoft.com/office/drawing/2014/main" id="{13780076-BF0E-4744-B97F-463BFC259C5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455778" y="2211703"/>
            <a:ext cx="716093" cy="732294"/>
            <a:chOff x="0" y="0"/>
            <a:chExt cx="701675" cy="717550"/>
          </a:xfrm>
          <a:solidFill>
            <a:srgbClr val="231F20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BBC0B15-0A42-4370-ABC9-1F696BFE81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9128F67-16F8-4F73-B803-514A3C931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1500FEB-9C22-47C7-B1D2-F8767C585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0BAA782-F271-48BE-94B4-E98C27FEE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DE8B3B22-FF92-4317-B26B-10DB892AB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13C5BE7D-7447-4ADF-A3A7-E6A8AC0A2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DB7486DA-BD3D-42EE-A921-71FFBFBE2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2A4E09B1-7C99-41D8-BC89-5C042F8A5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FCF0B1B3-D477-415C-9463-90E1AE946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9E720294-D244-4DF1-85BD-DB6369375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淘宝网chenying0907出品 37">
            <a:extLst>
              <a:ext uri="{FF2B5EF4-FFF2-40B4-BE49-F238E27FC236}">
                <a16:creationId xmlns:a16="http://schemas.microsoft.com/office/drawing/2014/main" id="{9C2AFEBD-060E-4813-BAC4-67EC3727C1F9}"/>
              </a:ext>
            </a:extLst>
          </p:cNvPr>
          <p:cNvSpPr txBox="1"/>
          <p:nvPr/>
        </p:nvSpPr>
        <p:spPr>
          <a:xfrm>
            <a:off x="1029074" y="1185697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2" name="淘宝网chenying0907出品 38">
            <a:extLst>
              <a:ext uri="{FF2B5EF4-FFF2-40B4-BE49-F238E27FC236}">
                <a16:creationId xmlns:a16="http://schemas.microsoft.com/office/drawing/2014/main" id="{F3DA17B7-9F93-48B6-A4B2-6291303DFDF2}"/>
              </a:ext>
            </a:extLst>
          </p:cNvPr>
          <p:cNvSpPr/>
          <p:nvPr/>
        </p:nvSpPr>
        <p:spPr>
          <a:xfrm>
            <a:off x="896224" y="3842975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淘宝网chenying0907出品 37">
            <a:extLst>
              <a:ext uri="{FF2B5EF4-FFF2-40B4-BE49-F238E27FC236}">
                <a16:creationId xmlns:a16="http://schemas.microsoft.com/office/drawing/2014/main" id="{7150EDA8-93EC-4D4D-BA2C-6747AD355B49}"/>
              </a:ext>
            </a:extLst>
          </p:cNvPr>
          <p:cNvSpPr txBox="1"/>
          <p:nvPr/>
        </p:nvSpPr>
        <p:spPr>
          <a:xfrm>
            <a:off x="4780405" y="1190284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4" name="淘宝网chenying0907出品 37">
            <a:extLst>
              <a:ext uri="{FF2B5EF4-FFF2-40B4-BE49-F238E27FC236}">
                <a16:creationId xmlns:a16="http://schemas.microsoft.com/office/drawing/2014/main" id="{428B66F7-A3E2-4A74-9390-3B2AE5FFA071}"/>
              </a:ext>
            </a:extLst>
          </p:cNvPr>
          <p:cNvSpPr txBox="1"/>
          <p:nvPr/>
        </p:nvSpPr>
        <p:spPr>
          <a:xfrm>
            <a:off x="8652222" y="1185697"/>
            <a:ext cx="178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5" name="淘宝网chenying0907出品 38">
            <a:extLst>
              <a:ext uri="{FF2B5EF4-FFF2-40B4-BE49-F238E27FC236}">
                <a16:creationId xmlns:a16="http://schemas.microsoft.com/office/drawing/2014/main" id="{4E8FDAF5-4AA7-4029-9AEA-CDB609DFC28A}"/>
              </a:ext>
            </a:extLst>
          </p:cNvPr>
          <p:cNvSpPr/>
          <p:nvPr/>
        </p:nvSpPr>
        <p:spPr>
          <a:xfrm>
            <a:off x="4780404" y="3777191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淘宝网chenying0907出品 38">
            <a:extLst>
              <a:ext uri="{FF2B5EF4-FFF2-40B4-BE49-F238E27FC236}">
                <a16:creationId xmlns:a16="http://schemas.microsoft.com/office/drawing/2014/main" id="{1D54BCF6-3EB3-4382-A6B2-FBFA91C5C5FD}"/>
              </a:ext>
            </a:extLst>
          </p:cNvPr>
          <p:cNvSpPr/>
          <p:nvPr/>
        </p:nvSpPr>
        <p:spPr>
          <a:xfrm>
            <a:off x="8696294" y="3777190"/>
            <a:ext cx="1786597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70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 autoUpdateAnimBg="0"/>
      <p:bldP spid="9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249">
            <a:extLst>
              <a:ext uri="{FF2B5EF4-FFF2-40B4-BE49-F238E27FC236}">
                <a16:creationId xmlns:a16="http://schemas.microsoft.com/office/drawing/2014/main" id="{A419E8DA-F6BE-419F-AEF8-3FFCC0E18D3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2750" y="1082604"/>
            <a:ext cx="5280205" cy="3412870"/>
            <a:chOff x="-3733388" y="719528"/>
            <a:chExt cx="8707199" cy="5627914"/>
          </a:xfrm>
        </p:grpSpPr>
        <p:pic>
          <p:nvPicPr>
            <p:cNvPr id="3" name="淘宝网chenying0907出品 245">
              <a:extLst>
                <a:ext uri="{FF2B5EF4-FFF2-40B4-BE49-F238E27FC236}">
                  <a16:creationId xmlns:a16="http://schemas.microsoft.com/office/drawing/2014/main" id="{4413F6E4-91C5-4292-B5A2-25837832B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4" name="淘宝网chenying0907出品 247">
              <a:extLst>
                <a:ext uri="{FF2B5EF4-FFF2-40B4-BE49-F238E27FC236}">
                  <a16:creationId xmlns:a16="http://schemas.microsoft.com/office/drawing/2014/main" id="{99C31C42-61C8-46AC-A42B-AAA78856C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524" y="1705592"/>
              <a:ext cx="5985446" cy="3981450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CC2552-C7E8-4D71-8584-DF6F57ED2B61}"/>
              </a:ext>
            </a:extLst>
          </p:cNvPr>
          <p:cNvGrpSpPr/>
          <p:nvPr/>
        </p:nvGrpSpPr>
        <p:grpSpPr>
          <a:xfrm>
            <a:off x="5724720" y="1123368"/>
            <a:ext cx="4884141" cy="1781903"/>
            <a:chOff x="6069776" y="1339028"/>
            <a:chExt cx="4884141" cy="178190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5F4EEAD-840E-4F85-B49A-59FF1DAE9D17}"/>
                </a:ext>
              </a:extLst>
            </p:cNvPr>
            <p:cNvGrpSpPr/>
            <p:nvPr/>
          </p:nvGrpSpPr>
          <p:grpSpPr>
            <a:xfrm>
              <a:off x="6069776" y="1339028"/>
              <a:ext cx="1781903" cy="1781903"/>
              <a:chOff x="6069776" y="1339028"/>
              <a:chExt cx="1781903" cy="1781903"/>
            </a:xfrm>
          </p:grpSpPr>
          <p:sp>
            <p:nvSpPr>
              <p:cNvPr id="13" name="PA_淘宝网chenying0907出品 253">
                <a:extLst>
                  <a:ext uri="{FF2B5EF4-FFF2-40B4-BE49-F238E27FC236}">
                    <a16:creationId xmlns:a16="http://schemas.microsoft.com/office/drawing/2014/main" id="{9ADA80D4-77F5-4957-8BAA-8E13C5669526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6069776" y="1339028"/>
                <a:ext cx="1781903" cy="1781903"/>
              </a:xfrm>
              <a:prstGeom prst="ellipse">
                <a:avLst/>
              </a:prstGeom>
              <a:solidFill>
                <a:schemeClr val="bg1">
                  <a:lumMod val="8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253">
                <a:extLst>
                  <a:ext uri="{FF2B5EF4-FFF2-40B4-BE49-F238E27FC236}">
                    <a16:creationId xmlns:a16="http://schemas.microsoft.com/office/drawing/2014/main" id="{AFB0E320-3C48-4259-91B9-ADAB4293F9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02649" y="1881551"/>
                <a:ext cx="716155" cy="583835"/>
              </a:xfrm>
              <a:custGeom>
                <a:avLst/>
                <a:gdLst>
                  <a:gd name="T0" fmla="*/ 86 w 108"/>
                  <a:gd name="T1" fmla="*/ 88 h 88"/>
                  <a:gd name="T2" fmla="*/ 83 w 108"/>
                  <a:gd name="T3" fmla="*/ 44 h 88"/>
                  <a:gd name="T4" fmla="*/ 79 w 108"/>
                  <a:gd name="T5" fmla="*/ 70 h 88"/>
                  <a:gd name="T6" fmla="*/ 108 w 108"/>
                  <a:gd name="T7" fmla="*/ 0 h 88"/>
                  <a:gd name="T8" fmla="*/ 91 w 108"/>
                  <a:gd name="T9" fmla="*/ 33 h 88"/>
                  <a:gd name="T10" fmla="*/ 80 w 108"/>
                  <a:gd name="T11" fmla="*/ 24 h 88"/>
                  <a:gd name="T12" fmla="*/ 67 w 108"/>
                  <a:gd name="T13" fmla="*/ 67 h 88"/>
                  <a:gd name="T14" fmla="*/ 36 w 108"/>
                  <a:gd name="T15" fmla="*/ 72 h 88"/>
                  <a:gd name="T16" fmla="*/ 19 w 108"/>
                  <a:gd name="T17" fmla="*/ 62 h 88"/>
                  <a:gd name="T18" fmla="*/ 0 w 108"/>
                  <a:gd name="T19" fmla="*/ 55 h 88"/>
                  <a:gd name="T20" fmla="*/ 24 w 108"/>
                  <a:gd name="T21" fmla="*/ 48 h 88"/>
                  <a:gd name="T22" fmla="*/ 30 w 108"/>
                  <a:gd name="T23" fmla="*/ 57 h 88"/>
                  <a:gd name="T24" fmla="*/ 43 w 108"/>
                  <a:gd name="T25" fmla="*/ 29 h 88"/>
                  <a:gd name="T26" fmla="*/ 65 w 108"/>
                  <a:gd name="T27" fmla="*/ 50 h 88"/>
                  <a:gd name="T28" fmla="*/ 68 w 108"/>
                  <a:gd name="T29" fmla="*/ 18 h 88"/>
                  <a:gd name="T30" fmla="*/ 77 w 108"/>
                  <a:gd name="T31" fmla="*/ 11 h 88"/>
                  <a:gd name="T32" fmla="*/ 90 w 108"/>
                  <a:gd name="T33" fmla="*/ 0 h 88"/>
                  <a:gd name="T34" fmla="*/ 22 w 108"/>
                  <a:gd name="T35" fmla="*/ 88 h 88"/>
                  <a:gd name="T36" fmla="*/ 28 w 108"/>
                  <a:gd name="T37" fmla="*/ 80 h 88"/>
                  <a:gd name="T38" fmla="*/ 22 w 108"/>
                  <a:gd name="T39" fmla="*/ 78 h 88"/>
                  <a:gd name="T40" fmla="*/ 10 w 108"/>
                  <a:gd name="T41" fmla="*/ 88 h 88"/>
                  <a:gd name="T42" fmla="*/ 17 w 108"/>
                  <a:gd name="T43" fmla="*/ 71 h 88"/>
                  <a:gd name="T44" fmla="*/ 10 w 108"/>
                  <a:gd name="T45" fmla="*/ 72 h 88"/>
                  <a:gd name="T46" fmla="*/ 33 w 108"/>
                  <a:gd name="T47" fmla="*/ 88 h 88"/>
                  <a:gd name="T48" fmla="*/ 40 w 108"/>
                  <a:gd name="T49" fmla="*/ 78 h 88"/>
                  <a:gd name="T50" fmla="*/ 33 w 108"/>
                  <a:gd name="T51" fmla="*/ 80 h 88"/>
                  <a:gd name="T52" fmla="*/ 45 w 108"/>
                  <a:gd name="T53" fmla="*/ 88 h 88"/>
                  <a:gd name="T54" fmla="*/ 51 w 108"/>
                  <a:gd name="T55" fmla="*/ 62 h 88"/>
                  <a:gd name="T56" fmla="*/ 45 w 108"/>
                  <a:gd name="T57" fmla="*/ 68 h 88"/>
                  <a:gd name="T58" fmla="*/ 56 w 108"/>
                  <a:gd name="T59" fmla="*/ 88 h 88"/>
                  <a:gd name="T60" fmla="*/ 63 w 108"/>
                  <a:gd name="T61" fmla="*/ 73 h 88"/>
                  <a:gd name="T62" fmla="*/ 56 w 108"/>
                  <a:gd name="T63" fmla="*/ 88 h 88"/>
                  <a:gd name="T64" fmla="*/ 74 w 108"/>
                  <a:gd name="T65" fmla="*/ 88 h 88"/>
                  <a:gd name="T66" fmla="*/ 68 w 108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88">
                    <a:moveTo>
                      <a:pt x="79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79" y="88"/>
                      <a:pt x="79" y="88"/>
                      <a:pt x="79" y="88"/>
                    </a:cubicBezTo>
                    <a:close/>
                    <a:moveTo>
                      <a:pt x="108" y="0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8" y="0"/>
                      <a:pt x="108" y="0"/>
                      <a:pt x="108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6" y="88"/>
                      <a:pt x="28" y="88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0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88"/>
                      <a:pt x="10" y="88"/>
                      <a:pt x="10" y="88"/>
                    </a:cubicBezTo>
                    <a:close/>
                    <a:moveTo>
                      <a:pt x="33" y="88"/>
                    </a:moveTo>
                    <a:cubicBezTo>
                      <a:pt x="35" y="88"/>
                      <a:pt x="38" y="88"/>
                      <a:pt x="40" y="8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8"/>
                      <a:pt x="33" y="88"/>
                      <a:pt x="33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49" y="88"/>
                      <a:pt x="51" y="88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6" y="88"/>
                    </a:moveTo>
                    <a:cubicBezTo>
                      <a:pt x="58" y="88"/>
                      <a:pt x="60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88"/>
                      <a:pt x="56" y="88"/>
                      <a:pt x="56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2" y="88"/>
                      <a:pt x="74" y="88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ADA6892-5088-4AD1-949A-1EE6ABC91B03}"/>
                </a:ext>
              </a:extLst>
            </p:cNvPr>
            <p:cNvGrpSpPr/>
            <p:nvPr/>
          </p:nvGrpSpPr>
          <p:grpSpPr>
            <a:xfrm>
              <a:off x="9172014" y="1339028"/>
              <a:ext cx="1781903" cy="1781903"/>
              <a:chOff x="9172014" y="1339028"/>
              <a:chExt cx="1781903" cy="1781903"/>
            </a:xfrm>
          </p:grpSpPr>
          <p:sp>
            <p:nvSpPr>
              <p:cNvPr id="11" name="PA_淘宝网chenying0907出品 254">
                <a:extLst>
                  <a:ext uri="{FF2B5EF4-FFF2-40B4-BE49-F238E27FC236}">
                    <a16:creationId xmlns:a16="http://schemas.microsoft.com/office/drawing/2014/main" id="{671F09C6-B548-4633-908E-56FD5523FFB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9172014" y="1339028"/>
                <a:ext cx="1781903" cy="1781903"/>
              </a:xfrm>
              <a:prstGeom prst="ellipse">
                <a:avLst/>
              </a:prstGeom>
              <a:solidFill>
                <a:srgbClr val="A9A9A9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320">
                <a:extLst>
                  <a:ext uri="{FF2B5EF4-FFF2-40B4-BE49-F238E27FC236}">
                    <a16:creationId xmlns:a16="http://schemas.microsoft.com/office/drawing/2014/main" id="{3670F2B7-ACD4-42A8-BF5C-C4B8E43D54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39558" y="1898019"/>
                <a:ext cx="616769" cy="550901"/>
              </a:xfrm>
              <a:custGeom>
                <a:avLst/>
                <a:gdLst>
                  <a:gd name="T0" fmla="*/ 17 w 93"/>
                  <a:gd name="T1" fmla="*/ 18 h 83"/>
                  <a:gd name="T2" fmla="*/ 9 w 93"/>
                  <a:gd name="T3" fmla="*/ 28 h 83"/>
                  <a:gd name="T4" fmla="*/ 84 w 93"/>
                  <a:gd name="T5" fmla="*/ 74 h 83"/>
                  <a:gd name="T6" fmla="*/ 70 w 93"/>
                  <a:gd name="T7" fmla="*/ 28 h 83"/>
                  <a:gd name="T8" fmla="*/ 24 w 93"/>
                  <a:gd name="T9" fmla="*/ 34 h 83"/>
                  <a:gd name="T10" fmla="*/ 24 w 93"/>
                  <a:gd name="T11" fmla="*/ 18 h 83"/>
                  <a:gd name="T12" fmla="*/ 30 w 93"/>
                  <a:gd name="T13" fmla="*/ 13 h 83"/>
                  <a:gd name="T14" fmla="*/ 46 w 93"/>
                  <a:gd name="T15" fmla="*/ 0 h 83"/>
                  <a:gd name="T16" fmla="*/ 63 w 93"/>
                  <a:gd name="T17" fmla="*/ 13 h 83"/>
                  <a:gd name="T18" fmla="*/ 70 w 93"/>
                  <a:gd name="T19" fmla="*/ 18 h 83"/>
                  <a:gd name="T20" fmla="*/ 93 w 93"/>
                  <a:gd name="T21" fmla="*/ 18 h 83"/>
                  <a:gd name="T22" fmla="*/ 93 w 93"/>
                  <a:gd name="T23" fmla="*/ 79 h 83"/>
                  <a:gd name="T24" fmla="*/ 89 w 93"/>
                  <a:gd name="T25" fmla="*/ 83 h 83"/>
                  <a:gd name="T26" fmla="*/ 0 w 93"/>
                  <a:gd name="T27" fmla="*/ 83 h 83"/>
                  <a:gd name="T28" fmla="*/ 0 w 93"/>
                  <a:gd name="T29" fmla="*/ 23 h 83"/>
                  <a:gd name="T30" fmla="*/ 5 w 93"/>
                  <a:gd name="T31" fmla="*/ 18 h 83"/>
                  <a:gd name="T32" fmla="*/ 14 w 93"/>
                  <a:gd name="T33" fmla="*/ 70 h 83"/>
                  <a:gd name="T34" fmla="*/ 39 w 93"/>
                  <a:gd name="T35" fmla="*/ 62 h 83"/>
                  <a:gd name="T36" fmla="*/ 29 w 93"/>
                  <a:gd name="T37" fmla="*/ 63 h 83"/>
                  <a:gd name="T38" fmla="*/ 29 w 93"/>
                  <a:gd name="T39" fmla="*/ 60 h 83"/>
                  <a:gd name="T40" fmla="*/ 26 w 93"/>
                  <a:gd name="T41" fmla="*/ 59 h 83"/>
                  <a:gd name="T42" fmla="*/ 26 w 93"/>
                  <a:gd name="T43" fmla="*/ 61 h 83"/>
                  <a:gd name="T44" fmla="*/ 21 w 93"/>
                  <a:gd name="T45" fmla="*/ 59 h 83"/>
                  <a:gd name="T46" fmla="*/ 35 w 93"/>
                  <a:gd name="T47" fmla="*/ 42 h 83"/>
                  <a:gd name="T48" fmla="*/ 23 w 93"/>
                  <a:gd name="T49" fmla="*/ 57 h 83"/>
                  <a:gd name="T50" fmla="*/ 24 w 93"/>
                  <a:gd name="T51" fmla="*/ 57 h 83"/>
                  <a:gd name="T52" fmla="*/ 30 w 93"/>
                  <a:gd name="T53" fmla="*/ 57 h 83"/>
                  <a:gd name="T54" fmla="*/ 30 w 93"/>
                  <a:gd name="T55" fmla="*/ 57 h 83"/>
                  <a:gd name="T56" fmla="*/ 31 w 93"/>
                  <a:gd name="T57" fmla="*/ 65 h 83"/>
                  <a:gd name="T58" fmla="*/ 36 w 93"/>
                  <a:gd name="T59" fmla="*/ 66 h 83"/>
                  <a:gd name="T60" fmla="*/ 31 w 93"/>
                  <a:gd name="T61" fmla="*/ 65 h 83"/>
                  <a:gd name="T62" fmla="*/ 44 w 93"/>
                  <a:gd name="T63" fmla="*/ 55 h 83"/>
                  <a:gd name="T64" fmla="*/ 78 w 93"/>
                  <a:gd name="T65" fmla="*/ 51 h 83"/>
                  <a:gd name="T66" fmla="*/ 44 w 93"/>
                  <a:gd name="T67" fmla="*/ 60 h 83"/>
                  <a:gd name="T68" fmla="*/ 59 w 93"/>
                  <a:gd name="T69" fmla="*/ 65 h 83"/>
                  <a:gd name="T70" fmla="*/ 44 w 93"/>
                  <a:gd name="T71" fmla="*/ 60 h 83"/>
                  <a:gd name="T72" fmla="*/ 44 w 93"/>
                  <a:gd name="T73" fmla="*/ 46 h 83"/>
                  <a:gd name="T74" fmla="*/ 78 w 93"/>
                  <a:gd name="T75" fmla="*/ 42 h 83"/>
                  <a:gd name="T76" fmla="*/ 39 w 93"/>
                  <a:gd name="T77" fmla="*/ 13 h 83"/>
                  <a:gd name="T78" fmla="*/ 52 w 93"/>
                  <a:gd name="T79" fmla="*/ 12 h 83"/>
                  <a:gd name="T80" fmla="*/ 41 w 93"/>
                  <a:gd name="T81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3" h="83">
                    <a:moveTo>
                      <a:pt x="5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54" y="34"/>
                      <a:pt x="39" y="34"/>
                      <a:pt x="24" y="3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0"/>
                      <a:pt x="32" y="7"/>
                      <a:pt x="34" y="5"/>
                    </a:cubicBezTo>
                    <a:cubicBezTo>
                      <a:pt x="37" y="2"/>
                      <a:pt x="41" y="0"/>
                      <a:pt x="46" y="0"/>
                    </a:cubicBezTo>
                    <a:cubicBezTo>
                      <a:pt x="51" y="0"/>
                      <a:pt x="55" y="2"/>
                      <a:pt x="58" y="5"/>
                    </a:cubicBezTo>
                    <a:cubicBezTo>
                      <a:pt x="61" y="7"/>
                      <a:pt x="62" y="10"/>
                      <a:pt x="63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14" y="62"/>
                    </a:moveTo>
                    <a:cubicBezTo>
                      <a:pt x="14" y="70"/>
                      <a:pt x="14" y="70"/>
                      <a:pt x="14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14" y="62"/>
                      <a:pt x="14" y="62"/>
                      <a:pt x="14" y="62"/>
                    </a:cubicBezTo>
                    <a:close/>
                    <a:moveTo>
                      <a:pt x="35" y="42"/>
                    </a:moveTo>
                    <a:cubicBezTo>
                      <a:pt x="32" y="42"/>
                      <a:pt x="26" y="35"/>
                      <a:pt x="19" y="42"/>
                    </a:cubicBezTo>
                    <a:cubicBezTo>
                      <a:pt x="20" y="47"/>
                      <a:pt x="20" y="53"/>
                      <a:pt x="23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5" y="57"/>
                      <a:pt x="26" y="57"/>
                      <a:pt x="27" y="57"/>
                    </a:cubicBezTo>
                    <a:cubicBezTo>
                      <a:pt x="28" y="57"/>
                      <a:pt x="29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4" y="53"/>
                      <a:pt x="34" y="47"/>
                      <a:pt x="35" y="42"/>
                    </a:cubicBezTo>
                    <a:close/>
                    <a:moveTo>
                      <a:pt x="31" y="65"/>
                    </a:moveTo>
                    <a:cubicBezTo>
                      <a:pt x="31" y="66"/>
                      <a:pt x="31" y="66"/>
                      <a:pt x="31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1" y="65"/>
                      <a:pt x="31" y="65"/>
                      <a:pt x="31" y="65"/>
                    </a:cubicBezTo>
                    <a:close/>
                    <a:moveTo>
                      <a:pt x="44" y="51"/>
                    </a:moveTo>
                    <a:cubicBezTo>
                      <a:pt x="44" y="55"/>
                      <a:pt x="44" y="55"/>
                      <a:pt x="44" y="55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44" y="51"/>
                      <a:pt x="44" y="51"/>
                      <a:pt x="44" y="51"/>
                    </a:cubicBezTo>
                    <a:close/>
                    <a:moveTo>
                      <a:pt x="44" y="60"/>
                    </a:moveTo>
                    <a:cubicBezTo>
                      <a:pt x="44" y="65"/>
                      <a:pt x="44" y="65"/>
                      <a:pt x="44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44" y="60"/>
                      <a:pt x="44" y="60"/>
                      <a:pt x="44" y="60"/>
                    </a:cubicBezTo>
                    <a:close/>
                    <a:moveTo>
                      <a:pt x="44" y="42"/>
                    </a:moveTo>
                    <a:cubicBezTo>
                      <a:pt x="44" y="46"/>
                      <a:pt x="44" y="46"/>
                      <a:pt x="44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44" y="42"/>
                      <a:pt x="44" y="42"/>
                      <a:pt x="44" y="42"/>
                    </a:cubicBezTo>
                    <a:close/>
                    <a:moveTo>
                      <a:pt x="39" y="13"/>
                    </a:move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3"/>
                      <a:pt x="52" y="12"/>
                      <a:pt x="52" y="12"/>
                    </a:cubicBezTo>
                    <a:cubicBezTo>
                      <a:pt x="50" y="10"/>
                      <a:pt x="48" y="9"/>
                      <a:pt x="46" y="9"/>
                    </a:cubicBezTo>
                    <a:cubicBezTo>
                      <a:pt x="44" y="9"/>
                      <a:pt x="42" y="10"/>
                      <a:pt x="41" y="12"/>
                    </a:cubicBezTo>
                    <a:cubicBezTo>
                      <a:pt x="40" y="12"/>
                      <a:pt x="40" y="13"/>
                      <a:pt x="39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91EB250-FCAA-4477-9200-F750DC21A5AA}"/>
                </a:ext>
              </a:extLst>
            </p:cNvPr>
            <p:cNvGrpSpPr/>
            <p:nvPr/>
          </p:nvGrpSpPr>
          <p:grpSpPr>
            <a:xfrm>
              <a:off x="7620895" y="1339028"/>
              <a:ext cx="1781903" cy="1781903"/>
              <a:chOff x="7620895" y="1339028"/>
              <a:chExt cx="1781903" cy="1781903"/>
            </a:xfrm>
          </p:grpSpPr>
          <p:sp>
            <p:nvSpPr>
              <p:cNvPr id="9" name="PA_淘宝网chenying0907出品 254">
                <a:extLst>
                  <a:ext uri="{FF2B5EF4-FFF2-40B4-BE49-F238E27FC236}">
                    <a16:creationId xmlns:a16="http://schemas.microsoft.com/office/drawing/2014/main" id="{18612CF7-9679-4BBB-A13E-098A407BB9A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7620895" y="1339028"/>
                <a:ext cx="1781903" cy="1781903"/>
              </a:xfrm>
              <a:prstGeom prst="ellipse">
                <a:avLst/>
              </a:prstGeom>
              <a:solidFill>
                <a:schemeClr val="tx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298">
                <a:extLst>
                  <a:ext uri="{FF2B5EF4-FFF2-40B4-BE49-F238E27FC236}">
                    <a16:creationId xmlns:a16="http://schemas.microsoft.com/office/drawing/2014/main" id="{0D97292E-CFAF-4733-8F8E-701F8D65EB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4569" y="1898019"/>
                <a:ext cx="680200" cy="562877"/>
              </a:xfrm>
              <a:custGeom>
                <a:avLst/>
                <a:gdLst>
                  <a:gd name="T0" fmla="*/ 19 w 102"/>
                  <a:gd name="T1" fmla="*/ 33 h 85"/>
                  <a:gd name="T2" fmla="*/ 9 w 102"/>
                  <a:gd name="T3" fmla="*/ 32 h 85"/>
                  <a:gd name="T4" fmla="*/ 18 w 102"/>
                  <a:gd name="T5" fmla="*/ 35 h 85"/>
                  <a:gd name="T6" fmla="*/ 28 w 102"/>
                  <a:gd name="T7" fmla="*/ 37 h 85"/>
                  <a:gd name="T8" fmla="*/ 88 w 102"/>
                  <a:gd name="T9" fmla="*/ 51 h 85"/>
                  <a:gd name="T10" fmla="*/ 102 w 102"/>
                  <a:gd name="T11" fmla="*/ 47 h 85"/>
                  <a:gd name="T12" fmla="*/ 88 w 102"/>
                  <a:gd name="T13" fmla="*/ 85 h 85"/>
                  <a:gd name="T14" fmla="*/ 70 w 102"/>
                  <a:gd name="T15" fmla="*/ 72 h 85"/>
                  <a:gd name="T16" fmla="*/ 3 w 102"/>
                  <a:gd name="T17" fmla="*/ 65 h 85"/>
                  <a:gd name="T18" fmla="*/ 0 w 102"/>
                  <a:gd name="T19" fmla="*/ 58 h 85"/>
                  <a:gd name="T20" fmla="*/ 0 w 102"/>
                  <a:gd name="T21" fmla="*/ 51 h 85"/>
                  <a:gd name="T22" fmla="*/ 31 w 102"/>
                  <a:gd name="T23" fmla="*/ 53 h 85"/>
                  <a:gd name="T24" fmla="*/ 54 w 102"/>
                  <a:gd name="T25" fmla="*/ 45 h 85"/>
                  <a:gd name="T26" fmla="*/ 40 w 102"/>
                  <a:gd name="T27" fmla="*/ 37 h 85"/>
                  <a:gd name="T28" fmla="*/ 86 w 102"/>
                  <a:gd name="T29" fmla="*/ 50 h 85"/>
                  <a:gd name="T30" fmla="*/ 19 w 102"/>
                  <a:gd name="T31" fmla="*/ 32 h 85"/>
                  <a:gd name="T32" fmla="*/ 31 w 102"/>
                  <a:gd name="T33" fmla="*/ 37 h 85"/>
                  <a:gd name="T34" fmla="*/ 30 w 102"/>
                  <a:gd name="T35" fmla="*/ 43 h 85"/>
                  <a:gd name="T36" fmla="*/ 5 w 102"/>
                  <a:gd name="T37" fmla="*/ 38 h 85"/>
                  <a:gd name="T38" fmla="*/ 6 w 102"/>
                  <a:gd name="T39" fmla="*/ 31 h 85"/>
                  <a:gd name="T40" fmla="*/ 11 w 102"/>
                  <a:gd name="T41" fmla="*/ 30 h 85"/>
                  <a:gd name="T42" fmla="*/ 38 w 102"/>
                  <a:gd name="T43" fmla="*/ 27 h 85"/>
                  <a:gd name="T44" fmla="*/ 31 w 102"/>
                  <a:gd name="T45" fmla="*/ 13 h 85"/>
                  <a:gd name="T46" fmla="*/ 30 w 102"/>
                  <a:gd name="T47" fmla="*/ 14 h 85"/>
                  <a:gd name="T48" fmla="*/ 37 w 102"/>
                  <a:gd name="T49" fmla="*/ 28 h 85"/>
                  <a:gd name="T50" fmla="*/ 38 w 102"/>
                  <a:gd name="T51" fmla="*/ 27 h 85"/>
                  <a:gd name="T52" fmla="*/ 40 w 102"/>
                  <a:gd name="T53" fmla="*/ 27 h 85"/>
                  <a:gd name="T54" fmla="*/ 40 w 102"/>
                  <a:gd name="T55" fmla="*/ 32 h 85"/>
                  <a:gd name="T56" fmla="*/ 34 w 102"/>
                  <a:gd name="T57" fmla="*/ 35 h 85"/>
                  <a:gd name="T58" fmla="*/ 23 w 102"/>
                  <a:gd name="T59" fmla="*/ 12 h 85"/>
                  <a:gd name="T60" fmla="*/ 29 w 102"/>
                  <a:gd name="T61" fmla="*/ 9 h 85"/>
                  <a:gd name="T62" fmla="*/ 37 w 102"/>
                  <a:gd name="T63" fmla="*/ 19 h 85"/>
                  <a:gd name="T64" fmla="*/ 45 w 102"/>
                  <a:gd name="T65" fmla="*/ 11 h 85"/>
                  <a:gd name="T66" fmla="*/ 43 w 102"/>
                  <a:gd name="T67" fmla="*/ 19 h 85"/>
                  <a:gd name="T68" fmla="*/ 47 w 102"/>
                  <a:gd name="T69" fmla="*/ 12 h 85"/>
                  <a:gd name="T70" fmla="*/ 49 w 102"/>
                  <a:gd name="T71" fmla="*/ 3 h 85"/>
                  <a:gd name="T72" fmla="*/ 43 w 102"/>
                  <a:gd name="T73" fmla="*/ 10 h 85"/>
                  <a:gd name="T74" fmla="*/ 41 w 102"/>
                  <a:gd name="T75" fmla="*/ 21 h 85"/>
                  <a:gd name="T76" fmla="*/ 46 w 102"/>
                  <a:gd name="T77" fmla="*/ 24 h 85"/>
                  <a:gd name="T78" fmla="*/ 56 w 102"/>
                  <a:gd name="T79" fmla="*/ 3 h 85"/>
                  <a:gd name="T80" fmla="*/ 50 w 102"/>
                  <a:gd name="T81" fmla="*/ 0 h 85"/>
                  <a:gd name="T82" fmla="*/ 47 w 102"/>
                  <a:gd name="T83" fmla="*/ 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918AB797-FEA4-486B-AE6C-69649CA55F48}"/>
              </a:ext>
            </a:extLst>
          </p:cNvPr>
          <p:cNvSpPr/>
          <p:nvPr/>
        </p:nvSpPr>
        <p:spPr>
          <a:xfrm>
            <a:off x="5909715" y="3317825"/>
            <a:ext cx="141190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28622F-E9FF-4D21-B140-45E3A8B6EB25}"/>
              </a:ext>
            </a:extLst>
          </p:cNvPr>
          <p:cNvSpPr/>
          <p:nvPr/>
        </p:nvSpPr>
        <p:spPr>
          <a:xfrm>
            <a:off x="7433658" y="3312999"/>
            <a:ext cx="141190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E706581-5C6A-4FF0-A6B9-830C59FFC858}"/>
              </a:ext>
            </a:extLst>
          </p:cNvPr>
          <p:cNvSpPr/>
          <p:nvPr/>
        </p:nvSpPr>
        <p:spPr>
          <a:xfrm>
            <a:off x="9057742" y="3312999"/>
            <a:ext cx="141190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</p:spTree>
    <p:extLst>
      <p:ext uri="{BB962C8B-B14F-4D97-AF65-F5344CB8AC3E}">
        <p14:creationId xmlns:p14="http://schemas.microsoft.com/office/powerpoint/2010/main" val="3079246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49C6099-0569-468F-94DE-E91CCDB58217}"/>
              </a:ext>
            </a:extLst>
          </p:cNvPr>
          <p:cNvGrpSpPr/>
          <p:nvPr/>
        </p:nvGrpSpPr>
        <p:grpSpPr>
          <a:xfrm>
            <a:off x="0" y="0"/>
            <a:ext cx="12192000" cy="5752553"/>
            <a:chOff x="0" y="0"/>
            <a:chExt cx="12192000" cy="575255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0F80B02-AB4B-4459-BB44-1AE8A4088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5857"/>
            <a:stretch/>
          </p:blipFill>
          <p:spPr>
            <a:xfrm>
              <a:off x="0" y="0"/>
              <a:ext cx="6833657" cy="57525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500C65E-180F-45AC-A063-477BB9DCC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44" t="15857" r="1271"/>
            <a:stretch/>
          </p:blipFill>
          <p:spPr>
            <a:xfrm>
              <a:off x="5666812" y="0"/>
              <a:ext cx="6525188" cy="575255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BAB190-CF72-447C-ABD3-B2CE5D575022}"/>
              </a:ext>
            </a:extLst>
          </p:cNvPr>
          <p:cNvGrpSpPr/>
          <p:nvPr/>
        </p:nvGrpSpPr>
        <p:grpSpPr>
          <a:xfrm>
            <a:off x="5206425" y="641920"/>
            <a:ext cx="1378857" cy="1378857"/>
            <a:chOff x="2037972" y="1204686"/>
            <a:chExt cx="1378857" cy="13788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CDFF49-2FC3-4E32-B52C-AB0637FF354A}"/>
                </a:ext>
              </a:extLst>
            </p:cNvPr>
            <p:cNvSpPr/>
            <p:nvPr/>
          </p:nvSpPr>
          <p:spPr>
            <a:xfrm>
              <a:off x="2037972" y="1204686"/>
              <a:ext cx="1378857" cy="137885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30B07A-67A5-467C-8BDD-0EEE993F6F04}"/>
                </a:ext>
              </a:extLst>
            </p:cNvPr>
            <p:cNvSpPr/>
            <p:nvPr/>
          </p:nvSpPr>
          <p:spPr>
            <a:xfrm>
              <a:off x="2074076" y="1691306"/>
              <a:ext cx="1306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20B8A3-79B6-4066-8B08-E973516653C0}"/>
                </a:ext>
              </a:extLst>
            </p:cNvPr>
            <p:cNvSpPr txBox="1"/>
            <p:nvPr/>
          </p:nvSpPr>
          <p:spPr>
            <a:xfrm>
              <a:off x="2422214" y="1262297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90C0C1D-E1C8-4E96-9F88-AB6D1F9FE4BF}"/>
              </a:ext>
            </a:extLst>
          </p:cNvPr>
          <p:cNvSpPr/>
          <p:nvPr/>
        </p:nvSpPr>
        <p:spPr>
          <a:xfrm>
            <a:off x="2946400" y="469993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9975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2059</Words>
  <Application>Microsoft Office PowerPoint</Application>
  <PresentationFormat>宽屏</PresentationFormat>
  <Paragraphs>139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AXIS Std L</vt:lpstr>
      <vt:lpstr>AXIS Std M</vt:lpstr>
      <vt:lpstr>HelveticaNeueLT Pro 67 MdCn</vt:lpstr>
      <vt:lpstr>等线</vt:lpstr>
      <vt:lpstr>等线 Light</vt:lpstr>
      <vt:lpstr>方正兰亭细黑_GBK</vt:lpstr>
      <vt:lpstr>宋体</vt:lpstr>
      <vt:lpstr>微软雅黑</vt:lpstr>
      <vt:lpstr>Arial</vt:lpstr>
      <vt:lpstr>Calibri</vt:lpstr>
      <vt:lpstr>Impact</vt:lpstr>
      <vt:lpstr>Open Sans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9</cp:revision>
  <dcterms:created xsi:type="dcterms:W3CDTF">2017-06-20T11:49:09Z</dcterms:created>
  <dcterms:modified xsi:type="dcterms:W3CDTF">2017-06-21T10:08:24Z</dcterms:modified>
</cp:coreProperties>
</file>