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12192000" cy="6858000"/>
  <p:notesSz cx="7104063" cy="10234613"/>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6" d="100"/>
          <a:sy n="86" d="100"/>
        </p:scale>
        <p:origin x="514"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市场占比</c:v>
                </c:pt>
              </c:strCache>
            </c:strRef>
          </c:tx>
          <c:dPt>
            <c:idx val="0"/>
            <c:bubble3D val="0"/>
            <c:spPr>
              <a:solidFill>
                <a:srgbClr val="282828"/>
              </a:solidFill>
              <a:ln w="19050">
                <a:solidFill>
                  <a:schemeClr val="lt1"/>
                </a:solidFill>
              </a:ln>
              <a:effectLst/>
            </c:spPr>
            <c:extLst>
              <c:ext xmlns:c16="http://schemas.microsoft.com/office/drawing/2014/chart" uri="{C3380CC4-5D6E-409C-BE32-E72D297353CC}">
                <c16:uniqueId val="{00000001-F820-4E6B-AF88-0695FA223FC0}"/>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3-F820-4E6B-AF88-0695FA223FC0}"/>
              </c:ext>
            </c:extLst>
          </c:dPt>
          <c:cat>
            <c:strRef>
              <c:f>Sheet1!$A$2:$A$3</c:f>
              <c:strCache>
                <c:ptCount val="2"/>
                <c:pt idx="0">
                  <c:v>类别1 </c:v>
                </c:pt>
                <c:pt idx="1">
                  <c:v>类别2</c:v>
                </c:pt>
              </c:strCache>
            </c:strRef>
          </c:cat>
          <c:val>
            <c:numRef>
              <c:f>Sheet1!$B$2:$B$3</c:f>
              <c:numCache>
                <c:formatCode>0%</c:formatCode>
                <c:ptCount val="2"/>
                <c:pt idx="0">
                  <c:v>0.67</c:v>
                </c:pt>
                <c:pt idx="1">
                  <c:v>0.33</c:v>
                </c:pt>
              </c:numCache>
            </c:numRef>
          </c:val>
          <c:extLst>
            <c:ext xmlns:c16="http://schemas.microsoft.com/office/drawing/2014/chart" uri="{C3380CC4-5D6E-409C-BE32-E72D297353CC}">
              <c16:uniqueId val="{00000004-F820-4E6B-AF88-0695FA223FC0}"/>
            </c:ext>
          </c:extLst>
        </c:ser>
        <c:dLbls>
          <c:showLegendKey val="0"/>
          <c:showVal val="0"/>
          <c:showCatName val="0"/>
          <c:showSerName val="0"/>
          <c:showPercent val="0"/>
          <c:showBubbleSize val="0"/>
          <c:showLeaderLines val="1"/>
        </c:dLbls>
        <c:firstSliceAng val="0"/>
        <c:holeSize val="88"/>
      </c:doughnutChart>
      <c:spPr>
        <a:noFill/>
        <a:ln>
          <a:noFill/>
        </a:ln>
        <a:effectLst/>
      </c:spPr>
    </c:plotArea>
    <c:plotVisOnly val="1"/>
    <c:dispBlanksAs val="zero"/>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市场占比</c:v>
                </c:pt>
              </c:strCache>
            </c:strRef>
          </c:tx>
          <c:dPt>
            <c:idx val="0"/>
            <c:bubble3D val="0"/>
            <c:spPr>
              <a:solidFill>
                <a:srgbClr val="282828"/>
              </a:solidFill>
              <a:ln w="19050">
                <a:solidFill>
                  <a:schemeClr val="lt1"/>
                </a:solidFill>
              </a:ln>
              <a:effectLst/>
            </c:spPr>
            <c:extLst>
              <c:ext xmlns:c16="http://schemas.microsoft.com/office/drawing/2014/chart" uri="{C3380CC4-5D6E-409C-BE32-E72D297353CC}">
                <c16:uniqueId val="{00000001-668F-4855-8A91-DA0C608C684E}"/>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3-668F-4855-8A91-DA0C608C684E}"/>
              </c:ext>
            </c:extLst>
          </c:dPt>
          <c:cat>
            <c:strRef>
              <c:f>Sheet1!$A$2:$A$3</c:f>
              <c:strCache>
                <c:ptCount val="2"/>
                <c:pt idx="0">
                  <c:v>类别1 </c:v>
                </c:pt>
                <c:pt idx="1">
                  <c:v>类别2</c:v>
                </c:pt>
              </c:strCache>
            </c:strRef>
          </c:cat>
          <c:val>
            <c:numRef>
              <c:f>Sheet1!$B$2:$B$3</c:f>
              <c:numCache>
                <c:formatCode>0%</c:formatCode>
                <c:ptCount val="2"/>
                <c:pt idx="0">
                  <c:v>0.54</c:v>
                </c:pt>
                <c:pt idx="1">
                  <c:v>0.46</c:v>
                </c:pt>
              </c:numCache>
            </c:numRef>
          </c:val>
          <c:extLst>
            <c:ext xmlns:c16="http://schemas.microsoft.com/office/drawing/2014/chart" uri="{C3380CC4-5D6E-409C-BE32-E72D297353CC}">
              <c16:uniqueId val="{00000004-668F-4855-8A91-DA0C608C684E}"/>
            </c:ext>
          </c:extLst>
        </c:ser>
        <c:dLbls>
          <c:showLegendKey val="0"/>
          <c:showVal val="0"/>
          <c:showCatName val="0"/>
          <c:showSerName val="0"/>
          <c:showPercent val="0"/>
          <c:showBubbleSize val="0"/>
          <c:showLeaderLines val="1"/>
        </c:dLbls>
        <c:firstSliceAng val="0"/>
        <c:holeSize val="88"/>
      </c:doughnutChart>
      <c:spPr>
        <a:noFill/>
        <a:ln>
          <a:noFill/>
        </a:ln>
        <a:effectLst/>
      </c:spPr>
    </c:plotArea>
    <c:plotVisOnly val="1"/>
    <c:dispBlanksAs val="zero"/>
    <c:showDLblsOverMax val="0"/>
  </c:chart>
  <c:spPr>
    <a:noFill/>
    <a:ln>
      <a:noFill/>
    </a:ln>
    <a:effectLst/>
  </c:spPr>
  <c:txPr>
    <a:bodyPr/>
    <a:lstStyle/>
    <a:p>
      <a:pPr>
        <a:defRPr lang="zh-CN"/>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市场占比</c:v>
                </c:pt>
              </c:strCache>
            </c:strRef>
          </c:tx>
          <c:dPt>
            <c:idx val="0"/>
            <c:bubble3D val="0"/>
            <c:spPr>
              <a:solidFill>
                <a:srgbClr val="282828"/>
              </a:solidFill>
              <a:ln w="19050">
                <a:solidFill>
                  <a:schemeClr val="lt1"/>
                </a:solidFill>
              </a:ln>
              <a:effectLst/>
            </c:spPr>
            <c:extLst>
              <c:ext xmlns:c16="http://schemas.microsoft.com/office/drawing/2014/chart" uri="{C3380CC4-5D6E-409C-BE32-E72D297353CC}">
                <c16:uniqueId val="{00000001-2342-4E9B-A496-4FA0AF55A6C6}"/>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3-2342-4E9B-A496-4FA0AF55A6C6}"/>
              </c:ext>
            </c:extLst>
          </c:dPt>
          <c:cat>
            <c:strRef>
              <c:f>Sheet1!$A$2:$A$3</c:f>
              <c:strCache>
                <c:ptCount val="2"/>
                <c:pt idx="0">
                  <c:v>类别1 </c:v>
                </c:pt>
                <c:pt idx="1">
                  <c:v>类别2</c:v>
                </c:pt>
              </c:strCache>
            </c:strRef>
          </c:cat>
          <c:val>
            <c:numRef>
              <c:f>Sheet1!$B$2:$B$3</c:f>
              <c:numCache>
                <c:formatCode>0%</c:formatCode>
                <c:ptCount val="2"/>
                <c:pt idx="0">
                  <c:v>0.87</c:v>
                </c:pt>
                <c:pt idx="1">
                  <c:v>0.13</c:v>
                </c:pt>
              </c:numCache>
            </c:numRef>
          </c:val>
          <c:extLst>
            <c:ext xmlns:c16="http://schemas.microsoft.com/office/drawing/2014/chart" uri="{C3380CC4-5D6E-409C-BE32-E72D297353CC}">
              <c16:uniqueId val="{00000004-2342-4E9B-A496-4FA0AF55A6C6}"/>
            </c:ext>
          </c:extLst>
        </c:ser>
        <c:dLbls>
          <c:showLegendKey val="0"/>
          <c:showVal val="0"/>
          <c:showCatName val="0"/>
          <c:showSerName val="0"/>
          <c:showPercent val="0"/>
          <c:showBubbleSize val="0"/>
          <c:showLeaderLines val="1"/>
        </c:dLbls>
        <c:firstSliceAng val="0"/>
        <c:holeSize val="88"/>
      </c:doughnutChart>
      <c:spPr>
        <a:noFill/>
        <a:ln>
          <a:noFill/>
        </a:ln>
        <a:effectLst/>
      </c:spPr>
    </c:plotArea>
    <c:plotVisOnly val="1"/>
    <c:dispBlanksAs val="zero"/>
    <c:showDLblsOverMax val="0"/>
  </c:chart>
  <c:spPr>
    <a:noFill/>
    <a:ln>
      <a:noFill/>
    </a:ln>
    <a:effectLst/>
  </c:spPr>
  <c:txPr>
    <a:bodyPr/>
    <a:lstStyle/>
    <a:p>
      <a:pPr>
        <a:defRPr lang="zh-CN"/>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市场占比</c:v>
                </c:pt>
              </c:strCache>
            </c:strRef>
          </c:tx>
          <c:dPt>
            <c:idx val="0"/>
            <c:bubble3D val="0"/>
            <c:spPr>
              <a:solidFill>
                <a:srgbClr val="282828"/>
              </a:solidFill>
              <a:ln w="19050">
                <a:solidFill>
                  <a:schemeClr val="lt1"/>
                </a:solidFill>
              </a:ln>
              <a:effectLst/>
            </c:spPr>
            <c:extLst>
              <c:ext xmlns:c16="http://schemas.microsoft.com/office/drawing/2014/chart" uri="{C3380CC4-5D6E-409C-BE32-E72D297353CC}">
                <c16:uniqueId val="{00000001-3994-407A-8A72-8B9780877E16}"/>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3-3994-407A-8A72-8B9780877E16}"/>
              </c:ext>
            </c:extLst>
          </c:dPt>
          <c:cat>
            <c:strRef>
              <c:f>Sheet1!$A$2:$A$3</c:f>
              <c:strCache>
                <c:ptCount val="2"/>
                <c:pt idx="0">
                  <c:v>类别1 </c:v>
                </c:pt>
                <c:pt idx="1">
                  <c:v>类别2</c:v>
                </c:pt>
              </c:strCache>
            </c:strRef>
          </c:cat>
          <c:val>
            <c:numRef>
              <c:f>Sheet1!$B$2:$B$3</c:f>
              <c:numCache>
                <c:formatCode>0%</c:formatCode>
                <c:ptCount val="2"/>
                <c:pt idx="0">
                  <c:v>0.32</c:v>
                </c:pt>
                <c:pt idx="1">
                  <c:v>0.68</c:v>
                </c:pt>
              </c:numCache>
            </c:numRef>
          </c:val>
          <c:extLst>
            <c:ext xmlns:c16="http://schemas.microsoft.com/office/drawing/2014/chart" uri="{C3380CC4-5D6E-409C-BE32-E72D297353CC}">
              <c16:uniqueId val="{00000004-3994-407A-8A72-8B9780877E16}"/>
            </c:ext>
          </c:extLst>
        </c:ser>
        <c:dLbls>
          <c:showLegendKey val="0"/>
          <c:showVal val="0"/>
          <c:showCatName val="0"/>
          <c:showSerName val="0"/>
          <c:showPercent val="0"/>
          <c:showBubbleSize val="0"/>
          <c:showLeaderLines val="1"/>
        </c:dLbls>
        <c:firstSliceAng val="0"/>
        <c:holeSize val="88"/>
      </c:doughnutChart>
      <c:spPr>
        <a:noFill/>
        <a:ln>
          <a:noFill/>
        </a:ln>
        <a:effectLst/>
      </c:spPr>
    </c:plotArea>
    <c:plotVisOnly val="1"/>
    <c:dispBlanksAs val="zero"/>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470E94F7-8F76-45AD-BADF-8168E6E45DA4}" type="doc">
      <dgm:prSet loTypeId="urn:microsoft.com/office/officeart/2009/layout/CircleArrowProcess#2" loCatId="cycle" qsTypeId="urn:microsoft.com/office/officeart/2005/8/quickstyle/simple1#2" qsCatId="simple" csTypeId="urn:microsoft.com/office/officeart/2005/8/colors/accent1_2#2" csCatId="accent1" phldr="1"/>
      <dgm:spPr/>
      <dgm:t>
        <a:bodyPr/>
        <a:lstStyle/>
        <a:p>
          <a:endParaRPr lang="zh-CN" altLang="en-US"/>
        </a:p>
      </dgm:t>
    </dgm:pt>
    <dgm:pt modelId="{6023D91B-3405-4F87-A1BA-4C7BC9F92001}">
      <dgm:prSet phldrT="[文本]" custT="1"/>
      <dgm:spPr/>
      <dgm:t>
        <a:bodyPr/>
        <a:lstStyle/>
        <a:p>
          <a:r>
            <a:rPr lang="en-US" altLang="zh-CN" sz="2000" b="1" dirty="0">
              <a:solidFill>
                <a:srgbClr val="2A2A2A"/>
              </a:solidFill>
            </a:rPr>
            <a:t>TITLE</a:t>
          </a:r>
          <a:endParaRPr lang="zh-CN" altLang="en-US" sz="2000" b="1" dirty="0">
            <a:solidFill>
              <a:srgbClr val="2A2A2A"/>
            </a:solidFill>
          </a:endParaRPr>
        </a:p>
      </dgm:t>
    </dgm:pt>
    <dgm:pt modelId="{BB54C2C4-60D6-4532-A584-F73038A57F52}" type="parTrans" cxnId="{B49528AD-0389-405D-9847-B14D16465F31}">
      <dgm:prSet/>
      <dgm:spPr/>
      <dgm:t>
        <a:bodyPr/>
        <a:lstStyle/>
        <a:p>
          <a:endParaRPr lang="zh-CN" altLang="en-US" sz="2000"/>
        </a:p>
      </dgm:t>
    </dgm:pt>
    <dgm:pt modelId="{A5727343-79DD-4F1E-9474-3F8A92A820C1}" type="sibTrans" cxnId="{B49528AD-0389-405D-9847-B14D16465F31}">
      <dgm:prSet/>
      <dgm:spPr/>
      <dgm:t>
        <a:bodyPr/>
        <a:lstStyle/>
        <a:p>
          <a:endParaRPr lang="zh-CN" altLang="en-US" sz="2000"/>
        </a:p>
      </dgm:t>
    </dgm:pt>
    <dgm:pt modelId="{DFBF3E8B-FE55-4872-8E55-D1A022369590}">
      <dgm:prSet phldrT="[文本]" custT="1"/>
      <dgm:spPr/>
      <dgm:t>
        <a:bodyPr/>
        <a:lstStyle/>
        <a:p>
          <a:r>
            <a:rPr lang="en-US" altLang="zh-CN" sz="2000" b="1" dirty="0">
              <a:solidFill>
                <a:srgbClr val="2A2A2A"/>
              </a:solidFill>
            </a:rPr>
            <a:t>TITLE</a:t>
          </a:r>
          <a:endParaRPr lang="zh-CN" altLang="en-US" sz="2000" dirty="0">
            <a:solidFill>
              <a:srgbClr val="2A2A2A"/>
            </a:solidFill>
          </a:endParaRPr>
        </a:p>
      </dgm:t>
    </dgm:pt>
    <dgm:pt modelId="{7BB86645-ACDC-4933-A483-795CB8BBB108}" type="parTrans" cxnId="{271F27AF-4BE2-4B1A-AC45-DFCAEE8474D1}">
      <dgm:prSet/>
      <dgm:spPr/>
      <dgm:t>
        <a:bodyPr/>
        <a:lstStyle/>
        <a:p>
          <a:endParaRPr lang="zh-CN" altLang="en-US" sz="2000"/>
        </a:p>
      </dgm:t>
    </dgm:pt>
    <dgm:pt modelId="{76046399-3482-4F8D-A1D9-F474E847A2FB}" type="sibTrans" cxnId="{271F27AF-4BE2-4B1A-AC45-DFCAEE8474D1}">
      <dgm:prSet/>
      <dgm:spPr/>
      <dgm:t>
        <a:bodyPr/>
        <a:lstStyle/>
        <a:p>
          <a:endParaRPr lang="zh-CN" altLang="en-US" sz="2000"/>
        </a:p>
      </dgm:t>
    </dgm:pt>
    <dgm:pt modelId="{8070460F-CD86-4A47-9664-D5543F11B491}">
      <dgm:prSet phldrT="[文本]" custT="1"/>
      <dgm:spPr/>
      <dgm:t>
        <a:bodyPr/>
        <a:lstStyle/>
        <a:p>
          <a:r>
            <a:rPr lang="en-US" altLang="zh-CN" sz="2000" b="1" dirty="0">
              <a:solidFill>
                <a:srgbClr val="2A2A2A"/>
              </a:solidFill>
            </a:rPr>
            <a:t>TITLE</a:t>
          </a:r>
          <a:endParaRPr lang="zh-CN" altLang="en-US" sz="2000" dirty="0">
            <a:solidFill>
              <a:srgbClr val="2A2A2A"/>
            </a:solidFill>
          </a:endParaRPr>
        </a:p>
      </dgm:t>
    </dgm:pt>
    <dgm:pt modelId="{732221BC-97B9-4A50-A4DC-7180158C3005}" type="parTrans" cxnId="{652C1E3B-7DF1-40B0-B912-35053ECBA991}">
      <dgm:prSet/>
      <dgm:spPr/>
      <dgm:t>
        <a:bodyPr/>
        <a:lstStyle/>
        <a:p>
          <a:endParaRPr lang="zh-CN" altLang="en-US" sz="2000"/>
        </a:p>
      </dgm:t>
    </dgm:pt>
    <dgm:pt modelId="{E9EB2BCB-F47D-432C-A5E3-60A62174D047}" type="sibTrans" cxnId="{652C1E3B-7DF1-40B0-B912-35053ECBA991}">
      <dgm:prSet/>
      <dgm:spPr/>
      <dgm:t>
        <a:bodyPr/>
        <a:lstStyle/>
        <a:p>
          <a:endParaRPr lang="zh-CN" altLang="en-US" sz="2000"/>
        </a:p>
      </dgm:t>
    </dgm:pt>
    <dgm:pt modelId="{89609AB6-0A51-4918-983D-5B8999D24664}" type="pres">
      <dgm:prSet presAssocID="{470E94F7-8F76-45AD-BADF-8168E6E45DA4}" presName="Name0" presStyleCnt="0">
        <dgm:presLayoutVars>
          <dgm:chMax val="7"/>
          <dgm:chPref val="7"/>
          <dgm:dir/>
          <dgm:animLvl val="lvl"/>
        </dgm:presLayoutVars>
      </dgm:prSet>
      <dgm:spPr/>
    </dgm:pt>
    <dgm:pt modelId="{21E1DC4A-E902-401F-8ED2-4D57A8C538B9}" type="pres">
      <dgm:prSet presAssocID="{6023D91B-3405-4F87-A1BA-4C7BC9F92001}" presName="Accent1" presStyleCnt="0"/>
      <dgm:spPr/>
    </dgm:pt>
    <dgm:pt modelId="{B211517F-F7F0-4A7A-B6CF-5ABCA59AC9F8}" type="pres">
      <dgm:prSet presAssocID="{6023D91B-3405-4F87-A1BA-4C7BC9F92001}" presName="Accent" presStyleLbl="node1" presStyleIdx="0" presStyleCnt="3"/>
      <dgm:spPr>
        <a:solidFill>
          <a:srgbClr val="2A2A2A"/>
        </a:solidFill>
      </dgm:spPr>
    </dgm:pt>
    <dgm:pt modelId="{C9789C5E-E474-45BD-A638-F8E3329BC87E}" type="pres">
      <dgm:prSet presAssocID="{6023D91B-3405-4F87-A1BA-4C7BC9F92001}" presName="Parent1" presStyleLbl="revTx" presStyleIdx="0" presStyleCnt="3">
        <dgm:presLayoutVars>
          <dgm:chMax val="1"/>
          <dgm:chPref val="1"/>
          <dgm:bulletEnabled val="1"/>
        </dgm:presLayoutVars>
      </dgm:prSet>
      <dgm:spPr/>
    </dgm:pt>
    <dgm:pt modelId="{CE5AF907-7E30-45ED-AC60-B4F5B2C745F4}" type="pres">
      <dgm:prSet presAssocID="{DFBF3E8B-FE55-4872-8E55-D1A022369590}" presName="Accent2" presStyleCnt="0"/>
      <dgm:spPr/>
    </dgm:pt>
    <dgm:pt modelId="{81CC1E92-A646-4FD3-9EA3-BD22D130182F}" type="pres">
      <dgm:prSet presAssocID="{DFBF3E8B-FE55-4872-8E55-D1A022369590}" presName="Accent" presStyleLbl="node1" presStyleIdx="1" presStyleCnt="3"/>
      <dgm:spPr>
        <a:solidFill>
          <a:schemeClr val="bg1">
            <a:lumMod val="50000"/>
          </a:schemeClr>
        </a:solidFill>
      </dgm:spPr>
    </dgm:pt>
    <dgm:pt modelId="{B5558B2F-3323-4D3B-88E6-849B9009CDDB}" type="pres">
      <dgm:prSet presAssocID="{DFBF3E8B-FE55-4872-8E55-D1A022369590}" presName="Parent2" presStyleLbl="revTx" presStyleIdx="1" presStyleCnt="3">
        <dgm:presLayoutVars>
          <dgm:chMax val="1"/>
          <dgm:chPref val="1"/>
          <dgm:bulletEnabled val="1"/>
        </dgm:presLayoutVars>
      </dgm:prSet>
      <dgm:spPr/>
    </dgm:pt>
    <dgm:pt modelId="{4FC1F439-80E6-4723-8C01-0E3115303B6B}" type="pres">
      <dgm:prSet presAssocID="{8070460F-CD86-4A47-9664-D5543F11B491}" presName="Accent3" presStyleCnt="0"/>
      <dgm:spPr/>
    </dgm:pt>
    <dgm:pt modelId="{26B2FC09-E8FE-4F60-A886-8159F9EDF77E}" type="pres">
      <dgm:prSet presAssocID="{8070460F-CD86-4A47-9664-D5543F11B491}" presName="Accent" presStyleLbl="node1" presStyleIdx="2" presStyleCnt="3"/>
      <dgm:spPr>
        <a:solidFill>
          <a:srgbClr val="2A2A2A"/>
        </a:solidFill>
      </dgm:spPr>
    </dgm:pt>
    <dgm:pt modelId="{6A6B83AD-40B3-4C05-82F5-CF10DF2005A8}" type="pres">
      <dgm:prSet presAssocID="{8070460F-CD86-4A47-9664-D5543F11B491}" presName="Parent3" presStyleLbl="revTx" presStyleIdx="2" presStyleCnt="3">
        <dgm:presLayoutVars>
          <dgm:chMax val="1"/>
          <dgm:chPref val="1"/>
          <dgm:bulletEnabled val="1"/>
        </dgm:presLayoutVars>
      </dgm:prSet>
      <dgm:spPr/>
    </dgm:pt>
  </dgm:ptLst>
  <dgm:cxnLst>
    <dgm:cxn modelId="{51D9CD24-EBAA-3743-8580-6442A4FADE69}" type="presOf" srcId="{DFBF3E8B-FE55-4872-8E55-D1A022369590}" destId="{B5558B2F-3323-4D3B-88E6-849B9009CDDB}" srcOrd="0" destOrd="0" presId="urn:microsoft.com/office/officeart/2009/layout/CircleArrowProcess#2"/>
    <dgm:cxn modelId="{652C1E3B-7DF1-40B0-B912-35053ECBA991}" srcId="{470E94F7-8F76-45AD-BADF-8168E6E45DA4}" destId="{8070460F-CD86-4A47-9664-D5543F11B491}" srcOrd="2" destOrd="0" parTransId="{732221BC-97B9-4A50-A4DC-7180158C3005}" sibTransId="{E9EB2BCB-F47D-432C-A5E3-60A62174D047}"/>
    <dgm:cxn modelId="{9ADAB77D-70E2-3F4C-B688-5A460B1DCC15}" type="presOf" srcId="{6023D91B-3405-4F87-A1BA-4C7BC9F92001}" destId="{C9789C5E-E474-45BD-A638-F8E3329BC87E}" srcOrd="0" destOrd="0" presId="urn:microsoft.com/office/officeart/2009/layout/CircleArrowProcess#2"/>
    <dgm:cxn modelId="{0F4D519A-421F-2647-8338-0915186EA37F}" type="presOf" srcId="{8070460F-CD86-4A47-9664-D5543F11B491}" destId="{6A6B83AD-40B3-4C05-82F5-CF10DF2005A8}" srcOrd="0" destOrd="0" presId="urn:microsoft.com/office/officeart/2009/layout/CircleArrowProcess#2"/>
    <dgm:cxn modelId="{B49528AD-0389-405D-9847-B14D16465F31}" srcId="{470E94F7-8F76-45AD-BADF-8168E6E45DA4}" destId="{6023D91B-3405-4F87-A1BA-4C7BC9F92001}" srcOrd="0" destOrd="0" parTransId="{BB54C2C4-60D6-4532-A584-F73038A57F52}" sibTransId="{A5727343-79DD-4F1E-9474-3F8A92A820C1}"/>
    <dgm:cxn modelId="{271F27AF-4BE2-4B1A-AC45-DFCAEE8474D1}" srcId="{470E94F7-8F76-45AD-BADF-8168E6E45DA4}" destId="{DFBF3E8B-FE55-4872-8E55-D1A022369590}" srcOrd="1" destOrd="0" parTransId="{7BB86645-ACDC-4933-A483-795CB8BBB108}" sibTransId="{76046399-3482-4F8D-A1D9-F474E847A2FB}"/>
    <dgm:cxn modelId="{EC8E09B3-73FA-D046-A802-AC9730176C4B}" type="presOf" srcId="{470E94F7-8F76-45AD-BADF-8168E6E45DA4}" destId="{89609AB6-0A51-4918-983D-5B8999D24664}" srcOrd="0" destOrd="0" presId="urn:microsoft.com/office/officeart/2009/layout/CircleArrowProcess#2"/>
    <dgm:cxn modelId="{7C5588C3-AA68-2C43-9753-2FD70A18C373}" type="presParOf" srcId="{89609AB6-0A51-4918-983D-5B8999D24664}" destId="{21E1DC4A-E902-401F-8ED2-4D57A8C538B9}" srcOrd="0" destOrd="0" presId="urn:microsoft.com/office/officeart/2009/layout/CircleArrowProcess#2"/>
    <dgm:cxn modelId="{C440E49C-C65C-D848-A17C-A52F34A3D280}" type="presParOf" srcId="{21E1DC4A-E902-401F-8ED2-4D57A8C538B9}" destId="{B211517F-F7F0-4A7A-B6CF-5ABCA59AC9F8}" srcOrd="0" destOrd="0" presId="urn:microsoft.com/office/officeart/2009/layout/CircleArrowProcess#2"/>
    <dgm:cxn modelId="{0C14E1CB-EC40-394B-A742-7F0C085FC4D7}" type="presParOf" srcId="{89609AB6-0A51-4918-983D-5B8999D24664}" destId="{C9789C5E-E474-45BD-A638-F8E3329BC87E}" srcOrd="1" destOrd="0" presId="urn:microsoft.com/office/officeart/2009/layout/CircleArrowProcess#2"/>
    <dgm:cxn modelId="{F447DCE4-C2FF-9848-9F26-B83B96C7E6F1}" type="presParOf" srcId="{89609AB6-0A51-4918-983D-5B8999D24664}" destId="{CE5AF907-7E30-45ED-AC60-B4F5B2C745F4}" srcOrd="2" destOrd="0" presId="urn:microsoft.com/office/officeart/2009/layout/CircleArrowProcess#2"/>
    <dgm:cxn modelId="{45FA5135-F198-814B-816F-4548F9FF414E}" type="presParOf" srcId="{CE5AF907-7E30-45ED-AC60-B4F5B2C745F4}" destId="{81CC1E92-A646-4FD3-9EA3-BD22D130182F}" srcOrd="0" destOrd="0" presId="urn:microsoft.com/office/officeart/2009/layout/CircleArrowProcess#2"/>
    <dgm:cxn modelId="{676ED760-812F-714C-9EE1-47DEA3F948D9}" type="presParOf" srcId="{89609AB6-0A51-4918-983D-5B8999D24664}" destId="{B5558B2F-3323-4D3B-88E6-849B9009CDDB}" srcOrd="3" destOrd="0" presId="urn:microsoft.com/office/officeart/2009/layout/CircleArrowProcess#2"/>
    <dgm:cxn modelId="{2BF33C12-947E-3B45-BF9A-3C91E7840188}" type="presParOf" srcId="{89609AB6-0A51-4918-983D-5B8999D24664}" destId="{4FC1F439-80E6-4723-8C01-0E3115303B6B}" srcOrd="4" destOrd="0" presId="urn:microsoft.com/office/officeart/2009/layout/CircleArrowProcess#2"/>
    <dgm:cxn modelId="{5E76C84A-2D0B-8E49-B690-E91E7FC687AE}" type="presParOf" srcId="{4FC1F439-80E6-4723-8C01-0E3115303B6B}" destId="{26B2FC09-E8FE-4F60-A886-8159F9EDF77E}" srcOrd="0" destOrd="0" presId="urn:microsoft.com/office/officeart/2009/layout/CircleArrowProcess#2"/>
    <dgm:cxn modelId="{880EEE5C-03A9-1C4D-BBF9-D87CDFCF13FF}" type="presParOf" srcId="{89609AB6-0A51-4918-983D-5B8999D24664}" destId="{6A6B83AD-40B3-4C05-82F5-CF10DF2005A8}" srcOrd="5" destOrd="0" presId="urn:microsoft.com/office/officeart/2009/layout/CircleArrow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11517F-F7F0-4A7A-B6CF-5ABCA59AC9F8}">
      <dsp:nvSpPr>
        <dsp:cNvPr id="0" name=""/>
        <dsp:cNvSpPr/>
      </dsp:nvSpPr>
      <dsp:spPr>
        <a:xfrm>
          <a:off x="2588873" y="0"/>
          <a:ext cx="2162681" cy="2163010"/>
        </a:xfrm>
        <a:prstGeom prst="circularArrow">
          <a:avLst>
            <a:gd name="adj1" fmla="val 10980"/>
            <a:gd name="adj2" fmla="val 1142322"/>
            <a:gd name="adj3" fmla="val 4500000"/>
            <a:gd name="adj4" fmla="val 10800000"/>
            <a:gd name="adj5" fmla="val 12500"/>
          </a:avLst>
        </a:prstGeom>
        <a:solidFill>
          <a:srgbClr val="2A2A2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9789C5E-E474-45BD-A638-F8E3329BC87E}">
      <dsp:nvSpPr>
        <dsp:cNvPr id="0" name=""/>
        <dsp:cNvSpPr/>
      </dsp:nvSpPr>
      <dsp:spPr>
        <a:xfrm>
          <a:off x="3066897" y="780912"/>
          <a:ext cx="1201760" cy="6007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altLang="zh-CN" sz="2000" b="1" kern="1200" dirty="0">
              <a:solidFill>
                <a:srgbClr val="2A2A2A"/>
              </a:solidFill>
            </a:rPr>
            <a:t>TITLE</a:t>
          </a:r>
          <a:endParaRPr lang="zh-CN" altLang="en-US" sz="2000" b="1" kern="1200" dirty="0">
            <a:solidFill>
              <a:srgbClr val="2A2A2A"/>
            </a:solidFill>
          </a:endParaRPr>
        </a:p>
      </dsp:txBody>
      <dsp:txXfrm>
        <a:off x="3066897" y="780912"/>
        <a:ext cx="1201760" cy="600736"/>
      </dsp:txXfrm>
    </dsp:sp>
    <dsp:sp modelId="{81CC1E92-A646-4FD3-9EA3-BD22D130182F}">
      <dsp:nvSpPr>
        <dsp:cNvPr id="0" name=""/>
        <dsp:cNvSpPr/>
      </dsp:nvSpPr>
      <dsp:spPr>
        <a:xfrm>
          <a:off x="1988196" y="1242809"/>
          <a:ext cx="2162681" cy="2163010"/>
        </a:xfrm>
        <a:prstGeom prst="leftCircularArrow">
          <a:avLst>
            <a:gd name="adj1" fmla="val 10980"/>
            <a:gd name="adj2" fmla="val 1142322"/>
            <a:gd name="adj3" fmla="val 6300000"/>
            <a:gd name="adj4" fmla="val 18900000"/>
            <a:gd name="adj5" fmla="val 12500"/>
          </a:avLst>
        </a:prstGeom>
        <a:solidFill>
          <a:schemeClr val="bg1">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5558B2F-3323-4D3B-88E6-849B9009CDDB}">
      <dsp:nvSpPr>
        <dsp:cNvPr id="0" name=""/>
        <dsp:cNvSpPr/>
      </dsp:nvSpPr>
      <dsp:spPr>
        <a:xfrm>
          <a:off x="2468656" y="2030911"/>
          <a:ext cx="1201760" cy="6007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altLang="zh-CN" sz="2000" b="1" kern="1200" dirty="0">
              <a:solidFill>
                <a:srgbClr val="2A2A2A"/>
              </a:solidFill>
            </a:rPr>
            <a:t>TITLE</a:t>
          </a:r>
          <a:endParaRPr lang="zh-CN" altLang="en-US" sz="2000" kern="1200" dirty="0">
            <a:solidFill>
              <a:srgbClr val="2A2A2A"/>
            </a:solidFill>
          </a:endParaRPr>
        </a:p>
      </dsp:txBody>
      <dsp:txXfrm>
        <a:off x="2468656" y="2030911"/>
        <a:ext cx="1201760" cy="600736"/>
      </dsp:txXfrm>
    </dsp:sp>
    <dsp:sp modelId="{26B2FC09-E8FE-4F60-A886-8159F9EDF77E}">
      <dsp:nvSpPr>
        <dsp:cNvPr id="0" name=""/>
        <dsp:cNvSpPr/>
      </dsp:nvSpPr>
      <dsp:spPr>
        <a:xfrm>
          <a:off x="2742799" y="2634343"/>
          <a:ext cx="1858078" cy="1858823"/>
        </a:xfrm>
        <a:prstGeom prst="blockArc">
          <a:avLst>
            <a:gd name="adj1" fmla="val 13500000"/>
            <a:gd name="adj2" fmla="val 10800000"/>
            <a:gd name="adj3" fmla="val 12740"/>
          </a:avLst>
        </a:prstGeom>
        <a:solidFill>
          <a:srgbClr val="2A2A2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A6B83AD-40B3-4C05-82F5-CF10DF2005A8}">
      <dsp:nvSpPr>
        <dsp:cNvPr id="0" name=""/>
        <dsp:cNvSpPr/>
      </dsp:nvSpPr>
      <dsp:spPr>
        <a:xfrm>
          <a:off x="3069739" y="3282707"/>
          <a:ext cx="1201760" cy="6007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altLang="zh-CN" sz="2000" b="1" kern="1200" dirty="0">
              <a:solidFill>
                <a:srgbClr val="2A2A2A"/>
              </a:solidFill>
            </a:rPr>
            <a:t>TITLE</a:t>
          </a:r>
          <a:endParaRPr lang="zh-CN" altLang="en-US" sz="2000" kern="1200" dirty="0">
            <a:solidFill>
              <a:srgbClr val="2A2A2A"/>
            </a:solidFill>
          </a:endParaRPr>
        </a:p>
      </dsp:txBody>
      <dsp:txXfrm>
        <a:off x="3069739" y="3282707"/>
        <a:ext cx="1201760" cy="600736"/>
      </dsp:txXfrm>
    </dsp:sp>
  </dsp:spTree>
</dsp:drawing>
</file>

<file path=ppt/diagrams/layout1.xml><?xml version="1.0" encoding="utf-8"?>
<dgm:layoutDef xmlns:dgm="http://schemas.openxmlformats.org/drawingml/2006/diagram" xmlns:a="http://schemas.openxmlformats.org/drawingml/2006/main" uniqueId="urn:microsoft.com/office/officeart/2009/layout/CircleArrowProcess#2">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9A5F9AD8-11A7-4607-B8F0-FA38C609A085}" type="datetimeFigureOut">
              <a:rPr lang="zh-CN" altLang="en-US" smtClean="0"/>
              <a:t>2019/5/3</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28718C37-E276-46AE-9161-F0C875B81DBA}" type="slidenum">
              <a:rPr lang="zh-CN" altLang="en-US" smtClean="0"/>
              <a:t>‹#›</a:t>
            </a:fld>
            <a:endParaRPr lang="zh-CN" altLang="en-US"/>
          </a:p>
        </p:txBody>
      </p:sp>
    </p:spTree>
    <p:extLst>
      <p:ext uri="{BB962C8B-B14F-4D97-AF65-F5344CB8AC3E}">
        <p14:creationId xmlns:p14="http://schemas.microsoft.com/office/powerpoint/2010/main" val="36048335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718C37-E276-46AE-9161-F0C875B81DBA}" type="slidenum">
              <a:rPr lang="zh-CN" altLang="en-US" smtClean="0"/>
              <a:t>1</a:t>
            </a:fld>
            <a:endParaRPr lang="zh-CN" altLang="en-US"/>
          </a:p>
        </p:txBody>
      </p:sp>
    </p:spTree>
    <p:extLst>
      <p:ext uri="{BB962C8B-B14F-4D97-AF65-F5344CB8AC3E}">
        <p14:creationId xmlns:p14="http://schemas.microsoft.com/office/powerpoint/2010/main" val="17294022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718C37-E276-46AE-9161-F0C875B81DBA}" type="slidenum">
              <a:rPr lang="zh-CN" altLang="en-US" smtClean="0"/>
              <a:t>10</a:t>
            </a:fld>
            <a:endParaRPr lang="zh-CN" altLang="en-US"/>
          </a:p>
        </p:txBody>
      </p:sp>
    </p:spTree>
    <p:extLst>
      <p:ext uri="{BB962C8B-B14F-4D97-AF65-F5344CB8AC3E}">
        <p14:creationId xmlns:p14="http://schemas.microsoft.com/office/powerpoint/2010/main" val="29095594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718C37-E276-46AE-9161-F0C875B81DBA}" type="slidenum">
              <a:rPr lang="zh-CN" altLang="en-US" smtClean="0"/>
              <a:t>11</a:t>
            </a:fld>
            <a:endParaRPr lang="zh-CN" altLang="en-US"/>
          </a:p>
        </p:txBody>
      </p:sp>
    </p:spTree>
    <p:extLst>
      <p:ext uri="{BB962C8B-B14F-4D97-AF65-F5344CB8AC3E}">
        <p14:creationId xmlns:p14="http://schemas.microsoft.com/office/powerpoint/2010/main" val="10546351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718C37-E276-46AE-9161-F0C875B81DBA}" type="slidenum">
              <a:rPr lang="zh-CN" altLang="en-US" smtClean="0"/>
              <a:t>12</a:t>
            </a:fld>
            <a:endParaRPr lang="zh-CN" altLang="en-US"/>
          </a:p>
        </p:txBody>
      </p:sp>
    </p:spTree>
    <p:extLst>
      <p:ext uri="{BB962C8B-B14F-4D97-AF65-F5344CB8AC3E}">
        <p14:creationId xmlns:p14="http://schemas.microsoft.com/office/powerpoint/2010/main" val="494957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718C37-E276-46AE-9161-F0C875B81DBA}" type="slidenum">
              <a:rPr lang="zh-CN" altLang="en-US" smtClean="0"/>
              <a:t>13</a:t>
            </a:fld>
            <a:endParaRPr lang="zh-CN" altLang="en-US"/>
          </a:p>
        </p:txBody>
      </p:sp>
    </p:spTree>
    <p:extLst>
      <p:ext uri="{BB962C8B-B14F-4D97-AF65-F5344CB8AC3E}">
        <p14:creationId xmlns:p14="http://schemas.microsoft.com/office/powerpoint/2010/main" val="22227496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718C37-E276-46AE-9161-F0C875B81DBA}" type="slidenum">
              <a:rPr lang="zh-CN" altLang="en-US" smtClean="0"/>
              <a:t>14</a:t>
            </a:fld>
            <a:endParaRPr lang="zh-CN" altLang="en-US"/>
          </a:p>
        </p:txBody>
      </p:sp>
    </p:spTree>
    <p:extLst>
      <p:ext uri="{BB962C8B-B14F-4D97-AF65-F5344CB8AC3E}">
        <p14:creationId xmlns:p14="http://schemas.microsoft.com/office/powerpoint/2010/main" val="15311060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718C37-E276-46AE-9161-F0C875B81DBA}" type="slidenum">
              <a:rPr lang="zh-CN" altLang="en-US" smtClean="0"/>
              <a:t>15</a:t>
            </a:fld>
            <a:endParaRPr lang="zh-CN" altLang="en-US"/>
          </a:p>
        </p:txBody>
      </p:sp>
    </p:spTree>
    <p:extLst>
      <p:ext uri="{BB962C8B-B14F-4D97-AF65-F5344CB8AC3E}">
        <p14:creationId xmlns:p14="http://schemas.microsoft.com/office/powerpoint/2010/main" val="3929466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718C37-E276-46AE-9161-F0C875B81DBA}" type="slidenum">
              <a:rPr lang="zh-CN" altLang="en-US" smtClean="0"/>
              <a:t>16</a:t>
            </a:fld>
            <a:endParaRPr lang="zh-CN" altLang="en-US"/>
          </a:p>
        </p:txBody>
      </p:sp>
    </p:spTree>
    <p:extLst>
      <p:ext uri="{BB962C8B-B14F-4D97-AF65-F5344CB8AC3E}">
        <p14:creationId xmlns:p14="http://schemas.microsoft.com/office/powerpoint/2010/main" val="13788199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718C37-E276-46AE-9161-F0C875B81DBA}" type="slidenum">
              <a:rPr lang="zh-CN" altLang="en-US" smtClean="0"/>
              <a:t>17</a:t>
            </a:fld>
            <a:endParaRPr lang="zh-CN" altLang="en-US"/>
          </a:p>
        </p:txBody>
      </p:sp>
    </p:spTree>
    <p:extLst>
      <p:ext uri="{BB962C8B-B14F-4D97-AF65-F5344CB8AC3E}">
        <p14:creationId xmlns:p14="http://schemas.microsoft.com/office/powerpoint/2010/main" val="36573364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718C37-E276-46AE-9161-F0C875B81DBA}" type="slidenum">
              <a:rPr lang="zh-CN" altLang="en-US" smtClean="0"/>
              <a:t>18</a:t>
            </a:fld>
            <a:endParaRPr lang="zh-CN" altLang="en-US"/>
          </a:p>
        </p:txBody>
      </p:sp>
    </p:spTree>
    <p:extLst>
      <p:ext uri="{BB962C8B-B14F-4D97-AF65-F5344CB8AC3E}">
        <p14:creationId xmlns:p14="http://schemas.microsoft.com/office/powerpoint/2010/main" val="25429009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718C37-E276-46AE-9161-F0C875B81DBA}" type="slidenum">
              <a:rPr lang="zh-CN" altLang="en-US" smtClean="0"/>
              <a:t>19</a:t>
            </a:fld>
            <a:endParaRPr lang="zh-CN" altLang="en-US"/>
          </a:p>
        </p:txBody>
      </p:sp>
    </p:spTree>
    <p:extLst>
      <p:ext uri="{BB962C8B-B14F-4D97-AF65-F5344CB8AC3E}">
        <p14:creationId xmlns:p14="http://schemas.microsoft.com/office/powerpoint/2010/main" val="29142077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718C37-E276-46AE-9161-F0C875B81DBA}" type="slidenum">
              <a:rPr lang="zh-CN" altLang="en-US" smtClean="0"/>
              <a:t>2</a:t>
            </a:fld>
            <a:endParaRPr lang="zh-CN" altLang="en-US"/>
          </a:p>
        </p:txBody>
      </p:sp>
    </p:spTree>
    <p:extLst>
      <p:ext uri="{BB962C8B-B14F-4D97-AF65-F5344CB8AC3E}">
        <p14:creationId xmlns:p14="http://schemas.microsoft.com/office/powerpoint/2010/main" val="23085156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718C37-E276-46AE-9161-F0C875B81DBA}" type="slidenum">
              <a:rPr lang="zh-CN" altLang="en-US" smtClean="0"/>
              <a:t>20</a:t>
            </a:fld>
            <a:endParaRPr lang="zh-CN" altLang="en-US"/>
          </a:p>
        </p:txBody>
      </p:sp>
    </p:spTree>
    <p:extLst>
      <p:ext uri="{BB962C8B-B14F-4D97-AF65-F5344CB8AC3E}">
        <p14:creationId xmlns:p14="http://schemas.microsoft.com/office/powerpoint/2010/main" val="28596710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718C37-E276-46AE-9161-F0C875B81DBA}" type="slidenum">
              <a:rPr lang="zh-CN" altLang="en-US" smtClean="0"/>
              <a:t>21</a:t>
            </a:fld>
            <a:endParaRPr lang="zh-CN" altLang="en-US"/>
          </a:p>
        </p:txBody>
      </p:sp>
    </p:spTree>
    <p:extLst>
      <p:ext uri="{BB962C8B-B14F-4D97-AF65-F5344CB8AC3E}">
        <p14:creationId xmlns:p14="http://schemas.microsoft.com/office/powerpoint/2010/main" val="14790546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718C37-E276-46AE-9161-F0C875B81DBA}" type="slidenum">
              <a:rPr lang="zh-CN" altLang="en-US" smtClean="0"/>
              <a:t>22</a:t>
            </a:fld>
            <a:endParaRPr lang="zh-CN" altLang="en-US"/>
          </a:p>
        </p:txBody>
      </p:sp>
    </p:spTree>
    <p:extLst>
      <p:ext uri="{BB962C8B-B14F-4D97-AF65-F5344CB8AC3E}">
        <p14:creationId xmlns:p14="http://schemas.microsoft.com/office/powerpoint/2010/main" val="23457464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718C37-E276-46AE-9161-F0C875B81DBA}" type="slidenum">
              <a:rPr lang="zh-CN" altLang="en-US" smtClean="0"/>
              <a:t>23</a:t>
            </a:fld>
            <a:endParaRPr lang="zh-CN" altLang="en-US"/>
          </a:p>
        </p:txBody>
      </p:sp>
    </p:spTree>
    <p:extLst>
      <p:ext uri="{BB962C8B-B14F-4D97-AF65-F5344CB8AC3E}">
        <p14:creationId xmlns:p14="http://schemas.microsoft.com/office/powerpoint/2010/main" val="3959982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718C37-E276-46AE-9161-F0C875B81DBA}" type="slidenum">
              <a:rPr lang="zh-CN" altLang="en-US" smtClean="0"/>
              <a:t>24</a:t>
            </a:fld>
            <a:endParaRPr lang="zh-CN" altLang="en-US"/>
          </a:p>
        </p:txBody>
      </p:sp>
    </p:spTree>
    <p:extLst>
      <p:ext uri="{BB962C8B-B14F-4D97-AF65-F5344CB8AC3E}">
        <p14:creationId xmlns:p14="http://schemas.microsoft.com/office/powerpoint/2010/main" val="27160819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718C37-E276-46AE-9161-F0C875B81DBA}" type="slidenum">
              <a:rPr lang="zh-CN" altLang="en-US" smtClean="0"/>
              <a:t>25</a:t>
            </a:fld>
            <a:endParaRPr lang="zh-CN" altLang="en-US"/>
          </a:p>
        </p:txBody>
      </p:sp>
    </p:spTree>
    <p:extLst>
      <p:ext uri="{BB962C8B-B14F-4D97-AF65-F5344CB8AC3E}">
        <p14:creationId xmlns:p14="http://schemas.microsoft.com/office/powerpoint/2010/main" val="13700830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718C37-E276-46AE-9161-F0C875B81DBA}" type="slidenum">
              <a:rPr lang="zh-CN" altLang="en-US" smtClean="0"/>
              <a:t>26</a:t>
            </a:fld>
            <a:endParaRPr lang="zh-CN" altLang="en-US"/>
          </a:p>
        </p:txBody>
      </p:sp>
    </p:spTree>
    <p:extLst>
      <p:ext uri="{BB962C8B-B14F-4D97-AF65-F5344CB8AC3E}">
        <p14:creationId xmlns:p14="http://schemas.microsoft.com/office/powerpoint/2010/main" val="15524194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718C37-E276-46AE-9161-F0C875B81DBA}" type="slidenum">
              <a:rPr lang="zh-CN" altLang="en-US" smtClean="0"/>
              <a:t>3</a:t>
            </a:fld>
            <a:endParaRPr lang="zh-CN" altLang="en-US"/>
          </a:p>
        </p:txBody>
      </p:sp>
    </p:spTree>
    <p:extLst>
      <p:ext uri="{BB962C8B-B14F-4D97-AF65-F5344CB8AC3E}">
        <p14:creationId xmlns:p14="http://schemas.microsoft.com/office/powerpoint/2010/main" val="27367134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718C37-E276-46AE-9161-F0C875B81DBA}" type="slidenum">
              <a:rPr lang="zh-CN" altLang="en-US" smtClean="0"/>
              <a:t>4</a:t>
            </a:fld>
            <a:endParaRPr lang="zh-CN" altLang="en-US"/>
          </a:p>
        </p:txBody>
      </p:sp>
    </p:spTree>
    <p:extLst>
      <p:ext uri="{BB962C8B-B14F-4D97-AF65-F5344CB8AC3E}">
        <p14:creationId xmlns:p14="http://schemas.microsoft.com/office/powerpoint/2010/main" val="24217082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718C37-E276-46AE-9161-F0C875B81DBA}" type="slidenum">
              <a:rPr lang="zh-CN" altLang="en-US" smtClean="0"/>
              <a:t>5</a:t>
            </a:fld>
            <a:endParaRPr lang="zh-CN" altLang="en-US"/>
          </a:p>
        </p:txBody>
      </p:sp>
    </p:spTree>
    <p:extLst>
      <p:ext uri="{BB962C8B-B14F-4D97-AF65-F5344CB8AC3E}">
        <p14:creationId xmlns:p14="http://schemas.microsoft.com/office/powerpoint/2010/main" val="6954776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718C37-E276-46AE-9161-F0C875B81DBA}" type="slidenum">
              <a:rPr lang="zh-CN" altLang="en-US" smtClean="0"/>
              <a:t>6</a:t>
            </a:fld>
            <a:endParaRPr lang="zh-CN" altLang="en-US"/>
          </a:p>
        </p:txBody>
      </p:sp>
    </p:spTree>
    <p:extLst>
      <p:ext uri="{BB962C8B-B14F-4D97-AF65-F5344CB8AC3E}">
        <p14:creationId xmlns:p14="http://schemas.microsoft.com/office/powerpoint/2010/main" val="13502882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718C37-E276-46AE-9161-F0C875B81DBA}" type="slidenum">
              <a:rPr lang="zh-CN" altLang="en-US" smtClean="0"/>
              <a:t>7</a:t>
            </a:fld>
            <a:endParaRPr lang="zh-CN" altLang="en-US"/>
          </a:p>
        </p:txBody>
      </p:sp>
    </p:spTree>
    <p:extLst>
      <p:ext uri="{BB962C8B-B14F-4D97-AF65-F5344CB8AC3E}">
        <p14:creationId xmlns:p14="http://schemas.microsoft.com/office/powerpoint/2010/main" val="10185126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718C37-E276-46AE-9161-F0C875B81DBA}" type="slidenum">
              <a:rPr lang="zh-CN" altLang="en-US" smtClean="0"/>
              <a:t>8</a:t>
            </a:fld>
            <a:endParaRPr lang="zh-CN" altLang="en-US"/>
          </a:p>
        </p:txBody>
      </p:sp>
    </p:spTree>
    <p:extLst>
      <p:ext uri="{BB962C8B-B14F-4D97-AF65-F5344CB8AC3E}">
        <p14:creationId xmlns:p14="http://schemas.microsoft.com/office/powerpoint/2010/main" val="13090482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718C37-E276-46AE-9161-F0C875B81DBA}" type="slidenum">
              <a:rPr lang="zh-CN" altLang="en-US" smtClean="0"/>
              <a:t>9</a:t>
            </a:fld>
            <a:endParaRPr lang="zh-CN" altLang="en-US"/>
          </a:p>
        </p:txBody>
      </p:sp>
    </p:spTree>
    <p:extLst>
      <p:ext uri="{BB962C8B-B14F-4D97-AF65-F5344CB8AC3E}">
        <p14:creationId xmlns:p14="http://schemas.microsoft.com/office/powerpoint/2010/main" val="32978747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82F288E0-7875-42C4-84C8-98DBBD3BF4D2}" type="datetimeFigureOut">
              <a:rPr lang="zh-CN" altLang="en-US" smtClean="0"/>
              <a:t>2019/5/3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newsflash/>
      </p:transition>
    </mc:Choice>
    <mc:Fallback xmlns="">
      <p:transition spd="slow" advTm="0">
        <p:newsflash/>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2019/5/3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newsflash/>
      </p:transition>
    </mc:Choice>
    <mc:Fallback xmlns="">
      <p:transition spd="slow" advTm="0">
        <p:newsflash/>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82F288E0-7875-42C4-84C8-98DBBD3BF4D2}" type="datetimeFigureOut">
              <a:rPr lang="zh-CN" altLang="en-US" smtClean="0"/>
              <a:t>2019/5/3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newsflash/>
      </p:transition>
    </mc:Choice>
    <mc:Fallback xmlns="">
      <p:transition spd="slow" advTm="0">
        <p:newsflash/>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newsflash/>
      </p:transition>
    </mc:Choice>
    <mc:Fallback xmlns="">
      <p:transition spd="slow" advTm="0">
        <p:newsflash/>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2019/5/3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newsflash/>
      </p:transition>
    </mc:Choice>
    <mc:Fallback xmlns="">
      <p:transition spd="slow" advTm="0">
        <p:newsflash/>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2019/5/3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newsflash/>
      </p:transition>
    </mc:Choice>
    <mc:Fallback xmlns="">
      <p:transition spd="slow" advTm="0">
        <p:newsflash/>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2019/5/3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newsflash/>
      </p:transition>
    </mc:Choice>
    <mc:Fallback xmlns="">
      <p:transition spd="slow" advTm="0">
        <p:newsflash/>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2019/5/3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newsflash/>
      </p:transition>
    </mc:Choice>
    <mc:Fallback xmlns="">
      <p:transition spd="slow" advTm="0">
        <p:newsflash/>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2019/5/3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newsflash/>
      </p:transition>
    </mc:Choice>
    <mc:Fallback xmlns="">
      <p:transition spd="slow" advTm="0">
        <p:newsflash/>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newsflash/>
      </p:transition>
    </mc:Choice>
    <mc:Fallback xmlns="">
      <p:transition spd="slow" advTm="0">
        <p:newsflash/>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2019/5/3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xmlns:p14="http://schemas.microsoft.com/office/powerpoint/2010/main">
    <mc:Choice Requires="p14">
      <p:transition spd="slow" p14:dur="1500" advTm="0">
        <p:newsflash/>
      </p:transition>
    </mc:Choice>
    <mc:Fallback xmlns="">
      <p:transition spd="slow" advTm="0">
        <p:newsflash/>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7.png"/><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9.png"/><Relationship Id="rId4" Type="http://schemas.microsoft.com/office/2007/relationships/hdphoto" Target="../media/hdphoto4.wdp"/></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microsoft.com/office/2007/relationships/hdphoto" Target="../media/hdphoto5.wdp"/></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microsoft.com/office/2007/relationships/hdphoto" Target="../media/hdphoto6.wdp"/></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558925" y="4222115"/>
            <a:ext cx="9463405" cy="1310640"/>
          </a:xfrm>
          <a:prstGeom prst="rect">
            <a:avLst/>
          </a:prstGeom>
          <a:noFill/>
        </p:spPr>
        <p:txBody>
          <a:bodyPr wrap="square" rtlCol="0">
            <a:spAutoFit/>
          </a:bodyPr>
          <a:lstStyle/>
          <a:p>
            <a:r>
              <a:rPr lang="zh-CN" altLang="en-US" sz="8000">
                <a:solidFill>
                  <a:schemeClr val="bg1"/>
                </a:solidFill>
                <a:latin typeface="时尚中黑简体" panose="01010104010101010101" charset="-122"/>
                <a:ea typeface="时尚中黑简体" panose="01010104010101010101" charset="-122"/>
              </a:rPr>
              <a:t>时尚音乐节</a:t>
            </a:r>
            <a:r>
              <a:rPr lang="en-US" altLang="zh-CN" sz="8000">
                <a:solidFill>
                  <a:schemeClr val="bg1"/>
                </a:solidFill>
                <a:latin typeface="时尚中黑简体" panose="01010104010101010101" charset="-122"/>
                <a:ea typeface="时尚中黑简体" panose="01010104010101010101" charset="-122"/>
              </a:rPr>
              <a:t>PPT</a:t>
            </a:r>
            <a:r>
              <a:rPr lang="zh-CN" altLang="en-US" sz="8000">
                <a:solidFill>
                  <a:schemeClr val="bg1"/>
                </a:solidFill>
                <a:latin typeface="时尚中黑简体" panose="01010104010101010101" charset="-122"/>
                <a:ea typeface="时尚中黑简体" panose="01010104010101010101" charset="-122"/>
              </a:rPr>
              <a:t>模板</a:t>
            </a:r>
          </a:p>
        </p:txBody>
      </p:sp>
      <p:sp>
        <p:nvSpPr>
          <p:cNvPr id="5" name="文本框 4"/>
          <p:cNvSpPr txBox="1"/>
          <p:nvPr/>
        </p:nvSpPr>
        <p:spPr>
          <a:xfrm>
            <a:off x="2751437" y="5628536"/>
            <a:ext cx="7219916" cy="461665"/>
          </a:xfrm>
          <a:prstGeom prst="rect">
            <a:avLst/>
          </a:prstGeom>
          <a:noFill/>
        </p:spPr>
        <p:txBody>
          <a:bodyPr wrap="square" rtlCol="0">
            <a:spAutoFit/>
          </a:bodyPr>
          <a:lstStyle/>
          <a:p>
            <a:pPr algn="l"/>
            <a:r>
              <a:rPr lang="zh-CN" altLang="en-US" sz="2400" dirty="0">
                <a:solidFill>
                  <a:schemeClr val="bg1"/>
                </a:solidFill>
                <a:latin typeface="时尚中黑简体" panose="01010104010101010101" charset="-122"/>
                <a:ea typeface="时尚中黑简体" panose="01010104010101010101" charset="-122"/>
              </a:rPr>
              <a:t>汇报人：</a:t>
            </a:r>
            <a:r>
              <a:rPr lang="en-US" altLang="zh-CN" sz="2400" dirty="0">
                <a:solidFill>
                  <a:schemeClr val="bg1"/>
                </a:solidFill>
                <a:latin typeface="时尚中黑简体" panose="01010104010101010101" charset="-122"/>
                <a:ea typeface="时尚中黑简体" panose="01010104010101010101" charset="-122"/>
              </a:rPr>
              <a:t>XXX</a:t>
            </a:r>
            <a:r>
              <a:rPr lang="zh-CN" altLang="en-US" sz="2400" dirty="0">
                <a:solidFill>
                  <a:schemeClr val="bg1"/>
                </a:solidFill>
                <a:latin typeface="时尚中黑简体" panose="01010104010101010101" charset="-122"/>
                <a:ea typeface="时尚中黑简体" panose="01010104010101010101" charset="-122"/>
              </a:rPr>
              <a:t>        汇报时间：</a:t>
            </a:r>
            <a:r>
              <a:rPr lang="en-US" altLang="zh-CN" sz="2400" dirty="0">
                <a:solidFill>
                  <a:schemeClr val="bg1"/>
                </a:solidFill>
                <a:latin typeface="时尚中黑简体" panose="01010104010101010101" charset="-122"/>
                <a:ea typeface="时尚中黑简体" panose="01010104010101010101" charset="-122"/>
              </a:rPr>
              <a:t>201X</a:t>
            </a:r>
            <a:r>
              <a:rPr lang="zh-CN" altLang="en-US" sz="2400" dirty="0">
                <a:solidFill>
                  <a:schemeClr val="bg1"/>
                </a:solidFill>
                <a:latin typeface="时尚中黑简体" panose="01010104010101010101" charset="-122"/>
                <a:ea typeface="时尚中黑简体" panose="01010104010101010101" charset="-122"/>
              </a:rPr>
              <a:t>年</a:t>
            </a:r>
            <a:r>
              <a:rPr lang="en-US" altLang="zh-CN" sz="2400" dirty="0">
                <a:solidFill>
                  <a:schemeClr val="bg1"/>
                </a:solidFill>
                <a:latin typeface="时尚中黑简体" panose="01010104010101010101" charset="-122"/>
                <a:ea typeface="时尚中黑简体" panose="01010104010101010101" charset="-122"/>
              </a:rPr>
              <a:t>XX</a:t>
            </a:r>
            <a:r>
              <a:rPr lang="zh-CN" altLang="en-US" sz="2400" dirty="0">
                <a:solidFill>
                  <a:schemeClr val="bg1"/>
                </a:solidFill>
                <a:latin typeface="时尚中黑简体" panose="01010104010101010101" charset="-122"/>
                <a:ea typeface="时尚中黑简体" panose="01010104010101010101" charset="-122"/>
              </a:rPr>
              <a:t>月</a:t>
            </a:r>
          </a:p>
        </p:txBody>
      </p:sp>
      <p:pic>
        <p:nvPicPr>
          <p:cNvPr id="6" name="Isaac Shepard - Letting Go">
            <a:hlinkClick r:id="" action="ppaction://media"/>
            <a:extLst>
              <a:ext uri="{FF2B5EF4-FFF2-40B4-BE49-F238E27FC236}">
                <a16:creationId xmlns:a16="http://schemas.microsoft.com/office/drawing/2014/main" id="{F911B96A-393B-453C-AE69-0B35A6A3CAE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11730" y="337609"/>
            <a:ext cx="609601"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newsflash/>
      </p:transition>
    </mc:Choice>
    <mc:Fallback xmlns="">
      <p:transition spd="slow" advTm="0">
        <p:newsfla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12" presetClass="entr" presetSubtype="4"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p:tgtEl>
                                          <p:spTgt spid="5"/>
                                        </p:tgtEl>
                                        <p:attrNameLst>
                                          <p:attrName>ppt_y</p:attrName>
                                        </p:attrNameLst>
                                      </p:cBhvr>
                                      <p:tavLst>
                                        <p:tav tm="0">
                                          <p:val>
                                            <p:strVal val="#ppt_y+#ppt_h*1.125000"/>
                                          </p:val>
                                        </p:tav>
                                        <p:tav tm="100000">
                                          <p:val>
                                            <p:strVal val="#ppt_y"/>
                                          </p:val>
                                        </p:tav>
                                      </p:tavLst>
                                    </p:anim>
                                    <p:animEffect transition="in" filter="wipe(up)">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7" repeatCount="indefinite" fill="hold" display="0">
                  <p:stCondLst>
                    <p:cond delay="indefinite"/>
                  </p:stCondLst>
                  <p:endCondLst>
                    <p:cond evt="onStopAudio" delay="0">
                      <p:tgtEl>
                        <p:sldTgt/>
                      </p:tgtEl>
                    </p:cond>
                  </p:endCondLst>
                </p:cTn>
                <p:tgtEl>
                  <p:spTgt spid="6"/>
                </p:tgtEl>
              </p:cMediaNode>
            </p:audio>
          </p:childTnLst>
        </p:cTn>
      </p:par>
    </p:tnLst>
    <p:bldLst>
      <p:bldP spid="4"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1245711" y="177393"/>
            <a:ext cx="2879983" cy="791845"/>
          </a:xfrm>
          <a:prstGeom prst="rect">
            <a:avLst/>
          </a:prstGeom>
          <a:noFill/>
          <a:ln>
            <a:solidFill>
              <a:schemeClr val="bg1"/>
            </a:solidFill>
          </a:ln>
        </p:spPr>
        <p:txBody>
          <a:bodyPr wrap="square" lIns="121899" tIns="60949" rIns="121899" bIns="60949" rtlCol="0" anchor="ctr">
            <a:spAutoFit/>
          </a:bodyPr>
          <a:lstStyle/>
          <a:p>
            <a:pPr>
              <a:lnSpc>
                <a:spcPct val="110000"/>
              </a:lnSpc>
            </a:pPr>
            <a:endParaRPr kumimoji="1" lang="en-US" altLang="zh-CN" sz="1865" b="1" dirty="0">
              <a:solidFill>
                <a:schemeClr val="bg1"/>
              </a:solidFill>
              <a:latin typeface="Calibri" panose="020F0502020204030204"/>
              <a:ea typeface="宋体" panose="02010600030101010101" pitchFamily="2" charset="-122"/>
              <a:cs typeface="微软雅黑" panose="020B0503020204020204" charset="-122"/>
            </a:endParaRPr>
          </a:p>
          <a:p>
            <a:pPr>
              <a:lnSpc>
                <a:spcPct val="110000"/>
              </a:lnSpc>
            </a:pPr>
            <a:r>
              <a:rPr kumimoji="1" lang="zh-CN" altLang="en-US" sz="2135" b="1" dirty="0">
                <a:solidFill>
                  <a:schemeClr val="bg1"/>
                </a:solidFill>
                <a:latin typeface="微软雅黑" panose="020B0503020204020204" charset="-122"/>
                <a:ea typeface="微软雅黑" panose="020B0503020204020204" charset="-122"/>
                <a:cs typeface="微软雅黑" panose="020B0503020204020204" charset="-122"/>
              </a:rPr>
              <a:t>点击此处添加副标题</a:t>
            </a:r>
          </a:p>
        </p:txBody>
      </p:sp>
      <p:sp>
        <p:nvSpPr>
          <p:cNvPr id="49" name="矩形 48"/>
          <p:cNvSpPr/>
          <p:nvPr/>
        </p:nvSpPr>
        <p:spPr>
          <a:xfrm>
            <a:off x="493530" y="292590"/>
            <a:ext cx="660901" cy="632007"/>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r>
              <a:rPr kumimoji="1" lang="en-US" altLang="zh-CN" sz="1335" b="1" dirty="0">
                <a:solidFill>
                  <a:schemeClr val="bg1"/>
                </a:solidFill>
                <a:latin typeface="Calibri" panose="020F0502020204030204"/>
                <a:ea typeface="宋体" panose="02010600030101010101" pitchFamily="2" charset="-122"/>
              </a:rPr>
              <a:t>LOGO</a:t>
            </a:r>
          </a:p>
        </p:txBody>
      </p:sp>
      <p:sp>
        <p:nvSpPr>
          <p:cNvPr id="2" name="矩形 1"/>
          <p:cNvSpPr/>
          <p:nvPr/>
        </p:nvSpPr>
        <p:spPr>
          <a:xfrm>
            <a:off x="10160" y="0"/>
            <a:ext cx="4290646"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文本框 6"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300038" y="1178168"/>
            <a:ext cx="5333850" cy="762000"/>
          </a:xfrm>
          <a:prstGeom prst="rect">
            <a:avLst/>
          </a:prstGeom>
          <a:noFill/>
          <a:ln>
            <a:solidFill>
              <a:schemeClr val="bg1"/>
            </a:solidFill>
          </a:ln>
        </p:spPr>
        <p:txBody>
          <a:bodyPr wrap="square" rtlCol="0">
            <a:spAutoFit/>
          </a:bodyPr>
          <a:lstStyle/>
          <a:p>
            <a:pPr>
              <a:lnSpc>
                <a:spcPct val="110000"/>
              </a:lnSpc>
            </a:pPr>
            <a:r>
              <a:rPr lang="zh-CN" altLang="en-US" sz="4000" dirty="0">
                <a:solidFill>
                  <a:schemeClr val="bg1"/>
                </a:solidFill>
                <a:latin typeface="AXIS Std M" panose="020B0600000000000000" pitchFamily="34" charset="-128"/>
                <a:ea typeface="宋体" panose="02010600030101010101" pitchFamily="2" charset="-122"/>
              </a:rPr>
              <a:t>标题</a:t>
            </a:r>
          </a:p>
        </p:txBody>
      </p:sp>
      <p:sp>
        <p:nvSpPr>
          <p:cNvPr id="8" name="矩形 7"/>
          <p:cNvSpPr/>
          <p:nvPr/>
        </p:nvSpPr>
        <p:spPr>
          <a:xfrm>
            <a:off x="324914" y="2137514"/>
            <a:ext cx="2820634" cy="2650490"/>
          </a:xfrm>
          <a:prstGeom prst="rect">
            <a:avLst/>
          </a:prstGeom>
          <a:ln>
            <a:solidFill>
              <a:schemeClr val="bg1"/>
            </a:solidFill>
          </a:ln>
        </p:spPr>
        <p:txBody>
          <a:bodyPr wrap="square">
            <a:spAutoFit/>
          </a:bodyPr>
          <a:lstStyle/>
          <a:p>
            <a:pPr algn="ctr">
              <a:lnSpc>
                <a:spcPct val="120000"/>
              </a:lnSpc>
            </a:pPr>
            <a:r>
              <a:rPr lang="zh-CN" altLang="en-US" sz="1400" dirty="0">
                <a:solidFill>
                  <a:schemeClr val="bg1">
                    <a:lumMod val="95000"/>
                  </a:schemeClr>
                </a:solidFill>
                <a:sym typeface="+mn-ea"/>
              </a:rPr>
              <a:t>文字是很有艺术性的文字是很有艺术性的文字是很有艺术性的文字是很有艺术性的文字是很有艺术性的文字是很有艺术性的</a:t>
            </a:r>
            <a:endParaRPr lang="en-US" altLang="zh-CN"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20000"/>
              </a:lnSpc>
            </a:pPr>
            <a:r>
              <a:rPr lang="zh-CN" altLang="en-US" sz="1400" dirty="0">
                <a:solidFill>
                  <a:schemeClr val="bg1">
                    <a:lumMod val="95000"/>
                  </a:schemeClr>
                </a:solidFill>
                <a:sym typeface="+mn-ea"/>
              </a:rPr>
              <a:t>文字是很有艺术性的文字是很有艺术性的文字是很有艺术性的文字是很有艺术性的文字是很有艺术性的文字是很有艺术性的</a:t>
            </a:r>
            <a:endParaRPr lang="en-US" altLang="zh-CN"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20000"/>
              </a:lnSpc>
            </a:pPr>
            <a:endParaRPr lang="en-US" altLang="zh-CN"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20000"/>
              </a:lnSpc>
            </a:pPr>
            <a:endParaRPr lang="pt-BR" altLang="zh-CN"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 name="文本框 8"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6791700" y="1130359"/>
            <a:ext cx="5333850" cy="895985"/>
          </a:xfrm>
          <a:prstGeom prst="rect">
            <a:avLst/>
          </a:prstGeom>
          <a:noFill/>
          <a:ln>
            <a:solidFill>
              <a:schemeClr val="bg1"/>
            </a:solidFill>
          </a:ln>
        </p:spPr>
        <p:txBody>
          <a:bodyPr wrap="square" rtlCol="0">
            <a:spAutoFit/>
          </a:bodyPr>
          <a:lstStyle/>
          <a:p>
            <a:pPr>
              <a:lnSpc>
                <a:spcPct val="110000"/>
              </a:lnSpc>
            </a:pPr>
            <a:r>
              <a:rPr lang="zh-CN" altLang="en-US" sz="4800" dirty="0">
                <a:solidFill>
                  <a:schemeClr val="bg1"/>
                </a:solidFill>
                <a:latin typeface="AXIS Std M" panose="020B0600000000000000" pitchFamily="34" charset="-128"/>
                <a:ea typeface="宋体" panose="02010600030101010101" pitchFamily="2" charset="-122"/>
              </a:rPr>
              <a:t>标题</a:t>
            </a:r>
          </a:p>
        </p:txBody>
      </p:sp>
      <p:grpSp>
        <p:nvGrpSpPr>
          <p:cNvPr id="14" name="组合 13"/>
          <p:cNvGrpSpPr/>
          <p:nvPr/>
        </p:nvGrpSpPr>
        <p:grpSpPr>
          <a:xfrm>
            <a:off x="6791700" y="2959277"/>
            <a:ext cx="5179774" cy="1044454"/>
            <a:chOff x="6791700" y="2959277"/>
            <a:chExt cx="5179774" cy="1044454"/>
          </a:xfrm>
        </p:grpSpPr>
        <p:sp>
          <p:nvSpPr>
            <p:cNvPr id="10" name="文本框 9"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6791700" y="2959277"/>
              <a:ext cx="720448" cy="832664"/>
            </a:xfrm>
            <a:prstGeom prst="rect">
              <a:avLst/>
            </a:prstGeom>
            <a:noFill/>
            <a:ln>
              <a:solidFill>
                <a:schemeClr val="bg1"/>
              </a:solidFill>
            </a:ln>
          </p:spPr>
          <p:txBody>
            <a:bodyPr wrap="square" rtlCol="0">
              <a:spAutoFit/>
            </a:bodyPr>
            <a:lstStyle/>
            <a:p>
              <a:pPr>
                <a:lnSpc>
                  <a:spcPct val="110000"/>
                </a:lnSpc>
              </a:pPr>
              <a:r>
                <a:rPr lang="en-US" altLang="zh-CN" sz="4800" dirty="0">
                  <a:solidFill>
                    <a:schemeClr val="bg1"/>
                  </a:solidFill>
                  <a:latin typeface="AXIS Std M" panose="020B0600000000000000" pitchFamily="34" charset="-128"/>
                  <a:ea typeface="AXIS Std M" panose="020B0600000000000000" pitchFamily="34" charset="-128"/>
                </a:rPr>
                <a:t>1</a:t>
              </a:r>
            </a:p>
          </p:txBody>
        </p:sp>
        <p:grpSp>
          <p:nvGrpSpPr>
            <p:cNvPr id="11" name="组合 10"/>
            <p:cNvGrpSpPr/>
            <p:nvPr/>
          </p:nvGrpSpPr>
          <p:grpSpPr>
            <a:xfrm>
              <a:off x="7455876" y="3058166"/>
              <a:ext cx="4515598" cy="945565"/>
              <a:chOff x="1331170" y="4779449"/>
              <a:chExt cx="4515598" cy="945565"/>
            </a:xfrm>
          </p:grpSpPr>
          <p:sp>
            <p:nvSpPr>
              <p:cNvPr id="12" name="文本框 11"/>
              <p:cNvSpPr txBox="1"/>
              <p:nvPr/>
            </p:nvSpPr>
            <p:spPr>
              <a:xfrm>
                <a:off x="1331170" y="4779449"/>
                <a:ext cx="1786597" cy="335280"/>
              </a:xfrm>
              <a:prstGeom prst="rect">
                <a:avLst/>
              </a:prstGeom>
              <a:noFill/>
              <a:ln>
                <a:solidFill>
                  <a:schemeClr val="bg1"/>
                </a:solidFill>
              </a:ln>
            </p:spPr>
            <p:txBody>
              <a:bodyPr wrap="square" rtlCol="0">
                <a:spAutoFit/>
              </a:bodyPr>
              <a:lstStyle/>
              <a:p>
                <a:r>
                  <a:rPr lang="zh-CN" altLang="en-US" sz="1600" b="1" dirty="0">
                    <a:solidFill>
                      <a:schemeClr val="bg1"/>
                    </a:solidFill>
                    <a:latin typeface="AXIS Std M" panose="020B0600000000000000" pitchFamily="34" charset="-128"/>
                    <a:ea typeface="宋体" panose="02010600030101010101" pitchFamily="2" charset="-122"/>
                    <a:cs typeface="Open Sans" panose="020B0606030504020204" pitchFamily="34" charset="0"/>
                  </a:rPr>
                  <a:t>标题</a:t>
                </a:r>
                <a:r>
                  <a:rPr lang="en-US" altLang="zh-CN" sz="1600" b="1" dirty="0">
                    <a:solidFill>
                      <a:schemeClr val="bg1"/>
                    </a:solidFill>
                    <a:latin typeface="AXIS Std M" panose="020B0600000000000000" pitchFamily="34" charset="-128"/>
                    <a:ea typeface="AXIS Std M" panose="020B0600000000000000" pitchFamily="34" charset="-128"/>
                    <a:cs typeface="Open Sans" panose="020B0606030504020204" pitchFamily="34" charset="0"/>
                  </a:rPr>
                  <a:t> </a:t>
                </a:r>
              </a:p>
            </p:txBody>
          </p:sp>
          <p:sp>
            <p:nvSpPr>
              <p:cNvPr id="13" name="矩形 12"/>
              <p:cNvSpPr/>
              <p:nvPr/>
            </p:nvSpPr>
            <p:spPr>
              <a:xfrm>
                <a:off x="1331170" y="5121764"/>
                <a:ext cx="4515598" cy="603250"/>
              </a:xfrm>
              <a:prstGeom prst="rect">
                <a:avLst/>
              </a:prstGeom>
              <a:ln>
                <a:solidFill>
                  <a:schemeClr val="bg1"/>
                </a:solidFill>
              </a:ln>
            </p:spPr>
            <p:txBody>
              <a:bodyPr wrap="square">
                <a:spAutoFit/>
              </a:bodyPr>
              <a:lstStyle/>
              <a:p>
                <a:pPr>
                  <a:lnSpc>
                    <a:spcPct val="120000"/>
                  </a:lnSpc>
                </a:pPr>
                <a:r>
                  <a:rPr lang="zh-CN" altLang="en-US" sz="1400" dirty="0">
                    <a:solidFill>
                      <a:schemeClr val="bg1">
                        <a:lumMod val="95000"/>
                      </a:schemeClr>
                    </a:solidFill>
                    <a:sym typeface="+mn-ea"/>
                  </a:rPr>
                  <a:t>字是很有艺术性的文字是很有艺术性的文字是很有艺术性的</a:t>
                </a:r>
                <a:endParaRPr lang="en-US" altLang="zh-CN"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15" name="组合 14"/>
          <p:cNvGrpSpPr/>
          <p:nvPr/>
        </p:nvGrpSpPr>
        <p:grpSpPr>
          <a:xfrm>
            <a:off x="6791700" y="4159720"/>
            <a:ext cx="5179774" cy="1044454"/>
            <a:chOff x="6791700" y="2959277"/>
            <a:chExt cx="5179774" cy="1044454"/>
          </a:xfrm>
        </p:grpSpPr>
        <p:sp>
          <p:nvSpPr>
            <p:cNvPr id="16" name="文本框 15"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6791700" y="2959277"/>
              <a:ext cx="720448" cy="832664"/>
            </a:xfrm>
            <a:prstGeom prst="rect">
              <a:avLst/>
            </a:prstGeom>
            <a:noFill/>
            <a:ln>
              <a:solidFill>
                <a:schemeClr val="bg1"/>
              </a:solidFill>
            </a:ln>
          </p:spPr>
          <p:txBody>
            <a:bodyPr wrap="square" rtlCol="0">
              <a:spAutoFit/>
            </a:bodyPr>
            <a:lstStyle/>
            <a:p>
              <a:pPr>
                <a:lnSpc>
                  <a:spcPct val="110000"/>
                </a:lnSpc>
              </a:pPr>
              <a:r>
                <a:rPr lang="en-US" altLang="zh-CN" sz="4800" dirty="0">
                  <a:solidFill>
                    <a:schemeClr val="bg1"/>
                  </a:solidFill>
                  <a:latin typeface="AXIS Std M" panose="020B0600000000000000" pitchFamily="34" charset="-128"/>
                  <a:ea typeface="AXIS Std M" panose="020B0600000000000000" pitchFamily="34" charset="-128"/>
                </a:rPr>
                <a:t>2</a:t>
              </a:r>
            </a:p>
          </p:txBody>
        </p:sp>
        <p:grpSp>
          <p:nvGrpSpPr>
            <p:cNvPr id="17" name="组合 16"/>
            <p:cNvGrpSpPr/>
            <p:nvPr/>
          </p:nvGrpSpPr>
          <p:grpSpPr>
            <a:xfrm>
              <a:off x="7455876" y="3058166"/>
              <a:ext cx="4515598" cy="945565"/>
              <a:chOff x="1331170" y="4779449"/>
              <a:chExt cx="4515598" cy="945565"/>
            </a:xfrm>
          </p:grpSpPr>
          <p:sp>
            <p:nvSpPr>
              <p:cNvPr id="18" name="文本框 17"/>
              <p:cNvSpPr txBox="1"/>
              <p:nvPr/>
            </p:nvSpPr>
            <p:spPr>
              <a:xfrm>
                <a:off x="1331170" y="4779449"/>
                <a:ext cx="1786597" cy="335280"/>
              </a:xfrm>
              <a:prstGeom prst="rect">
                <a:avLst/>
              </a:prstGeom>
              <a:noFill/>
              <a:ln>
                <a:solidFill>
                  <a:schemeClr val="bg1"/>
                </a:solidFill>
              </a:ln>
            </p:spPr>
            <p:txBody>
              <a:bodyPr wrap="square" rtlCol="0">
                <a:spAutoFit/>
              </a:bodyPr>
              <a:lstStyle/>
              <a:p>
                <a:r>
                  <a:rPr lang="zh-CN" altLang="en-US" sz="1600" b="1" dirty="0">
                    <a:solidFill>
                      <a:schemeClr val="bg1"/>
                    </a:solidFill>
                    <a:latin typeface="AXIS Std M" panose="020B0600000000000000" pitchFamily="34" charset="-128"/>
                    <a:ea typeface="宋体" panose="02010600030101010101" pitchFamily="2" charset="-122"/>
                    <a:cs typeface="Open Sans" panose="020B0606030504020204" pitchFamily="34" charset="0"/>
                    <a:sym typeface="+mn-ea"/>
                  </a:rPr>
                  <a:t>标题</a:t>
                </a:r>
                <a:r>
                  <a:rPr lang="en-US" altLang="zh-CN" sz="1600" b="1" dirty="0">
                    <a:solidFill>
                      <a:schemeClr val="bg1"/>
                    </a:solidFill>
                    <a:latin typeface="AXIS Std M" panose="020B0600000000000000" pitchFamily="34" charset="-128"/>
                    <a:ea typeface="AXIS Std M" panose="020B0600000000000000" pitchFamily="34" charset="-128"/>
                    <a:cs typeface="Open Sans" panose="020B0606030504020204" pitchFamily="34" charset="0"/>
                    <a:sym typeface="+mn-ea"/>
                  </a:rPr>
                  <a:t> </a:t>
                </a:r>
                <a:endParaRPr lang="en-US" altLang="zh-CN" sz="1600" b="1" dirty="0">
                  <a:solidFill>
                    <a:schemeClr val="bg1"/>
                  </a:solidFill>
                  <a:latin typeface="AXIS Std M" panose="020B0600000000000000" pitchFamily="34" charset="-128"/>
                  <a:ea typeface="AXIS Std M" panose="020B0600000000000000" pitchFamily="34" charset="-128"/>
                  <a:cs typeface="Open Sans" panose="020B0606030504020204" pitchFamily="34" charset="0"/>
                </a:endParaRPr>
              </a:p>
            </p:txBody>
          </p:sp>
          <p:sp>
            <p:nvSpPr>
              <p:cNvPr id="19" name="矩形 18"/>
              <p:cNvSpPr/>
              <p:nvPr/>
            </p:nvSpPr>
            <p:spPr>
              <a:xfrm>
                <a:off x="1331170" y="5121764"/>
                <a:ext cx="4515598" cy="603250"/>
              </a:xfrm>
              <a:prstGeom prst="rect">
                <a:avLst/>
              </a:prstGeom>
              <a:ln>
                <a:solidFill>
                  <a:schemeClr val="bg1"/>
                </a:solidFill>
              </a:ln>
            </p:spPr>
            <p:txBody>
              <a:bodyPr wrap="square">
                <a:spAutoFit/>
              </a:bodyPr>
              <a:lstStyle/>
              <a:p>
                <a:pPr>
                  <a:lnSpc>
                    <a:spcPct val="120000"/>
                  </a:lnSpc>
                </a:pPr>
                <a:r>
                  <a:rPr lang="zh-CN" altLang="en-US" sz="1400" dirty="0">
                    <a:solidFill>
                      <a:schemeClr val="bg1">
                        <a:lumMod val="95000"/>
                      </a:schemeClr>
                    </a:solidFill>
                    <a:sym typeface="+mn-ea"/>
                  </a:rPr>
                  <a:t>字是很有艺术性的文字是很有艺术性的文字是很有艺术性的</a:t>
                </a:r>
                <a:endParaRPr lang="en-US" altLang="zh-CN"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20" name="组合 19"/>
          <p:cNvGrpSpPr/>
          <p:nvPr/>
        </p:nvGrpSpPr>
        <p:grpSpPr>
          <a:xfrm>
            <a:off x="6791700" y="5360164"/>
            <a:ext cx="5179774" cy="1044454"/>
            <a:chOff x="6791700" y="2959277"/>
            <a:chExt cx="5179774" cy="1044454"/>
          </a:xfrm>
        </p:grpSpPr>
        <p:sp>
          <p:nvSpPr>
            <p:cNvPr id="21" name="文本框 20"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6791700" y="2959277"/>
              <a:ext cx="720448" cy="832664"/>
            </a:xfrm>
            <a:prstGeom prst="rect">
              <a:avLst/>
            </a:prstGeom>
            <a:noFill/>
            <a:ln>
              <a:solidFill>
                <a:schemeClr val="bg1"/>
              </a:solidFill>
            </a:ln>
          </p:spPr>
          <p:txBody>
            <a:bodyPr wrap="square" rtlCol="0">
              <a:spAutoFit/>
            </a:bodyPr>
            <a:lstStyle/>
            <a:p>
              <a:pPr>
                <a:lnSpc>
                  <a:spcPct val="110000"/>
                </a:lnSpc>
              </a:pPr>
              <a:r>
                <a:rPr lang="en-US" altLang="zh-CN" sz="4800" dirty="0">
                  <a:solidFill>
                    <a:schemeClr val="bg1"/>
                  </a:solidFill>
                  <a:latin typeface="AXIS Std M" panose="020B0600000000000000" pitchFamily="34" charset="-128"/>
                  <a:ea typeface="AXIS Std M" panose="020B0600000000000000" pitchFamily="34" charset="-128"/>
                </a:rPr>
                <a:t>3</a:t>
              </a:r>
            </a:p>
          </p:txBody>
        </p:sp>
        <p:grpSp>
          <p:nvGrpSpPr>
            <p:cNvPr id="22" name="组合 21"/>
            <p:cNvGrpSpPr/>
            <p:nvPr/>
          </p:nvGrpSpPr>
          <p:grpSpPr>
            <a:xfrm>
              <a:off x="7455876" y="3058166"/>
              <a:ext cx="4515598" cy="945565"/>
              <a:chOff x="1331170" y="4779449"/>
              <a:chExt cx="4515598" cy="945565"/>
            </a:xfrm>
          </p:grpSpPr>
          <p:sp>
            <p:nvSpPr>
              <p:cNvPr id="23" name="文本框 22"/>
              <p:cNvSpPr txBox="1"/>
              <p:nvPr/>
            </p:nvSpPr>
            <p:spPr>
              <a:xfrm>
                <a:off x="1331170" y="4779449"/>
                <a:ext cx="1786597" cy="335280"/>
              </a:xfrm>
              <a:prstGeom prst="rect">
                <a:avLst/>
              </a:prstGeom>
              <a:noFill/>
              <a:ln>
                <a:solidFill>
                  <a:schemeClr val="bg1"/>
                </a:solidFill>
              </a:ln>
            </p:spPr>
            <p:txBody>
              <a:bodyPr wrap="square" rtlCol="0">
                <a:spAutoFit/>
              </a:bodyPr>
              <a:lstStyle/>
              <a:p>
                <a:r>
                  <a:rPr lang="zh-CN" altLang="en-US" sz="1600" b="1" dirty="0">
                    <a:solidFill>
                      <a:schemeClr val="bg1"/>
                    </a:solidFill>
                    <a:latin typeface="AXIS Std M" panose="020B0600000000000000" pitchFamily="34" charset="-128"/>
                    <a:ea typeface="宋体" panose="02010600030101010101" pitchFamily="2" charset="-122"/>
                    <a:cs typeface="Open Sans" panose="020B0606030504020204" pitchFamily="34" charset="0"/>
                    <a:sym typeface="+mn-ea"/>
                  </a:rPr>
                  <a:t>标题</a:t>
                </a:r>
                <a:r>
                  <a:rPr lang="en-US" altLang="zh-CN" sz="1600" b="1" dirty="0">
                    <a:solidFill>
                      <a:schemeClr val="bg1"/>
                    </a:solidFill>
                    <a:latin typeface="AXIS Std M" panose="020B0600000000000000" pitchFamily="34" charset="-128"/>
                    <a:ea typeface="AXIS Std M" panose="020B0600000000000000" pitchFamily="34" charset="-128"/>
                    <a:cs typeface="Open Sans" panose="020B0606030504020204" pitchFamily="34" charset="0"/>
                    <a:sym typeface="+mn-ea"/>
                  </a:rPr>
                  <a:t> </a:t>
                </a:r>
                <a:endParaRPr lang="en-US" altLang="zh-CN" sz="1600" b="1" dirty="0">
                  <a:solidFill>
                    <a:schemeClr val="bg1"/>
                  </a:solidFill>
                  <a:latin typeface="AXIS Std M" panose="020B0600000000000000" pitchFamily="34" charset="-128"/>
                  <a:ea typeface="AXIS Std M" panose="020B0600000000000000" pitchFamily="34" charset="-128"/>
                  <a:cs typeface="Open Sans" panose="020B0606030504020204" pitchFamily="34" charset="0"/>
                </a:endParaRPr>
              </a:p>
            </p:txBody>
          </p:sp>
          <p:sp>
            <p:nvSpPr>
              <p:cNvPr id="24" name="矩形 23"/>
              <p:cNvSpPr/>
              <p:nvPr/>
            </p:nvSpPr>
            <p:spPr>
              <a:xfrm>
                <a:off x="1331170" y="5121764"/>
                <a:ext cx="4515598" cy="603250"/>
              </a:xfrm>
              <a:prstGeom prst="rect">
                <a:avLst/>
              </a:prstGeom>
              <a:ln>
                <a:solidFill>
                  <a:schemeClr val="bg1"/>
                </a:solidFill>
              </a:ln>
            </p:spPr>
            <p:txBody>
              <a:bodyPr wrap="square">
                <a:spAutoFit/>
              </a:bodyPr>
              <a:lstStyle/>
              <a:p>
                <a:pPr>
                  <a:lnSpc>
                    <a:spcPct val="120000"/>
                  </a:lnSpc>
                </a:pPr>
                <a:r>
                  <a:rPr lang="zh-CN" altLang="en-US" sz="1400" dirty="0">
                    <a:solidFill>
                      <a:schemeClr val="bg1">
                        <a:lumMod val="95000"/>
                      </a:schemeClr>
                    </a:solidFill>
                    <a:sym typeface="+mn-ea"/>
                  </a:rPr>
                  <a:t>字是很有艺术性的文字是很有艺术性的文字是很有艺术性的</a:t>
                </a:r>
                <a:endParaRPr lang="en-US" altLang="zh-CN"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28" name="组合 27"/>
          <p:cNvGrpSpPr/>
          <p:nvPr/>
        </p:nvGrpSpPr>
        <p:grpSpPr>
          <a:xfrm>
            <a:off x="3289489" y="985783"/>
            <a:ext cx="2755631" cy="5590517"/>
            <a:chOff x="3233217" y="985783"/>
            <a:chExt cx="2755631" cy="5590517"/>
          </a:xfrm>
        </p:grpSpPr>
        <p:pic>
          <p:nvPicPr>
            <p:cNvPr id="5" name="图片 4"/>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3233217" y="985783"/>
              <a:ext cx="2755631" cy="5590517"/>
            </a:xfrm>
            <a:prstGeom prst="rect">
              <a:avLst/>
            </a:prstGeom>
            <a:ln>
              <a:solidFill>
                <a:schemeClr val="bg1"/>
              </a:solidFill>
            </a:ln>
          </p:spPr>
        </p:pic>
        <p:pic>
          <p:nvPicPr>
            <p:cNvPr id="27" name="图片 26"/>
            <p:cNvPicPr>
              <a:picLocks noChangeAspect="1"/>
            </p:cNvPicPr>
            <p:nvPr/>
          </p:nvPicPr>
          <p:blipFill>
            <a:blip r:embed="rId5" cstate="print">
              <a:grayscl/>
              <a:extLst>
                <a:ext uri="{BEBA8EAE-BF5A-486C-A8C5-ECC9F3942E4B}">
                  <a14:imgProps xmlns:a14="http://schemas.microsoft.com/office/drawing/2010/main">
                    <a14:imgLayer r:embed="rId6">
                      <a14:imgEffect>
                        <a14:saturation sat="200000"/>
                      </a14:imgEffect>
                    </a14:imgLayer>
                  </a14:imgProps>
                </a:ext>
                <a:ext uri="{28A0092B-C50C-407E-A947-70E740481C1C}">
                  <a14:useLocalDpi xmlns:a14="http://schemas.microsoft.com/office/drawing/2010/main" val="0"/>
                </a:ext>
              </a:extLst>
            </a:blip>
            <a:srcRect l="13850" t="501" r="4151" b="501"/>
            <a:stretch>
              <a:fillRect/>
            </a:stretch>
          </p:blipFill>
          <p:spPr>
            <a:xfrm>
              <a:off x="3391448" y="1459872"/>
              <a:ext cx="2439168" cy="4417255"/>
            </a:xfrm>
            <a:custGeom>
              <a:avLst/>
              <a:gdLst>
                <a:gd name="connsiteX0" fmla="*/ 0 w 2439168"/>
                <a:gd name="connsiteY0" fmla="*/ 0 h 4417255"/>
                <a:gd name="connsiteX1" fmla="*/ 2439168 w 2439168"/>
                <a:gd name="connsiteY1" fmla="*/ 0 h 4417255"/>
                <a:gd name="connsiteX2" fmla="*/ 2439168 w 2439168"/>
                <a:gd name="connsiteY2" fmla="*/ 4417255 h 4417255"/>
                <a:gd name="connsiteX3" fmla="*/ 0 w 2439168"/>
                <a:gd name="connsiteY3" fmla="*/ 4417255 h 4417255"/>
              </a:gdLst>
              <a:ahLst/>
              <a:cxnLst>
                <a:cxn ang="0">
                  <a:pos x="connsiteX0" y="connsiteY0"/>
                </a:cxn>
                <a:cxn ang="0">
                  <a:pos x="connsiteX1" y="connsiteY1"/>
                </a:cxn>
                <a:cxn ang="0">
                  <a:pos x="connsiteX2" y="connsiteY2"/>
                </a:cxn>
                <a:cxn ang="0">
                  <a:pos x="connsiteX3" y="connsiteY3"/>
                </a:cxn>
              </a:cxnLst>
              <a:rect l="l" t="t" r="r" b="b"/>
              <a:pathLst>
                <a:path w="2439168" h="4417255">
                  <a:moveTo>
                    <a:pt x="0" y="0"/>
                  </a:moveTo>
                  <a:lnTo>
                    <a:pt x="2439168" y="0"/>
                  </a:lnTo>
                  <a:lnTo>
                    <a:pt x="2439168" y="4417255"/>
                  </a:lnTo>
                  <a:lnTo>
                    <a:pt x="0" y="4417255"/>
                  </a:lnTo>
                  <a:close/>
                </a:path>
              </a:pathLst>
            </a:custGeom>
            <a:ln>
              <a:solidFill>
                <a:schemeClr val="bg1"/>
              </a:solidFill>
            </a:ln>
          </p:spPr>
        </p:pic>
      </p:grpSp>
      <p:sp>
        <p:nvSpPr>
          <p:cNvPr id="52" name="矩形 51"/>
          <p:cNvSpPr/>
          <p:nvPr/>
        </p:nvSpPr>
        <p:spPr>
          <a:xfrm>
            <a:off x="19685" y="0"/>
            <a:ext cx="4290646"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3" name="文本框 52"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309563" y="1178168"/>
            <a:ext cx="5333850" cy="762000"/>
          </a:xfrm>
          <a:prstGeom prst="rect">
            <a:avLst/>
          </a:prstGeom>
          <a:noFill/>
          <a:ln>
            <a:solidFill>
              <a:schemeClr val="bg1"/>
            </a:solidFill>
          </a:ln>
        </p:spPr>
        <p:txBody>
          <a:bodyPr wrap="square" rtlCol="0">
            <a:spAutoFit/>
          </a:bodyPr>
          <a:lstStyle/>
          <a:p>
            <a:pPr>
              <a:lnSpc>
                <a:spcPct val="110000"/>
              </a:lnSpc>
            </a:pPr>
            <a:r>
              <a:rPr lang="zh-CN" altLang="en-US" sz="4000" dirty="0">
                <a:solidFill>
                  <a:schemeClr val="bg1"/>
                </a:solidFill>
                <a:latin typeface="AXIS Std M" panose="020B0600000000000000" pitchFamily="34" charset="-128"/>
                <a:ea typeface="宋体" panose="02010600030101010101" pitchFamily="2" charset="-122"/>
              </a:rPr>
              <a:t>标题</a:t>
            </a:r>
          </a:p>
        </p:txBody>
      </p:sp>
      <p:sp>
        <p:nvSpPr>
          <p:cNvPr id="54" name="矩形 53"/>
          <p:cNvSpPr/>
          <p:nvPr/>
        </p:nvSpPr>
        <p:spPr>
          <a:xfrm>
            <a:off x="334439" y="2137514"/>
            <a:ext cx="2820634" cy="2650490"/>
          </a:xfrm>
          <a:prstGeom prst="rect">
            <a:avLst/>
          </a:prstGeom>
          <a:ln>
            <a:solidFill>
              <a:schemeClr val="bg1"/>
            </a:solidFill>
          </a:ln>
        </p:spPr>
        <p:txBody>
          <a:bodyPr wrap="square">
            <a:spAutoFit/>
          </a:bodyPr>
          <a:lstStyle/>
          <a:p>
            <a:pPr algn="ctr">
              <a:lnSpc>
                <a:spcPct val="120000"/>
              </a:lnSpc>
            </a:pPr>
            <a:r>
              <a:rPr lang="zh-CN" altLang="en-US" sz="1400" dirty="0">
                <a:solidFill>
                  <a:schemeClr val="bg1">
                    <a:lumMod val="95000"/>
                  </a:schemeClr>
                </a:solidFill>
                <a:sym typeface="+mn-ea"/>
              </a:rPr>
              <a:t>文字是很有艺术性的文字是很有艺术性的文字是很有艺术性的文字是很有艺术性的文字是很有艺术性的文字是很有艺术性的</a:t>
            </a:r>
            <a:endParaRPr lang="en-US" altLang="zh-CN"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20000"/>
              </a:lnSpc>
            </a:pPr>
            <a:r>
              <a:rPr lang="zh-CN" altLang="en-US" sz="1400" dirty="0">
                <a:solidFill>
                  <a:schemeClr val="bg1">
                    <a:lumMod val="95000"/>
                  </a:schemeClr>
                </a:solidFill>
                <a:sym typeface="+mn-ea"/>
              </a:rPr>
              <a:t>文字是很有艺术性的文字是很有艺术性的文字是很有艺术性的文字是很有艺术性的文字是很有艺术性的文字是很有艺术性的</a:t>
            </a:r>
            <a:endParaRPr lang="en-US" altLang="zh-CN"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20000"/>
              </a:lnSpc>
            </a:pPr>
            <a:endParaRPr lang="en-US" altLang="zh-CN"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20000"/>
              </a:lnSpc>
            </a:pPr>
            <a:endParaRPr lang="pt-BR" altLang="zh-CN"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55" name="组合 54"/>
          <p:cNvGrpSpPr/>
          <p:nvPr/>
        </p:nvGrpSpPr>
        <p:grpSpPr>
          <a:xfrm>
            <a:off x="3299014" y="985783"/>
            <a:ext cx="2755631" cy="5590517"/>
            <a:chOff x="3233217" y="985783"/>
            <a:chExt cx="2755631" cy="5590517"/>
          </a:xfrm>
        </p:grpSpPr>
        <p:pic>
          <p:nvPicPr>
            <p:cNvPr id="56" name="图片 55"/>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3233217" y="985783"/>
              <a:ext cx="2755631" cy="5590517"/>
            </a:xfrm>
            <a:prstGeom prst="rect">
              <a:avLst/>
            </a:prstGeom>
            <a:ln>
              <a:solidFill>
                <a:schemeClr val="bg1"/>
              </a:solidFill>
            </a:ln>
          </p:spPr>
        </p:pic>
        <p:pic>
          <p:nvPicPr>
            <p:cNvPr id="57" name="图片 56"/>
            <p:cNvPicPr>
              <a:picLocks noChangeAspect="1"/>
            </p:cNvPicPr>
            <p:nvPr/>
          </p:nvPicPr>
          <p:blipFill>
            <a:blip r:embed="rId5" cstate="print">
              <a:grayscl/>
              <a:extLst>
                <a:ext uri="{BEBA8EAE-BF5A-486C-A8C5-ECC9F3942E4B}">
                  <a14:imgProps xmlns:a14="http://schemas.microsoft.com/office/drawing/2010/main">
                    <a14:imgLayer r:embed="rId6">
                      <a14:imgEffect>
                        <a14:saturation sat="200000"/>
                      </a14:imgEffect>
                    </a14:imgLayer>
                  </a14:imgProps>
                </a:ext>
                <a:ext uri="{28A0092B-C50C-407E-A947-70E740481C1C}">
                  <a14:useLocalDpi xmlns:a14="http://schemas.microsoft.com/office/drawing/2010/main" val="0"/>
                </a:ext>
              </a:extLst>
            </a:blip>
            <a:srcRect l="13850" t="501" r="4151" b="501"/>
            <a:stretch>
              <a:fillRect/>
            </a:stretch>
          </p:blipFill>
          <p:spPr>
            <a:xfrm>
              <a:off x="3391448" y="1459872"/>
              <a:ext cx="2439168" cy="4417255"/>
            </a:xfrm>
            <a:custGeom>
              <a:avLst/>
              <a:gdLst>
                <a:gd name="connsiteX0" fmla="*/ 0 w 2439168"/>
                <a:gd name="connsiteY0" fmla="*/ 0 h 4417255"/>
                <a:gd name="connsiteX1" fmla="*/ 2439168 w 2439168"/>
                <a:gd name="connsiteY1" fmla="*/ 0 h 4417255"/>
                <a:gd name="connsiteX2" fmla="*/ 2439168 w 2439168"/>
                <a:gd name="connsiteY2" fmla="*/ 4417255 h 4417255"/>
                <a:gd name="connsiteX3" fmla="*/ 0 w 2439168"/>
                <a:gd name="connsiteY3" fmla="*/ 4417255 h 4417255"/>
              </a:gdLst>
              <a:ahLst/>
              <a:cxnLst>
                <a:cxn ang="0">
                  <a:pos x="connsiteX0" y="connsiteY0"/>
                </a:cxn>
                <a:cxn ang="0">
                  <a:pos x="connsiteX1" y="connsiteY1"/>
                </a:cxn>
                <a:cxn ang="0">
                  <a:pos x="connsiteX2" y="connsiteY2"/>
                </a:cxn>
                <a:cxn ang="0">
                  <a:pos x="connsiteX3" y="connsiteY3"/>
                </a:cxn>
              </a:cxnLst>
              <a:rect l="l" t="t" r="r" b="b"/>
              <a:pathLst>
                <a:path w="2439168" h="4417255">
                  <a:moveTo>
                    <a:pt x="0" y="0"/>
                  </a:moveTo>
                  <a:lnTo>
                    <a:pt x="2439168" y="0"/>
                  </a:lnTo>
                  <a:lnTo>
                    <a:pt x="2439168" y="4417255"/>
                  </a:lnTo>
                  <a:lnTo>
                    <a:pt x="0" y="4417255"/>
                  </a:lnTo>
                  <a:close/>
                </a:path>
              </a:pathLst>
            </a:custGeom>
            <a:ln>
              <a:solidFill>
                <a:schemeClr val="bg1"/>
              </a:solidFill>
            </a:ln>
          </p:spPr>
        </p:pic>
      </p:grpSp>
    </p:spTree>
  </p:cSld>
  <p:clrMapOvr>
    <a:masterClrMapping/>
  </p:clrMapOvr>
  <mc:AlternateContent xmlns:mc="http://schemas.openxmlformats.org/markup-compatibility/2006" xmlns:p14="http://schemas.microsoft.com/office/powerpoint/2010/main">
    <mc:Choice Requires="p14">
      <p:transition spd="slow" p14:dur="1500" advTm="0">
        <p:newsflash/>
      </p:transition>
    </mc:Choice>
    <mc:Fallback xmlns="">
      <p:transition spd="slow" advTm="0">
        <p:newsfla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1000"/>
                                        <p:tgtEl>
                                          <p:spTgt spid="53"/>
                                        </p:tgtEl>
                                      </p:cBhvr>
                                    </p:animEffect>
                                    <p:anim calcmode="lin" valueType="num">
                                      <p:cBhvr>
                                        <p:cTn id="13" dur="1000" fill="hold"/>
                                        <p:tgtEl>
                                          <p:spTgt spid="53"/>
                                        </p:tgtEl>
                                        <p:attrNameLst>
                                          <p:attrName>ppt_x</p:attrName>
                                        </p:attrNameLst>
                                      </p:cBhvr>
                                      <p:tavLst>
                                        <p:tav tm="0">
                                          <p:val>
                                            <p:strVal val="#ppt_x"/>
                                          </p:val>
                                        </p:tav>
                                        <p:tav tm="100000">
                                          <p:val>
                                            <p:strVal val="#ppt_x"/>
                                          </p:val>
                                        </p:tav>
                                      </p:tavLst>
                                    </p:anim>
                                    <p:anim calcmode="lin" valueType="num">
                                      <p:cBhvr>
                                        <p:cTn id="14" dur="1000" fill="hold"/>
                                        <p:tgtEl>
                                          <p:spTgt spid="5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fade">
                                      <p:cBhvr>
                                        <p:cTn id="17" dur="1000"/>
                                        <p:tgtEl>
                                          <p:spTgt spid="54"/>
                                        </p:tgtEl>
                                      </p:cBhvr>
                                    </p:animEffect>
                                    <p:anim calcmode="lin" valueType="num">
                                      <p:cBhvr>
                                        <p:cTn id="18" dur="1000" fill="hold"/>
                                        <p:tgtEl>
                                          <p:spTgt spid="54"/>
                                        </p:tgtEl>
                                        <p:attrNameLst>
                                          <p:attrName>ppt_x</p:attrName>
                                        </p:attrNameLst>
                                      </p:cBhvr>
                                      <p:tavLst>
                                        <p:tav tm="0">
                                          <p:val>
                                            <p:strVal val="#ppt_x"/>
                                          </p:val>
                                        </p:tav>
                                        <p:tav tm="100000">
                                          <p:val>
                                            <p:strVal val="#ppt_x"/>
                                          </p:val>
                                        </p:tav>
                                      </p:tavLst>
                                    </p:anim>
                                    <p:anim calcmode="lin" valueType="num">
                                      <p:cBhvr>
                                        <p:cTn id="19" dur="1000" fill="hold"/>
                                        <p:tgtEl>
                                          <p:spTgt spid="5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fade">
                                      <p:cBhvr>
                                        <p:cTn id="22" dur="1000"/>
                                        <p:tgtEl>
                                          <p:spTgt spid="55"/>
                                        </p:tgtEl>
                                      </p:cBhvr>
                                    </p:animEffect>
                                    <p:anim calcmode="lin" valueType="num">
                                      <p:cBhvr>
                                        <p:cTn id="23" dur="1000" fill="hold"/>
                                        <p:tgtEl>
                                          <p:spTgt spid="55"/>
                                        </p:tgtEl>
                                        <p:attrNameLst>
                                          <p:attrName>ppt_x</p:attrName>
                                        </p:attrNameLst>
                                      </p:cBhvr>
                                      <p:tavLst>
                                        <p:tav tm="0">
                                          <p:val>
                                            <p:strVal val="#ppt_x"/>
                                          </p:val>
                                        </p:tav>
                                        <p:tav tm="100000">
                                          <p:val>
                                            <p:strVal val="#ppt_x"/>
                                          </p:val>
                                        </p:tav>
                                      </p:tavLst>
                                    </p:anim>
                                    <p:anim calcmode="lin" valueType="num">
                                      <p:cBhvr>
                                        <p:cTn id="24"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1000"/>
                                        <p:tgtEl>
                                          <p:spTgt spid="14"/>
                                        </p:tgtEl>
                                      </p:cBhvr>
                                    </p:animEffect>
                                    <p:anim calcmode="lin" valueType="num">
                                      <p:cBhvr>
                                        <p:cTn id="35" dur="1000" fill="hold"/>
                                        <p:tgtEl>
                                          <p:spTgt spid="14"/>
                                        </p:tgtEl>
                                        <p:attrNameLst>
                                          <p:attrName>ppt_x</p:attrName>
                                        </p:attrNameLst>
                                      </p:cBhvr>
                                      <p:tavLst>
                                        <p:tav tm="0">
                                          <p:val>
                                            <p:strVal val="#ppt_x"/>
                                          </p:val>
                                        </p:tav>
                                        <p:tav tm="100000">
                                          <p:val>
                                            <p:strVal val="#ppt_x"/>
                                          </p:val>
                                        </p:tav>
                                      </p:tavLst>
                                    </p:anim>
                                    <p:anim calcmode="lin" valueType="num">
                                      <p:cBhvr>
                                        <p:cTn id="36" dur="1000" fill="hold"/>
                                        <p:tgtEl>
                                          <p:spTgt spid="14"/>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1000"/>
                                        <p:tgtEl>
                                          <p:spTgt spid="15"/>
                                        </p:tgtEl>
                                      </p:cBhvr>
                                    </p:animEffect>
                                    <p:anim calcmode="lin" valueType="num">
                                      <p:cBhvr>
                                        <p:cTn id="40" dur="1000" fill="hold"/>
                                        <p:tgtEl>
                                          <p:spTgt spid="15"/>
                                        </p:tgtEl>
                                        <p:attrNameLst>
                                          <p:attrName>ppt_x</p:attrName>
                                        </p:attrNameLst>
                                      </p:cBhvr>
                                      <p:tavLst>
                                        <p:tav tm="0">
                                          <p:val>
                                            <p:strVal val="#ppt_x"/>
                                          </p:val>
                                        </p:tav>
                                        <p:tav tm="100000">
                                          <p:val>
                                            <p:strVal val="#ppt_x"/>
                                          </p:val>
                                        </p:tav>
                                      </p:tavLst>
                                    </p:anim>
                                    <p:anim calcmode="lin" valueType="num">
                                      <p:cBhvr>
                                        <p:cTn id="41" dur="1000" fill="hold"/>
                                        <p:tgtEl>
                                          <p:spTgt spid="15"/>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1000"/>
                                        <p:tgtEl>
                                          <p:spTgt spid="20"/>
                                        </p:tgtEl>
                                      </p:cBhvr>
                                    </p:animEffect>
                                    <p:anim calcmode="lin" valueType="num">
                                      <p:cBhvr>
                                        <p:cTn id="45" dur="1000" fill="hold"/>
                                        <p:tgtEl>
                                          <p:spTgt spid="20"/>
                                        </p:tgtEl>
                                        <p:attrNameLst>
                                          <p:attrName>ppt_x</p:attrName>
                                        </p:attrNameLst>
                                      </p:cBhvr>
                                      <p:tavLst>
                                        <p:tav tm="0">
                                          <p:val>
                                            <p:strVal val="#ppt_x"/>
                                          </p:val>
                                        </p:tav>
                                        <p:tav tm="100000">
                                          <p:val>
                                            <p:strVal val="#ppt_x"/>
                                          </p:val>
                                        </p:tav>
                                      </p:tavLst>
                                    </p:anim>
                                    <p:anim calcmode="lin" valueType="num">
                                      <p:cBhvr>
                                        <p:cTn id="4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2" grpId="0" animBg="1"/>
      <p:bldP spid="53" grpId="0" animBg="1"/>
      <p:bldP spid="5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a:grayscl/>
            <a:extLst>
              <a:ext uri="{28A0092B-C50C-407E-A947-70E740481C1C}">
                <a14:useLocalDpi xmlns:a14="http://schemas.microsoft.com/office/drawing/2010/main" val="0"/>
              </a:ext>
            </a:extLst>
          </a:blip>
          <a:srcRect r="2308" b="12528"/>
          <a:stretch>
            <a:fillRect/>
          </a:stretch>
        </p:blipFill>
        <p:spPr>
          <a:xfrm>
            <a:off x="615846" y="508729"/>
            <a:ext cx="10945636" cy="5840544"/>
          </a:xfrm>
          <a:custGeom>
            <a:avLst/>
            <a:gdLst>
              <a:gd name="connsiteX0" fmla="*/ 0 w 10945636"/>
              <a:gd name="connsiteY0" fmla="*/ 0 h 5840544"/>
              <a:gd name="connsiteX1" fmla="*/ 10945636 w 10945636"/>
              <a:gd name="connsiteY1" fmla="*/ 0 h 5840544"/>
              <a:gd name="connsiteX2" fmla="*/ 10945636 w 10945636"/>
              <a:gd name="connsiteY2" fmla="*/ 5840544 h 5840544"/>
              <a:gd name="connsiteX3" fmla="*/ 0 w 10945636"/>
              <a:gd name="connsiteY3" fmla="*/ 5840544 h 5840544"/>
            </a:gdLst>
            <a:ahLst/>
            <a:cxnLst>
              <a:cxn ang="0">
                <a:pos x="connsiteX0" y="connsiteY0"/>
              </a:cxn>
              <a:cxn ang="0">
                <a:pos x="connsiteX1" y="connsiteY1"/>
              </a:cxn>
              <a:cxn ang="0">
                <a:pos x="connsiteX2" y="connsiteY2"/>
              </a:cxn>
              <a:cxn ang="0">
                <a:pos x="connsiteX3" y="connsiteY3"/>
              </a:cxn>
            </a:cxnLst>
            <a:rect l="l" t="t" r="r" b="b"/>
            <a:pathLst>
              <a:path w="10945636" h="5840544">
                <a:moveTo>
                  <a:pt x="0" y="0"/>
                </a:moveTo>
                <a:lnTo>
                  <a:pt x="10945636" y="0"/>
                </a:lnTo>
                <a:lnTo>
                  <a:pt x="10945636" y="5840544"/>
                </a:lnTo>
                <a:lnTo>
                  <a:pt x="0" y="5840544"/>
                </a:lnTo>
                <a:close/>
              </a:path>
            </a:pathLst>
          </a:custGeom>
        </p:spPr>
      </p:pic>
      <p:sp>
        <p:nvSpPr>
          <p:cNvPr id="16" name="矩形 15"/>
          <p:cNvSpPr/>
          <p:nvPr/>
        </p:nvSpPr>
        <p:spPr>
          <a:xfrm>
            <a:off x="742846" y="635729"/>
            <a:ext cx="10945636" cy="5840544"/>
          </a:xfrm>
          <a:prstGeom prst="rect">
            <a:avLst/>
          </a:prstGeom>
          <a:gradFill flip="none" rotWithShape="1">
            <a:gsLst>
              <a:gs pos="0">
                <a:srgbClr val="B9D2D6">
                  <a:alpha val="70000"/>
                </a:srgbClr>
              </a:gs>
              <a:gs pos="21000">
                <a:srgbClr val="A9C0C3">
                  <a:alpha val="70000"/>
                </a:srgbClr>
              </a:gs>
              <a:gs pos="60000">
                <a:srgbClr val="819191">
                  <a:alpha val="26000"/>
                </a:srgbClr>
              </a:gs>
              <a:gs pos="100000">
                <a:srgbClr val="282828">
                  <a:alpha val="7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 name="等腰三角形 2"/>
          <p:cNvSpPr/>
          <p:nvPr/>
        </p:nvSpPr>
        <p:spPr>
          <a:xfrm>
            <a:off x="4368800" y="1842135"/>
            <a:ext cx="3615690" cy="31172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 name="等腰三角形 3"/>
          <p:cNvSpPr/>
          <p:nvPr/>
        </p:nvSpPr>
        <p:spPr>
          <a:xfrm>
            <a:off x="4208145" y="1808480"/>
            <a:ext cx="3507105" cy="3023235"/>
          </a:xfrm>
          <a:prstGeom prst="triangl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20" name="组合 19"/>
          <p:cNvGrpSpPr/>
          <p:nvPr/>
        </p:nvGrpSpPr>
        <p:grpSpPr>
          <a:xfrm>
            <a:off x="4710430" y="2767330"/>
            <a:ext cx="2762885" cy="1865965"/>
            <a:chOff x="4710510" y="2896665"/>
            <a:chExt cx="2762848" cy="1866211"/>
          </a:xfrm>
        </p:grpSpPr>
        <p:sp>
          <p:nvSpPr>
            <p:cNvPr id="18" name="文本框 17"/>
            <p:cNvSpPr txBox="1"/>
            <p:nvPr/>
          </p:nvSpPr>
          <p:spPr>
            <a:xfrm>
              <a:off x="5624732" y="2896665"/>
              <a:ext cx="942536" cy="1411156"/>
            </a:xfrm>
            <a:prstGeom prst="rect">
              <a:avLst/>
            </a:prstGeom>
            <a:noFill/>
          </p:spPr>
          <p:txBody>
            <a:bodyPr wrap="square" rtlCol="0">
              <a:spAutoFit/>
            </a:bodyPr>
            <a:lstStyle/>
            <a:p>
              <a:pPr algn="ctr"/>
              <a:r>
                <a:rPr lang="en-US" altLang="zh-CN" sz="8000" dirty="0">
                  <a:solidFill>
                    <a:schemeClr val="bg1"/>
                  </a:solidFill>
                  <a:latin typeface="AXIS Std L" panose="020B0400000000000000" pitchFamily="34" charset="-128"/>
                  <a:ea typeface="AXIS Std L" panose="020B0400000000000000" pitchFamily="34" charset="-128"/>
                  <a:cs typeface="Open Sans" panose="020B0606030504020204" pitchFamily="34" charset="0"/>
                </a:rPr>
                <a:t>2</a:t>
              </a:r>
              <a:endParaRPr lang="zh-CN" altLang="en-US" sz="8000" dirty="0">
                <a:solidFill>
                  <a:schemeClr val="bg1"/>
                </a:solidFill>
                <a:latin typeface="AXIS Std L" panose="020B0400000000000000" pitchFamily="34" charset="-128"/>
                <a:ea typeface="AXIS Std L" panose="020B0400000000000000" pitchFamily="34" charset="-128"/>
                <a:cs typeface="Open Sans" panose="020B0606030504020204" pitchFamily="34" charset="0"/>
              </a:endParaRPr>
            </a:p>
          </p:txBody>
        </p:sp>
        <p:sp>
          <p:nvSpPr>
            <p:cNvPr id="19" name="文本框 18"/>
            <p:cNvSpPr txBox="1"/>
            <p:nvPr/>
          </p:nvSpPr>
          <p:spPr>
            <a:xfrm>
              <a:off x="4710510" y="4336100"/>
              <a:ext cx="2762848" cy="426776"/>
            </a:xfrm>
            <a:prstGeom prst="rect">
              <a:avLst/>
            </a:prstGeom>
            <a:noFill/>
          </p:spPr>
          <p:txBody>
            <a:bodyPr wrap="square" rtlCol="0">
              <a:spAutoFit/>
            </a:bodyPr>
            <a:lstStyle/>
            <a:p>
              <a:pPr algn="ctr"/>
              <a:r>
                <a:rPr lang="zh-CN" altLang="en-US" sz="2200" b="1" dirty="0">
                  <a:solidFill>
                    <a:schemeClr val="bg1"/>
                  </a:solidFill>
                  <a:latin typeface="AXIS Std M" panose="020B0600000000000000" pitchFamily="34" charset="-128"/>
                  <a:ea typeface="AXIS Std M" panose="020B0600000000000000" pitchFamily="34" charset="-128"/>
                  <a:cs typeface="Open Sans" panose="020B0606030504020204" pitchFamily="34" charset="0"/>
                </a:rPr>
                <a:t>标题</a:t>
              </a:r>
            </a:p>
          </p:txBody>
        </p:sp>
      </p:grpSp>
    </p:spTree>
  </p:cSld>
  <p:clrMapOvr>
    <a:masterClrMapping/>
  </p:clrMapOvr>
  <mc:AlternateContent xmlns:mc="http://schemas.openxmlformats.org/markup-compatibility/2006" xmlns:p14="http://schemas.microsoft.com/office/powerpoint/2010/main">
    <mc:Choice Requires="p14">
      <p:transition spd="slow" p14:dur="1500" advTm="0">
        <p:newsflash/>
      </p:transition>
    </mc:Choice>
    <mc:Fallback xmlns="">
      <p:transition spd="slow" advTm="0">
        <p:newsfla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heckerboard(across)">
                                      <p:cBhvr>
                                        <p:cTn id="7" dur="500"/>
                                        <p:tgtEl>
                                          <p:spTgt spid="1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checkerboard(across)">
                                      <p:cBhvr>
                                        <p:cTn id="10" dur="500"/>
                                        <p:tgtEl>
                                          <p:spTgt spid="16"/>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heckerboard(across)">
                                      <p:cBhvr>
                                        <p:cTn id="13" dur="500"/>
                                        <p:tgtEl>
                                          <p:spTgt spid="3"/>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checkerboard(across)">
                                      <p:cBhvr>
                                        <p:cTn id="16" dur="500"/>
                                        <p:tgtEl>
                                          <p:spTgt spid="4"/>
                                        </p:tgtEl>
                                      </p:cBhvr>
                                    </p:animEffect>
                                  </p:childTnLst>
                                </p:cTn>
                              </p:par>
                              <p:par>
                                <p:cTn id="17" presetID="5" presetClass="entr" presetSubtype="1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checkerboard(across)">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 grpId="0" animBg="1"/>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1245711" y="177393"/>
            <a:ext cx="2879983" cy="791845"/>
          </a:xfrm>
          <a:prstGeom prst="rect">
            <a:avLst/>
          </a:prstGeom>
          <a:noFill/>
          <a:ln>
            <a:solidFill>
              <a:schemeClr val="bg1"/>
            </a:solidFill>
          </a:ln>
        </p:spPr>
        <p:txBody>
          <a:bodyPr wrap="square" lIns="121899" tIns="60949" rIns="121899" bIns="60949" rtlCol="0" anchor="ctr">
            <a:spAutoFit/>
          </a:bodyPr>
          <a:lstStyle/>
          <a:p>
            <a:pPr>
              <a:lnSpc>
                <a:spcPct val="110000"/>
              </a:lnSpc>
            </a:pPr>
            <a:endParaRPr kumimoji="1" lang="en-US" altLang="zh-CN" sz="1865" b="1" dirty="0">
              <a:solidFill>
                <a:schemeClr val="bg1"/>
              </a:solidFill>
              <a:latin typeface="Calibri" panose="020F0502020204030204"/>
              <a:ea typeface="宋体" panose="02010600030101010101" pitchFamily="2" charset="-122"/>
              <a:cs typeface="微软雅黑" panose="020B0503020204020204" charset="-122"/>
            </a:endParaRPr>
          </a:p>
          <a:p>
            <a:pPr>
              <a:lnSpc>
                <a:spcPct val="110000"/>
              </a:lnSpc>
            </a:pPr>
            <a:r>
              <a:rPr kumimoji="1" lang="zh-CN" altLang="en-US" sz="2135" b="1" dirty="0">
                <a:solidFill>
                  <a:schemeClr val="bg1"/>
                </a:solidFill>
                <a:latin typeface="微软雅黑" panose="020B0503020204020204" charset="-122"/>
                <a:ea typeface="微软雅黑" panose="020B0503020204020204" charset="-122"/>
                <a:cs typeface="微软雅黑" panose="020B0503020204020204" charset="-122"/>
              </a:rPr>
              <a:t>点击此处添加副标题</a:t>
            </a:r>
          </a:p>
        </p:txBody>
      </p:sp>
      <p:sp>
        <p:nvSpPr>
          <p:cNvPr id="49" name="矩形 48"/>
          <p:cNvSpPr/>
          <p:nvPr/>
        </p:nvSpPr>
        <p:spPr>
          <a:xfrm>
            <a:off x="493530" y="292590"/>
            <a:ext cx="660901" cy="632007"/>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r>
              <a:rPr kumimoji="1" lang="en-US" altLang="zh-CN" sz="1335" b="1" dirty="0">
                <a:solidFill>
                  <a:schemeClr val="bg1"/>
                </a:solidFill>
                <a:latin typeface="Calibri" panose="020F0502020204030204"/>
                <a:ea typeface="宋体" panose="02010600030101010101" pitchFamily="2" charset="-122"/>
              </a:rPr>
              <a:t>LOGO</a:t>
            </a:r>
          </a:p>
        </p:txBody>
      </p:sp>
      <p:sp>
        <p:nvSpPr>
          <p:cNvPr id="9" name="矩形 8"/>
          <p:cNvSpPr/>
          <p:nvPr/>
        </p:nvSpPr>
        <p:spPr>
          <a:xfrm>
            <a:off x="159" y="3492201"/>
            <a:ext cx="12192000" cy="3365800"/>
          </a:xfrm>
          <a:prstGeom prst="rect">
            <a:avLst/>
          </a:prstGeom>
          <a:solidFill>
            <a:schemeClr val="tx1">
              <a:lumMod val="75000"/>
              <a:lumOff val="25000"/>
            </a:schemeClr>
          </a:solidFill>
          <a:ln w="12700" cap="flat" cmpd="sng" algn="ctr">
            <a:noFill/>
            <a:prstDash val="solid"/>
            <a:miter lim="800000"/>
          </a:ln>
          <a:effectLst/>
        </p:spPr>
        <p:txBody>
          <a:bodyPr lIns="121917" tIns="60959" rIns="121917" bIns="60959" rtlCol="0" anchor="ctr"/>
          <a:lstStyle/>
          <a:p>
            <a:pPr algn="ctr" defTabSz="1218565">
              <a:defRPr/>
            </a:pPr>
            <a:endParaRPr lang="zh-CN" altLang="en-US" sz="3200" kern="0">
              <a:solidFill>
                <a:sysClr val="window" lastClr="FFFFFF"/>
              </a:solidFill>
              <a:latin typeface="Calibri" panose="020F0502020204030204"/>
              <a:ea typeface="宋体" panose="02010600030101010101" pitchFamily="2" charset="-122"/>
            </a:endParaRPr>
          </a:p>
        </p:txBody>
      </p:sp>
      <p:grpSp>
        <p:nvGrpSpPr>
          <p:cNvPr id="5" name="组合 3"/>
          <p:cNvGrpSpPr/>
          <p:nvPr/>
        </p:nvGrpSpPr>
        <p:grpSpPr>
          <a:xfrm>
            <a:off x="1009447" y="1223937"/>
            <a:ext cx="2395871" cy="4791743"/>
            <a:chOff x="2553392" y="917952"/>
            <a:chExt cx="1796903" cy="3593807"/>
          </a:xfrm>
        </p:grpSpPr>
        <p:pic>
          <p:nvPicPr>
            <p:cNvPr id="6" name="图片 5"/>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29271" r="25893"/>
            <a:stretch>
              <a:fillRect/>
            </a:stretch>
          </p:blipFill>
          <p:spPr>
            <a:xfrm>
              <a:off x="2807886" y="1533258"/>
              <a:ext cx="1418245" cy="2410057"/>
            </a:xfrm>
            <a:prstGeom prst="rect">
              <a:avLst/>
            </a:prstGeom>
          </p:spPr>
        </p:pic>
        <p:pic>
          <p:nvPicPr>
            <p:cNvPr id="8" name="图片 7"/>
            <p:cNvPicPr>
              <a:picLocks noChangeAspect="1"/>
            </p:cNvPicPr>
            <p:nvPr/>
          </p:nvPicPr>
          <p:blipFill rotWithShape="1">
            <a:blip r:embed="rId5" cstate="print">
              <a:extLst>
                <a:ext uri="{28A0092B-C50C-407E-A947-70E740481C1C}">
                  <a14:useLocalDpi xmlns:a14="http://schemas.microsoft.com/office/drawing/2010/main" val="0"/>
                </a:ext>
              </a:extLst>
            </a:blip>
            <a:srcRect l="66279" t="13601" r="11881" b="13601"/>
            <a:stretch>
              <a:fillRect/>
            </a:stretch>
          </p:blipFill>
          <p:spPr>
            <a:xfrm>
              <a:off x="2553392" y="917952"/>
              <a:ext cx="1796903" cy="3593807"/>
            </a:xfrm>
            <a:custGeom>
              <a:avLst/>
              <a:gdLst>
                <a:gd name="connsiteX0" fmla="*/ 299897 w 1872208"/>
                <a:gd name="connsiteY0" fmla="*/ 648072 h 3744416"/>
                <a:gd name="connsiteX1" fmla="*/ 275978 w 1872208"/>
                <a:gd name="connsiteY1" fmla="*/ 671991 h 3744416"/>
                <a:gd name="connsiteX2" fmla="*/ 275978 w 1872208"/>
                <a:gd name="connsiteY2" fmla="*/ 3108153 h 3744416"/>
                <a:gd name="connsiteX3" fmla="*/ 299897 w 1872208"/>
                <a:gd name="connsiteY3" fmla="*/ 3132072 h 3744416"/>
                <a:gd name="connsiteX4" fmla="*/ 1659046 w 1872208"/>
                <a:gd name="connsiteY4" fmla="*/ 3132072 h 3744416"/>
                <a:gd name="connsiteX5" fmla="*/ 1682965 w 1872208"/>
                <a:gd name="connsiteY5" fmla="*/ 3108153 h 3744416"/>
                <a:gd name="connsiteX6" fmla="*/ 1682965 w 1872208"/>
                <a:gd name="connsiteY6" fmla="*/ 671991 h 3744416"/>
                <a:gd name="connsiteX7" fmla="*/ 1659046 w 1872208"/>
                <a:gd name="connsiteY7" fmla="*/ 648072 h 3744416"/>
                <a:gd name="connsiteX8" fmla="*/ 0 w 1872208"/>
                <a:gd name="connsiteY8" fmla="*/ 0 h 3744416"/>
                <a:gd name="connsiteX9" fmla="*/ 1872208 w 1872208"/>
                <a:gd name="connsiteY9" fmla="*/ 0 h 3744416"/>
                <a:gd name="connsiteX10" fmla="*/ 1872208 w 1872208"/>
                <a:gd name="connsiteY10" fmla="*/ 3744416 h 3744416"/>
                <a:gd name="connsiteX11" fmla="*/ 0 w 1872208"/>
                <a:gd name="connsiteY11" fmla="*/ 3744416 h 3744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72208" h="3744416">
                  <a:moveTo>
                    <a:pt x="299897" y="648072"/>
                  </a:moveTo>
                  <a:cubicBezTo>
                    <a:pt x="286687" y="648072"/>
                    <a:pt x="275978" y="658781"/>
                    <a:pt x="275978" y="671991"/>
                  </a:cubicBezTo>
                  <a:lnTo>
                    <a:pt x="275978" y="3108153"/>
                  </a:lnTo>
                  <a:cubicBezTo>
                    <a:pt x="275978" y="3121363"/>
                    <a:pt x="286687" y="3132072"/>
                    <a:pt x="299897" y="3132072"/>
                  </a:cubicBezTo>
                  <a:lnTo>
                    <a:pt x="1659046" y="3132072"/>
                  </a:lnTo>
                  <a:cubicBezTo>
                    <a:pt x="1672256" y="3132072"/>
                    <a:pt x="1682965" y="3121363"/>
                    <a:pt x="1682965" y="3108153"/>
                  </a:cubicBezTo>
                  <a:lnTo>
                    <a:pt x="1682965" y="671991"/>
                  </a:lnTo>
                  <a:cubicBezTo>
                    <a:pt x="1682965" y="658781"/>
                    <a:pt x="1672256" y="648072"/>
                    <a:pt x="1659046" y="648072"/>
                  </a:cubicBezTo>
                  <a:close/>
                  <a:moveTo>
                    <a:pt x="0" y="0"/>
                  </a:moveTo>
                  <a:lnTo>
                    <a:pt x="1872208" y="0"/>
                  </a:lnTo>
                  <a:lnTo>
                    <a:pt x="1872208" y="3744416"/>
                  </a:lnTo>
                  <a:lnTo>
                    <a:pt x="0" y="3744416"/>
                  </a:lnTo>
                  <a:close/>
                </a:path>
              </a:pathLst>
            </a:custGeom>
          </p:spPr>
        </p:pic>
      </p:grpSp>
      <p:sp>
        <p:nvSpPr>
          <p:cNvPr id="10" name="Freeform 5"/>
          <p:cNvSpPr/>
          <p:nvPr/>
        </p:nvSpPr>
        <p:spPr bwMode="auto">
          <a:xfrm>
            <a:off x="4008818" y="1836748"/>
            <a:ext cx="433872" cy="411392"/>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rgbClr val="1F1F1F"/>
          </a:solidFill>
          <a:ln>
            <a:solidFill>
              <a:schemeClr val="bg1"/>
            </a:solidFill>
          </a:ln>
        </p:spPr>
        <p:txBody>
          <a:bodyPr vert="horz" wrap="square" lIns="121920" tIns="60960" rIns="121920" bIns="60960" numCol="1" anchor="t" anchorCtr="0" compatLnSpc="1"/>
          <a:lstStyle/>
          <a:p>
            <a:endParaRPr lang="zh-CN" altLang="en-US" sz="3200"/>
          </a:p>
        </p:txBody>
      </p:sp>
      <p:sp>
        <p:nvSpPr>
          <p:cNvPr id="11" name="Freeform 5"/>
          <p:cNvSpPr/>
          <p:nvPr/>
        </p:nvSpPr>
        <p:spPr bwMode="auto">
          <a:xfrm>
            <a:off x="4597379" y="1836748"/>
            <a:ext cx="433872" cy="411392"/>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rgbClr val="1F1F1F"/>
          </a:solidFill>
          <a:ln>
            <a:solidFill>
              <a:schemeClr val="bg1"/>
            </a:solidFill>
          </a:ln>
        </p:spPr>
        <p:txBody>
          <a:bodyPr vert="horz" wrap="square" lIns="121920" tIns="60960" rIns="121920" bIns="60960" numCol="1" anchor="t" anchorCtr="0" compatLnSpc="1"/>
          <a:lstStyle/>
          <a:p>
            <a:endParaRPr lang="zh-CN" altLang="en-US" sz="3200"/>
          </a:p>
        </p:txBody>
      </p:sp>
      <p:sp>
        <p:nvSpPr>
          <p:cNvPr id="12" name="Freeform 5"/>
          <p:cNvSpPr/>
          <p:nvPr/>
        </p:nvSpPr>
        <p:spPr bwMode="auto">
          <a:xfrm>
            <a:off x="5185941" y="1836748"/>
            <a:ext cx="433872" cy="411392"/>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rgbClr val="1F1F1F"/>
          </a:solidFill>
          <a:ln>
            <a:solidFill>
              <a:schemeClr val="bg1"/>
            </a:solidFill>
          </a:ln>
        </p:spPr>
        <p:txBody>
          <a:bodyPr vert="horz" wrap="square" lIns="121920" tIns="60960" rIns="121920" bIns="60960" numCol="1" anchor="t" anchorCtr="0" compatLnSpc="1"/>
          <a:lstStyle/>
          <a:p>
            <a:endParaRPr lang="zh-CN" altLang="en-US" sz="3200"/>
          </a:p>
        </p:txBody>
      </p:sp>
      <p:sp>
        <p:nvSpPr>
          <p:cNvPr id="13" name="Freeform 5"/>
          <p:cNvSpPr/>
          <p:nvPr/>
        </p:nvSpPr>
        <p:spPr bwMode="auto">
          <a:xfrm>
            <a:off x="5774502" y="1836748"/>
            <a:ext cx="433872" cy="411392"/>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rgbClr val="1F1F1F"/>
          </a:solidFill>
          <a:ln>
            <a:solidFill>
              <a:schemeClr val="bg1"/>
            </a:solidFill>
          </a:ln>
        </p:spPr>
        <p:txBody>
          <a:bodyPr vert="horz" wrap="square" lIns="121920" tIns="60960" rIns="121920" bIns="60960" numCol="1" anchor="t" anchorCtr="0" compatLnSpc="1"/>
          <a:lstStyle/>
          <a:p>
            <a:endParaRPr lang="zh-CN" altLang="en-US" sz="3200"/>
          </a:p>
        </p:txBody>
      </p:sp>
      <p:sp>
        <p:nvSpPr>
          <p:cNvPr id="14" name="Freeform 5"/>
          <p:cNvSpPr/>
          <p:nvPr/>
        </p:nvSpPr>
        <p:spPr bwMode="auto">
          <a:xfrm>
            <a:off x="6363063" y="1836748"/>
            <a:ext cx="433872" cy="411392"/>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rgbClr val="1F1F1F"/>
          </a:solidFill>
          <a:ln>
            <a:solidFill>
              <a:schemeClr val="bg1"/>
            </a:solidFill>
          </a:ln>
        </p:spPr>
        <p:txBody>
          <a:bodyPr vert="horz" wrap="square" lIns="121920" tIns="60960" rIns="121920" bIns="60960" numCol="1" anchor="t" anchorCtr="0" compatLnSpc="1"/>
          <a:lstStyle/>
          <a:p>
            <a:endParaRPr lang="zh-CN" altLang="en-US" sz="3200"/>
          </a:p>
        </p:txBody>
      </p:sp>
      <p:sp>
        <p:nvSpPr>
          <p:cNvPr id="15" name="Freeform 5"/>
          <p:cNvSpPr/>
          <p:nvPr/>
        </p:nvSpPr>
        <p:spPr bwMode="auto">
          <a:xfrm>
            <a:off x="6951625" y="1836748"/>
            <a:ext cx="433872" cy="411392"/>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rgbClr val="1F1F1F"/>
          </a:solidFill>
          <a:ln>
            <a:solidFill>
              <a:schemeClr val="bg1"/>
            </a:solidFill>
          </a:ln>
        </p:spPr>
        <p:txBody>
          <a:bodyPr vert="horz" wrap="square" lIns="121920" tIns="60960" rIns="121920" bIns="60960" numCol="1" anchor="t" anchorCtr="0" compatLnSpc="1"/>
          <a:lstStyle/>
          <a:p>
            <a:endParaRPr lang="zh-CN" altLang="en-US" sz="3200"/>
          </a:p>
        </p:txBody>
      </p:sp>
      <p:sp>
        <p:nvSpPr>
          <p:cNvPr id="16" name="Freeform 5"/>
          <p:cNvSpPr/>
          <p:nvPr/>
        </p:nvSpPr>
        <p:spPr bwMode="auto">
          <a:xfrm>
            <a:off x="7512246" y="1836748"/>
            <a:ext cx="433872" cy="411392"/>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chemeClr val="bg1">
              <a:lumMod val="75000"/>
            </a:schemeClr>
          </a:solidFill>
          <a:ln>
            <a:noFill/>
          </a:ln>
        </p:spPr>
        <p:txBody>
          <a:bodyPr vert="horz" wrap="square" lIns="121920" tIns="60960" rIns="121920" bIns="60960" numCol="1" anchor="t" anchorCtr="0" compatLnSpc="1"/>
          <a:lstStyle/>
          <a:p>
            <a:endParaRPr lang="zh-CN" altLang="en-US" sz="3200"/>
          </a:p>
        </p:txBody>
      </p:sp>
      <p:sp>
        <p:nvSpPr>
          <p:cNvPr id="17" name="Freeform 5"/>
          <p:cNvSpPr/>
          <p:nvPr/>
        </p:nvSpPr>
        <p:spPr bwMode="auto">
          <a:xfrm>
            <a:off x="8100807" y="1836748"/>
            <a:ext cx="433872" cy="411392"/>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chemeClr val="bg1">
              <a:lumMod val="75000"/>
            </a:schemeClr>
          </a:solidFill>
          <a:ln>
            <a:noFill/>
          </a:ln>
        </p:spPr>
        <p:txBody>
          <a:bodyPr vert="horz" wrap="square" lIns="121920" tIns="60960" rIns="121920" bIns="60960" numCol="1" anchor="t" anchorCtr="0" compatLnSpc="1"/>
          <a:lstStyle/>
          <a:p>
            <a:endParaRPr lang="zh-CN" altLang="en-US" sz="3200"/>
          </a:p>
        </p:txBody>
      </p:sp>
      <p:sp>
        <p:nvSpPr>
          <p:cNvPr id="18" name="Freeform 5"/>
          <p:cNvSpPr/>
          <p:nvPr/>
        </p:nvSpPr>
        <p:spPr bwMode="auto">
          <a:xfrm>
            <a:off x="8689369" y="1836748"/>
            <a:ext cx="433872" cy="411392"/>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rgbClr val="BFBFBF"/>
          </a:solidFill>
          <a:ln>
            <a:noFill/>
          </a:ln>
        </p:spPr>
        <p:txBody>
          <a:bodyPr vert="horz" wrap="square" lIns="121920" tIns="60960" rIns="121920" bIns="60960" numCol="1" anchor="t" anchorCtr="0" compatLnSpc="1"/>
          <a:lstStyle/>
          <a:p>
            <a:endParaRPr lang="zh-CN" altLang="en-US" sz="3200"/>
          </a:p>
        </p:txBody>
      </p:sp>
      <p:sp>
        <p:nvSpPr>
          <p:cNvPr id="19" name="Freeform 5"/>
          <p:cNvSpPr/>
          <p:nvPr/>
        </p:nvSpPr>
        <p:spPr bwMode="auto">
          <a:xfrm>
            <a:off x="4008818" y="2334743"/>
            <a:ext cx="433872" cy="411392"/>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rgbClr val="1F1F1F"/>
          </a:solidFill>
          <a:ln>
            <a:solidFill>
              <a:schemeClr val="bg1"/>
            </a:solidFill>
          </a:ln>
        </p:spPr>
        <p:txBody>
          <a:bodyPr vert="horz" wrap="square" lIns="121920" tIns="60960" rIns="121920" bIns="60960" numCol="1" anchor="t" anchorCtr="0" compatLnSpc="1"/>
          <a:lstStyle/>
          <a:p>
            <a:endParaRPr lang="zh-CN" altLang="en-US" sz="3200"/>
          </a:p>
        </p:txBody>
      </p:sp>
      <p:sp>
        <p:nvSpPr>
          <p:cNvPr id="20" name="Freeform 5"/>
          <p:cNvSpPr/>
          <p:nvPr/>
        </p:nvSpPr>
        <p:spPr bwMode="auto">
          <a:xfrm>
            <a:off x="4597379" y="2334743"/>
            <a:ext cx="433872" cy="411392"/>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rgbClr val="1F1F1F"/>
          </a:solidFill>
          <a:ln>
            <a:solidFill>
              <a:schemeClr val="bg1"/>
            </a:solidFill>
          </a:ln>
        </p:spPr>
        <p:txBody>
          <a:bodyPr vert="horz" wrap="square" lIns="121920" tIns="60960" rIns="121920" bIns="60960" numCol="1" anchor="t" anchorCtr="0" compatLnSpc="1"/>
          <a:lstStyle/>
          <a:p>
            <a:endParaRPr lang="zh-CN" altLang="en-US" sz="3200"/>
          </a:p>
        </p:txBody>
      </p:sp>
      <p:sp>
        <p:nvSpPr>
          <p:cNvPr id="21" name="Freeform 5"/>
          <p:cNvSpPr/>
          <p:nvPr/>
        </p:nvSpPr>
        <p:spPr bwMode="auto">
          <a:xfrm>
            <a:off x="5185941" y="2334743"/>
            <a:ext cx="433872" cy="411392"/>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rgbClr val="1F1F1F"/>
          </a:solidFill>
          <a:ln>
            <a:solidFill>
              <a:schemeClr val="bg1"/>
            </a:solidFill>
          </a:ln>
        </p:spPr>
        <p:txBody>
          <a:bodyPr vert="horz" wrap="square" lIns="121920" tIns="60960" rIns="121920" bIns="60960" numCol="1" anchor="t" anchorCtr="0" compatLnSpc="1"/>
          <a:lstStyle/>
          <a:p>
            <a:endParaRPr lang="zh-CN" altLang="en-US" sz="3200"/>
          </a:p>
        </p:txBody>
      </p:sp>
      <p:sp>
        <p:nvSpPr>
          <p:cNvPr id="22" name="Freeform 5"/>
          <p:cNvSpPr/>
          <p:nvPr/>
        </p:nvSpPr>
        <p:spPr bwMode="auto">
          <a:xfrm>
            <a:off x="5774502" y="2334743"/>
            <a:ext cx="433872" cy="411392"/>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rgbClr val="1F1F1F"/>
          </a:solidFill>
          <a:ln>
            <a:solidFill>
              <a:schemeClr val="bg1"/>
            </a:solidFill>
          </a:ln>
        </p:spPr>
        <p:txBody>
          <a:bodyPr vert="horz" wrap="square" lIns="121920" tIns="60960" rIns="121920" bIns="60960" numCol="1" anchor="t" anchorCtr="0" compatLnSpc="1"/>
          <a:lstStyle/>
          <a:p>
            <a:endParaRPr lang="zh-CN" altLang="en-US" sz="3200"/>
          </a:p>
        </p:txBody>
      </p:sp>
      <p:sp>
        <p:nvSpPr>
          <p:cNvPr id="23" name="Freeform 5"/>
          <p:cNvSpPr/>
          <p:nvPr/>
        </p:nvSpPr>
        <p:spPr bwMode="auto">
          <a:xfrm>
            <a:off x="6363063" y="2334743"/>
            <a:ext cx="433872" cy="411392"/>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rgbClr val="1F1F1F"/>
          </a:solidFill>
          <a:ln>
            <a:solidFill>
              <a:schemeClr val="bg1"/>
            </a:solidFill>
          </a:ln>
        </p:spPr>
        <p:txBody>
          <a:bodyPr vert="horz" wrap="square" lIns="121920" tIns="60960" rIns="121920" bIns="60960" numCol="1" anchor="t" anchorCtr="0" compatLnSpc="1"/>
          <a:lstStyle/>
          <a:p>
            <a:endParaRPr lang="zh-CN" altLang="en-US" sz="3200"/>
          </a:p>
        </p:txBody>
      </p:sp>
      <p:sp>
        <p:nvSpPr>
          <p:cNvPr id="24" name="Freeform 5"/>
          <p:cNvSpPr/>
          <p:nvPr/>
        </p:nvSpPr>
        <p:spPr bwMode="auto">
          <a:xfrm>
            <a:off x="6951625" y="2334743"/>
            <a:ext cx="433872" cy="411392"/>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rgbClr val="1F1F1F"/>
          </a:solidFill>
          <a:ln>
            <a:solidFill>
              <a:schemeClr val="bg1"/>
            </a:solidFill>
          </a:ln>
        </p:spPr>
        <p:txBody>
          <a:bodyPr vert="horz" wrap="square" lIns="121920" tIns="60960" rIns="121920" bIns="60960" numCol="1" anchor="t" anchorCtr="0" compatLnSpc="1"/>
          <a:lstStyle/>
          <a:p>
            <a:endParaRPr lang="zh-CN" altLang="en-US" sz="3200"/>
          </a:p>
        </p:txBody>
      </p:sp>
      <p:sp>
        <p:nvSpPr>
          <p:cNvPr id="25" name="Freeform 5"/>
          <p:cNvSpPr/>
          <p:nvPr/>
        </p:nvSpPr>
        <p:spPr bwMode="auto">
          <a:xfrm>
            <a:off x="7540186" y="2334743"/>
            <a:ext cx="433872" cy="411392"/>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rgbClr val="1F1F1F"/>
          </a:solidFill>
          <a:ln>
            <a:solidFill>
              <a:schemeClr val="bg1"/>
            </a:solidFill>
          </a:ln>
        </p:spPr>
        <p:txBody>
          <a:bodyPr vert="horz" wrap="square" lIns="121920" tIns="60960" rIns="121920" bIns="60960" numCol="1" anchor="t" anchorCtr="0" compatLnSpc="1"/>
          <a:lstStyle/>
          <a:p>
            <a:endParaRPr lang="zh-CN" altLang="en-US" sz="3200"/>
          </a:p>
        </p:txBody>
      </p:sp>
      <p:sp>
        <p:nvSpPr>
          <p:cNvPr id="26" name="Freeform 5"/>
          <p:cNvSpPr/>
          <p:nvPr/>
        </p:nvSpPr>
        <p:spPr bwMode="auto">
          <a:xfrm>
            <a:off x="8128747" y="2334743"/>
            <a:ext cx="433872" cy="411392"/>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rgbClr val="1F1F1F"/>
          </a:solidFill>
          <a:ln>
            <a:solidFill>
              <a:schemeClr val="bg1"/>
            </a:solidFill>
          </a:ln>
        </p:spPr>
        <p:txBody>
          <a:bodyPr vert="horz" wrap="square" lIns="121920" tIns="60960" rIns="121920" bIns="60960" numCol="1" anchor="t" anchorCtr="0" compatLnSpc="1"/>
          <a:lstStyle/>
          <a:p>
            <a:endParaRPr lang="zh-CN" altLang="en-US" sz="3200"/>
          </a:p>
        </p:txBody>
      </p:sp>
      <p:sp>
        <p:nvSpPr>
          <p:cNvPr id="27" name="Freeform 5"/>
          <p:cNvSpPr/>
          <p:nvPr/>
        </p:nvSpPr>
        <p:spPr bwMode="auto">
          <a:xfrm>
            <a:off x="8689369" y="2334743"/>
            <a:ext cx="433872" cy="411392"/>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rgbClr val="BFBFBF"/>
          </a:solidFill>
          <a:ln>
            <a:noFill/>
          </a:ln>
        </p:spPr>
        <p:txBody>
          <a:bodyPr vert="horz" wrap="square" lIns="121920" tIns="60960" rIns="121920" bIns="60960" numCol="1" anchor="t" anchorCtr="0" compatLnSpc="1"/>
          <a:lstStyle/>
          <a:p>
            <a:endParaRPr lang="zh-CN" altLang="en-US" sz="3200"/>
          </a:p>
        </p:txBody>
      </p:sp>
      <p:grpSp>
        <p:nvGrpSpPr>
          <p:cNvPr id="28" name="组合 2"/>
          <p:cNvGrpSpPr/>
          <p:nvPr/>
        </p:nvGrpSpPr>
        <p:grpSpPr>
          <a:xfrm>
            <a:off x="5214285" y="3712503"/>
            <a:ext cx="1709400" cy="1370698"/>
            <a:chOff x="6890232" y="2713574"/>
            <a:chExt cx="1282050" cy="1028024"/>
          </a:xfrm>
        </p:grpSpPr>
        <p:sp>
          <p:nvSpPr>
            <p:cNvPr id="29" name="文本框 28"/>
            <p:cNvSpPr txBox="1"/>
            <p:nvPr/>
          </p:nvSpPr>
          <p:spPr>
            <a:xfrm>
              <a:off x="6890232" y="2713574"/>
              <a:ext cx="1282050" cy="684755"/>
            </a:xfrm>
            <a:prstGeom prst="rect">
              <a:avLst/>
            </a:prstGeom>
            <a:noFill/>
          </p:spPr>
          <p:txBody>
            <a:bodyPr wrap="square" rtlCol="0">
              <a:spAutoFit/>
            </a:bodyPr>
            <a:lstStyle/>
            <a:p>
              <a:r>
                <a:rPr lang="en-US" altLang="zh-CN" sz="5335" dirty="0">
                  <a:solidFill>
                    <a:srgbClr val="FFFFFF"/>
                  </a:solidFill>
                  <a:latin typeface="HelveticaNeueLT Pro 67 MdCn" panose="020B0606030502030204" pitchFamily="34" charset="0"/>
                </a:rPr>
                <a:t>48%</a:t>
              </a:r>
              <a:endParaRPr lang="zh-CN" altLang="en-US" sz="5335" dirty="0">
                <a:solidFill>
                  <a:srgbClr val="FFFFFF"/>
                </a:solidFill>
                <a:latin typeface="HelveticaNeueLT Pro 67 MdCn" panose="020B0606030502030204" pitchFamily="34" charset="0"/>
              </a:endParaRPr>
            </a:p>
          </p:txBody>
        </p:sp>
        <p:cxnSp>
          <p:nvCxnSpPr>
            <p:cNvPr id="30" name="直接连接符 26"/>
            <p:cNvCxnSpPr/>
            <p:nvPr/>
          </p:nvCxnSpPr>
          <p:spPr>
            <a:xfrm>
              <a:off x="6969769" y="3415519"/>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6890232" y="3426175"/>
              <a:ext cx="1282050" cy="315423"/>
            </a:xfrm>
            <a:prstGeom prst="rect">
              <a:avLst/>
            </a:prstGeom>
            <a:noFill/>
          </p:spPr>
          <p:txBody>
            <a:bodyPr wrap="square" rtlCol="0">
              <a:spAutoFit/>
            </a:bodyPr>
            <a:lstStyle/>
            <a:p>
              <a:r>
                <a:rPr lang="en-US" altLang="zh-CN" sz="2135" dirty="0">
                  <a:solidFill>
                    <a:srgbClr val="FFFFFF"/>
                  </a:solidFill>
                  <a:latin typeface="HelveticaNeueLT Pro 67 MdCn" panose="020B0606030502030204" pitchFamily="34" charset="0"/>
                </a:rPr>
                <a:t>From 2014 </a:t>
              </a:r>
              <a:endParaRPr lang="zh-CN" altLang="en-US" sz="2135" dirty="0">
                <a:solidFill>
                  <a:srgbClr val="FFFFFF"/>
                </a:solidFill>
                <a:latin typeface="HelveticaNeueLT Pro 67 MdCn" panose="020B0606030502030204" pitchFamily="34" charset="0"/>
              </a:endParaRPr>
            </a:p>
          </p:txBody>
        </p:sp>
      </p:grpSp>
      <p:sp>
        <p:nvSpPr>
          <p:cNvPr id="32" name="矩形 31"/>
          <p:cNvSpPr/>
          <p:nvPr/>
        </p:nvSpPr>
        <p:spPr>
          <a:xfrm>
            <a:off x="6923685" y="3764392"/>
            <a:ext cx="4758283" cy="2654300"/>
          </a:xfrm>
          <a:prstGeom prst="rect">
            <a:avLst/>
          </a:prstGeom>
        </p:spPr>
        <p:txBody>
          <a:bodyPr wrap="square" lIns="121917" tIns="60959" rIns="121917" bIns="60959">
            <a:spAutoFit/>
          </a:bodyPr>
          <a:lstStyle/>
          <a:p>
            <a:pPr algn="ctr">
              <a:lnSpc>
                <a:spcPct val="120000"/>
              </a:lnSpc>
            </a:pPr>
            <a:r>
              <a:rPr lang="zh-CN" altLang="en-US" sz="1335" dirty="0">
                <a:solidFill>
                  <a:schemeClr val="bg1">
                    <a:lumMod val="95000"/>
                  </a:schemeClr>
                </a:solidFill>
                <a:sym typeface="+mn-ea"/>
              </a:rPr>
              <a:t>文字是很有艺术性的文字是很有艺术性的文字是很有艺术性的文字是很有艺术性的文字是很有艺术性的文字是很有艺术性的</a:t>
            </a:r>
            <a:r>
              <a:rPr lang="zh-CN" altLang="en-US" sz="1600" dirty="0">
                <a:solidFill>
                  <a:schemeClr val="bg1">
                    <a:lumMod val="95000"/>
                  </a:schemeClr>
                </a:solidFill>
                <a:sym typeface="+mn-ea"/>
              </a:rPr>
              <a:t>文字是很有艺术性的文字是很有艺术性的文字是很有艺术性的文字是很有艺术性的文字是很有艺术性的文字是很有艺术性的</a:t>
            </a:r>
            <a:endPar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20000"/>
              </a:lnSpc>
            </a:pPr>
            <a:r>
              <a:rPr lang="zh-CN" altLang="en-US" sz="1600" dirty="0">
                <a:solidFill>
                  <a:schemeClr val="bg1">
                    <a:lumMod val="95000"/>
                  </a:schemeClr>
                </a:solidFill>
                <a:sym typeface="+mn-ea"/>
              </a:rPr>
              <a:t>文字是很有艺术性的文字是很有艺术性的文字是很有艺术性的文字是很有艺术性的文字是很有艺术性的文字是很有艺术性的</a:t>
            </a:r>
            <a:endPar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20000"/>
              </a:lnSpc>
            </a:pPr>
            <a:endParaRPr lang="en-US" altLang="zh-CN" sz="1600" kern="0" dirty="0">
              <a:solidFill>
                <a:srgbClr val="FFFFFF"/>
              </a:solidFill>
            </a:endParaRPr>
          </a:p>
        </p:txBody>
      </p:sp>
      <p:sp>
        <p:nvSpPr>
          <p:cNvPr id="34" name="Freeform 5"/>
          <p:cNvSpPr/>
          <p:nvPr/>
        </p:nvSpPr>
        <p:spPr bwMode="auto">
          <a:xfrm>
            <a:off x="9277930" y="1836748"/>
            <a:ext cx="433872" cy="411392"/>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rgbClr val="BFBFBF"/>
          </a:solidFill>
          <a:ln>
            <a:noFill/>
          </a:ln>
        </p:spPr>
        <p:txBody>
          <a:bodyPr vert="horz" wrap="square" lIns="121920" tIns="60960" rIns="121920" bIns="60960" numCol="1" anchor="t" anchorCtr="0" compatLnSpc="1"/>
          <a:lstStyle/>
          <a:p>
            <a:endParaRPr lang="zh-CN" altLang="en-US" sz="3200"/>
          </a:p>
        </p:txBody>
      </p:sp>
      <p:sp>
        <p:nvSpPr>
          <p:cNvPr id="35" name="Freeform 5"/>
          <p:cNvSpPr/>
          <p:nvPr/>
        </p:nvSpPr>
        <p:spPr bwMode="auto">
          <a:xfrm>
            <a:off x="9866491" y="1836748"/>
            <a:ext cx="433872" cy="411392"/>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rgbClr val="BFBFBF"/>
          </a:solidFill>
          <a:ln>
            <a:noFill/>
          </a:ln>
        </p:spPr>
        <p:txBody>
          <a:bodyPr vert="horz" wrap="square" lIns="121920" tIns="60960" rIns="121920" bIns="60960" numCol="1" anchor="t" anchorCtr="0" compatLnSpc="1"/>
          <a:lstStyle/>
          <a:p>
            <a:endParaRPr lang="zh-CN" altLang="en-US" sz="3200"/>
          </a:p>
        </p:txBody>
      </p:sp>
      <p:sp>
        <p:nvSpPr>
          <p:cNvPr id="36" name="Freeform 5"/>
          <p:cNvSpPr/>
          <p:nvPr/>
        </p:nvSpPr>
        <p:spPr bwMode="auto">
          <a:xfrm>
            <a:off x="10455053" y="1836748"/>
            <a:ext cx="433872" cy="411392"/>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chemeClr val="bg1">
              <a:lumMod val="75000"/>
            </a:schemeClr>
          </a:solidFill>
          <a:ln>
            <a:noFill/>
          </a:ln>
        </p:spPr>
        <p:txBody>
          <a:bodyPr vert="horz" wrap="square" lIns="121920" tIns="60960" rIns="121920" bIns="60960" numCol="1" anchor="t" anchorCtr="0" compatLnSpc="1"/>
          <a:lstStyle/>
          <a:p>
            <a:endParaRPr lang="zh-CN" altLang="en-US" sz="3200"/>
          </a:p>
        </p:txBody>
      </p:sp>
      <p:sp>
        <p:nvSpPr>
          <p:cNvPr id="37" name="Freeform 5"/>
          <p:cNvSpPr/>
          <p:nvPr/>
        </p:nvSpPr>
        <p:spPr bwMode="auto">
          <a:xfrm>
            <a:off x="11043610" y="1836748"/>
            <a:ext cx="433872" cy="411392"/>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chemeClr val="bg1">
              <a:lumMod val="75000"/>
            </a:schemeClr>
          </a:solidFill>
          <a:ln>
            <a:noFill/>
          </a:ln>
        </p:spPr>
        <p:txBody>
          <a:bodyPr vert="horz" wrap="square" lIns="121920" tIns="60960" rIns="121920" bIns="60960" numCol="1" anchor="t" anchorCtr="0" compatLnSpc="1"/>
          <a:lstStyle/>
          <a:p>
            <a:endParaRPr lang="zh-CN" altLang="en-US" sz="3200"/>
          </a:p>
        </p:txBody>
      </p:sp>
      <p:sp>
        <p:nvSpPr>
          <p:cNvPr id="38" name="Freeform 5"/>
          <p:cNvSpPr/>
          <p:nvPr/>
        </p:nvSpPr>
        <p:spPr bwMode="auto">
          <a:xfrm>
            <a:off x="9277930" y="2334743"/>
            <a:ext cx="433872" cy="411392"/>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rgbClr val="BFBFBF"/>
          </a:solidFill>
          <a:ln>
            <a:noFill/>
          </a:ln>
        </p:spPr>
        <p:txBody>
          <a:bodyPr vert="horz" wrap="square" lIns="121920" tIns="60960" rIns="121920" bIns="60960" numCol="1" anchor="t" anchorCtr="0" compatLnSpc="1"/>
          <a:lstStyle/>
          <a:p>
            <a:endParaRPr lang="zh-CN" altLang="en-US" sz="3200"/>
          </a:p>
        </p:txBody>
      </p:sp>
      <p:sp>
        <p:nvSpPr>
          <p:cNvPr id="39" name="Freeform 5"/>
          <p:cNvSpPr/>
          <p:nvPr/>
        </p:nvSpPr>
        <p:spPr bwMode="auto">
          <a:xfrm>
            <a:off x="9866491" y="2334743"/>
            <a:ext cx="433872" cy="411392"/>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rgbClr val="BFBFBF"/>
          </a:solidFill>
          <a:ln>
            <a:noFill/>
          </a:ln>
        </p:spPr>
        <p:txBody>
          <a:bodyPr vert="horz" wrap="square" lIns="121920" tIns="60960" rIns="121920" bIns="60960" numCol="1" anchor="t" anchorCtr="0" compatLnSpc="1"/>
          <a:lstStyle/>
          <a:p>
            <a:endParaRPr lang="zh-CN" altLang="en-US" sz="3200"/>
          </a:p>
        </p:txBody>
      </p:sp>
      <p:sp>
        <p:nvSpPr>
          <p:cNvPr id="40" name="Freeform 5"/>
          <p:cNvSpPr/>
          <p:nvPr/>
        </p:nvSpPr>
        <p:spPr bwMode="auto">
          <a:xfrm>
            <a:off x="10455053" y="2334743"/>
            <a:ext cx="433872" cy="411392"/>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rgbClr val="BFBFBF"/>
          </a:solidFill>
          <a:ln>
            <a:noFill/>
          </a:ln>
        </p:spPr>
        <p:txBody>
          <a:bodyPr vert="horz" wrap="square" lIns="121920" tIns="60960" rIns="121920" bIns="60960" numCol="1" anchor="t" anchorCtr="0" compatLnSpc="1"/>
          <a:lstStyle/>
          <a:p>
            <a:endParaRPr lang="zh-CN" altLang="en-US" sz="3200"/>
          </a:p>
        </p:txBody>
      </p:sp>
      <p:sp>
        <p:nvSpPr>
          <p:cNvPr id="41" name="Freeform 5"/>
          <p:cNvSpPr/>
          <p:nvPr/>
        </p:nvSpPr>
        <p:spPr bwMode="auto">
          <a:xfrm>
            <a:off x="11043610" y="2334743"/>
            <a:ext cx="433872" cy="411392"/>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rgbClr val="BFBFBF"/>
          </a:solidFill>
          <a:ln>
            <a:noFill/>
          </a:ln>
        </p:spPr>
        <p:txBody>
          <a:bodyPr vert="horz" wrap="square" lIns="121920" tIns="60960" rIns="121920" bIns="60960" numCol="1" anchor="t" anchorCtr="0" compatLnSpc="1"/>
          <a:lstStyle/>
          <a:p>
            <a:endParaRPr lang="zh-CN" altLang="en-US" sz="3200"/>
          </a:p>
        </p:txBody>
      </p:sp>
      <p:sp>
        <p:nvSpPr>
          <p:cNvPr id="42" name="Freeform 5"/>
          <p:cNvSpPr/>
          <p:nvPr/>
        </p:nvSpPr>
        <p:spPr bwMode="auto">
          <a:xfrm>
            <a:off x="3967142" y="2852800"/>
            <a:ext cx="433872" cy="411392"/>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rgbClr val="1F1F1F"/>
          </a:solidFill>
          <a:ln>
            <a:solidFill>
              <a:schemeClr val="bg1"/>
            </a:solidFill>
          </a:ln>
        </p:spPr>
        <p:txBody>
          <a:bodyPr vert="horz" wrap="square" lIns="121920" tIns="60960" rIns="121920" bIns="60960" numCol="1" anchor="t" anchorCtr="0" compatLnSpc="1"/>
          <a:lstStyle/>
          <a:p>
            <a:endParaRPr lang="zh-CN" altLang="en-US" sz="3200"/>
          </a:p>
        </p:txBody>
      </p:sp>
      <p:sp>
        <p:nvSpPr>
          <p:cNvPr id="43" name="Freeform 5"/>
          <p:cNvSpPr/>
          <p:nvPr/>
        </p:nvSpPr>
        <p:spPr bwMode="auto">
          <a:xfrm>
            <a:off x="4555703" y="2852800"/>
            <a:ext cx="433872" cy="411392"/>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rgbClr val="1F1F1F"/>
          </a:solidFill>
          <a:ln>
            <a:solidFill>
              <a:schemeClr val="bg1"/>
            </a:solidFill>
          </a:ln>
        </p:spPr>
        <p:txBody>
          <a:bodyPr vert="horz" wrap="square" lIns="121920" tIns="60960" rIns="121920" bIns="60960" numCol="1" anchor="t" anchorCtr="0" compatLnSpc="1"/>
          <a:lstStyle/>
          <a:p>
            <a:endParaRPr lang="zh-CN" altLang="en-US" sz="3200"/>
          </a:p>
        </p:txBody>
      </p:sp>
      <p:sp>
        <p:nvSpPr>
          <p:cNvPr id="44" name="Freeform 5"/>
          <p:cNvSpPr/>
          <p:nvPr/>
        </p:nvSpPr>
        <p:spPr bwMode="auto">
          <a:xfrm>
            <a:off x="5144265" y="2852800"/>
            <a:ext cx="433872" cy="411392"/>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rgbClr val="1F1F1F"/>
          </a:solidFill>
          <a:ln>
            <a:solidFill>
              <a:schemeClr val="bg1"/>
            </a:solidFill>
          </a:ln>
        </p:spPr>
        <p:txBody>
          <a:bodyPr vert="horz" wrap="square" lIns="121920" tIns="60960" rIns="121920" bIns="60960" numCol="1" anchor="t" anchorCtr="0" compatLnSpc="1"/>
          <a:lstStyle/>
          <a:p>
            <a:endParaRPr lang="zh-CN" altLang="en-US" sz="3200"/>
          </a:p>
        </p:txBody>
      </p:sp>
      <p:sp>
        <p:nvSpPr>
          <p:cNvPr id="45" name="Freeform 5"/>
          <p:cNvSpPr/>
          <p:nvPr/>
        </p:nvSpPr>
        <p:spPr bwMode="auto">
          <a:xfrm>
            <a:off x="5732826" y="2852800"/>
            <a:ext cx="433872" cy="411392"/>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rgbClr val="1F1F1F"/>
          </a:solidFill>
          <a:ln>
            <a:solidFill>
              <a:schemeClr val="bg1"/>
            </a:solidFill>
          </a:ln>
        </p:spPr>
        <p:txBody>
          <a:bodyPr vert="horz" wrap="square" lIns="121920" tIns="60960" rIns="121920" bIns="60960" numCol="1" anchor="t" anchorCtr="0" compatLnSpc="1"/>
          <a:lstStyle/>
          <a:p>
            <a:endParaRPr lang="zh-CN" altLang="en-US" sz="3200"/>
          </a:p>
        </p:txBody>
      </p:sp>
      <p:sp>
        <p:nvSpPr>
          <p:cNvPr id="46" name="Freeform 5"/>
          <p:cNvSpPr/>
          <p:nvPr/>
        </p:nvSpPr>
        <p:spPr bwMode="auto">
          <a:xfrm>
            <a:off x="6321387" y="2852800"/>
            <a:ext cx="433872" cy="411392"/>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rgbClr val="1F1F1F"/>
          </a:solidFill>
          <a:ln>
            <a:solidFill>
              <a:schemeClr val="bg1"/>
            </a:solidFill>
          </a:ln>
        </p:spPr>
        <p:txBody>
          <a:bodyPr vert="horz" wrap="square" lIns="121920" tIns="60960" rIns="121920" bIns="60960" numCol="1" anchor="t" anchorCtr="0" compatLnSpc="1"/>
          <a:lstStyle/>
          <a:p>
            <a:endParaRPr lang="zh-CN" altLang="en-US" sz="3200"/>
          </a:p>
        </p:txBody>
      </p:sp>
      <p:sp>
        <p:nvSpPr>
          <p:cNvPr id="47" name="Freeform 5"/>
          <p:cNvSpPr/>
          <p:nvPr/>
        </p:nvSpPr>
        <p:spPr bwMode="auto">
          <a:xfrm>
            <a:off x="6909949" y="2852800"/>
            <a:ext cx="433872" cy="411392"/>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rgbClr val="1F1F1F"/>
          </a:solidFill>
          <a:ln>
            <a:solidFill>
              <a:schemeClr val="bg1"/>
            </a:solidFill>
          </a:ln>
        </p:spPr>
        <p:txBody>
          <a:bodyPr vert="horz" wrap="square" lIns="121920" tIns="60960" rIns="121920" bIns="60960" numCol="1" anchor="t" anchorCtr="0" compatLnSpc="1"/>
          <a:lstStyle/>
          <a:p>
            <a:endParaRPr lang="zh-CN" altLang="en-US" sz="3200"/>
          </a:p>
        </p:txBody>
      </p:sp>
      <p:sp>
        <p:nvSpPr>
          <p:cNvPr id="2" name="Freeform 5"/>
          <p:cNvSpPr/>
          <p:nvPr/>
        </p:nvSpPr>
        <p:spPr bwMode="auto">
          <a:xfrm>
            <a:off x="7498510" y="2852800"/>
            <a:ext cx="433872" cy="411392"/>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rgbClr val="1F1F1F"/>
          </a:solidFill>
          <a:ln>
            <a:solidFill>
              <a:schemeClr val="bg1"/>
            </a:solidFill>
          </a:ln>
        </p:spPr>
        <p:txBody>
          <a:bodyPr vert="horz" wrap="square" lIns="121920" tIns="60960" rIns="121920" bIns="60960" numCol="1" anchor="t" anchorCtr="0" compatLnSpc="1"/>
          <a:lstStyle/>
          <a:p>
            <a:endParaRPr lang="zh-CN" altLang="en-US" sz="3200"/>
          </a:p>
        </p:txBody>
      </p:sp>
      <p:sp>
        <p:nvSpPr>
          <p:cNvPr id="3" name="Freeform 5"/>
          <p:cNvSpPr/>
          <p:nvPr/>
        </p:nvSpPr>
        <p:spPr bwMode="auto">
          <a:xfrm>
            <a:off x="8087071" y="2852800"/>
            <a:ext cx="433872" cy="411392"/>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rgbClr val="1F1F1F"/>
          </a:solidFill>
          <a:ln>
            <a:solidFill>
              <a:schemeClr val="bg1"/>
            </a:solidFill>
          </a:ln>
        </p:spPr>
        <p:txBody>
          <a:bodyPr vert="horz" wrap="square" lIns="121920" tIns="60960" rIns="121920" bIns="60960" numCol="1" anchor="t" anchorCtr="0" compatLnSpc="1"/>
          <a:lstStyle/>
          <a:p>
            <a:endParaRPr lang="zh-CN" altLang="en-US" sz="3200"/>
          </a:p>
        </p:txBody>
      </p:sp>
      <p:sp>
        <p:nvSpPr>
          <p:cNvPr id="50" name="Freeform 5"/>
          <p:cNvSpPr/>
          <p:nvPr/>
        </p:nvSpPr>
        <p:spPr bwMode="auto">
          <a:xfrm>
            <a:off x="8689603" y="2852800"/>
            <a:ext cx="433872" cy="411392"/>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rgbClr val="1F1F1F"/>
          </a:solidFill>
          <a:ln>
            <a:solidFill>
              <a:schemeClr val="bg1"/>
            </a:solidFill>
          </a:ln>
        </p:spPr>
        <p:txBody>
          <a:bodyPr vert="horz" wrap="square" lIns="121920" tIns="60960" rIns="121920" bIns="60960" numCol="1" anchor="t" anchorCtr="0" compatLnSpc="1"/>
          <a:lstStyle/>
          <a:p>
            <a:endParaRPr lang="zh-CN" altLang="en-US" sz="3200"/>
          </a:p>
        </p:txBody>
      </p:sp>
      <p:sp>
        <p:nvSpPr>
          <p:cNvPr id="51" name="Freeform 5"/>
          <p:cNvSpPr/>
          <p:nvPr/>
        </p:nvSpPr>
        <p:spPr bwMode="auto">
          <a:xfrm>
            <a:off x="9278164" y="2852800"/>
            <a:ext cx="433872" cy="411392"/>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rgbClr val="1F1F1F"/>
          </a:solidFill>
          <a:ln>
            <a:solidFill>
              <a:schemeClr val="bg1"/>
            </a:solidFill>
          </a:ln>
        </p:spPr>
        <p:txBody>
          <a:bodyPr vert="horz" wrap="square" lIns="121920" tIns="60960" rIns="121920" bIns="60960" numCol="1" anchor="t" anchorCtr="0" compatLnSpc="1"/>
          <a:lstStyle/>
          <a:p>
            <a:endParaRPr lang="zh-CN" altLang="en-US" sz="3200"/>
          </a:p>
        </p:txBody>
      </p:sp>
      <p:sp>
        <p:nvSpPr>
          <p:cNvPr id="52" name="Freeform 5"/>
          <p:cNvSpPr/>
          <p:nvPr/>
        </p:nvSpPr>
        <p:spPr bwMode="auto">
          <a:xfrm>
            <a:off x="9880695" y="2852800"/>
            <a:ext cx="433872" cy="411392"/>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rgbClr val="1F1F1F"/>
          </a:solidFill>
          <a:ln>
            <a:solidFill>
              <a:schemeClr val="bg1"/>
            </a:solidFill>
          </a:ln>
        </p:spPr>
        <p:txBody>
          <a:bodyPr vert="horz" wrap="square" lIns="121920" tIns="60960" rIns="121920" bIns="60960" numCol="1" anchor="t" anchorCtr="0" compatLnSpc="1"/>
          <a:lstStyle/>
          <a:p>
            <a:endParaRPr lang="zh-CN" altLang="en-US" sz="3200"/>
          </a:p>
        </p:txBody>
      </p:sp>
      <p:sp>
        <p:nvSpPr>
          <p:cNvPr id="53" name="Freeform 5"/>
          <p:cNvSpPr/>
          <p:nvPr/>
        </p:nvSpPr>
        <p:spPr bwMode="auto">
          <a:xfrm>
            <a:off x="10441317" y="2852800"/>
            <a:ext cx="433872" cy="411392"/>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rgbClr val="BFBFBF"/>
          </a:solidFill>
          <a:ln>
            <a:noFill/>
          </a:ln>
        </p:spPr>
        <p:txBody>
          <a:bodyPr vert="horz" wrap="square" lIns="121920" tIns="60960" rIns="121920" bIns="60960" numCol="1" anchor="t" anchorCtr="0" compatLnSpc="1"/>
          <a:lstStyle/>
          <a:p>
            <a:endParaRPr lang="zh-CN" altLang="en-US" sz="3200"/>
          </a:p>
        </p:txBody>
      </p:sp>
      <p:sp>
        <p:nvSpPr>
          <p:cNvPr id="54" name="Freeform 5"/>
          <p:cNvSpPr/>
          <p:nvPr/>
        </p:nvSpPr>
        <p:spPr bwMode="auto">
          <a:xfrm>
            <a:off x="11029874" y="2852800"/>
            <a:ext cx="433872" cy="411392"/>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rgbClr val="BFBFBF"/>
          </a:solidFill>
          <a:ln>
            <a:noFill/>
          </a:ln>
        </p:spPr>
        <p:txBody>
          <a:bodyPr vert="horz" wrap="square" lIns="121920" tIns="60960" rIns="121920" bIns="60960" numCol="1" anchor="t" anchorCtr="0" compatLnSpc="1"/>
          <a:lstStyle/>
          <a:p>
            <a:endParaRPr lang="zh-CN" altLang="en-US" sz="3200"/>
          </a:p>
        </p:txBody>
      </p:sp>
      <p:sp>
        <p:nvSpPr>
          <p:cNvPr id="55" name="Freeform 5"/>
          <p:cNvSpPr/>
          <p:nvPr/>
        </p:nvSpPr>
        <p:spPr bwMode="auto">
          <a:xfrm>
            <a:off x="4016345" y="3924091"/>
            <a:ext cx="1078717" cy="1022827"/>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chemeClr val="bg1"/>
          </a:solidFill>
          <a:ln>
            <a:noFill/>
          </a:ln>
        </p:spPr>
        <p:txBody>
          <a:bodyPr vert="horz" wrap="square" lIns="121920" tIns="60960" rIns="121920" bIns="60960" numCol="1" anchor="t" anchorCtr="0" compatLnSpc="1"/>
          <a:lstStyle/>
          <a:p>
            <a:endParaRPr lang="zh-CN" altLang="en-US" sz="3200"/>
          </a:p>
        </p:txBody>
      </p:sp>
    </p:spTree>
  </p:cSld>
  <p:clrMapOvr>
    <a:masterClrMapping/>
  </p:clrMapOvr>
  <mc:AlternateContent xmlns:mc="http://schemas.openxmlformats.org/markup-compatibility/2006" xmlns:p14="http://schemas.microsoft.com/office/powerpoint/2010/main">
    <mc:Choice Requires="p14">
      <p:transition spd="slow" p14:dur="1500" advTm="0">
        <p:newsflash/>
      </p:transition>
    </mc:Choice>
    <mc:Fallback xmlns="">
      <p:transition spd="slow" advTm="0">
        <p:newsfla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ppt_w*2.5"/>
                                          </p:val>
                                        </p:tav>
                                        <p:tav tm="100000">
                                          <p:val>
                                            <p:strVal val="#ppt_w"/>
                                          </p:val>
                                        </p:tav>
                                      </p:tavLst>
                                    </p:anim>
                                    <p:anim calcmode="lin" valueType="num">
                                      <p:cBhvr>
                                        <p:cTn id="8" dur="500" fill="hold"/>
                                        <p:tgtEl>
                                          <p:spTgt spid="10"/>
                                        </p:tgtEl>
                                        <p:attrNameLst>
                                          <p:attrName>ppt_h</p:attrName>
                                        </p:attrNameLst>
                                      </p:cBhvr>
                                      <p:tavLst>
                                        <p:tav tm="0">
                                          <p:val>
                                            <p:strVal val="#ppt_h*0.01"/>
                                          </p:val>
                                        </p:tav>
                                        <p:tav tm="100000">
                                          <p:val>
                                            <p:strVal val="#ppt_h"/>
                                          </p:val>
                                        </p:tav>
                                      </p:tavLst>
                                    </p:anim>
                                    <p:anim calcmode="lin" valueType="num">
                                      <p:cBhvr>
                                        <p:cTn id="9" dur="500" fill="hold"/>
                                        <p:tgtEl>
                                          <p:spTgt spid="10"/>
                                        </p:tgtEl>
                                        <p:attrNameLst>
                                          <p:attrName>ppt_x</p:attrName>
                                        </p:attrNameLst>
                                      </p:cBhvr>
                                      <p:tavLst>
                                        <p:tav tm="0">
                                          <p:val>
                                            <p:strVal val="#ppt_x"/>
                                          </p:val>
                                        </p:tav>
                                        <p:tav tm="100000">
                                          <p:val>
                                            <p:strVal val="#ppt_x"/>
                                          </p:val>
                                        </p:tav>
                                      </p:tavLst>
                                    </p:anim>
                                    <p:anim calcmode="lin" valueType="num">
                                      <p:cBhvr>
                                        <p:cTn id="10" dur="500" fill="hold"/>
                                        <p:tgtEl>
                                          <p:spTgt spid="10"/>
                                        </p:tgtEl>
                                        <p:attrNameLst>
                                          <p:attrName>ppt_y</p:attrName>
                                        </p:attrNameLst>
                                      </p:cBhvr>
                                      <p:tavLst>
                                        <p:tav tm="0">
                                          <p:val>
                                            <p:strVal val="#ppt_h+1"/>
                                          </p:val>
                                        </p:tav>
                                        <p:tav tm="100000">
                                          <p:val>
                                            <p:strVal val="#ppt_y"/>
                                          </p:val>
                                        </p:tav>
                                      </p:tavLst>
                                    </p:anim>
                                    <p:animEffect transition="in" filter="fade">
                                      <p:cBhvr>
                                        <p:cTn id="11" dur="500"/>
                                        <p:tgtEl>
                                          <p:spTgt spid="10"/>
                                        </p:tgtEl>
                                      </p:cBhvr>
                                    </p:animEffect>
                                  </p:childTnLst>
                                </p:cTn>
                              </p:par>
                              <p:par>
                                <p:cTn id="12" presetID="58" presetClass="entr" presetSubtype="0" accel="10000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strVal val="#ppt_w*2.5"/>
                                          </p:val>
                                        </p:tav>
                                        <p:tav tm="100000">
                                          <p:val>
                                            <p:strVal val="#ppt_w"/>
                                          </p:val>
                                        </p:tav>
                                      </p:tavLst>
                                    </p:anim>
                                    <p:anim calcmode="lin" valueType="num">
                                      <p:cBhvr>
                                        <p:cTn id="15" dur="500" fill="hold"/>
                                        <p:tgtEl>
                                          <p:spTgt spid="11"/>
                                        </p:tgtEl>
                                        <p:attrNameLst>
                                          <p:attrName>ppt_h</p:attrName>
                                        </p:attrNameLst>
                                      </p:cBhvr>
                                      <p:tavLst>
                                        <p:tav tm="0">
                                          <p:val>
                                            <p:strVal val="#ppt_h*0.01"/>
                                          </p:val>
                                        </p:tav>
                                        <p:tav tm="100000">
                                          <p:val>
                                            <p:strVal val="#ppt_h"/>
                                          </p:val>
                                        </p:tav>
                                      </p:tavLst>
                                    </p:anim>
                                    <p:anim calcmode="lin" valueType="num">
                                      <p:cBhvr>
                                        <p:cTn id="16" dur="500" fill="hold"/>
                                        <p:tgtEl>
                                          <p:spTgt spid="11"/>
                                        </p:tgtEl>
                                        <p:attrNameLst>
                                          <p:attrName>ppt_x</p:attrName>
                                        </p:attrNameLst>
                                      </p:cBhvr>
                                      <p:tavLst>
                                        <p:tav tm="0">
                                          <p:val>
                                            <p:strVal val="#ppt_x"/>
                                          </p:val>
                                        </p:tav>
                                        <p:tav tm="100000">
                                          <p:val>
                                            <p:strVal val="#ppt_x"/>
                                          </p:val>
                                        </p:tav>
                                      </p:tavLst>
                                    </p:anim>
                                    <p:anim calcmode="lin" valueType="num">
                                      <p:cBhvr>
                                        <p:cTn id="17" dur="500" fill="hold"/>
                                        <p:tgtEl>
                                          <p:spTgt spid="11"/>
                                        </p:tgtEl>
                                        <p:attrNameLst>
                                          <p:attrName>ppt_y</p:attrName>
                                        </p:attrNameLst>
                                      </p:cBhvr>
                                      <p:tavLst>
                                        <p:tav tm="0">
                                          <p:val>
                                            <p:strVal val="#ppt_h+1"/>
                                          </p:val>
                                        </p:tav>
                                        <p:tav tm="100000">
                                          <p:val>
                                            <p:strVal val="#ppt_y"/>
                                          </p:val>
                                        </p:tav>
                                      </p:tavLst>
                                    </p:anim>
                                    <p:animEffect transition="in" filter="fade">
                                      <p:cBhvr>
                                        <p:cTn id="18" dur="500"/>
                                        <p:tgtEl>
                                          <p:spTgt spid="11"/>
                                        </p:tgtEl>
                                      </p:cBhvr>
                                    </p:animEffect>
                                  </p:childTnLst>
                                </p:cTn>
                              </p:par>
                              <p:par>
                                <p:cTn id="19" presetID="58" presetClass="entr" presetSubtype="0" accel="10000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strVal val="#ppt_w*2.5"/>
                                          </p:val>
                                        </p:tav>
                                        <p:tav tm="100000">
                                          <p:val>
                                            <p:strVal val="#ppt_w"/>
                                          </p:val>
                                        </p:tav>
                                      </p:tavLst>
                                    </p:anim>
                                    <p:anim calcmode="lin" valueType="num">
                                      <p:cBhvr>
                                        <p:cTn id="22" dur="500" fill="hold"/>
                                        <p:tgtEl>
                                          <p:spTgt spid="12"/>
                                        </p:tgtEl>
                                        <p:attrNameLst>
                                          <p:attrName>ppt_h</p:attrName>
                                        </p:attrNameLst>
                                      </p:cBhvr>
                                      <p:tavLst>
                                        <p:tav tm="0">
                                          <p:val>
                                            <p:strVal val="#ppt_h*0.01"/>
                                          </p:val>
                                        </p:tav>
                                        <p:tav tm="100000">
                                          <p:val>
                                            <p:strVal val="#ppt_h"/>
                                          </p:val>
                                        </p:tav>
                                      </p:tavLst>
                                    </p:anim>
                                    <p:anim calcmode="lin" valueType="num">
                                      <p:cBhvr>
                                        <p:cTn id="23" dur="500" fill="hold"/>
                                        <p:tgtEl>
                                          <p:spTgt spid="12"/>
                                        </p:tgtEl>
                                        <p:attrNameLst>
                                          <p:attrName>ppt_x</p:attrName>
                                        </p:attrNameLst>
                                      </p:cBhvr>
                                      <p:tavLst>
                                        <p:tav tm="0">
                                          <p:val>
                                            <p:strVal val="#ppt_x"/>
                                          </p:val>
                                        </p:tav>
                                        <p:tav tm="100000">
                                          <p:val>
                                            <p:strVal val="#ppt_x"/>
                                          </p:val>
                                        </p:tav>
                                      </p:tavLst>
                                    </p:anim>
                                    <p:anim calcmode="lin" valueType="num">
                                      <p:cBhvr>
                                        <p:cTn id="24" dur="500" fill="hold"/>
                                        <p:tgtEl>
                                          <p:spTgt spid="12"/>
                                        </p:tgtEl>
                                        <p:attrNameLst>
                                          <p:attrName>ppt_y</p:attrName>
                                        </p:attrNameLst>
                                      </p:cBhvr>
                                      <p:tavLst>
                                        <p:tav tm="0">
                                          <p:val>
                                            <p:strVal val="#ppt_h+1"/>
                                          </p:val>
                                        </p:tav>
                                        <p:tav tm="100000">
                                          <p:val>
                                            <p:strVal val="#ppt_y"/>
                                          </p:val>
                                        </p:tav>
                                      </p:tavLst>
                                    </p:anim>
                                    <p:animEffect transition="in" filter="fade">
                                      <p:cBhvr>
                                        <p:cTn id="25" dur="500"/>
                                        <p:tgtEl>
                                          <p:spTgt spid="12"/>
                                        </p:tgtEl>
                                      </p:cBhvr>
                                    </p:animEffect>
                                  </p:childTnLst>
                                </p:cTn>
                              </p:par>
                              <p:par>
                                <p:cTn id="26" presetID="58" presetClass="entr" presetSubtype="0" accel="10000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strVal val="#ppt_w*2.5"/>
                                          </p:val>
                                        </p:tav>
                                        <p:tav tm="100000">
                                          <p:val>
                                            <p:strVal val="#ppt_w"/>
                                          </p:val>
                                        </p:tav>
                                      </p:tavLst>
                                    </p:anim>
                                    <p:anim calcmode="lin" valueType="num">
                                      <p:cBhvr>
                                        <p:cTn id="29" dur="500" fill="hold"/>
                                        <p:tgtEl>
                                          <p:spTgt spid="13"/>
                                        </p:tgtEl>
                                        <p:attrNameLst>
                                          <p:attrName>ppt_h</p:attrName>
                                        </p:attrNameLst>
                                      </p:cBhvr>
                                      <p:tavLst>
                                        <p:tav tm="0">
                                          <p:val>
                                            <p:strVal val="#ppt_h*0.01"/>
                                          </p:val>
                                        </p:tav>
                                        <p:tav tm="100000">
                                          <p:val>
                                            <p:strVal val="#ppt_h"/>
                                          </p:val>
                                        </p:tav>
                                      </p:tavLst>
                                    </p:anim>
                                    <p:anim calcmode="lin" valueType="num">
                                      <p:cBhvr>
                                        <p:cTn id="30" dur="500" fill="hold"/>
                                        <p:tgtEl>
                                          <p:spTgt spid="13"/>
                                        </p:tgtEl>
                                        <p:attrNameLst>
                                          <p:attrName>ppt_x</p:attrName>
                                        </p:attrNameLst>
                                      </p:cBhvr>
                                      <p:tavLst>
                                        <p:tav tm="0">
                                          <p:val>
                                            <p:strVal val="#ppt_x"/>
                                          </p:val>
                                        </p:tav>
                                        <p:tav tm="100000">
                                          <p:val>
                                            <p:strVal val="#ppt_x"/>
                                          </p:val>
                                        </p:tav>
                                      </p:tavLst>
                                    </p:anim>
                                    <p:anim calcmode="lin" valueType="num">
                                      <p:cBhvr>
                                        <p:cTn id="31" dur="500" fill="hold"/>
                                        <p:tgtEl>
                                          <p:spTgt spid="13"/>
                                        </p:tgtEl>
                                        <p:attrNameLst>
                                          <p:attrName>ppt_y</p:attrName>
                                        </p:attrNameLst>
                                      </p:cBhvr>
                                      <p:tavLst>
                                        <p:tav tm="0">
                                          <p:val>
                                            <p:strVal val="#ppt_h+1"/>
                                          </p:val>
                                        </p:tav>
                                        <p:tav tm="100000">
                                          <p:val>
                                            <p:strVal val="#ppt_y"/>
                                          </p:val>
                                        </p:tav>
                                      </p:tavLst>
                                    </p:anim>
                                    <p:animEffect transition="in" filter="fade">
                                      <p:cBhvr>
                                        <p:cTn id="32" dur="500"/>
                                        <p:tgtEl>
                                          <p:spTgt spid="13"/>
                                        </p:tgtEl>
                                      </p:cBhvr>
                                    </p:animEffect>
                                  </p:childTnLst>
                                </p:cTn>
                              </p:par>
                              <p:par>
                                <p:cTn id="33" presetID="58" presetClass="entr" presetSubtype="0" accel="10000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strVal val="#ppt_w*2.5"/>
                                          </p:val>
                                        </p:tav>
                                        <p:tav tm="100000">
                                          <p:val>
                                            <p:strVal val="#ppt_w"/>
                                          </p:val>
                                        </p:tav>
                                      </p:tavLst>
                                    </p:anim>
                                    <p:anim calcmode="lin" valueType="num">
                                      <p:cBhvr>
                                        <p:cTn id="36" dur="500" fill="hold"/>
                                        <p:tgtEl>
                                          <p:spTgt spid="14"/>
                                        </p:tgtEl>
                                        <p:attrNameLst>
                                          <p:attrName>ppt_h</p:attrName>
                                        </p:attrNameLst>
                                      </p:cBhvr>
                                      <p:tavLst>
                                        <p:tav tm="0">
                                          <p:val>
                                            <p:strVal val="#ppt_h*0.01"/>
                                          </p:val>
                                        </p:tav>
                                        <p:tav tm="100000">
                                          <p:val>
                                            <p:strVal val="#ppt_h"/>
                                          </p:val>
                                        </p:tav>
                                      </p:tavLst>
                                    </p:anim>
                                    <p:anim calcmode="lin" valueType="num">
                                      <p:cBhvr>
                                        <p:cTn id="37" dur="500" fill="hold"/>
                                        <p:tgtEl>
                                          <p:spTgt spid="14"/>
                                        </p:tgtEl>
                                        <p:attrNameLst>
                                          <p:attrName>ppt_x</p:attrName>
                                        </p:attrNameLst>
                                      </p:cBhvr>
                                      <p:tavLst>
                                        <p:tav tm="0">
                                          <p:val>
                                            <p:strVal val="#ppt_x"/>
                                          </p:val>
                                        </p:tav>
                                        <p:tav tm="100000">
                                          <p:val>
                                            <p:strVal val="#ppt_x"/>
                                          </p:val>
                                        </p:tav>
                                      </p:tavLst>
                                    </p:anim>
                                    <p:anim calcmode="lin" valueType="num">
                                      <p:cBhvr>
                                        <p:cTn id="38" dur="500" fill="hold"/>
                                        <p:tgtEl>
                                          <p:spTgt spid="14"/>
                                        </p:tgtEl>
                                        <p:attrNameLst>
                                          <p:attrName>ppt_y</p:attrName>
                                        </p:attrNameLst>
                                      </p:cBhvr>
                                      <p:tavLst>
                                        <p:tav tm="0">
                                          <p:val>
                                            <p:strVal val="#ppt_h+1"/>
                                          </p:val>
                                        </p:tav>
                                        <p:tav tm="100000">
                                          <p:val>
                                            <p:strVal val="#ppt_y"/>
                                          </p:val>
                                        </p:tav>
                                      </p:tavLst>
                                    </p:anim>
                                    <p:animEffect transition="in" filter="fade">
                                      <p:cBhvr>
                                        <p:cTn id="39" dur="500"/>
                                        <p:tgtEl>
                                          <p:spTgt spid="14"/>
                                        </p:tgtEl>
                                      </p:cBhvr>
                                    </p:animEffect>
                                  </p:childTnLst>
                                </p:cTn>
                              </p:par>
                              <p:par>
                                <p:cTn id="40" presetID="58" presetClass="entr" presetSubtype="0" accel="10000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strVal val="#ppt_w*2.5"/>
                                          </p:val>
                                        </p:tav>
                                        <p:tav tm="100000">
                                          <p:val>
                                            <p:strVal val="#ppt_w"/>
                                          </p:val>
                                        </p:tav>
                                      </p:tavLst>
                                    </p:anim>
                                    <p:anim calcmode="lin" valueType="num">
                                      <p:cBhvr>
                                        <p:cTn id="43" dur="500" fill="hold"/>
                                        <p:tgtEl>
                                          <p:spTgt spid="15"/>
                                        </p:tgtEl>
                                        <p:attrNameLst>
                                          <p:attrName>ppt_h</p:attrName>
                                        </p:attrNameLst>
                                      </p:cBhvr>
                                      <p:tavLst>
                                        <p:tav tm="0">
                                          <p:val>
                                            <p:strVal val="#ppt_h*0.01"/>
                                          </p:val>
                                        </p:tav>
                                        <p:tav tm="100000">
                                          <p:val>
                                            <p:strVal val="#ppt_h"/>
                                          </p:val>
                                        </p:tav>
                                      </p:tavLst>
                                    </p:anim>
                                    <p:anim calcmode="lin" valueType="num">
                                      <p:cBhvr>
                                        <p:cTn id="44" dur="500" fill="hold"/>
                                        <p:tgtEl>
                                          <p:spTgt spid="15"/>
                                        </p:tgtEl>
                                        <p:attrNameLst>
                                          <p:attrName>ppt_x</p:attrName>
                                        </p:attrNameLst>
                                      </p:cBhvr>
                                      <p:tavLst>
                                        <p:tav tm="0">
                                          <p:val>
                                            <p:strVal val="#ppt_x"/>
                                          </p:val>
                                        </p:tav>
                                        <p:tav tm="100000">
                                          <p:val>
                                            <p:strVal val="#ppt_x"/>
                                          </p:val>
                                        </p:tav>
                                      </p:tavLst>
                                    </p:anim>
                                    <p:anim calcmode="lin" valueType="num">
                                      <p:cBhvr>
                                        <p:cTn id="45" dur="500" fill="hold"/>
                                        <p:tgtEl>
                                          <p:spTgt spid="15"/>
                                        </p:tgtEl>
                                        <p:attrNameLst>
                                          <p:attrName>ppt_y</p:attrName>
                                        </p:attrNameLst>
                                      </p:cBhvr>
                                      <p:tavLst>
                                        <p:tav tm="0">
                                          <p:val>
                                            <p:strVal val="#ppt_h+1"/>
                                          </p:val>
                                        </p:tav>
                                        <p:tav tm="100000">
                                          <p:val>
                                            <p:strVal val="#ppt_y"/>
                                          </p:val>
                                        </p:tav>
                                      </p:tavLst>
                                    </p:anim>
                                    <p:animEffect transition="in" filter="fade">
                                      <p:cBhvr>
                                        <p:cTn id="46" dur="500"/>
                                        <p:tgtEl>
                                          <p:spTgt spid="15"/>
                                        </p:tgtEl>
                                      </p:cBhvr>
                                    </p:animEffect>
                                  </p:childTnLst>
                                </p:cTn>
                              </p:par>
                              <p:par>
                                <p:cTn id="47" presetID="58" presetClass="entr" presetSubtype="0" accel="100000"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strVal val="#ppt_w*2.5"/>
                                          </p:val>
                                        </p:tav>
                                        <p:tav tm="100000">
                                          <p:val>
                                            <p:strVal val="#ppt_w"/>
                                          </p:val>
                                        </p:tav>
                                      </p:tavLst>
                                    </p:anim>
                                    <p:anim calcmode="lin" valueType="num">
                                      <p:cBhvr>
                                        <p:cTn id="50" dur="500" fill="hold"/>
                                        <p:tgtEl>
                                          <p:spTgt spid="16"/>
                                        </p:tgtEl>
                                        <p:attrNameLst>
                                          <p:attrName>ppt_h</p:attrName>
                                        </p:attrNameLst>
                                      </p:cBhvr>
                                      <p:tavLst>
                                        <p:tav tm="0">
                                          <p:val>
                                            <p:strVal val="#ppt_h*0.01"/>
                                          </p:val>
                                        </p:tav>
                                        <p:tav tm="100000">
                                          <p:val>
                                            <p:strVal val="#ppt_h"/>
                                          </p:val>
                                        </p:tav>
                                      </p:tavLst>
                                    </p:anim>
                                    <p:anim calcmode="lin" valueType="num">
                                      <p:cBhvr>
                                        <p:cTn id="51" dur="500" fill="hold"/>
                                        <p:tgtEl>
                                          <p:spTgt spid="16"/>
                                        </p:tgtEl>
                                        <p:attrNameLst>
                                          <p:attrName>ppt_x</p:attrName>
                                        </p:attrNameLst>
                                      </p:cBhvr>
                                      <p:tavLst>
                                        <p:tav tm="0">
                                          <p:val>
                                            <p:strVal val="#ppt_x"/>
                                          </p:val>
                                        </p:tav>
                                        <p:tav tm="100000">
                                          <p:val>
                                            <p:strVal val="#ppt_x"/>
                                          </p:val>
                                        </p:tav>
                                      </p:tavLst>
                                    </p:anim>
                                    <p:anim calcmode="lin" valueType="num">
                                      <p:cBhvr>
                                        <p:cTn id="52" dur="500" fill="hold"/>
                                        <p:tgtEl>
                                          <p:spTgt spid="16"/>
                                        </p:tgtEl>
                                        <p:attrNameLst>
                                          <p:attrName>ppt_y</p:attrName>
                                        </p:attrNameLst>
                                      </p:cBhvr>
                                      <p:tavLst>
                                        <p:tav tm="0">
                                          <p:val>
                                            <p:strVal val="#ppt_h+1"/>
                                          </p:val>
                                        </p:tav>
                                        <p:tav tm="100000">
                                          <p:val>
                                            <p:strVal val="#ppt_y"/>
                                          </p:val>
                                        </p:tav>
                                      </p:tavLst>
                                    </p:anim>
                                    <p:animEffect transition="in" filter="fade">
                                      <p:cBhvr>
                                        <p:cTn id="53" dur="500"/>
                                        <p:tgtEl>
                                          <p:spTgt spid="16"/>
                                        </p:tgtEl>
                                      </p:cBhvr>
                                    </p:animEffect>
                                  </p:childTnLst>
                                </p:cTn>
                              </p:par>
                              <p:par>
                                <p:cTn id="54" presetID="58" presetClass="entr" presetSubtype="0" accel="10000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strVal val="#ppt_w*2.5"/>
                                          </p:val>
                                        </p:tav>
                                        <p:tav tm="100000">
                                          <p:val>
                                            <p:strVal val="#ppt_w"/>
                                          </p:val>
                                        </p:tav>
                                      </p:tavLst>
                                    </p:anim>
                                    <p:anim calcmode="lin" valueType="num">
                                      <p:cBhvr>
                                        <p:cTn id="57" dur="500" fill="hold"/>
                                        <p:tgtEl>
                                          <p:spTgt spid="17"/>
                                        </p:tgtEl>
                                        <p:attrNameLst>
                                          <p:attrName>ppt_h</p:attrName>
                                        </p:attrNameLst>
                                      </p:cBhvr>
                                      <p:tavLst>
                                        <p:tav tm="0">
                                          <p:val>
                                            <p:strVal val="#ppt_h*0.01"/>
                                          </p:val>
                                        </p:tav>
                                        <p:tav tm="100000">
                                          <p:val>
                                            <p:strVal val="#ppt_h"/>
                                          </p:val>
                                        </p:tav>
                                      </p:tavLst>
                                    </p:anim>
                                    <p:anim calcmode="lin" valueType="num">
                                      <p:cBhvr>
                                        <p:cTn id="58" dur="500" fill="hold"/>
                                        <p:tgtEl>
                                          <p:spTgt spid="17"/>
                                        </p:tgtEl>
                                        <p:attrNameLst>
                                          <p:attrName>ppt_x</p:attrName>
                                        </p:attrNameLst>
                                      </p:cBhvr>
                                      <p:tavLst>
                                        <p:tav tm="0">
                                          <p:val>
                                            <p:strVal val="#ppt_x"/>
                                          </p:val>
                                        </p:tav>
                                        <p:tav tm="100000">
                                          <p:val>
                                            <p:strVal val="#ppt_x"/>
                                          </p:val>
                                        </p:tav>
                                      </p:tavLst>
                                    </p:anim>
                                    <p:anim calcmode="lin" valueType="num">
                                      <p:cBhvr>
                                        <p:cTn id="59" dur="500" fill="hold"/>
                                        <p:tgtEl>
                                          <p:spTgt spid="17"/>
                                        </p:tgtEl>
                                        <p:attrNameLst>
                                          <p:attrName>ppt_y</p:attrName>
                                        </p:attrNameLst>
                                      </p:cBhvr>
                                      <p:tavLst>
                                        <p:tav tm="0">
                                          <p:val>
                                            <p:strVal val="#ppt_h+1"/>
                                          </p:val>
                                        </p:tav>
                                        <p:tav tm="100000">
                                          <p:val>
                                            <p:strVal val="#ppt_y"/>
                                          </p:val>
                                        </p:tav>
                                      </p:tavLst>
                                    </p:anim>
                                    <p:animEffect transition="in" filter="fade">
                                      <p:cBhvr>
                                        <p:cTn id="60" dur="500"/>
                                        <p:tgtEl>
                                          <p:spTgt spid="17"/>
                                        </p:tgtEl>
                                      </p:cBhvr>
                                    </p:animEffect>
                                  </p:childTnLst>
                                </p:cTn>
                              </p:par>
                              <p:par>
                                <p:cTn id="61" presetID="58" presetClass="entr" presetSubtype="0" accel="100000"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p:cTn id="63" dur="500" fill="hold"/>
                                        <p:tgtEl>
                                          <p:spTgt spid="18"/>
                                        </p:tgtEl>
                                        <p:attrNameLst>
                                          <p:attrName>ppt_w</p:attrName>
                                        </p:attrNameLst>
                                      </p:cBhvr>
                                      <p:tavLst>
                                        <p:tav tm="0">
                                          <p:val>
                                            <p:strVal val="#ppt_w*2.5"/>
                                          </p:val>
                                        </p:tav>
                                        <p:tav tm="100000">
                                          <p:val>
                                            <p:strVal val="#ppt_w"/>
                                          </p:val>
                                        </p:tav>
                                      </p:tavLst>
                                    </p:anim>
                                    <p:anim calcmode="lin" valueType="num">
                                      <p:cBhvr>
                                        <p:cTn id="64" dur="500" fill="hold"/>
                                        <p:tgtEl>
                                          <p:spTgt spid="18"/>
                                        </p:tgtEl>
                                        <p:attrNameLst>
                                          <p:attrName>ppt_h</p:attrName>
                                        </p:attrNameLst>
                                      </p:cBhvr>
                                      <p:tavLst>
                                        <p:tav tm="0">
                                          <p:val>
                                            <p:strVal val="#ppt_h*0.01"/>
                                          </p:val>
                                        </p:tav>
                                        <p:tav tm="100000">
                                          <p:val>
                                            <p:strVal val="#ppt_h"/>
                                          </p:val>
                                        </p:tav>
                                      </p:tavLst>
                                    </p:anim>
                                    <p:anim calcmode="lin" valueType="num">
                                      <p:cBhvr>
                                        <p:cTn id="65" dur="500" fill="hold"/>
                                        <p:tgtEl>
                                          <p:spTgt spid="18"/>
                                        </p:tgtEl>
                                        <p:attrNameLst>
                                          <p:attrName>ppt_x</p:attrName>
                                        </p:attrNameLst>
                                      </p:cBhvr>
                                      <p:tavLst>
                                        <p:tav tm="0">
                                          <p:val>
                                            <p:strVal val="#ppt_x"/>
                                          </p:val>
                                        </p:tav>
                                        <p:tav tm="100000">
                                          <p:val>
                                            <p:strVal val="#ppt_x"/>
                                          </p:val>
                                        </p:tav>
                                      </p:tavLst>
                                    </p:anim>
                                    <p:anim calcmode="lin" valueType="num">
                                      <p:cBhvr>
                                        <p:cTn id="66" dur="500" fill="hold"/>
                                        <p:tgtEl>
                                          <p:spTgt spid="18"/>
                                        </p:tgtEl>
                                        <p:attrNameLst>
                                          <p:attrName>ppt_y</p:attrName>
                                        </p:attrNameLst>
                                      </p:cBhvr>
                                      <p:tavLst>
                                        <p:tav tm="0">
                                          <p:val>
                                            <p:strVal val="#ppt_h+1"/>
                                          </p:val>
                                        </p:tav>
                                        <p:tav tm="100000">
                                          <p:val>
                                            <p:strVal val="#ppt_y"/>
                                          </p:val>
                                        </p:tav>
                                      </p:tavLst>
                                    </p:anim>
                                    <p:animEffect transition="in" filter="fade">
                                      <p:cBhvr>
                                        <p:cTn id="67" dur="500"/>
                                        <p:tgtEl>
                                          <p:spTgt spid="18"/>
                                        </p:tgtEl>
                                      </p:cBhvr>
                                    </p:animEffect>
                                  </p:childTnLst>
                                </p:cTn>
                              </p:par>
                              <p:par>
                                <p:cTn id="68" presetID="58" presetClass="entr" presetSubtype="0" accel="100000"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 calcmode="lin" valueType="num">
                                      <p:cBhvr>
                                        <p:cTn id="70" dur="500" fill="hold"/>
                                        <p:tgtEl>
                                          <p:spTgt spid="19"/>
                                        </p:tgtEl>
                                        <p:attrNameLst>
                                          <p:attrName>ppt_w</p:attrName>
                                        </p:attrNameLst>
                                      </p:cBhvr>
                                      <p:tavLst>
                                        <p:tav tm="0">
                                          <p:val>
                                            <p:strVal val="#ppt_w*2.5"/>
                                          </p:val>
                                        </p:tav>
                                        <p:tav tm="100000">
                                          <p:val>
                                            <p:strVal val="#ppt_w"/>
                                          </p:val>
                                        </p:tav>
                                      </p:tavLst>
                                    </p:anim>
                                    <p:anim calcmode="lin" valueType="num">
                                      <p:cBhvr>
                                        <p:cTn id="71" dur="500" fill="hold"/>
                                        <p:tgtEl>
                                          <p:spTgt spid="19"/>
                                        </p:tgtEl>
                                        <p:attrNameLst>
                                          <p:attrName>ppt_h</p:attrName>
                                        </p:attrNameLst>
                                      </p:cBhvr>
                                      <p:tavLst>
                                        <p:tav tm="0">
                                          <p:val>
                                            <p:strVal val="#ppt_h*0.01"/>
                                          </p:val>
                                        </p:tav>
                                        <p:tav tm="100000">
                                          <p:val>
                                            <p:strVal val="#ppt_h"/>
                                          </p:val>
                                        </p:tav>
                                      </p:tavLst>
                                    </p:anim>
                                    <p:anim calcmode="lin" valueType="num">
                                      <p:cBhvr>
                                        <p:cTn id="72" dur="500" fill="hold"/>
                                        <p:tgtEl>
                                          <p:spTgt spid="19"/>
                                        </p:tgtEl>
                                        <p:attrNameLst>
                                          <p:attrName>ppt_x</p:attrName>
                                        </p:attrNameLst>
                                      </p:cBhvr>
                                      <p:tavLst>
                                        <p:tav tm="0">
                                          <p:val>
                                            <p:strVal val="#ppt_x"/>
                                          </p:val>
                                        </p:tav>
                                        <p:tav tm="100000">
                                          <p:val>
                                            <p:strVal val="#ppt_x"/>
                                          </p:val>
                                        </p:tav>
                                      </p:tavLst>
                                    </p:anim>
                                    <p:anim calcmode="lin" valueType="num">
                                      <p:cBhvr>
                                        <p:cTn id="73" dur="500" fill="hold"/>
                                        <p:tgtEl>
                                          <p:spTgt spid="19"/>
                                        </p:tgtEl>
                                        <p:attrNameLst>
                                          <p:attrName>ppt_y</p:attrName>
                                        </p:attrNameLst>
                                      </p:cBhvr>
                                      <p:tavLst>
                                        <p:tav tm="0">
                                          <p:val>
                                            <p:strVal val="#ppt_h+1"/>
                                          </p:val>
                                        </p:tav>
                                        <p:tav tm="100000">
                                          <p:val>
                                            <p:strVal val="#ppt_y"/>
                                          </p:val>
                                        </p:tav>
                                      </p:tavLst>
                                    </p:anim>
                                    <p:animEffect transition="in" filter="fade">
                                      <p:cBhvr>
                                        <p:cTn id="74" dur="500"/>
                                        <p:tgtEl>
                                          <p:spTgt spid="19"/>
                                        </p:tgtEl>
                                      </p:cBhvr>
                                    </p:animEffect>
                                  </p:childTnLst>
                                </p:cTn>
                              </p:par>
                              <p:par>
                                <p:cTn id="75" presetID="58" presetClass="entr" presetSubtype="0" accel="100000" fill="hold" grpId="0" nodeType="with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p:cTn id="77" dur="500" fill="hold"/>
                                        <p:tgtEl>
                                          <p:spTgt spid="20"/>
                                        </p:tgtEl>
                                        <p:attrNameLst>
                                          <p:attrName>ppt_w</p:attrName>
                                        </p:attrNameLst>
                                      </p:cBhvr>
                                      <p:tavLst>
                                        <p:tav tm="0">
                                          <p:val>
                                            <p:strVal val="#ppt_w*2.5"/>
                                          </p:val>
                                        </p:tav>
                                        <p:tav tm="100000">
                                          <p:val>
                                            <p:strVal val="#ppt_w"/>
                                          </p:val>
                                        </p:tav>
                                      </p:tavLst>
                                    </p:anim>
                                    <p:anim calcmode="lin" valueType="num">
                                      <p:cBhvr>
                                        <p:cTn id="78" dur="500" fill="hold"/>
                                        <p:tgtEl>
                                          <p:spTgt spid="20"/>
                                        </p:tgtEl>
                                        <p:attrNameLst>
                                          <p:attrName>ppt_h</p:attrName>
                                        </p:attrNameLst>
                                      </p:cBhvr>
                                      <p:tavLst>
                                        <p:tav tm="0">
                                          <p:val>
                                            <p:strVal val="#ppt_h*0.01"/>
                                          </p:val>
                                        </p:tav>
                                        <p:tav tm="100000">
                                          <p:val>
                                            <p:strVal val="#ppt_h"/>
                                          </p:val>
                                        </p:tav>
                                      </p:tavLst>
                                    </p:anim>
                                    <p:anim calcmode="lin" valueType="num">
                                      <p:cBhvr>
                                        <p:cTn id="79" dur="500" fill="hold"/>
                                        <p:tgtEl>
                                          <p:spTgt spid="20"/>
                                        </p:tgtEl>
                                        <p:attrNameLst>
                                          <p:attrName>ppt_x</p:attrName>
                                        </p:attrNameLst>
                                      </p:cBhvr>
                                      <p:tavLst>
                                        <p:tav tm="0">
                                          <p:val>
                                            <p:strVal val="#ppt_x"/>
                                          </p:val>
                                        </p:tav>
                                        <p:tav tm="100000">
                                          <p:val>
                                            <p:strVal val="#ppt_x"/>
                                          </p:val>
                                        </p:tav>
                                      </p:tavLst>
                                    </p:anim>
                                    <p:anim calcmode="lin" valueType="num">
                                      <p:cBhvr>
                                        <p:cTn id="80" dur="500" fill="hold"/>
                                        <p:tgtEl>
                                          <p:spTgt spid="20"/>
                                        </p:tgtEl>
                                        <p:attrNameLst>
                                          <p:attrName>ppt_y</p:attrName>
                                        </p:attrNameLst>
                                      </p:cBhvr>
                                      <p:tavLst>
                                        <p:tav tm="0">
                                          <p:val>
                                            <p:strVal val="#ppt_h+1"/>
                                          </p:val>
                                        </p:tav>
                                        <p:tav tm="100000">
                                          <p:val>
                                            <p:strVal val="#ppt_y"/>
                                          </p:val>
                                        </p:tav>
                                      </p:tavLst>
                                    </p:anim>
                                    <p:animEffect transition="in" filter="fade">
                                      <p:cBhvr>
                                        <p:cTn id="81" dur="500"/>
                                        <p:tgtEl>
                                          <p:spTgt spid="20"/>
                                        </p:tgtEl>
                                      </p:cBhvr>
                                    </p:animEffect>
                                  </p:childTnLst>
                                </p:cTn>
                              </p:par>
                              <p:par>
                                <p:cTn id="82" presetID="58" presetClass="entr" presetSubtype="0" accel="100000" fill="hold" grpId="0" nodeType="withEffect">
                                  <p:stCondLst>
                                    <p:cond delay="0"/>
                                  </p:stCondLst>
                                  <p:childTnLst>
                                    <p:set>
                                      <p:cBhvr>
                                        <p:cTn id="83" dur="1" fill="hold">
                                          <p:stCondLst>
                                            <p:cond delay="0"/>
                                          </p:stCondLst>
                                        </p:cTn>
                                        <p:tgtEl>
                                          <p:spTgt spid="21"/>
                                        </p:tgtEl>
                                        <p:attrNameLst>
                                          <p:attrName>style.visibility</p:attrName>
                                        </p:attrNameLst>
                                      </p:cBhvr>
                                      <p:to>
                                        <p:strVal val="visible"/>
                                      </p:to>
                                    </p:set>
                                    <p:anim calcmode="lin" valueType="num">
                                      <p:cBhvr>
                                        <p:cTn id="84" dur="500" fill="hold"/>
                                        <p:tgtEl>
                                          <p:spTgt spid="21"/>
                                        </p:tgtEl>
                                        <p:attrNameLst>
                                          <p:attrName>ppt_w</p:attrName>
                                        </p:attrNameLst>
                                      </p:cBhvr>
                                      <p:tavLst>
                                        <p:tav tm="0">
                                          <p:val>
                                            <p:strVal val="#ppt_w*2.5"/>
                                          </p:val>
                                        </p:tav>
                                        <p:tav tm="100000">
                                          <p:val>
                                            <p:strVal val="#ppt_w"/>
                                          </p:val>
                                        </p:tav>
                                      </p:tavLst>
                                    </p:anim>
                                    <p:anim calcmode="lin" valueType="num">
                                      <p:cBhvr>
                                        <p:cTn id="85" dur="500" fill="hold"/>
                                        <p:tgtEl>
                                          <p:spTgt spid="21"/>
                                        </p:tgtEl>
                                        <p:attrNameLst>
                                          <p:attrName>ppt_h</p:attrName>
                                        </p:attrNameLst>
                                      </p:cBhvr>
                                      <p:tavLst>
                                        <p:tav tm="0">
                                          <p:val>
                                            <p:strVal val="#ppt_h*0.01"/>
                                          </p:val>
                                        </p:tav>
                                        <p:tav tm="100000">
                                          <p:val>
                                            <p:strVal val="#ppt_h"/>
                                          </p:val>
                                        </p:tav>
                                      </p:tavLst>
                                    </p:anim>
                                    <p:anim calcmode="lin" valueType="num">
                                      <p:cBhvr>
                                        <p:cTn id="86" dur="500" fill="hold"/>
                                        <p:tgtEl>
                                          <p:spTgt spid="21"/>
                                        </p:tgtEl>
                                        <p:attrNameLst>
                                          <p:attrName>ppt_x</p:attrName>
                                        </p:attrNameLst>
                                      </p:cBhvr>
                                      <p:tavLst>
                                        <p:tav tm="0">
                                          <p:val>
                                            <p:strVal val="#ppt_x"/>
                                          </p:val>
                                        </p:tav>
                                        <p:tav tm="100000">
                                          <p:val>
                                            <p:strVal val="#ppt_x"/>
                                          </p:val>
                                        </p:tav>
                                      </p:tavLst>
                                    </p:anim>
                                    <p:anim calcmode="lin" valueType="num">
                                      <p:cBhvr>
                                        <p:cTn id="87" dur="500" fill="hold"/>
                                        <p:tgtEl>
                                          <p:spTgt spid="21"/>
                                        </p:tgtEl>
                                        <p:attrNameLst>
                                          <p:attrName>ppt_y</p:attrName>
                                        </p:attrNameLst>
                                      </p:cBhvr>
                                      <p:tavLst>
                                        <p:tav tm="0">
                                          <p:val>
                                            <p:strVal val="#ppt_h+1"/>
                                          </p:val>
                                        </p:tav>
                                        <p:tav tm="100000">
                                          <p:val>
                                            <p:strVal val="#ppt_y"/>
                                          </p:val>
                                        </p:tav>
                                      </p:tavLst>
                                    </p:anim>
                                    <p:animEffect transition="in" filter="fade">
                                      <p:cBhvr>
                                        <p:cTn id="88" dur="500"/>
                                        <p:tgtEl>
                                          <p:spTgt spid="21"/>
                                        </p:tgtEl>
                                      </p:cBhvr>
                                    </p:animEffect>
                                  </p:childTnLst>
                                </p:cTn>
                              </p:par>
                              <p:par>
                                <p:cTn id="89" presetID="58" presetClass="entr" presetSubtype="0" accel="100000" fill="hold" grpId="0" nodeType="withEffect">
                                  <p:stCondLst>
                                    <p:cond delay="0"/>
                                  </p:stCondLst>
                                  <p:childTnLst>
                                    <p:set>
                                      <p:cBhvr>
                                        <p:cTn id="90" dur="1" fill="hold">
                                          <p:stCondLst>
                                            <p:cond delay="0"/>
                                          </p:stCondLst>
                                        </p:cTn>
                                        <p:tgtEl>
                                          <p:spTgt spid="22"/>
                                        </p:tgtEl>
                                        <p:attrNameLst>
                                          <p:attrName>style.visibility</p:attrName>
                                        </p:attrNameLst>
                                      </p:cBhvr>
                                      <p:to>
                                        <p:strVal val="visible"/>
                                      </p:to>
                                    </p:set>
                                    <p:anim calcmode="lin" valueType="num">
                                      <p:cBhvr>
                                        <p:cTn id="91" dur="500" fill="hold"/>
                                        <p:tgtEl>
                                          <p:spTgt spid="22"/>
                                        </p:tgtEl>
                                        <p:attrNameLst>
                                          <p:attrName>ppt_w</p:attrName>
                                        </p:attrNameLst>
                                      </p:cBhvr>
                                      <p:tavLst>
                                        <p:tav tm="0">
                                          <p:val>
                                            <p:strVal val="#ppt_w*2.5"/>
                                          </p:val>
                                        </p:tav>
                                        <p:tav tm="100000">
                                          <p:val>
                                            <p:strVal val="#ppt_w"/>
                                          </p:val>
                                        </p:tav>
                                      </p:tavLst>
                                    </p:anim>
                                    <p:anim calcmode="lin" valueType="num">
                                      <p:cBhvr>
                                        <p:cTn id="92" dur="500" fill="hold"/>
                                        <p:tgtEl>
                                          <p:spTgt spid="22"/>
                                        </p:tgtEl>
                                        <p:attrNameLst>
                                          <p:attrName>ppt_h</p:attrName>
                                        </p:attrNameLst>
                                      </p:cBhvr>
                                      <p:tavLst>
                                        <p:tav tm="0">
                                          <p:val>
                                            <p:strVal val="#ppt_h*0.01"/>
                                          </p:val>
                                        </p:tav>
                                        <p:tav tm="100000">
                                          <p:val>
                                            <p:strVal val="#ppt_h"/>
                                          </p:val>
                                        </p:tav>
                                      </p:tavLst>
                                    </p:anim>
                                    <p:anim calcmode="lin" valueType="num">
                                      <p:cBhvr>
                                        <p:cTn id="93" dur="500" fill="hold"/>
                                        <p:tgtEl>
                                          <p:spTgt spid="22"/>
                                        </p:tgtEl>
                                        <p:attrNameLst>
                                          <p:attrName>ppt_x</p:attrName>
                                        </p:attrNameLst>
                                      </p:cBhvr>
                                      <p:tavLst>
                                        <p:tav tm="0">
                                          <p:val>
                                            <p:strVal val="#ppt_x"/>
                                          </p:val>
                                        </p:tav>
                                        <p:tav tm="100000">
                                          <p:val>
                                            <p:strVal val="#ppt_x"/>
                                          </p:val>
                                        </p:tav>
                                      </p:tavLst>
                                    </p:anim>
                                    <p:anim calcmode="lin" valueType="num">
                                      <p:cBhvr>
                                        <p:cTn id="94" dur="500" fill="hold"/>
                                        <p:tgtEl>
                                          <p:spTgt spid="22"/>
                                        </p:tgtEl>
                                        <p:attrNameLst>
                                          <p:attrName>ppt_y</p:attrName>
                                        </p:attrNameLst>
                                      </p:cBhvr>
                                      <p:tavLst>
                                        <p:tav tm="0">
                                          <p:val>
                                            <p:strVal val="#ppt_h+1"/>
                                          </p:val>
                                        </p:tav>
                                        <p:tav tm="100000">
                                          <p:val>
                                            <p:strVal val="#ppt_y"/>
                                          </p:val>
                                        </p:tav>
                                      </p:tavLst>
                                    </p:anim>
                                    <p:animEffect transition="in" filter="fade">
                                      <p:cBhvr>
                                        <p:cTn id="95" dur="500"/>
                                        <p:tgtEl>
                                          <p:spTgt spid="22"/>
                                        </p:tgtEl>
                                      </p:cBhvr>
                                    </p:animEffect>
                                  </p:childTnLst>
                                </p:cTn>
                              </p:par>
                              <p:par>
                                <p:cTn id="96" presetID="58" presetClass="entr" presetSubtype="0" accel="100000" fill="hold" grpId="0" nodeType="withEffect">
                                  <p:stCondLst>
                                    <p:cond delay="0"/>
                                  </p:stCondLst>
                                  <p:childTnLst>
                                    <p:set>
                                      <p:cBhvr>
                                        <p:cTn id="97" dur="1" fill="hold">
                                          <p:stCondLst>
                                            <p:cond delay="0"/>
                                          </p:stCondLst>
                                        </p:cTn>
                                        <p:tgtEl>
                                          <p:spTgt spid="23"/>
                                        </p:tgtEl>
                                        <p:attrNameLst>
                                          <p:attrName>style.visibility</p:attrName>
                                        </p:attrNameLst>
                                      </p:cBhvr>
                                      <p:to>
                                        <p:strVal val="visible"/>
                                      </p:to>
                                    </p:set>
                                    <p:anim calcmode="lin" valueType="num">
                                      <p:cBhvr>
                                        <p:cTn id="98" dur="500" fill="hold"/>
                                        <p:tgtEl>
                                          <p:spTgt spid="23"/>
                                        </p:tgtEl>
                                        <p:attrNameLst>
                                          <p:attrName>ppt_w</p:attrName>
                                        </p:attrNameLst>
                                      </p:cBhvr>
                                      <p:tavLst>
                                        <p:tav tm="0">
                                          <p:val>
                                            <p:strVal val="#ppt_w*2.5"/>
                                          </p:val>
                                        </p:tav>
                                        <p:tav tm="100000">
                                          <p:val>
                                            <p:strVal val="#ppt_w"/>
                                          </p:val>
                                        </p:tav>
                                      </p:tavLst>
                                    </p:anim>
                                    <p:anim calcmode="lin" valueType="num">
                                      <p:cBhvr>
                                        <p:cTn id="99" dur="500" fill="hold"/>
                                        <p:tgtEl>
                                          <p:spTgt spid="23"/>
                                        </p:tgtEl>
                                        <p:attrNameLst>
                                          <p:attrName>ppt_h</p:attrName>
                                        </p:attrNameLst>
                                      </p:cBhvr>
                                      <p:tavLst>
                                        <p:tav tm="0">
                                          <p:val>
                                            <p:strVal val="#ppt_h*0.01"/>
                                          </p:val>
                                        </p:tav>
                                        <p:tav tm="100000">
                                          <p:val>
                                            <p:strVal val="#ppt_h"/>
                                          </p:val>
                                        </p:tav>
                                      </p:tavLst>
                                    </p:anim>
                                    <p:anim calcmode="lin" valueType="num">
                                      <p:cBhvr>
                                        <p:cTn id="100" dur="500" fill="hold"/>
                                        <p:tgtEl>
                                          <p:spTgt spid="23"/>
                                        </p:tgtEl>
                                        <p:attrNameLst>
                                          <p:attrName>ppt_x</p:attrName>
                                        </p:attrNameLst>
                                      </p:cBhvr>
                                      <p:tavLst>
                                        <p:tav tm="0">
                                          <p:val>
                                            <p:strVal val="#ppt_x"/>
                                          </p:val>
                                        </p:tav>
                                        <p:tav tm="100000">
                                          <p:val>
                                            <p:strVal val="#ppt_x"/>
                                          </p:val>
                                        </p:tav>
                                      </p:tavLst>
                                    </p:anim>
                                    <p:anim calcmode="lin" valueType="num">
                                      <p:cBhvr>
                                        <p:cTn id="101" dur="500" fill="hold"/>
                                        <p:tgtEl>
                                          <p:spTgt spid="23"/>
                                        </p:tgtEl>
                                        <p:attrNameLst>
                                          <p:attrName>ppt_y</p:attrName>
                                        </p:attrNameLst>
                                      </p:cBhvr>
                                      <p:tavLst>
                                        <p:tav tm="0">
                                          <p:val>
                                            <p:strVal val="#ppt_h+1"/>
                                          </p:val>
                                        </p:tav>
                                        <p:tav tm="100000">
                                          <p:val>
                                            <p:strVal val="#ppt_y"/>
                                          </p:val>
                                        </p:tav>
                                      </p:tavLst>
                                    </p:anim>
                                    <p:animEffect transition="in" filter="fade">
                                      <p:cBhvr>
                                        <p:cTn id="102" dur="500"/>
                                        <p:tgtEl>
                                          <p:spTgt spid="23"/>
                                        </p:tgtEl>
                                      </p:cBhvr>
                                    </p:animEffect>
                                  </p:childTnLst>
                                </p:cTn>
                              </p:par>
                              <p:par>
                                <p:cTn id="103" presetID="58" presetClass="entr" presetSubtype="0" accel="100000" fill="hold" grpId="0" nodeType="withEffect">
                                  <p:stCondLst>
                                    <p:cond delay="0"/>
                                  </p:stCondLst>
                                  <p:childTnLst>
                                    <p:set>
                                      <p:cBhvr>
                                        <p:cTn id="104" dur="1" fill="hold">
                                          <p:stCondLst>
                                            <p:cond delay="0"/>
                                          </p:stCondLst>
                                        </p:cTn>
                                        <p:tgtEl>
                                          <p:spTgt spid="24"/>
                                        </p:tgtEl>
                                        <p:attrNameLst>
                                          <p:attrName>style.visibility</p:attrName>
                                        </p:attrNameLst>
                                      </p:cBhvr>
                                      <p:to>
                                        <p:strVal val="visible"/>
                                      </p:to>
                                    </p:set>
                                    <p:anim calcmode="lin" valueType="num">
                                      <p:cBhvr>
                                        <p:cTn id="105" dur="500" fill="hold"/>
                                        <p:tgtEl>
                                          <p:spTgt spid="24"/>
                                        </p:tgtEl>
                                        <p:attrNameLst>
                                          <p:attrName>ppt_w</p:attrName>
                                        </p:attrNameLst>
                                      </p:cBhvr>
                                      <p:tavLst>
                                        <p:tav tm="0">
                                          <p:val>
                                            <p:strVal val="#ppt_w*2.5"/>
                                          </p:val>
                                        </p:tav>
                                        <p:tav tm="100000">
                                          <p:val>
                                            <p:strVal val="#ppt_w"/>
                                          </p:val>
                                        </p:tav>
                                      </p:tavLst>
                                    </p:anim>
                                    <p:anim calcmode="lin" valueType="num">
                                      <p:cBhvr>
                                        <p:cTn id="106" dur="500" fill="hold"/>
                                        <p:tgtEl>
                                          <p:spTgt spid="24"/>
                                        </p:tgtEl>
                                        <p:attrNameLst>
                                          <p:attrName>ppt_h</p:attrName>
                                        </p:attrNameLst>
                                      </p:cBhvr>
                                      <p:tavLst>
                                        <p:tav tm="0">
                                          <p:val>
                                            <p:strVal val="#ppt_h*0.01"/>
                                          </p:val>
                                        </p:tav>
                                        <p:tav tm="100000">
                                          <p:val>
                                            <p:strVal val="#ppt_h"/>
                                          </p:val>
                                        </p:tav>
                                      </p:tavLst>
                                    </p:anim>
                                    <p:anim calcmode="lin" valueType="num">
                                      <p:cBhvr>
                                        <p:cTn id="107" dur="500" fill="hold"/>
                                        <p:tgtEl>
                                          <p:spTgt spid="24"/>
                                        </p:tgtEl>
                                        <p:attrNameLst>
                                          <p:attrName>ppt_x</p:attrName>
                                        </p:attrNameLst>
                                      </p:cBhvr>
                                      <p:tavLst>
                                        <p:tav tm="0">
                                          <p:val>
                                            <p:strVal val="#ppt_x"/>
                                          </p:val>
                                        </p:tav>
                                        <p:tav tm="100000">
                                          <p:val>
                                            <p:strVal val="#ppt_x"/>
                                          </p:val>
                                        </p:tav>
                                      </p:tavLst>
                                    </p:anim>
                                    <p:anim calcmode="lin" valueType="num">
                                      <p:cBhvr>
                                        <p:cTn id="108" dur="500" fill="hold"/>
                                        <p:tgtEl>
                                          <p:spTgt spid="24"/>
                                        </p:tgtEl>
                                        <p:attrNameLst>
                                          <p:attrName>ppt_y</p:attrName>
                                        </p:attrNameLst>
                                      </p:cBhvr>
                                      <p:tavLst>
                                        <p:tav tm="0">
                                          <p:val>
                                            <p:strVal val="#ppt_h+1"/>
                                          </p:val>
                                        </p:tav>
                                        <p:tav tm="100000">
                                          <p:val>
                                            <p:strVal val="#ppt_y"/>
                                          </p:val>
                                        </p:tav>
                                      </p:tavLst>
                                    </p:anim>
                                    <p:animEffect transition="in" filter="fade">
                                      <p:cBhvr>
                                        <p:cTn id="109" dur="500"/>
                                        <p:tgtEl>
                                          <p:spTgt spid="24"/>
                                        </p:tgtEl>
                                      </p:cBhvr>
                                    </p:animEffect>
                                  </p:childTnLst>
                                </p:cTn>
                              </p:par>
                              <p:par>
                                <p:cTn id="110" presetID="58" presetClass="entr" presetSubtype="0" accel="100000" fill="hold" grpId="0" nodeType="withEffect">
                                  <p:stCondLst>
                                    <p:cond delay="0"/>
                                  </p:stCondLst>
                                  <p:childTnLst>
                                    <p:set>
                                      <p:cBhvr>
                                        <p:cTn id="111" dur="1" fill="hold">
                                          <p:stCondLst>
                                            <p:cond delay="0"/>
                                          </p:stCondLst>
                                        </p:cTn>
                                        <p:tgtEl>
                                          <p:spTgt spid="25"/>
                                        </p:tgtEl>
                                        <p:attrNameLst>
                                          <p:attrName>style.visibility</p:attrName>
                                        </p:attrNameLst>
                                      </p:cBhvr>
                                      <p:to>
                                        <p:strVal val="visible"/>
                                      </p:to>
                                    </p:set>
                                    <p:anim calcmode="lin" valueType="num">
                                      <p:cBhvr>
                                        <p:cTn id="112" dur="500" fill="hold"/>
                                        <p:tgtEl>
                                          <p:spTgt spid="25"/>
                                        </p:tgtEl>
                                        <p:attrNameLst>
                                          <p:attrName>ppt_w</p:attrName>
                                        </p:attrNameLst>
                                      </p:cBhvr>
                                      <p:tavLst>
                                        <p:tav tm="0">
                                          <p:val>
                                            <p:strVal val="#ppt_w*2.5"/>
                                          </p:val>
                                        </p:tav>
                                        <p:tav tm="100000">
                                          <p:val>
                                            <p:strVal val="#ppt_w"/>
                                          </p:val>
                                        </p:tav>
                                      </p:tavLst>
                                    </p:anim>
                                    <p:anim calcmode="lin" valueType="num">
                                      <p:cBhvr>
                                        <p:cTn id="113" dur="500" fill="hold"/>
                                        <p:tgtEl>
                                          <p:spTgt spid="25"/>
                                        </p:tgtEl>
                                        <p:attrNameLst>
                                          <p:attrName>ppt_h</p:attrName>
                                        </p:attrNameLst>
                                      </p:cBhvr>
                                      <p:tavLst>
                                        <p:tav tm="0">
                                          <p:val>
                                            <p:strVal val="#ppt_h*0.01"/>
                                          </p:val>
                                        </p:tav>
                                        <p:tav tm="100000">
                                          <p:val>
                                            <p:strVal val="#ppt_h"/>
                                          </p:val>
                                        </p:tav>
                                      </p:tavLst>
                                    </p:anim>
                                    <p:anim calcmode="lin" valueType="num">
                                      <p:cBhvr>
                                        <p:cTn id="114" dur="500" fill="hold"/>
                                        <p:tgtEl>
                                          <p:spTgt spid="25"/>
                                        </p:tgtEl>
                                        <p:attrNameLst>
                                          <p:attrName>ppt_x</p:attrName>
                                        </p:attrNameLst>
                                      </p:cBhvr>
                                      <p:tavLst>
                                        <p:tav tm="0">
                                          <p:val>
                                            <p:strVal val="#ppt_x"/>
                                          </p:val>
                                        </p:tav>
                                        <p:tav tm="100000">
                                          <p:val>
                                            <p:strVal val="#ppt_x"/>
                                          </p:val>
                                        </p:tav>
                                      </p:tavLst>
                                    </p:anim>
                                    <p:anim calcmode="lin" valueType="num">
                                      <p:cBhvr>
                                        <p:cTn id="115" dur="500" fill="hold"/>
                                        <p:tgtEl>
                                          <p:spTgt spid="25"/>
                                        </p:tgtEl>
                                        <p:attrNameLst>
                                          <p:attrName>ppt_y</p:attrName>
                                        </p:attrNameLst>
                                      </p:cBhvr>
                                      <p:tavLst>
                                        <p:tav tm="0">
                                          <p:val>
                                            <p:strVal val="#ppt_h+1"/>
                                          </p:val>
                                        </p:tav>
                                        <p:tav tm="100000">
                                          <p:val>
                                            <p:strVal val="#ppt_y"/>
                                          </p:val>
                                        </p:tav>
                                      </p:tavLst>
                                    </p:anim>
                                    <p:animEffect transition="in" filter="fade">
                                      <p:cBhvr>
                                        <p:cTn id="116" dur="500"/>
                                        <p:tgtEl>
                                          <p:spTgt spid="25"/>
                                        </p:tgtEl>
                                      </p:cBhvr>
                                    </p:animEffect>
                                  </p:childTnLst>
                                </p:cTn>
                              </p:par>
                              <p:par>
                                <p:cTn id="117" presetID="58" presetClass="entr" presetSubtype="0" accel="100000" fill="hold" grpId="0" nodeType="withEffect">
                                  <p:stCondLst>
                                    <p:cond delay="0"/>
                                  </p:stCondLst>
                                  <p:childTnLst>
                                    <p:set>
                                      <p:cBhvr>
                                        <p:cTn id="118" dur="1" fill="hold">
                                          <p:stCondLst>
                                            <p:cond delay="0"/>
                                          </p:stCondLst>
                                        </p:cTn>
                                        <p:tgtEl>
                                          <p:spTgt spid="26"/>
                                        </p:tgtEl>
                                        <p:attrNameLst>
                                          <p:attrName>style.visibility</p:attrName>
                                        </p:attrNameLst>
                                      </p:cBhvr>
                                      <p:to>
                                        <p:strVal val="visible"/>
                                      </p:to>
                                    </p:set>
                                    <p:anim calcmode="lin" valueType="num">
                                      <p:cBhvr>
                                        <p:cTn id="119" dur="500" fill="hold"/>
                                        <p:tgtEl>
                                          <p:spTgt spid="26"/>
                                        </p:tgtEl>
                                        <p:attrNameLst>
                                          <p:attrName>ppt_w</p:attrName>
                                        </p:attrNameLst>
                                      </p:cBhvr>
                                      <p:tavLst>
                                        <p:tav tm="0">
                                          <p:val>
                                            <p:strVal val="#ppt_w*2.5"/>
                                          </p:val>
                                        </p:tav>
                                        <p:tav tm="100000">
                                          <p:val>
                                            <p:strVal val="#ppt_w"/>
                                          </p:val>
                                        </p:tav>
                                      </p:tavLst>
                                    </p:anim>
                                    <p:anim calcmode="lin" valueType="num">
                                      <p:cBhvr>
                                        <p:cTn id="120" dur="500" fill="hold"/>
                                        <p:tgtEl>
                                          <p:spTgt spid="26"/>
                                        </p:tgtEl>
                                        <p:attrNameLst>
                                          <p:attrName>ppt_h</p:attrName>
                                        </p:attrNameLst>
                                      </p:cBhvr>
                                      <p:tavLst>
                                        <p:tav tm="0">
                                          <p:val>
                                            <p:strVal val="#ppt_h*0.01"/>
                                          </p:val>
                                        </p:tav>
                                        <p:tav tm="100000">
                                          <p:val>
                                            <p:strVal val="#ppt_h"/>
                                          </p:val>
                                        </p:tav>
                                      </p:tavLst>
                                    </p:anim>
                                    <p:anim calcmode="lin" valueType="num">
                                      <p:cBhvr>
                                        <p:cTn id="121" dur="500" fill="hold"/>
                                        <p:tgtEl>
                                          <p:spTgt spid="26"/>
                                        </p:tgtEl>
                                        <p:attrNameLst>
                                          <p:attrName>ppt_x</p:attrName>
                                        </p:attrNameLst>
                                      </p:cBhvr>
                                      <p:tavLst>
                                        <p:tav tm="0">
                                          <p:val>
                                            <p:strVal val="#ppt_x"/>
                                          </p:val>
                                        </p:tav>
                                        <p:tav tm="100000">
                                          <p:val>
                                            <p:strVal val="#ppt_x"/>
                                          </p:val>
                                        </p:tav>
                                      </p:tavLst>
                                    </p:anim>
                                    <p:anim calcmode="lin" valueType="num">
                                      <p:cBhvr>
                                        <p:cTn id="122" dur="500" fill="hold"/>
                                        <p:tgtEl>
                                          <p:spTgt spid="26"/>
                                        </p:tgtEl>
                                        <p:attrNameLst>
                                          <p:attrName>ppt_y</p:attrName>
                                        </p:attrNameLst>
                                      </p:cBhvr>
                                      <p:tavLst>
                                        <p:tav tm="0">
                                          <p:val>
                                            <p:strVal val="#ppt_h+1"/>
                                          </p:val>
                                        </p:tav>
                                        <p:tav tm="100000">
                                          <p:val>
                                            <p:strVal val="#ppt_y"/>
                                          </p:val>
                                        </p:tav>
                                      </p:tavLst>
                                    </p:anim>
                                    <p:animEffect transition="in" filter="fade">
                                      <p:cBhvr>
                                        <p:cTn id="123" dur="500"/>
                                        <p:tgtEl>
                                          <p:spTgt spid="26"/>
                                        </p:tgtEl>
                                      </p:cBhvr>
                                    </p:animEffect>
                                  </p:childTnLst>
                                </p:cTn>
                              </p:par>
                              <p:par>
                                <p:cTn id="124" presetID="58" presetClass="entr" presetSubtype="0" accel="100000" fill="hold" grpId="0" nodeType="withEffect">
                                  <p:stCondLst>
                                    <p:cond delay="0"/>
                                  </p:stCondLst>
                                  <p:childTnLst>
                                    <p:set>
                                      <p:cBhvr>
                                        <p:cTn id="125" dur="1" fill="hold">
                                          <p:stCondLst>
                                            <p:cond delay="0"/>
                                          </p:stCondLst>
                                        </p:cTn>
                                        <p:tgtEl>
                                          <p:spTgt spid="27"/>
                                        </p:tgtEl>
                                        <p:attrNameLst>
                                          <p:attrName>style.visibility</p:attrName>
                                        </p:attrNameLst>
                                      </p:cBhvr>
                                      <p:to>
                                        <p:strVal val="visible"/>
                                      </p:to>
                                    </p:set>
                                    <p:anim calcmode="lin" valueType="num">
                                      <p:cBhvr>
                                        <p:cTn id="126" dur="500" fill="hold"/>
                                        <p:tgtEl>
                                          <p:spTgt spid="27"/>
                                        </p:tgtEl>
                                        <p:attrNameLst>
                                          <p:attrName>ppt_w</p:attrName>
                                        </p:attrNameLst>
                                      </p:cBhvr>
                                      <p:tavLst>
                                        <p:tav tm="0">
                                          <p:val>
                                            <p:strVal val="#ppt_w*2.5"/>
                                          </p:val>
                                        </p:tav>
                                        <p:tav tm="100000">
                                          <p:val>
                                            <p:strVal val="#ppt_w"/>
                                          </p:val>
                                        </p:tav>
                                      </p:tavLst>
                                    </p:anim>
                                    <p:anim calcmode="lin" valueType="num">
                                      <p:cBhvr>
                                        <p:cTn id="127" dur="500" fill="hold"/>
                                        <p:tgtEl>
                                          <p:spTgt spid="27"/>
                                        </p:tgtEl>
                                        <p:attrNameLst>
                                          <p:attrName>ppt_h</p:attrName>
                                        </p:attrNameLst>
                                      </p:cBhvr>
                                      <p:tavLst>
                                        <p:tav tm="0">
                                          <p:val>
                                            <p:strVal val="#ppt_h*0.01"/>
                                          </p:val>
                                        </p:tav>
                                        <p:tav tm="100000">
                                          <p:val>
                                            <p:strVal val="#ppt_h"/>
                                          </p:val>
                                        </p:tav>
                                      </p:tavLst>
                                    </p:anim>
                                    <p:anim calcmode="lin" valueType="num">
                                      <p:cBhvr>
                                        <p:cTn id="128" dur="500" fill="hold"/>
                                        <p:tgtEl>
                                          <p:spTgt spid="27"/>
                                        </p:tgtEl>
                                        <p:attrNameLst>
                                          <p:attrName>ppt_x</p:attrName>
                                        </p:attrNameLst>
                                      </p:cBhvr>
                                      <p:tavLst>
                                        <p:tav tm="0">
                                          <p:val>
                                            <p:strVal val="#ppt_x"/>
                                          </p:val>
                                        </p:tav>
                                        <p:tav tm="100000">
                                          <p:val>
                                            <p:strVal val="#ppt_x"/>
                                          </p:val>
                                        </p:tav>
                                      </p:tavLst>
                                    </p:anim>
                                    <p:anim calcmode="lin" valueType="num">
                                      <p:cBhvr>
                                        <p:cTn id="129" dur="500" fill="hold"/>
                                        <p:tgtEl>
                                          <p:spTgt spid="27"/>
                                        </p:tgtEl>
                                        <p:attrNameLst>
                                          <p:attrName>ppt_y</p:attrName>
                                        </p:attrNameLst>
                                      </p:cBhvr>
                                      <p:tavLst>
                                        <p:tav tm="0">
                                          <p:val>
                                            <p:strVal val="#ppt_h+1"/>
                                          </p:val>
                                        </p:tav>
                                        <p:tav tm="100000">
                                          <p:val>
                                            <p:strVal val="#ppt_y"/>
                                          </p:val>
                                        </p:tav>
                                      </p:tavLst>
                                    </p:anim>
                                    <p:animEffect transition="in" filter="fade">
                                      <p:cBhvr>
                                        <p:cTn id="130" dur="500"/>
                                        <p:tgtEl>
                                          <p:spTgt spid="27"/>
                                        </p:tgtEl>
                                      </p:cBhvr>
                                    </p:animEffect>
                                  </p:childTnLst>
                                </p:cTn>
                              </p:par>
                              <p:par>
                                <p:cTn id="131" presetID="58" presetClass="entr" presetSubtype="0" accel="100000" fill="hold" grpId="0" nodeType="withEffect">
                                  <p:stCondLst>
                                    <p:cond delay="0"/>
                                  </p:stCondLst>
                                  <p:childTnLst>
                                    <p:set>
                                      <p:cBhvr>
                                        <p:cTn id="132" dur="1" fill="hold">
                                          <p:stCondLst>
                                            <p:cond delay="0"/>
                                          </p:stCondLst>
                                        </p:cTn>
                                        <p:tgtEl>
                                          <p:spTgt spid="34"/>
                                        </p:tgtEl>
                                        <p:attrNameLst>
                                          <p:attrName>style.visibility</p:attrName>
                                        </p:attrNameLst>
                                      </p:cBhvr>
                                      <p:to>
                                        <p:strVal val="visible"/>
                                      </p:to>
                                    </p:set>
                                    <p:anim calcmode="lin" valueType="num">
                                      <p:cBhvr>
                                        <p:cTn id="133" dur="500" fill="hold"/>
                                        <p:tgtEl>
                                          <p:spTgt spid="34"/>
                                        </p:tgtEl>
                                        <p:attrNameLst>
                                          <p:attrName>ppt_w</p:attrName>
                                        </p:attrNameLst>
                                      </p:cBhvr>
                                      <p:tavLst>
                                        <p:tav tm="0">
                                          <p:val>
                                            <p:strVal val="#ppt_w*2.5"/>
                                          </p:val>
                                        </p:tav>
                                        <p:tav tm="100000">
                                          <p:val>
                                            <p:strVal val="#ppt_w"/>
                                          </p:val>
                                        </p:tav>
                                      </p:tavLst>
                                    </p:anim>
                                    <p:anim calcmode="lin" valueType="num">
                                      <p:cBhvr>
                                        <p:cTn id="134" dur="500" fill="hold"/>
                                        <p:tgtEl>
                                          <p:spTgt spid="34"/>
                                        </p:tgtEl>
                                        <p:attrNameLst>
                                          <p:attrName>ppt_h</p:attrName>
                                        </p:attrNameLst>
                                      </p:cBhvr>
                                      <p:tavLst>
                                        <p:tav tm="0">
                                          <p:val>
                                            <p:strVal val="#ppt_h*0.01"/>
                                          </p:val>
                                        </p:tav>
                                        <p:tav tm="100000">
                                          <p:val>
                                            <p:strVal val="#ppt_h"/>
                                          </p:val>
                                        </p:tav>
                                      </p:tavLst>
                                    </p:anim>
                                    <p:anim calcmode="lin" valueType="num">
                                      <p:cBhvr>
                                        <p:cTn id="135" dur="500" fill="hold"/>
                                        <p:tgtEl>
                                          <p:spTgt spid="34"/>
                                        </p:tgtEl>
                                        <p:attrNameLst>
                                          <p:attrName>ppt_x</p:attrName>
                                        </p:attrNameLst>
                                      </p:cBhvr>
                                      <p:tavLst>
                                        <p:tav tm="0">
                                          <p:val>
                                            <p:strVal val="#ppt_x"/>
                                          </p:val>
                                        </p:tav>
                                        <p:tav tm="100000">
                                          <p:val>
                                            <p:strVal val="#ppt_x"/>
                                          </p:val>
                                        </p:tav>
                                      </p:tavLst>
                                    </p:anim>
                                    <p:anim calcmode="lin" valueType="num">
                                      <p:cBhvr>
                                        <p:cTn id="136" dur="500" fill="hold"/>
                                        <p:tgtEl>
                                          <p:spTgt spid="34"/>
                                        </p:tgtEl>
                                        <p:attrNameLst>
                                          <p:attrName>ppt_y</p:attrName>
                                        </p:attrNameLst>
                                      </p:cBhvr>
                                      <p:tavLst>
                                        <p:tav tm="0">
                                          <p:val>
                                            <p:strVal val="#ppt_h+1"/>
                                          </p:val>
                                        </p:tav>
                                        <p:tav tm="100000">
                                          <p:val>
                                            <p:strVal val="#ppt_y"/>
                                          </p:val>
                                        </p:tav>
                                      </p:tavLst>
                                    </p:anim>
                                    <p:animEffect transition="in" filter="fade">
                                      <p:cBhvr>
                                        <p:cTn id="137" dur="500"/>
                                        <p:tgtEl>
                                          <p:spTgt spid="34"/>
                                        </p:tgtEl>
                                      </p:cBhvr>
                                    </p:animEffect>
                                  </p:childTnLst>
                                </p:cTn>
                              </p:par>
                              <p:par>
                                <p:cTn id="138" presetID="58" presetClass="entr" presetSubtype="0" accel="100000" fill="hold" grpId="0" nodeType="withEffect">
                                  <p:stCondLst>
                                    <p:cond delay="0"/>
                                  </p:stCondLst>
                                  <p:childTnLst>
                                    <p:set>
                                      <p:cBhvr>
                                        <p:cTn id="139" dur="1" fill="hold">
                                          <p:stCondLst>
                                            <p:cond delay="0"/>
                                          </p:stCondLst>
                                        </p:cTn>
                                        <p:tgtEl>
                                          <p:spTgt spid="35"/>
                                        </p:tgtEl>
                                        <p:attrNameLst>
                                          <p:attrName>style.visibility</p:attrName>
                                        </p:attrNameLst>
                                      </p:cBhvr>
                                      <p:to>
                                        <p:strVal val="visible"/>
                                      </p:to>
                                    </p:set>
                                    <p:anim calcmode="lin" valueType="num">
                                      <p:cBhvr>
                                        <p:cTn id="140" dur="500" fill="hold"/>
                                        <p:tgtEl>
                                          <p:spTgt spid="35"/>
                                        </p:tgtEl>
                                        <p:attrNameLst>
                                          <p:attrName>ppt_w</p:attrName>
                                        </p:attrNameLst>
                                      </p:cBhvr>
                                      <p:tavLst>
                                        <p:tav tm="0">
                                          <p:val>
                                            <p:strVal val="#ppt_w*2.5"/>
                                          </p:val>
                                        </p:tav>
                                        <p:tav tm="100000">
                                          <p:val>
                                            <p:strVal val="#ppt_w"/>
                                          </p:val>
                                        </p:tav>
                                      </p:tavLst>
                                    </p:anim>
                                    <p:anim calcmode="lin" valueType="num">
                                      <p:cBhvr>
                                        <p:cTn id="141" dur="500" fill="hold"/>
                                        <p:tgtEl>
                                          <p:spTgt spid="35"/>
                                        </p:tgtEl>
                                        <p:attrNameLst>
                                          <p:attrName>ppt_h</p:attrName>
                                        </p:attrNameLst>
                                      </p:cBhvr>
                                      <p:tavLst>
                                        <p:tav tm="0">
                                          <p:val>
                                            <p:strVal val="#ppt_h*0.01"/>
                                          </p:val>
                                        </p:tav>
                                        <p:tav tm="100000">
                                          <p:val>
                                            <p:strVal val="#ppt_h"/>
                                          </p:val>
                                        </p:tav>
                                      </p:tavLst>
                                    </p:anim>
                                    <p:anim calcmode="lin" valueType="num">
                                      <p:cBhvr>
                                        <p:cTn id="142" dur="500" fill="hold"/>
                                        <p:tgtEl>
                                          <p:spTgt spid="35"/>
                                        </p:tgtEl>
                                        <p:attrNameLst>
                                          <p:attrName>ppt_x</p:attrName>
                                        </p:attrNameLst>
                                      </p:cBhvr>
                                      <p:tavLst>
                                        <p:tav tm="0">
                                          <p:val>
                                            <p:strVal val="#ppt_x"/>
                                          </p:val>
                                        </p:tav>
                                        <p:tav tm="100000">
                                          <p:val>
                                            <p:strVal val="#ppt_x"/>
                                          </p:val>
                                        </p:tav>
                                      </p:tavLst>
                                    </p:anim>
                                    <p:anim calcmode="lin" valueType="num">
                                      <p:cBhvr>
                                        <p:cTn id="143" dur="500" fill="hold"/>
                                        <p:tgtEl>
                                          <p:spTgt spid="35"/>
                                        </p:tgtEl>
                                        <p:attrNameLst>
                                          <p:attrName>ppt_y</p:attrName>
                                        </p:attrNameLst>
                                      </p:cBhvr>
                                      <p:tavLst>
                                        <p:tav tm="0">
                                          <p:val>
                                            <p:strVal val="#ppt_h+1"/>
                                          </p:val>
                                        </p:tav>
                                        <p:tav tm="100000">
                                          <p:val>
                                            <p:strVal val="#ppt_y"/>
                                          </p:val>
                                        </p:tav>
                                      </p:tavLst>
                                    </p:anim>
                                    <p:animEffect transition="in" filter="fade">
                                      <p:cBhvr>
                                        <p:cTn id="144" dur="500"/>
                                        <p:tgtEl>
                                          <p:spTgt spid="35"/>
                                        </p:tgtEl>
                                      </p:cBhvr>
                                    </p:animEffect>
                                  </p:childTnLst>
                                </p:cTn>
                              </p:par>
                              <p:par>
                                <p:cTn id="145" presetID="58" presetClass="entr" presetSubtype="0" accel="100000" fill="hold" grpId="0" nodeType="withEffect">
                                  <p:stCondLst>
                                    <p:cond delay="0"/>
                                  </p:stCondLst>
                                  <p:childTnLst>
                                    <p:set>
                                      <p:cBhvr>
                                        <p:cTn id="146" dur="1" fill="hold">
                                          <p:stCondLst>
                                            <p:cond delay="0"/>
                                          </p:stCondLst>
                                        </p:cTn>
                                        <p:tgtEl>
                                          <p:spTgt spid="36"/>
                                        </p:tgtEl>
                                        <p:attrNameLst>
                                          <p:attrName>style.visibility</p:attrName>
                                        </p:attrNameLst>
                                      </p:cBhvr>
                                      <p:to>
                                        <p:strVal val="visible"/>
                                      </p:to>
                                    </p:set>
                                    <p:anim calcmode="lin" valueType="num">
                                      <p:cBhvr>
                                        <p:cTn id="147" dur="500" fill="hold"/>
                                        <p:tgtEl>
                                          <p:spTgt spid="36"/>
                                        </p:tgtEl>
                                        <p:attrNameLst>
                                          <p:attrName>ppt_w</p:attrName>
                                        </p:attrNameLst>
                                      </p:cBhvr>
                                      <p:tavLst>
                                        <p:tav tm="0">
                                          <p:val>
                                            <p:strVal val="#ppt_w*2.5"/>
                                          </p:val>
                                        </p:tav>
                                        <p:tav tm="100000">
                                          <p:val>
                                            <p:strVal val="#ppt_w"/>
                                          </p:val>
                                        </p:tav>
                                      </p:tavLst>
                                    </p:anim>
                                    <p:anim calcmode="lin" valueType="num">
                                      <p:cBhvr>
                                        <p:cTn id="148" dur="500" fill="hold"/>
                                        <p:tgtEl>
                                          <p:spTgt spid="36"/>
                                        </p:tgtEl>
                                        <p:attrNameLst>
                                          <p:attrName>ppt_h</p:attrName>
                                        </p:attrNameLst>
                                      </p:cBhvr>
                                      <p:tavLst>
                                        <p:tav tm="0">
                                          <p:val>
                                            <p:strVal val="#ppt_h*0.01"/>
                                          </p:val>
                                        </p:tav>
                                        <p:tav tm="100000">
                                          <p:val>
                                            <p:strVal val="#ppt_h"/>
                                          </p:val>
                                        </p:tav>
                                      </p:tavLst>
                                    </p:anim>
                                    <p:anim calcmode="lin" valueType="num">
                                      <p:cBhvr>
                                        <p:cTn id="149" dur="500" fill="hold"/>
                                        <p:tgtEl>
                                          <p:spTgt spid="36"/>
                                        </p:tgtEl>
                                        <p:attrNameLst>
                                          <p:attrName>ppt_x</p:attrName>
                                        </p:attrNameLst>
                                      </p:cBhvr>
                                      <p:tavLst>
                                        <p:tav tm="0">
                                          <p:val>
                                            <p:strVal val="#ppt_x"/>
                                          </p:val>
                                        </p:tav>
                                        <p:tav tm="100000">
                                          <p:val>
                                            <p:strVal val="#ppt_x"/>
                                          </p:val>
                                        </p:tav>
                                      </p:tavLst>
                                    </p:anim>
                                    <p:anim calcmode="lin" valueType="num">
                                      <p:cBhvr>
                                        <p:cTn id="150" dur="500" fill="hold"/>
                                        <p:tgtEl>
                                          <p:spTgt spid="36"/>
                                        </p:tgtEl>
                                        <p:attrNameLst>
                                          <p:attrName>ppt_y</p:attrName>
                                        </p:attrNameLst>
                                      </p:cBhvr>
                                      <p:tavLst>
                                        <p:tav tm="0">
                                          <p:val>
                                            <p:strVal val="#ppt_h+1"/>
                                          </p:val>
                                        </p:tav>
                                        <p:tav tm="100000">
                                          <p:val>
                                            <p:strVal val="#ppt_y"/>
                                          </p:val>
                                        </p:tav>
                                      </p:tavLst>
                                    </p:anim>
                                    <p:animEffect transition="in" filter="fade">
                                      <p:cBhvr>
                                        <p:cTn id="151" dur="500"/>
                                        <p:tgtEl>
                                          <p:spTgt spid="36"/>
                                        </p:tgtEl>
                                      </p:cBhvr>
                                    </p:animEffect>
                                  </p:childTnLst>
                                </p:cTn>
                              </p:par>
                              <p:par>
                                <p:cTn id="152" presetID="58" presetClass="entr" presetSubtype="0" accel="100000" fill="hold" grpId="0" nodeType="withEffect">
                                  <p:stCondLst>
                                    <p:cond delay="0"/>
                                  </p:stCondLst>
                                  <p:childTnLst>
                                    <p:set>
                                      <p:cBhvr>
                                        <p:cTn id="153" dur="1" fill="hold">
                                          <p:stCondLst>
                                            <p:cond delay="0"/>
                                          </p:stCondLst>
                                        </p:cTn>
                                        <p:tgtEl>
                                          <p:spTgt spid="37"/>
                                        </p:tgtEl>
                                        <p:attrNameLst>
                                          <p:attrName>style.visibility</p:attrName>
                                        </p:attrNameLst>
                                      </p:cBhvr>
                                      <p:to>
                                        <p:strVal val="visible"/>
                                      </p:to>
                                    </p:set>
                                    <p:anim calcmode="lin" valueType="num">
                                      <p:cBhvr>
                                        <p:cTn id="154" dur="500" fill="hold"/>
                                        <p:tgtEl>
                                          <p:spTgt spid="37"/>
                                        </p:tgtEl>
                                        <p:attrNameLst>
                                          <p:attrName>ppt_w</p:attrName>
                                        </p:attrNameLst>
                                      </p:cBhvr>
                                      <p:tavLst>
                                        <p:tav tm="0">
                                          <p:val>
                                            <p:strVal val="#ppt_w*2.5"/>
                                          </p:val>
                                        </p:tav>
                                        <p:tav tm="100000">
                                          <p:val>
                                            <p:strVal val="#ppt_w"/>
                                          </p:val>
                                        </p:tav>
                                      </p:tavLst>
                                    </p:anim>
                                    <p:anim calcmode="lin" valueType="num">
                                      <p:cBhvr>
                                        <p:cTn id="155" dur="500" fill="hold"/>
                                        <p:tgtEl>
                                          <p:spTgt spid="37"/>
                                        </p:tgtEl>
                                        <p:attrNameLst>
                                          <p:attrName>ppt_h</p:attrName>
                                        </p:attrNameLst>
                                      </p:cBhvr>
                                      <p:tavLst>
                                        <p:tav tm="0">
                                          <p:val>
                                            <p:strVal val="#ppt_h*0.01"/>
                                          </p:val>
                                        </p:tav>
                                        <p:tav tm="100000">
                                          <p:val>
                                            <p:strVal val="#ppt_h"/>
                                          </p:val>
                                        </p:tav>
                                      </p:tavLst>
                                    </p:anim>
                                    <p:anim calcmode="lin" valueType="num">
                                      <p:cBhvr>
                                        <p:cTn id="156" dur="500" fill="hold"/>
                                        <p:tgtEl>
                                          <p:spTgt spid="37"/>
                                        </p:tgtEl>
                                        <p:attrNameLst>
                                          <p:attrName>ppt_x</p:attrName>
                                        </p:attrNameLst>
                                      </p:cBhvr>
                                      <p:tavLst>
                                        <p:tav tm="0">
                                          <p:val>
                                            <p:strVal val="#ppt_x"/>
                                          </p:val>
                                        </p:tav>
                                        <p:tav tm="100000">
                                          <p:val>
                                            <p:strVal val="#ppt_x"/>
                                          </p:val>
                                        </p:tav>
                                      </p:tavLst>
                                    </p:anim>
                                    <p:anim calcmode="lin" valueType="num">
                                      <p:cBhvr>
                                        <p:cTn id="157" dur="500" fill="hold"/>
                                        <p:tgtEl>
                                          <p:spTgt spid="37"/>
                                        </p:tgtEl>
                                        <p:attrNameLst>
                                          <p:attrName>ppt_y</p:attrName>
                                        </p:attrNameLst>
                                      </p:cBhvr>
                                      <p:tavLst>
                                        <p:tav tm="0">
                                          <p:val>
                                            <p:strVal val="#ppt_h+1"/>
                                          </p:val>
                                        </p:tav>
                                        <p:tav tm="100000">
                                          <p:val>
                                            <p:strVal val="#ppt_y"/>
                                          </p:val>
                                        </p:tav>
                                      </p:tavLst>
                                    </p:anim>
                                    <p:animEffect transition="in" filter="fade">
                                      <p:cBhvr>
                                        <p:cTn id="158" dur="500"/>
                                        <p:tgtEl>
                                          <p:spTgt spid="37"/>
                                        </p:tgtEl>
                                      </p:cBhvr>
                                    </p:animEffect>
                                  </p:childTnLst>
                                </p:cTn>
                              </p:par>
                              <p:par>
                                <p:cTn id="159" presetID="58" presetClass="entr" presetSubtype="0" accel="100000" fill="hold" grpId="0" nodeType="withEffect">
                                  <p:stCondLst>
                                    <p:cond delay="0"/>
                                  </p:stCondLst>
                                  <p:childTnLst>
                                    <p:set>
                                      <p:cBhvr>
                                        <p:cTn id="160" dur="1" fill="hold">
                                          <p:stCondLst>
                                            <p:cond delay="0"/>
                                          </p:stCondLst>
                                        </p:cTn>
                                        <p:tgtEl>
                                          <p:spTgt spid="38"/>
                                        </p:tgtEl>
                                        <p:attrNameLst>
                                          <p:attrName>style.visibility</p:attrName>
                                        </p:attrNameLst>
                                      </p:cBhvr>
                                      <p:to>
                                        <p:strVal val="visible"/>
                                      </p:to>
                                    </p:set>
                                    <p:anim calcmode="lin" valueType="num">
                                      <p:cBhvr>
                                        <p:cTn id="161" dur="500" fill="hold"/>
                                        <p:tgtEl>
                                          <p:spTgt spid="38"/>
                                        </p:tgtEl>
                                        <p:attrNameLst>
                                          <p:attrName>ppt_w</p:attrName>
                                        </p:attrNameLst>
                                      </p:cBhvr>
                                      <p:tavLst>
                                        <p:tav tm="0">
                                          <p:val>
                                            <p:strVal val="#ppt_w*2.5"/>
                                          </p:val>
                                        </p:tav>
                                        <p:tav tm="100000">
                                          <p:val>
                                            <p:strVal val="#ppt_w"/>
                                          </p:val>
                                        </p:tav>
                                      </p:tavLst>
                                    </p:anim>
                                    <p:anim calcmode="lin" valueType="num">
                                      <p:cBhvr>
                                        <p:cTn id="162" dur="500" fill="hold"/>
                                        <p:tgtEl>
                                          <p:spTgt spid="38"/>
                                        </p:tgtEl>
                                        <p:attrNameLst>
                                          <p:attrName>ppt_h</p:attrName>
                                        </p:attrNameLst>
                                      </p:cBhvr>
                                      <p:tavLst>
                                        <p:tav tm="0">
                                          <p:val>
                                            <p:strVal val="#ppt_h*0.01"/>
                                          </p:val>
                                        </p:tav>
                                        <p:tav tm="100000">
                                          <p:val>
                                            <p:strVal val="#ppt_h"/>
                                          </p:val>
                                        </p:tav>
                                      </p:tavLst>
                                    </p:anim>
                                    <p:anim calcmode="lin" valueType="num">
                                      <p:cBhvr>
                                        <p:cTn id="163" dur="500" fill="hold"/>
                                        <p:tgtEl>
                                          <p:spTgt spid="38"/>
                                        </p:tgtEl>
                                        <p:attrNameLst>
                                          <p:attrName>ppt_x</p:attrName>
                                        </p:attrNameLst>
                                      </p:cBhvr>
                                      <p:tavLst>
                                        <p:tav tm="0">
                                          <p:val>
                                            <p:strVal val="#ppt_x"/>
                                          </p:val>
                                        </p:tav>
                                        <p:tav tm="100000">
                                          <p:val>
                                            <p:strVal val="#ppt_x"/>
                                          </p:val>
                                        </p:tav>
                                      </p:tavLst>
                                    </p:anim>
                                    <p:anim calcmode="lin" valueType="num">
                                      <p:cBhvr>
                                        <p:cTn id="164" dur="500" fill="hold"/>
                                        <p:tgtEl>
                                          <p:spTgt spid="38"/>
                                        </p:tgtEl>
                                        <p:attrNameLst>
                                          <p:attrName>ppt_y</p:attrName>
                                        </p:attrNameLst>
                                      </p:cBhvr>
                                      <p:tavLst>
                                        <p:tav tm="0">
                                          <p:val>
                                            <p:strVal val="#ppt_h+1"/>
                                          </p:val>
                                        </p:tav>
                                        <p:tav tm="100000">
                                          <p:val>
                                            <p:strVal val="#ppt_y"/>
                                          </p:val>
                                        </p:tav>
                                      </p:tavLst>
                                    </p:anim>
                                    <p:animEffect transition="in" filter="fade">
                                      <p:cBhvr>
                                        <p:cTn id="165" dur="500"/>
                                        <p:tgtEl>
                                          <p:spTgt spid="38"/>
                                        </p:tgtEl>
                                      </p:cBhvr>
                                    </p:animEffect>
                                  </p:childTnLst>
                                </p:cTn>
                              </p:par>
                              <p:par>
                                <p:cTn id="166" presetID="58" presetClass="entr" presetSubtype="0" accel="100000" fill="hold" grpId="0" nodeType="withEffect">
                                  <p:stCondLst>
                                    <p:cond delay="0"/>
                                  </p:stCondLst>
                                  <p:childTnLst>
                                    <p:set>
                                      <p:cBhvr>
                                        <p:cTn id="167" dur="1" fill="hold">
                                          <p:stCondLst>
                                            <p:cond delay="0"/>
                                          </p:stCondLst>
                                        </p:cTn>
                                        <p:tgtEl>
                                          <p:spTgt spid="39"/>
                                        </p:tgtEl>
                                        <p:attrNameLst>
                                          <p:attrName>style.visibility</p:attrName>
                                        </p:attrNameLst>
                                      </p:cBhvr>
                                      <p:to>
                                        <p:strVal val="visible"/>
                                      </p:to>
                                    </p:set>
                                    <p:anim calcmode="lin" valueType="num">
                                      <p:cBhvr>
                                        <p:cTn id="168" dur="500" fill="hold"/>
                                        <p:tgtEl>
                                          <p:spTgt spid="39"/>
                                        </p:tgtEl>
                                        <p:attrNameLst>
                                          <p:attrName>ppt_w</p:attrName>
                                        </p:attrNameLst>
                                      </p:cBhvr>
                                      <p:tavLst>
                                        <p:tav tm="0">
                                          <p:val>
                                            <p:strVal val="#ppt_w*2.5"/>
                                          </p:val>
                                        </p:tav>
                                        <p:tav tm="100000">
                                          <p:val>
                                            <p:strVal val="#ppt_w"/>
                                          </p:val>
                                        </p:tav>
                                      </p:tavLst>
                                    </p:anim>
                                    <p:anim calcmode="lin" valueType="num">
                                      <p:cBhvr>
                                        <p:cTn id="169" dur="500" fill="hold"/>
                                        <p:tgtEl>
                                          <p:spTgt spid="39"/>
                                        </p:tgtEl>
                                        <p:attrNameLst>
                                          <p:attrName>ppt_h</p:attrName>
                                        </p:attrNameLst>
                                      </p:cBhvr>
                                      <p:tavLst>
                                        <p:tav tm="0">
                                          <p:val>
                                            <p:strVal val="#ppt_h*0.01"/>
                                          </p:val>
                                        </p:tav>
                                        <p:tav tm="100000">
                                          <p:val>
                                            <p:strVal val="#ppt_h"/>
                                          </p:val>
                                        </p:tav>
                                      </p:tavLst>
                                    </p:anim>
                                    <p:anim calcmode="lin" valueType="num">
                                      <p:cBhvr>
                                        <p:cTn id="170" dur="500" fill="hold"/>
                                        <p:tgtEl>
                                          <p:spTgt spid="39"/>
                                        </p:tgtEl>
                                        <p:attrNameLst>
                                          <p:attrName>ppt_x</p:attrName>
                                        </p:attrNameLst>
                                      </p:cBhvr>
                                      <p:tavLst>
                                        <p:tav tm="0">
                                          <p:val>
                                            <p:strVal val="#ppt_x"/>
                                          </p:val>
                                        </p:tav>
                                        <p:tav tm="100000">
                                          <p:val>
                                            <p:strVal val="#ppt_x"/>
                                          </p:val>
                                        </p:tav>
                                      </p:tavLst>
                                    </p:anim>
                                    <p:anim calcmode="lin" valueType="num">
                                      <p:cBhvr>
                                        <p:cTn id="171" dur="500" fill="hold"/>
                                        <p:tgtEl>
                                          <p:spTgt spid="39"/>
                                        </p:tgtEl>
                                        <p:attrNameLst>
                                          <p:attrName>ppt_y</p:attrName>
                                        </p:attrNameLst>
                                      </p:cBhvr>
                                      <p:tavLst>
                                        <p:tav tm="0">
                                          <p:val>
                                            <p:strVal val="#ppt_h+1"/>
                                          </p:val>
                                        </p:tav>
                                        <p:tav tm="100000">
                                          <p:val>
                                            <p:strVal val="#ppt_y"/>
                                          </p:val>
                                        </p:tav>
                                      </p:tavLst>
                                    </p:anim>
                                    <p:animEffect transition="in" filter="fade">
                                      <p:cBhvr>
                                        <p:cTn id="172" dur="500"/>
                                        <p:tgtEl>
                                          <p:spTgt spid="39"/>
                                        </p:tgtEl>
                                      </p:cBhvr>
                                    </p:animEffect>
                                  </p:childTnLst>
                                </p:cTn>
                              </p:par>
                              <p:par>
                                <p:cTn id="173" presetID="58" presetClass="entr" presetSubtype="0" accel="100000" fill="hold" grpId="0" nodeType="withEffect">
                                  <p:stCondLst>
                                    <p:cond delay="0"/>
                                  </p:stCondLst>
                                  <p:childTnLst>
                                    <p:set>
                                      <p:cBhvr>
                                        <p:cTn id="174" dur="1" fill="hold">
                                          <p:stCondLst>
                                            <p:cond delay="0"/>
                                          </p:stCondLst>
                                        </p:cTn>
                                        <p:tgtEl>
                                          <p:spTgt spid="40"/>
                                        </p:tgtEl>
                                        <p:attrNameLst>
                                          <p:attrName>style.visibility</p:attrName>
                                        </p:attrNameLst>
                                      </p:cBhvr>
                                      <p:to>
                                        <p:strVal val="visible"/>
                                      </p:to>
                                    </p:set>
                                    <p:anim calcmode="lin" valueType="num">
                                      <p:cBhvr>
                                        <p:cTn id="175" dur="500" fill="hold"/>
                                        <p:tgtEl>
                                          <p:spTgt spid="40"/>
                                        </p:tgtEl>
                                        <p:attrNameLst>
                                          <p:attrName>ppt_w</p:attrName>
                                        </p:attrNameLst>
                                      </p:cBhvr>
                                      <p:tavLst>
                                        <p:tav tm="0">
                                          <p:val>
                                            <p:strVal val="#ppt_w*2.5"/>
                                          </p:val>
                                        </p:tav>
                                        <p:tav tm="100000">
                                          <p:val>
                                            <p:strVal val="#ppt_w"/>
                                          </p:val>
                                        </p:tav>
                                      </p:tavLst>
                                    </p:anim>
                                    <p:anim calcmode="lin" valueType="num">
                                      <p:cBhvr>
                                        <p:cTn id="176" dur="500" fill="hold"/>
                                        <p:tgtEl>
                                          <p:spTgt spid="40"/>
                                        </p:tgtEl>
                                        <p:attrNameLst>
                                          <p:attrName>ppt_h</p:attrName>
                                        </p:attrNameLst>
                                      </p:cBhvr>
                                      <p:tavLst>
                                        <p:tav tm="0">
                                          <p:val>
                                            <p:strVal val="#ppt_h*0.01"/>
                                          </p:val>
                                        </p:tav>
                                        <p:tav tm="100000">
                                          <p:val>
                                            <p:strVal val="#ppt_h"/>
                                          </p:val>
                                        </p:tav>
                                      </p:tavLst>
                                    </p:anim>
                                    <p:anim calcmode="lin" valueType="num">
                                      <p:cBhvr>
                                        <p:cTn id="177" dur="500" fill="hold"/>
                                        <p:tgtEl>
                                          <p:spTgt spid="40"/>
                                        </p:tgtEl>
                                        <p:attrNameLst>
                                          <p:attrName>ppt_x</p:attrName>
                                        </p:attrNameLst>
                                      </p:cBhvr>
                                      <p:tavLst>
                                        <p:tav tm="0">
                                          <p:val>
                                            <p:strVal val="#ppt_x"/>
                                          </p:val>
                                        </p:tav>
                                        <p:tav tm="100000">
                                          <p:val>
                                            <p:strVal val="#ppt_x"/>
                                          </p:val>
                                        </p:tav>
                                      </p:tavLst>
                                    </p:anim>
                                    <p:anim calcmode="lin" valueType="num">
                                      <p:cBhvr>
                                        <p:cTn id="178" dur="500" fill="hold"/>
                                        <p:tgtEl>
                                          <p:spTgt spid="40"/>
                                        </p:tgtEl>
                                        <p:attrNameLst>
                                          <p:attrName>ppt_y</p:attrName>
                                        </p:attrNameLst>
                                      </p:cBhvr>
                                      <p:tavLst>
                                        <p:tav tm="0">
                                          <p:val>
                                            <p:strVal val="#ppt_h+1"/>
                                          </p:val>
                                        </p:tav>
                                        <p:tav tm="100000">
                                          <p:val>
                                            <p:strVal val="#ppt_y"/>
                                          </p:val>
                                        </p:tav>
                                      </p:tavLst>
                                    </p:anim>
                                    <p:animEffect transition="in" filter="fade">
                                      <p:cBhvr>
                                        <p:cTn id="179" dur="500"/>
                                        <p:tgtEl>
                                          <p:spTgt spid="40"/>
                                        </p:tgtEl>
                                      </p:cBhvr>
                                    </p:animEffect>
                                  </p:childTnLst>
                                </p:cTn>
                              </p:par>
                              <p:par>
                                <p:cTn id="180" presetID="58" presetClass="entr" presetSubtype="0" accel="100000" fill="hold" grpId="0" nodeType="withEffect">
                                  <p:stCondLst>
                                    <p:cond delay="0"/>
                                  </p:stCondLst>
                                  <p:childTnLst>
                                    <p:set>
                                      <p:cBhvr>
                                        <p:cTn id="181" dur="1" fill="hold">
                                          <p:stCondLst>
                                            <p:cond delay="0"/>
                                          </p:stCondLst>
                                        </p:cTn>
                                        <p:tgtEl>
                                          <p:spTgt spid="41"/>
                                        </p:tgtEl>
                                        <p:attrNameLst>
                                          <p:attrName>style.visibility</p:attrName>
                                        </p:attrNameLst>
                                      </p:cBhvr>
                                      <p:to>
                                        <p:strVal val="visible"/>
                                      </p:to>
                                    </p:set>
                                    <p:anim calcmode="lin" valueType="num">
                                      <p:cBhvr>
                                        <p:cTn id="182" dur="500" fill="hold"/>
                                        <p:tgtEl>
                                          <p:spTgt spid="41"/>
                                        </p:tgtEl>
                                        <p:attrNameLst>
                                          <p:attrName>ppt_w</p:attrName>
                                        </p:attrNameLst>
                                      </p:cBhvr>
                                      <p:tavLst>
                                        <p:tav tm="0">
                                          <p:val>
                                            <p:strVal val="#ppt_w*2.5"/>
                                          </p:val>
                                        </p:tav>
                                        <p:tav tm="100000">
                                          <p:val>
                                            <p:strVal val="#ppt_w"/>
                                          </p:val>
                                        </p:tav>
                                      </p:tavLst>
                                    </p:anim>
                                    <p:anim calcmode="lin" valueType="num">
                                      <p:cBhvr>
                                        <p:cTn id="183" dur="500" fill="hold"/>
                                        <p:tgtEl>
                                          <p:spTgt spid="41"/>
                                        </p:tgtEl>
                                        <p:attrNameLst>
                                          <p:attrName>ppt_h</p:attrName>
                                        </p:attrNameLst>
                                      </p:cBhvr>
                                      <p:tavLst>
                                        <p:tav tm="0">
                                          <p:val>
                                            <p:strVal val="#ppt_h*0.01"/>
                                          </p:val>
                                        </p:tav>
                                        <p:tav tm="100000">
                                          <p:val>
                                            <p:strVal val="#ppt_h"/>
                                          </p:val>
                                        </p:tav>
                                      </p:tavLst>
                                    </p:anim>
                                    <p:anim calcmode="lin" valueType="num">
                                      <p:cBhvr>
                                        <p:cTn id="184" dur="500" fill="hold"/>
                                        <p:tgtEl>
                                          <p:spTgt spid="41"/>
                                        </p:tgtEl>
                                        <p:attrNameLst>
                                          <p:attrName>ppt_x</p:attrName>
                                        </p:attrNameLst>
                                      </p:cBhvr>
                                      <p:tavLst>
                                        <p:tav tm="0">
                                          <p:val>
                                            <p:strVal val="#ppt_x"/>
                                          </p:val>
                                        </p:tav>
                                        <p:tav tm="100000">
                                          <p:val>
                                            <p:strVal val="#ppt_x"/>
                                          </p:val>
                                        </p:tav>
                                      </p:tavLst>
                                    </p:anim>
                                    <p:anim calcmode="lin" valueType="num">
                                      <p:cBhvr>
                                        <p:cTn id="185" dur="500" fill="hold"/>
                                        <p:tgtEl>
                                          <p:spTgt spid="41"/>
                                        </p:tgtEl>
                                        <p:attrNameLst>
                                          <p:attrName>ppt_y</p:attrName>
                                        </p:attrNameLst>
                                      </p:cBhvr>
                                      <p:tavLst>
                                        <p:tav tm="0">
                                          <p:val>
                                            <p:strVal val="#ppt_h+1"/>
                                          </p:val>
                                        </p:tav>
                                        <p:tav tm="100000">
                                          <p:val>
                                            <p:strVal val="#ppt_y"/>
                                          </p:val>
                                        </p:tav>
                                      </p:tavLst>
                                    </p:anim>
                                    <p:animEffect transition="in" filter="fade">
                                      <p:cBhvr>
                                        <p:cTn id="186" dur="500"/>
                                        <p:tgtEl>
                                          <p:spTgt spid="41"/>
                                        </p:tgtEl>
                                      </p:cBhvr>
                                    </p:animEffect>
                                  </p:childTnLst>
                                </p:cTn>
                              </p:par>
                              <p:par>
                                <p:cTn id="187" presetID="58" presetClass="entr" presetSubtype="0" accel="100000" fill="hold" grpId="0" nodeType="withEffect">
                                  <p:stCondLst>
                                    <p:cond delay="0"/>
                                  </p:stCondLst>
                                  <p:childTnLst>
                                    <p:set>
                                      <p:cBhvr>
                                        <p:cTn id="188" dur="1" fill="hold">
                                          <p:stCondLst>
                                            <p:cond delay="0"/>
                                          </p:stCondLst>
                                        </p:cTn>
                                        <p:tgtEl>
                                          <p:spTgt spid="42"/>
                                        </p:tgtEl>
                                        <p:attrNameLst>
                                          <p:attrName>style.visibility</p:attrName>
                                        </p:attrNameLst>
                                      </p:cBhvr>
                                      <p:to>
                                        <p:strVal val="visible"/>
                                      </p:to>
                                    </p:set>
                                    <p:anim calcmode="lin" valueType="num">
                                      <p:cBhvr>
                                        <p:cTn id="189" dur="500" fill="hold"/>
                                        <p:tgtEl>
                                          <p:spTgt spid="42"/>
                                        </p:tgtEl>
                                        <p:attrNameLst>
                                          <p:attrName>ppt_w</p:attrName>
                                        </p:attrNameLst>
                                      </p:cBhvr>
                                      <p:tavLst>
                                        <p:tav tm="0">
                                          <p:val>
                                            <p:strVal val="#ppt_w*2.5"/>
                                          </p:val>
                                        </p:tav>
                                        <p:tav tm="100000">
                                          <p:val>
                                            <p:strVal val="#ppt_w"/>
                                          </p:val>
                                        </p:tav>
                                      </p:tavLst>
                                    </p:anim>
                                    <p:anim calcmode="lin" valueType="num">
                                      <p:cBhvr>
                                        <p:cTn id="190" dur="500" fill="hold"/>
                                        <p:tgtEl>
                                          <p:spTgt spid="42"/>
                                        </p:tgtEl>
                                        <p:attrNameLst>
                                          <p:attrName>ppt_h</p:attrName>
                                        </p:attrNameLst>
                                      </p:cBhvr>
                                      <p:tavLst>
                                        <p:tav tm="0">
                                          <p:val>
                                            <p:strVal val="#ppt_h*0.01"/>
                                          </p:val>
                                        </p:tav>
                                        <p:tav tm="100000">
                                          <p:val>
                                            <p:strVal val="#ppt_h"/>
                                          </p:val>
                                        </p:tav>
                                      </p:tavLst>
                                    </p:anim>
                                    <p:anim calcmode="lin" valueType="num">
                                      <p:cBhvr>
                                        <p:cTn id="191" dur="500" fill="hold"/>
                                        <p:tgtEl>
                                          <p:spTgt spid="42"/>
                                        </p:tgtEl>
                                        <p:attrNameLst>
                                          <p:attrName>ppt_x</p:attrName>
                                        </p:attrNameLst>
                                      </p:cBhvr>
                                      <p:tavLst>
                                        <p:tav tm="0">
                                          <p:val>
                                            <p:strVal val="#ppt_x"/>
                                          </p:val>
                                        </p:tav>
                                        <p:tav tm="100000">
                                          <p:val>
                                            <p:strVal val="#ppt_x"/>
                                          </p:val>
                                        </p:tav>
                                      </p:tavLst>
                                    </p:anim>
                                    <p:anim calcmode="lin" valueType="num">
                                      <p:cBhvr>
                                        <p:cTn id="192" dur="500" fill="hold"/>
                                        <p:tgtEl>
                                          <p:spTgt spid="42"/>
                                        </p:tgtEl>
                                        <p:attrNameLst>
                                          <p:attrName>ppt_y</p:attrName>
                                        </p:attrNameLst>
                                      </p:cBhvr>
                                      <p:tavLst>
                                        <p:tav tm="0">
                                          <p:val>
                                            <p:strVal val="#ppt_h+1"/>
                                          </p:val>
                                        </p:tav>
                                        <p:tav tm="100000">
                                          <p:val>
                                            <p:strVal val="#ppt_y"/>
                                          </p:val>
                                        </p:tav>
                                      </p:tavLst>
                                    </p:anim>
                                    <p:animEffect transition="in" filter="fade">
                                      <p:cBhvr>
                                        <p:cTn id="193" dur="500"/>
                                        <p:tgtEl>
                                          <p:spTgt spid="42"/>
                                        </p:tgtEl>
                                      </p:cBhvr>
                                    </p:animEffect>
                                  </p:childTnLst>
                                </p:cTn>
                              </p:par>
                              <p:par>
                                <p:cTn id="194" presetID="58" presetClass="entr" presetSubtype="0" accel="100000" fill="hold" grpId="0" nodeType="withEffect">
                                  <p:stCondLst>
                                    <p:cond delay="0"/>
                                  </p:stCondLst>
                                  <p:childTnLst>
                                    <p:set>
                                      <p:cBhvr>
                                        <p:cTn id="195" dur="1" fill="hold">
                                          <p:stCondLst>
                                            <p:cond delay="0"/>
                                          </p:stCondLst>
                                        </p:cTn>
                                        <p:tgtEl>
                                          <p:spTgt spid="43"/>
                                        </p:tgtEl>
                                        <p:attrNameLst>
                                          <p:attrName>style.visibility</p:attrName>
                                        </p:attrNameLst>
                                      </p:cBhvr>
                                      <p:to>
                                        <p:strVal val="visible"/>
                                      </p:to>
                                    </p:set>
                                    <p:anim calcmode="lin" valueType="num">
                                      <p:cBhvr>
                                        <p:cTn id="196" dur="500" fill="hold"/>
                                        <p:tgtEl>
                                          <p:spTgt spid="43"/>
                                        </p:tgtEl>
                                        <p:attrNameLst>
                                          <p:attrName>ppt_w</p:attrName>
                                        </p:attrNameLst>
                                      </p:cBhvr>
                                      <p:tavLst>
                                        <p:tav tm="0">
                                          <p:val>
                                            <p:strVal val="#ppt_w*2.5"/>
                                          </p:val>
                                        </p:tav>
                                        <p:tav tm="100000">
                                          <p:val>
                                            <p:strVal val="#ppt_w"/>
                                          </p:val>
                                        </p:tav>
                                      </p:tavLst>
                                    </p:anim>
                                    <p:anim calcmode="lin" valueType="num">
                                      <p:cBhvr>
                                        <p:cTn id="197" dur="500" fill="hold"/>
                                        <p:tgtEl>
                                          <p:spTgt spid="43"/>
                                        </p:tgtEl>
                                        <p:attrNameLst>
                                          <p:attrName>ppt_h</p:attrName>
                                        </p:attrNameLst>
                                      </p:cBhvr>
                                      <p:tavLst>
                                        <p:tav tm="0">
                                          <p:val>
                                            <p:strVal val="#ppt_h*0.01"/>
                                          </p:val>
                                        </p:tav>
                                        <p:tav tm="100000">
                                          <p:val>
                                            <p:strVal val="#ppt_h"/>
                                          </p:val>
                                        </p:tav>
                                      </p:tavLst>
                                    </p:anim>
                                    <p:anim calcmode="lin" valueType="num">
                                      <p:cBhvr>
                                        <p:cTn id="198" dur="500" fill="hold"/>
                                        <p:tgtEl>
                                          <p:spTgt spid="43"/>
                                        </p:tgtEl>
                                        <p:attrNameLst>
                                          <p:attrName>ppt_x</p:attrName>
                                        </p:attrNameLst>
                                      </p:cBhvr>
                                      <p:tavLst>
                                        <p:tav tm="0">
                                          <p:val>
                                            <p:strVal val="#ppt_x"/>
                                          </p:val>
                                        </p:tav>
                                        <p:tav tm="100000">
                                          <p:val>
                                            <p:strVal val="#ppt_x"/>
                                          </p:val>
                                        </p:tav>
                                      </p:tavLst>
                                    </p:anim>
                                    <p:anim calcmode="lin" valueType="num">
                                      <p:cBhvr>
                                        <p:cTn id="199" dur="500" fill="hold"/>
                                        <p:tgtEl>
                                          <p:spTgt spid="43"/>
                                        </p:tgtEl>
                                        <p:attrNameLst>
                                          <p:attrName>ppt_y</p:attrName>
                                        </p:attrNameLst>
                                      </p:cBhvr>
                                      <p:tavLst>
                                        <p:tav tm="0">
                                          <p:val>
                                            <p:strVal val="#ppt_h+1"/>
                                          </p:val>
                                        </p:tav>
                                        <p:tav tm="100000">
                                          <p:val>
                                            <p:strVal val="#ppt_y"/>
                                          </p:val>
                                        </p:tav>
                                      </p:tavLst>
                                    </p:anim>
                                    <p:animEffect transition="in" filter="fade">
                                      <p:cBhvr>
                                        <p:cTn id="200" dur="500"/>
                                        <p:tgtEl>
                                          <p:spTgt spid="43"/>
                                        </p:tgtEl>
                                      </p:cBhvr>
                                    </p:animEffect>
                                  </p:childTnLst>
                                </p:cTn>
                              </p:par>
                              <p:par>
                                <p:cTn id="201" presetID="58" presetClass="entr" presetSubtype="0" accel="100000" fill="hold" grpId="0" nodeType="withEffect">
                                  <p:stCondLst>
                                    <p:cond delay="0"/>
                                  </p:stCondLst>
                                  <p:childTnLst>
                                    <p:set>
                                      <p:cBhvr>
                                        <p:cTn id="202" dur="1" fill="hold">
                                          <p:stCondLst>
                                            <p:cond delay="0"/>
                                          </p:stCondLst>
                                        </p:cTn>
                                        <p:tgtEl>
                                          <p:spTgt spid="44"/>
                                        </p:tgtEl>
                                        <p:attrNameLst>
                                          <p:attrName>style.visibility</p:attrName>
                                        </p:attrNameLst>
                                      </p:cBhvr>
                                      <p:to>
                                        <p:strVal val="visible"/>
                                      </p:to>
                                    </p:set>
                                    <p:anim calcmode="lin" valueType="num">
                                      <p:cBhvr>
                                        <p:cTn id="203" dur="500" fill="hold"/>
                                        <p:tgtEl>
                                          <p:spTgt spid="44"/>
                                        </p:tgtEl>
                                        <p:attrNameLst>
                                          <p:attrName>ppt_w</p:attrName>
                                        </p:attrNameLst>
                                      </p:cBhvr>
                                      <p:tavLst>
                                        <p:tav tm="0">
                                          <p:val>
                                            <p:strVal val="#ppt_w*2.5"/>
                                          </p:val>
                                        </p:tav>
                                        <p:tav tm="100000">
                                          <p:val>
                                            <p:strVal val="#ppt_w"/>
                                          </p:val>
                                        </p:tav>
                                      </p:tavLst>
                                    </p:anim>
                                    <p:anim calcmode="lin" valueType="num">
                                      <p:cBhvr>
                                        <p:cTn id="204" dur="500" fill="hold"/>
                                        <p:tgtEl>
                                          <p:spTgt spid="44"/>
                                        </p:tgtEl>
                                        <p:attrNameLst>
                                          <p:attrName>ppt_h</p:attrName>
                                        </p:attrNameLst>
                                      </p:cBhvr>
                                      <p:tavLst>
                                        <p:tav tm="0">
                                          <p:val>
                                            <p:strVal val="#ppt_h*0.01"/>
                                          </p:val>
                                        </p:tav>
                                        <p:tav tm="100000">
                                          <p:val>
                                            <p:strVal val="#ppt_h"/>
                                          </p:val>
                                        </p:tav>
                                      </p:tavLst>
                                    </p:anim>
                                    <p:anim calcmode="lin" valueType="num">
                                      <p:cBhvr>
                                        <p:cTn id="205" dur="500" fill="hold"/>
                                        <p:tgtEl>
                                          <p:spTgt spid="44"/>
                                        </p:tgtEl>
                                        <p:attrNameLst>
                                          <p:attrName>ppt_x</p:attrName>
                                        </p:attrNameLst>
                                      </p:cBhvr>
                                      <p:tavLst>
                                        <p:tav tm="0">
                                          <p:val>
                                            <p:strVal val="#ppt_x"/>
                                          </p:val>
                                        </p:tav>
                                        <p:tav tm="100000">
                                          <p:val>
                                            <p:strVal val="#ppt_x"/>
                                          </p:val>
                                        </p:tav>
                                      </p:tavLst>
                                    </p:anim>
                                    <p:anim calcmode="lin" valueType="num">
                                      <p:cBhvr>
                                        <p:cTn id="206" dur="500" fill="hold"/>
                                        <p:tgtEl>
                                          <p:spTgt spid="44"/>
                                        </p:tgtEl>
                                        <p:attrNameLst>
                                          <p:attrName>ppt_y</p:attrName>
                                        </p:attrNameLst>
                                      </p:cBhvr>
                                      <p:tavLst>
                                        <p:tav tm="0">
                                          <p:val>
                                            <p:strVal val="#ppt_h+1"/>
                                          </p:val>
                                        </p:tav>
                                        <p:tav tm="100000">
                                          <p:val>
                                            <p:strVal val="#ppt_y"/>
                                          </p:val>
                                        </p:tav>
                                      </p:tavLst>
                                    </p:anim>
                                    <p:animEffect transition="in" filter="fade">
                                      <p:cBhvr>
                                        <p:cTn id="207" dur="500"/>
                                        <p:tgtEl>
                                          <p:spTgt spid="44"/>
                                        </p:tgtEl>
                                      </p:cBhvr>
                                    </p:animEffect>
                                  </p:childTnLst>
                                </p:cTn>
                              </p:par>
                              <p:par>
                                <p:cTn id="208" presetID="58" presetClass="entr" presetSubtype="0" accel="100000" fill="hold" grpId="0" nodeType="withEffect">
                                  <p:stCondLst>
                                    <p:cond delay="0"/>
                                  </p:stCondLst>
                                  <p:childTnLst>
                                    <p:set>
                                      <p:cBhvr>
                                        <p:cTn id="209" dur="1" fill="hold">
                                          <p:stCondLst>
                                            <p:cond delay="0"/>
                                          </p:stCondLst>
                                        </p:cTn>
                                        <p:tgtEl>
                                          <p:spTgt spid="45"/>
                                        </p:tgtEl>
                                        <p:attrNameLst>
                                          <p:attrName>style.visibility</p:attrName>
                                        </p:attrNameLst>
                                      </p:cBhvr>
                                      <p:to>
                                        <p:strVal val="visible"/>
                                      </p:to>
                                    </p:set>
                                    <p:anim calcmode="lin" valueType="num">
                                      <p:cBhvr>
                                        <p:cTn id="210" dur="500" fill="hold"/>
                                        <p:tgtEl>
                                          <p:spTgt spid="45"/>
                                        </p:tgtEl>
                                        <p:attrNameLst>
                                          <p:attrName>ppt_w</p:attrName>
                                        </p:attrNameLst>
                                      </p:cBhvr>
                                      <p:tavLst>
                                        <p:tav tm="0">
                                          <p:val>
                                            <p:strVal val="#ppt_w*2.5"/>
                                          </p:val>
                                        </p:tav>
                                        <p:tav tm="100000">
                                          <p:val>
                                            <p:strVal val="#ppt_w"/>
                                          </p:val>
                                        </p:tav>
                                      </p:tavLst>
                                    </p:anim>
                                    <p:anim calcmode="lin" valueType="num">
                                      <p:cBhvr>
                                        <p:cTn id="211" dur="500" fill="hold"/>
                                        <p:tgtEl>
                                          <p:spTgt spid="45"/>
                                        </p:tgtEl>
                                        <p:attrNameLst>
                                          <p:attrName>ppt_h</p:attrName>
                                        </p:attrNameLst>
                                      </p:cBhvr>
                                      <p:tavLst>
                                        <p:tav tm="0">
                                          <p:val>
                                            <p:strVal val="#ppt_h*0.01"/>
                                          </p:val>
                                        </p:tav>
                                        <p:tav tm="100000">
                                          <p:val>
                                            <p:strVal val="#ppt_h"/>
                                          </p:val>
                                        </p:tav>
                                      </p:tavLst>
                                    </p:anim>
                                    <p:anim calcmode="lin" valueType="num">
                                      <p:cBhvr>
                                        <p:cTn id="212" dur="500" fill="hold"/>
                                        <p:tgtEl>
                                          <p:spTgt spid="45"/>
                                        </p:tgtEl>
                                        <p:attrNameLst>
                                          <p:attrName>ppt_x</p:attrName>
                                        </p:attrNameLst>
                                      </p:cBhvr>
                                      <p:tavLst>
                                        <p:tav tm="0">
                                          <p:val>
                                            <p:strVal val="#ppt_x"/>
                                          </p:val>
                                        </p:tav>
                                        <p:tav tm="100000">
                                          <p:val>
                                            <p:strVal val="#ppt_x"/>
                                          </p:val>
                                        </p:tav>
                                      </p:tavLst>
                                    </p:anim>
                                    <p:anim calcmode="lin" valueType="num">
                                      <p:cBhvr>
                                        <p:cTn id="213" dur="500" fill="hold"/>
                                        <p:tgtEl>
                                          <p:spTgt spid="45"/>
                                        </p:tgtEl>
                                        <p:attrNameLst>
                                          <p:attrName>ppt_y</p:attrName>
                                        </p:attrNameLst>
                                      </p:cBhvr>
                                      <p:tavLst>
                                        <p:tav tm="0">
                                          <p:val>
                                            <p:strVal val="#ppt_h+1"/>
                                          </p:val>
                                        </p:tav>
                                        <p:tav tm="100000">
                                          <p:val>
                                            <p:strVal val="#ppt_y"/>
                                          </p:val>
                                        </p:tav>
                                      </p:tavLst>
                                    </p:anim>
                                    <p:animEffect transition="in" filter="fade">
                                      <p:cBhvr>
                                        <p:cTn id="214" dur="500"/>
                                        <p:tgtEl>
                                          <p:spTgt spid="45"/>
                                        </p:tgtEl>
                                      </p:cBhvr>
                                    </p:animEffect>
                                  </p:childTnLst>
                                </p:cTn>
                              </p:par>
                              <p:par>
                                <p:cTn id="215" presetID="58" presetClass="entr" presetSubtype="0" accel="100000" fill="hold" grpId="0" nodeType="withEffect">
                                  <p:stCondLst>
                                    <p:cond delay="0"/>
                                  </p:stCondLst>
                                  <p:childTnLst>
                                    <p:set>
                                      <p:cBhvr>
                                        <p:cTn id="216" dur="1" fill="hold">
                                          <p:stCondLst>
                                            <p:cond delay="0"/>
                                          </p:stCondLst>
                                        </p:cTn>
                                        <p:tgtEl>
                                          <p:spTgt spid="46"/>
                                        </p:tgtEl>
                                        <p:attrNameLst>
                                          <p:attrName>style.visibility</p:attrName>
                                        </p:attrNameLst>
                                      </p:cBhvr>
                                      <p:to>
                                        <p:strVal val="visible"/>
                                      </p:to>
                                    </p:set>
                                    <p:anim calcmode="lin" valueType="num">
                                      <p:cBhvr>
                                        <p:cTn id="217" dur="500" fill="hold"/>
                                        <p:tgtEl>
                                          <p:spTgt spid="46"/>
                                        </p:tgtEl>
                                        <p:attrNameLst>
                                          <p:attrName>ppt_w</p:attrName>
                                        </p:attrNameLst>
                                      </p:cBhvr>
                                      <p:tavLst>
                                        <p:tav tm="0">
                                          <p:val>
                                            <p:strVal val="#ppt_w*2.5"/>
                                          </p:val>
                                        </p:tav>
                                        <p:tav tm="100000">
                                          <p:val>
                                            <p:strVal val="#ppt_w"/>
                                          </p:val>
                                        </p:tav>
                                      </p:tavLst>
                                    </p:anim>
                                    <p:anim calcmode="lin" valueType="num">
                                      <p:cBhvr>
                                        <p:cTn id="218" dur="500" fill="hold"/>
                                        <p:tgtEl>
                                          <p:spTgt spid="46"/>
                                        </p:tgtEl>
                                        <p:attrNameLst>
                                          <p:attrName>ppt_h</p:attrName>
                                        </p:attrNameLst>
                                      </p:cBhvr>
                                      <p:tavLst>
                                        <p:tav tm="0">
                                          <p:val>
                                            <p:strVal val="#ppt_h*0.01"/>
                                          </p:val>
                                        </p:tav>
                                        <p:tav tm="100000">
                                          <p:val>
                                            <p:strVal val="#ppt_h"/>
                                          </p:val>
                                        </p:tav>
                                      </p:tavLst>
                                    </p:anim>
                                    <p:anim calcmode="lin" valueType="num">
                                      <p:cBhvr>
                                        <p:cTn id="219" dur="500" fill="hold"/>
                                        <p:tgtEl>
                                          <p:spTgt spid="46"/>
                                        </p:tgtEl>
                                        <p:attrNameLst>
                                          <p:attrName>ppt_x</p:attrName>
                                        </p:attrNameLst>
                                      </p:cBhvr>
                                      <p:tavLst>
                                        <p:tav tm="0">
                                          <p:val>
                                            <p:strVal val="#ppt_x"/>
                                          </p:val>
                                        </p:tav>
                                        <p:tav tm="100000">
                                          <p:val>
                                            <p:strVal val="#ppt_x"/>
                                          </p:val>
                                        </p:tav>
                                      </p:tavLst>
                                    </p:anim>
                                    <p:anim calcmode="lin" valueType="num">
                                      <p:cBhvr>
                                        <p:cTn id="220" dur="500" fill="hold"/>
                                        <p:tgtEl>
                                          <p:spTgt spid="46"/>
                                        </p:tgtEl>
                                        <p:attrNameLst>
                                          <p:attrName>ppt_y</p:attrName>
                                        </p:attrNameLst>
                                      </p:cBhvr>
                                      <p:tavLst>
                                        <p:tav tm="0">
                                          <p:val>
                                            <p:strVal val="#ppt_h+1"/>
                                          </p:val>
                                        </p:tav>
                                        <p:tav tm="100000">
                                          <p:val>
                                            <p:strVal val="#ppt_y"/>
                                          </p:val>
                                        </p:tav>
                                      </p:tavLst>
                                    </p:anim>
                                    <p:animEffect transition="in" filter="fade">
                                      <p:cBhvr>
                                        <p:cTn id="221" dur="500"/>
                                        <p:tgtEl>
                                          <p:spTgt spid="46"/>
                                        </p:tgtEl>
                                      </p:cBhvr>
                                    </p:animEffect>
                                  </p:childTnLst>
                                </p:cTn>
                              </p:par>
                              <p:par>
                                <p:cTn id="222" presetID="58" presetClass="entr" presetSubtype="0" accel="100000" fill="hold" grpId="0" nodeType="withEffect">
                                  <p:stCondLst>
                                    <p:cond delay="0"/>
                                  </p:stCondLst>
                                  <p:childTnLst>
                                    <p:set>
                                      <p:cBhvr>
                                        <p:cTn id="223" dur="1" fill="hold">
                                          <p:stCondLst>
                                            <p:cond delay="0"/>
                                          </p:stCondLst>
                                        </p:cTn>
                                        <p:tgtEl>
                                          <p:spTgt spid="47"/>
                                        </p:tgtEl>
                                        <p:attrNameLst>
                                          <p:attrName>style.visibility</p:attrName>
                                        </p:attrNameLst>
                                      </p:cBhvr>
                                      <p:to>
                                        <p:strVal val="visible"/>
                                      </p:to>
                                    </p:set>
                                    <p:anim calcmode="lin" valueType="num">
                                      <p:cBhvr>
                                        <p:cTn id="224" dur="500" fill="hold"/>
                                        <p:tgtEl>
                                          <p:spTgt spid="47"/>
                                        </p:tgtEl>
                                        <p:attrNameLst>
                                          <p:attrName>ppt_w</p:attrName>
                                        </p:attrNameLst>
                                      </p:cBhvr>
                                      <p:tavLst>
                                        <p:tav tm="0">
                                          <p:val>
                                            <p:strVal val="#ppt_w*2.5"/>
                                          </p:val>
                                        </p:tav>
                                        <p:tav tm="100000">
                                          <p:val>
                                            <p:strVal val="#ppt_w"/>
                                          </p:val>
                                        </p:tav>
                                      </p:tavLst>
                                    </p:anim>
                                    <p:anim calcmode="lin" valueType="num">
                                      <p:cBhvr>
                                        <p:cTn id="225" dur="500" fill="hold"/>
                                        <p:tgtEl>
                                          <p:spTgt spid="47"/>
                                        </p:tgtEl>
                                        <p:attrNameLst>
                                          <p:attrName>ppt_h</p:attrName>
                                        </p:attrNameLst>
                                      </p:cBhvr>
                                      <p:tavLst>
                                        <p:tav tm="0">
                                          <p:val>
                                            <p:strVal val="#ppt_h*0.01"/>
                                          </p:val>
                                        </p:tav>
                                        <p:tav tm="100000">
                                          <p:val>
                                            <p:strVal val="#ppt_h"/>
                                          </p:val>
                                        </p:tav>
                                      </p:tavLst>
                                    </p:anim>
                                    <p:anim calcmode="lin" valueType="num">
                                      <p:cBhvr>
                                        <p:cTn id="226" dur="500" fill="hold"/>
                                        <p:tgtEl>
                                          <p:spTgt spid="47"/>
                                        </p:tgtEl>
                                        <p:attrNameLst>
                                          <p:attrName>ppt_x</p:attrName>
                                        </p:attrNameLst>
                                      </p:cBhvr>
                                      <p:tavLst>
                                        <p:tav tm="0">
                                          <p:val>
                                            <p:strVal val="#ppt_x"/>
                                          </p:val>
                                        </p:tav>
                                        <p:tav tm="100000">
                                          <p:val>
                                            <p:strVal val="#ppt_x"/>
                                          </p:val>
                                        </p:tav>
                                      </p:tavLst>
                                    </p:anim>
                                    <p:anim calcmode="lin" valueType="num">
                                      <p:cBhvr>
                                        <p:cTn id="227" dur="500" fill="hold"/>
                                        <p:tgtEl>
                                          <p:spTgt spid="47"/>
                                        </p:tgtEl>
                                        <p:attrNameLst>
                                          <p:attrName>ppt_y</p:attrName>
                                        </p:attrNameLst>
                                      </p:cBhvr>
                                      <p:tavLst>
                                        <p:tav tm="0">
                                          <p:val>
                                            <p:strVal val="#ppt_h+1"/>
                                          </p:val>
                                        </p:tav>
                                        <p:tav tm="100000">
                                          <p:val>
                                            <p:strVal val="#ppt_y"/>
                                          </p:val>
                                        </p:tav>
                                      </p:tavLst>
                                    </p:anim>
                                    <p:animEffect transition="in" filter="fade">
                                      <p:cBhvr>
                                        <p:cTn id="228" dur="500"/>
                                        <p:tgtEl>
                                          <p:spTgt spid="47"/>
                                        </p:tgtEl>
                                      </p:cBhvr>
                                    </p:animEffect>
                                  </p:childTnLst>
                                </p:cTn>
                              </p:par>
                              <p:par>
                                <p:cTn id="229" presetID="58" presetClass="entr" presetSubtype="0" accel="100000" fill="hold" grpId="0" nodeType="withEffect">
                                  <p:stCondLst>
                                    <p:cond delay="0"/>
                                  </p:stCondLst>
                                  <p:childTnLst>
                                    <p:set>
                                      <p:cBhvr>
                                        <p:cTn id="230" dur="1" fill="hold">
                                          <p:stCondLst>
                                            <p:cond delay="0"/>
                                          </p:stCondLst>
                                        </p:cTn>
                                        <p:tgtEl>
                                          <p:spTgt spid="2"/>
                                        </p:tgtEl>
                                        <p:attrNameLst>
                                          <p:attrName>style.visibility</p:attrName>
                                        </p:attrNameLst>
                                      </p:cBhvr>
                                      <p:to>
                                        <p:strVal val="visible"/>
                                      </p:to>
                                    </p:set>
                                    <p:anim calcmode="lin" valueType="num">
                                      <p:cBhvr>
                                        <p:cTn id="231" dur="500" fill="hold"/>
                                        <p:tgtEl>
                                          <p:spTgt spid="2"/>
                                        </p:tgtEl>
                                        <p:attrNameLst>
                                          <p:attrName>ppt_w</p:attrName>
                                        </p:attrNameLst>
                                      </p:cBhvr>
                                      <p:tavLst>
                                        <p:tav tm="0">
                                          <p:val>
                                            <p:strVal val="#ppt_w*2.5"/>
                                          </p:val>
                                        </p:tav>
                                        <p:tav tm="100000">
                                          <p:val>
                                            <p:strVal val="#ppt_w"/>
                                          </p:val>
                                        </p:tav>
                                      </p:tavLst>
                                    </p:anim>
                                    <p:anim calcmode="lin" valueType="num">
                                      <p:cBhvr>
                                        <p:cTn id="232" dur="500" fill="hold"/>
                                        <p:tgtEl>
                                          <p:spTgt spid="2"/>
                                        </p:tgtEl>
                                        <p:attrNameLst>
                                          <p:attrName>ppt_h</p:attrName>
                                        </p:attrNameLst>
                                      </p:cBhvr>
                                      <p:tavLst>
                                        <p:tav tm="0">
                                          <p:val>
                                            <p:strVal val="#ppt_h*0.01"/>
                                          </p:val>
                                        </p:tav>
                                        <p:tav tm="100000">
                                          <p:val>
                                            <p:strVal val="#ppt_h"/>
                                          </p:val>
                                        </p:tav>
                                      </p:tavLst>
                                    </p:anim>
                                    <p:anim calcmode="lin" valueType="num">
                                      <p:cBhvr>
                                        <p:cTn id="233" dur="500" fill="hold"/>
                                        <p:tgtEl>
                                          <p:spTgt spid="2"/>
                                        </p:tgtEl>
                                        <p:attrNameLst>
                                          <p:attrName>ppt_x</p:attrName>
                                        </p:attrNameLst>
                                      </p:cBhvr>
                                      <p:tavLst>
                                        <p:tav tm="0">
                                          <p:val>
                                            <p:strVal val="#ppt_x"/>
                                          </p:val>
                                        </p:tav>
                                        <p:tav tm="100000">
                                          <p:val>
                                            <p:strVal val="#ppt_x"/>
                                          </p:val>
                                        </p:tav>
                                      </p:tavLst>
                                    </p:anim>
                                    <p:anim calcmode="lin" valueType="num">
                                      <p:cBhvr>
                                        <p:cTn id="234" dur="500" fill="hold"/>
                                        <p:tgtEl>
                                          <p:spTgt spid="2"/>
                                        </p:tgtEl>
                                        <p:attrNameLst>
                                          <p:attrName>ppt_y</p:attrName>
                                        </p:attrNameLst>
                                      </p:cBhvr>
                                      <p:tavLst>
                                        <p:tav tm="0">
                                          <p:val>
                                            <p:strVal val="#ppt_h+1"/>
                                          </p:val>
                                        </p:tav>
                                        <p:tav tm="100000">
                                          <p:val>
                                            <p:strVal val="#ppt_y"/>
                                          </p:val>
                                        </p:tav>
                                      </p:tavLst>
                                    </p:anim>
                                    <p:animEffect transition="in" filter="fade">
                                      <p:cBhvr>
                                        <p:cTn id="235" dur="500"/>
                                        <p:tgtEl>
                                          <p:spTgt spid="2"/>
                                        </p:tgtEl>
                                      </p:cBhvr>
                                    </p:animEffect>
                                  </p:childTnLst>
                                </p:cTn>
                              </p:par>
                              <p:par>
                                <p:cTn id="236" presetID="58" presetClass="entr" presetSubtype="0" accel="100000" fill="hold" grpId="0" nodeType="withEffect">
                                  <p:stCondLst>
                                    <p:cond delay="0"/>
                                  </p:stCondLst>
                                  <p:childTnLst>
                                    <p:set>
                                      <p:cBhvr>
                                        <p:cTn id="237" dur="1" fill="hold">
                                          <p:stCondLst>
                                            <p:cond delay="0"/>
                                          </p:stCondLst>
                                        </p:cTn>
                                        <p:tgtEl>
                                          <p:spTgt spid="3"/>
                                        </p:tgtEl>
                                        <p:attrNameLst>
                                          <p:attrName>style.visibility</p:attrName>
                                        </p:attrNameLst>
                                      </p:cBhvr>
                                      <p:to>
                                        <p:strVal val="visible"/>
                                      </p:to>
                                    </p:set>
                                    <p:anim calcmode="lin" valueType="num">
                                      <p:cBhvr>
                                        <p:cTn id="238" dur="500" fill="hold"/>
                                        <p:tgtEl>
                                          <p:spTgt spid="3"/>
                                        </p:tgtEl>
                                        <p:attrNameLst>
                                          <p:attrName>ppt_w</p:attrName>
                                        </p:attrNameLst>
                                      </p:cBhvr>
                                      <p:tavLst>
                                        <p:tav tm="0">
                                          <p:val>
                                            <p:strVal val="#ppt_w*2.5"/>
                                          </p:val>
                                        </p:tav>
                                        <p:tav tm="100000">
                                          <p:val>
                                            <p:strVal val="#ppt_w"/>
                                          </p:val>
                                        </p:tav>
                                      </p:tavLst>
                                    </p:anim>
                                    <p:anim calcmode="lin" valueType="num">
                                      <p:cBhvr>
                                        <p:cTn id="239" dur="500" fill="hold"/>
                                        <p:tgtEl>
                                          <p:spTgt spid="3"/>
                                        </p:tgtEl>
                                        <p:attrNameLst>
                                          <p:attrName>ppt_h</p:attrName>
                                        </p:attrNameLst>
                                      </p:cBhvr>
                                      <p:tavLst>
                                        <p:tav tm="0">
                                          <p:val>
                                            <p:strVal val="#ppt_h*0.01"/>
                                          </p:val>
                                        </p:tav>
                                        <p:tav tm="100000">
                                          <p:val>
                                            <p:strVal val="#ppt_h"/>
                                          </p:val>
                                        </p:tav>
                                      </p:tavLst>
                                    </p:anim>
                                    <p:anim calcmode="lin" valueType="num">
                                      <p:cBhvr>
                                        <p:cTn id="240" dur="500" fill="hold"/>
                                        <p:tgtEl>
                                          <p:spTgt spid="3"/>
                                        </p:tgtEl>
                                        <p:attrNameLst>
                                          <p:attrName>ppt_x</p:attrName>
                                        </p:attrNameLst>
                                      </p:cBhvr>
                                      <p:tavLst>
                                        <p:tav tm="0">
                                          <p:val>
                                            <p:strVal val="#ppt_x"/>
                                          </p:val>
                                        </p:tav>
                                        <p:tav tm="100000">
                                          <p:val>
                                            <p:strVal val="#ppt_x"/>
                                          </p:val>
                                        </p:tav>
                                      </p:tavLst>
                                    </p:anim>
                                    <p:anim calcmode="lin" valueType="num">
                                      <p:cBhvr>
                                        <p:cTn id="241" dur="500" fill="hold"/>
                                        <p:tgtEl>
                                          <p:spTgt spid="3"/>
                                        </p:tgtEl>
                                        <p:attrNameLst>
                                          <p:attrName>ppt_y</p:attrName>
                                        </p:attrNameLst>
                                      </p:cBhvr>
                                      <p:tavLst>
                                        <p:tav tm="0">
                                          <p:val>
                                            <p:strVal val="#ppt_h+1"/>
                                          </p:val>
                                        </p:tav>
                                        <p:tav tm="100000">
                                          <p:val>
                                            <p:strVal val="#ppt_y"/>
                                          </p:val>
                                        </p:tav>
                                      </p:tavLst>
                                    </p:anim>
                                    <p:animEffect transition="in" filter="fade">
                                      <p:cBhvr>
                                        <p:cTn id="242" dur="500"/>
                                        <p:tgtEl>
                                          <p:spTgt spid="3"/>
                                        </p:tgtEl>
                                      </p:cBhvr>
                                    </p:animEffect>
                                  </p:childTnLst>
                                </p:cTn>
                              </p:par>
                              <p:par>
                                <p:cTn id="243" presetID="58" presetClass="entr" presetSubtype="0" accel="100000" fill="hold" grpId="0" nodeType="withEffect">
                                  <p:stCondLst>
                                    <p:cond delay="0"/>
                                  </p:stCondLst>
                                  <p:childTnLst>
                                    <p:set>
                                      <p:cBhvr>
                                        <p:cTn id="244" dur="1" fill="hold">
                                          <p:stCondLst>
                                            <p:cond delay="0"/>
                                          </p:stCondLst>
                                        </p:cTn>
                                        <p:tgtEl>
                                          <p:spTgt spid="50"/>
                                        </p:tgtEl>
                                        <p:attrNameLst>
                                          <p:attrName>style.visibility</p:attrName>
                                        </p:attrNameLst>
                                      </p:cBhvr>
                                      <p:to>
                                        <p:strVal val="visible"/>
                                      </p:to>
                                    </p:set>
                                    <p:anim calcmode="lin" valueType="num">
                                      <p:cBhvr>
                                        <p:cTn id="245" dur="500" fill="hold"/>
                                        <p:tgtEl>
                                          <p:spTgt spid="50"/>
                                        </p:tgtEl>
                                        <p:attrNameLst>
                                          <p:attrName>ppt_w</p:attrName>
                                        </p:attrNameLst>
                                      </p:cBhvr>
                                      <p:tavLst>
                                        <p:tav tm="0">
                                          <p:val>
                                            <p:strVal val="#ppt_w*2.5"/>
                                          </p:val>
                                        </p:tav>
                                        <p:tav tm="100000">
                                          <p:val>
                                            <p:strVal val="#ppt_w"/>
                                          </p:val>
                                        </p:tav>
                                      </p:tavLst>
                                    </p:anim>
                                    <p:anim calcmode="lin" valueType="num">
                                      <p:cBhvr>
                                        <p:cTn id="246" dur="500" fill="hold"/>
                                        <p:tgtEl>
                                          <p:spTgt spid="50"/>
                                        </p:tgtEl>
                                        <p:attrNameLst>
                                          <p:attrName>ppt_h</p:attrName>
                                        </p:attrNameLst>
                                      </p:cBhvr>
                                      <p:tavLst>
                                        <p:tav tm="0">
                                          <p:val>
                                            <p:strVal val="#ppt_h*0.01"/>
                                          </p:val>
                                        </p:tav>
                                        <p:tav tm="100000">
                                          <p:val>
                                            <p:strVal val="#ppt_h"/>
                                          </p:val>
                                        </p:tav>
                                      </p:tavLst>
                                    </p:anim>
                                    <p:anim calcmode="lin" valueType="num">
                                      <p:cBhvr>
                                        <p:cTn id="247" dur="500" fill="hold"/>
                                        <p:tgtEl>
                                          <p:spTgt spid="50"/>
                                        </p:tgtEl>
                                        <p:attrNameLst>
                                          <p:attrName>ppt_x</p:attrName>
                                        </p:attrNameLst>
                                      </p:cBhvr>
                                      <p:tavLst>
                                        <p:tav tm="0">
                                          <p:val>
                                            <p:strVal val="#ppt_x"/>
                                          </p:val>
                                        </p:tav>
                                        <p:tav tm="100000">
                                          <p:val>
                                            <p:strVal val="#ppt_x"/>
                                          </p:val>
                                        </p:tav>
                                      </p:tavLst>
                                    </p:anim>
                                    <p:anim calcmode="lin" valueType="num">
                                      <p:cBhvr>
                                        <p:cTn id="248" dur="500" fill="hold"/>
                                        <p:tgtEl>
                                          <p:spTgt spid="50"/>
                                        </p:tgtEl>
                                        <p:attrNameLst>
                                          <p:attrName>ppt_y</p:attrName>
                                        </p:attrNameLst>
                                      </p:cBhvr>
                                      <p:tavLst>
                                        <p:tav tm="0">
                                          <p:val>
                                            <p:strVal val="#ppt_h+1"/>
                                          </p:val>
                                        </p:tav>
                                        <p:tav tm="100000">
                                          <p:val>
                                            <p:strVal val="#ppt_y"/>
                                          </p:val>
                                        </p:tav>
                                      </p:tavLst>
                                    </p:anim>
                                    <p:animEffect transition="in" filter="fade">
                                      <p:cBhvr>
                                        <p:cTn id="249" dur="500"/>
                                        <p:tgtEl>
                                          <p:spTgt spid="50"/>
                                        </p:tgtEl>
                                      </p:cBhvr>
                                    </p:animEffect>
                                  </p:childTnLst>
                                </p:cTn>
                              </p:par>
                              <p:par>
                                <p:cTn id="250" presetID="58" presetClass="entr" presetSubtype="0" accel="100000" fill="hold" grpId="0" nodeType="withEffect">
                                  <p:stCondLst>
                                    <p:cond delay="0"/>
                                  </p:stCondLst>
                                  <p:childTnLst>
                                    <p:set>
                                      <p:cBhvr>
                                        <p:cTn id="251" dur="1" fill="hold">
                                          <p:stCondLst>
                                            <p:cond delay="0"/>
                                          </p:stCondLst>
                                        </p:cTn>
                                        <p:tgtEl>
                                          <p:spTgt spid="51"/>
                                        </p:tgtEl>
                                        <p:attrNameLst>
                                          <p:attrName>style.visibility</p:attrName>
                                        </p:attrNameLst>
                                      </p:cBhvr>
                                      <p:to>
                                        <p:strVal val="visible"/>
                                      </p:to>
                                    </p:set>
                                    <p:anim calcmode="lin" valueType="num">
                                      <p:cBhvr>
                                        <p:cTn id="252" dur="500" fill="hold"/>
                                        <p:tgtEl>
                                          <p:spTgt spid="51"/>
                                        </p:tgtEl>
                                        <p:attrNameLst>
                                          <p:attrName>ppt_w</p:attrName>
                                        </p:attrNameLst>
                                      </p:cBhvr>
                                      <p:tavLst>
                                        <p:tav tm="0">
                                          <p:val>
                                            <p:strVal val="#ppt_w*2.5"/>
                                          </p:val>
                                        </p:tav>
                                        <p:tav tm="100000">
                                          <p:val>
                                            <p:strVal val="#ppt_w"/>
                                          </p:val>
                                        </p:tav>
                                      </p:tavLst>
                                    </p:anim>
                                    <p:anim calcmode="lin" valueType="num">
                                      <p:cBhvr>
                                        <p:cTn id="253" dur="500" fill="hold"/>
                                        <p:tgtEl>
                                          <p:spTgt spid="51"/>
                                        </p:tgtEl>
                                        <p:attrNameLst>
                                          <p:attrName>ppt_h</p:attrName>
                                        </p:attrNameLst>
                                      </p:cBhvr>
                                      <p:tavLst>
                                        <p:tav tm="0">
                                          <p:val>
                                            <p:strVal val="#ppt_h*0.01"/>
                                          </p:val>
                                        </p:tav>
                                        <p:tav tm="100000">
                                          <p:val>
                                            <p:strVal val="#ppt_h"/>
                                          </p:val>
                                        </p:tav>
                                      </p:tavLst>
                                    </p:anim>
                                    <p:anim calcmode="lin" valueType="num">
                                      <p:cBhvr>
                                        <p:cTn id="254" dur="500" fill="hold"/>
                                        <p:tgtEl>
                                          <p:spTgt spid="51"/>
                                        </p:tgtEl>
                                        <p:attrNameLst>
                                          <p:attrName>ppt_x</p:attrName>
                                        </p:attrNameLst>
                                      </p:cBhvr>
                                      <p:tavLst>
                                        <p:tav tm="0">
                                          <p:val>
                                            <p:strVal val="#ppt_x"/>
                                          </p:val>
                                        </p:tav>
                                        <p:tav tm="100000">
                                          <p:val>
                                            <p:strVal val="#ppt_x"/>
                                          </p:val>
                                        </p:tav>
                                      </p:tavLst>
                                    </p:anim>
                                    <p:anim calcmode="lin" valueType="num">
                                      <p:cBhvr>
                                        <p:cTn id="255" dur="500" fill="hold"/>
                                        <p:tgtEl>
                                          <p:spTgt spid="51"/>
                                        </p:tgtEl>
                                        <p:attrNameLst>
                                          <p:attrName>ppt_y</p:attrName>
                                        </p:attrNameLst>
                                      </p:cBhvr>
                                      <p:tavLst>
                                        <p:tav tm="0">
                                          <p:val>
                                            <p:strVal val="#ppt_h+1"/>
                                          </p:val>
                                        </p:tav>
                                        <p:tav tm="100000">
                                          <p:val>
                                            <p:strVal val="#ppt_y"/>
                                          </p:val>
                                        </p:tav>
                                      </p:tavLst>
                                    </p:anim>
                                    <p:animEffect transition="in" filter="fade">
                                      <p:cBhvr>
                                        <p:cTn id="256" dur="500"/>
                                        <p:tgtEl>
                                          <p:spTgt spid="51"/>
                                        </p:tgtEl>
                                      </p:cBhvr>
                                    </p:animEffect>
                                  </p:childTnLst>
                                </p:cTn>
                              </p:par>
                              <p:par>
                                <p:cTn id="257" presetID="58" presetClass="entr" presetSubtype="0" accel="100000" fill="hold" grpId="0" nodeType="withEffect">
                                  <p:stCondLst>
                                    <p:cond delay="0"/>
                                  </p:stCondLst>
                                  <p:childTnLst>
                                    <p:set>
                                      <p:cBhvr>
                                        <p:cTn id="258" dur="1" fill="hold">
                                          <p:stCondLst>
                                            <p:cond delay="0"/>
                                          </p:stCondLst>
                                        </p:cTn>
                                        <p:tgtEl>
                                          <p:spTgt spid="52"/>
                                        </p:tgtEl>
                                        <p:attrNameLst>
                                          <p:attrName>style.visibility</p:attrName>
                                        </p:attrNameLst>
                                      </p:cBhvr>
                                      <p:to>
                                        <p:strVal val="visible"/>
                                      </p:to>
                                    </p:set>
                                    <p:anim calcmode="lin" valueType="num">
                                      <p:cBhvr>
                                        <p:cTn id="259" dur="500" fill="hold"/>
                                        <p:tgtEl>
                                          <p:spTgt spid="52"/>
                                        </p:tgtEl>
                                        <p:attrNameLst>
                                          <p:attrName>ppt_w</p:attrName>
                                        </p:attrNameLst>
                                      </p:cBhvr>
                                      <p:tavLst>
                                        <p:tav tm="0">
                                          <p:val>
                                            <p:strVal val="#ppt_w*2.5"/>
                                          </p:val>
                                        </p:tav>
                                        <p:tav tm="100000">
                                          <p:val>
                                            <p:strVal val="#ppt_w"/>
                                          </p:val>
                                        </p:tav>
                                      </p:tavLst>
                                    </p:anim>
                                    <p:anim calcmode="lin" valueType="num">
                                      <p:cBhvr>
                                        <p:cTn id="260" dur="500" fill="hold"/>
                                        <p:tgtEl>
                                          <p:spTgt spid="52"/>
                                        </p:tgtEl>
                                        <p:attrNameLst>
                                          <p:attrName>ppt_h</p:attrName>
                                        </p:attrNameLst>
                                      </p:cBhvr>
                                      <p:tavLst>
                                        <p:tav tm="0">
                                          <p:val>
                                            <p:strVal val="#ppt_h*0.01"/>
                                          </p:val>
                                        </p:tav>
                                        <p:tav tm="100000">
                                          <p:val>
                                            <p:strVal val="#ppt_h"/>
                                          </p:val>
                                        </p:tav>
                                      </p:tavLst>
                                    </p:anim>
                                    <p:anim calcmode="lin" valueType="num">
                                      <p:cBhvr>
                                        <p:cTn id="261" dur="500" fill="hold"/>
                                        <p:tgtEl>
                                          <p:spTgt spid="52"/>
                                        </p:tgtEl>
                                        <p:attrNameLst>
                                          <p:attrName>ppt_x</p:attrName>
                                        </p:attrNameLst>
                                      </p:cBhvr>
                                      <p:tavLst>
                                        <p:tav tm="0">
                                          <p:val>
                                            <p:strVal val="#ppt_x"/>
                                          </p:val>
                                        </p:tav>
                                        <p:tav tm="100000">
                                          <p:val>
                                            <p:strVal val="#ppt_x"/>
                                          </p:val>
                                        </p:tav>
                                      </p:tavLst>
                                    </p:anim>
                                    <p:anim calcmode="lin" valueType="num">
                                      <p:cBhvr>
                                        <p:cTn id="262" dur="500" fill="hold"/>
                                        <p:tgtEl>
                                          <p:spTgt spid="52"/>
                                        </p:tgtEl>
                                        <p:attrNameLst>
                                          <p:attrName>ppt_y</p:attrName>
                                        </p:attrNameLst>
                                      </p:cBhvr>
                                      <p:tavLst>
                                        <p:tav tm="0">
                                          <p:val>
                                            <p:strVal val="#ppt_h+1"/>
                                          </p:val>
                                        </p:tav>
                                        <p:tav tm="100000">
                                          <p:val>
                                            <p:strVal val="#ppt_y"/>
                                          </p:val>
                                        </p:tav>
                                      </p:tavLst>
                                    </p:anim>
                                    <p:animEffect transition="in" filter="fade">
                                      <p:cBhvr>
                                        <p:cTn id="263" dur="500"/>
                                        <p:tgtEl>
                                          <p:spTgt spid="52"/>
                                        </p:tgtEl>
                                      </p:cBhvr>
                                    </p:animEffect>
                                  </p:childTnLst>
                                </p:cTn>
                              </p:par>
                              <p:par>
                                <p:cTn id="264" presetID="58" presetClass="entr" presetSubtype="0" accel="100000" fill="hold" grpId="0" nodeType="withEffect">
                                  <p:stCondLst>
                                    <p:cond delay="0"/>
                                  </p:stCondLst>
                                  <p:childTnLst>
                                    <p:set>
                                      <p:cBhvr>
                                        <p:cTn id="265" dur="1" fill="hold">
                                          <p:stCondLst>
                                            <p:cond delay="0"/>
                                          </p:stCondLst>
                                        </p:cTn>
                                        <p:tgtEl>
                                          <p:spTgt spid="53"/>
                                        </p:tgtEl>
                                        <p:attrNameLst>
                                          <p:attrName>style.visibility</p:attrName>
                                        </p:attrNameLst>
                                      </p:cBhvr>
                                      <p:to>
                                        <p:strVal val="visible"/>
                                      </p:to>
                                    </p:set>
                                    <p:anim calcmode="lin" valueType="num">
                                      <p:cBhvr>
                                        <p:cTn id="266" dur="500" fill="hold"/>
                                        <p:tgtEl>
                                          <p:spTgt spid="53"/>
                                        </p:tgtEl>
                                        <p:attrNameLst>
                                          <p:attrName>ppt_w</p:attrName>
                                        </p:attrNameLst>
                                      </p:cBhvr>
                                      <p:tavLst>
                                        <p:tav tm="0">
                                          <p:val>
                                            <p:strVal val="#ppt_w*2.5"/>
                                          </p:val>
                                        </p:tav>
                                        <p:tav tm="100000">
                                          <p:val>
                                            <p:strVal val="#ppt_w"/>
                                          </p:val>
                                        </p:tav>
                                      </p:tavLst>
                                    </p:anim>
                                    <p:anim calcmode="lin" valueType="num">
                                      <p:cBhvr>
                                        <p:cTn id="267" dur="500" fill="hold"/>
                                        <p:tgtEl>
                                          <p:spTgt spid="53"/>
                                        </p:tgtEl>
                                        <p:attrNameLst>
                                          <p:attrName>ppt_h</p:attrName>
                                        </p:attrNameLst>
                                      </p:cBhvr>
                                      <p:tavLst>
                                        <p:tav tm="0">
                                          <p:val>
                                            <p:strVal val="#ppt_h*0.01"/>
                                          </p:val>
                                        </p:tav>
                                        <p:tav tm="100000">
                                          <p:val>
                                            <p:strVal val="#ppt_h"/>
                                          </p:val>
                                        </p:tav>
                                      </p:tavLst>
                                    </p:anim>
                                    <p:anim calcmode="lin" valueType="num">
                                      <p:cBhvr>
                                        <p:cTn id="268" dur="500" fill="hold"/>
                                        <p:tgtEl>
                                          <p:spTgt spid="53"/>
                                        </p:tgtEl>
                                        <p:attrNameLst>
                                          <p:attrName>ppt_x</p:attrName>
                                        </p:attrNameLst>
                                      </p:cBhvr>
                                      <p:tavLst>
                                        <p:tav tm="0">
                                          <p:val>
                                            <p:strVal val="#ppt_x"/>
                                          </p:val>
                                        </p:tav>
                                        <p:tav tm="100000">
                                          <p:val>
                                            <p:strVal val="#ppt_x"/>
                                          </p:val>
                                        </p:tav>
                                      </p:tavLst>
                                    </p:anim>
                                    <p:anim calcmode="lin" valueType="num">
                                      <p:cBhvr>
                                        <p:cTn id="269" dur="500" fill="hold"/>
                                        <p:tgtEl>
                                          <p:spTgt spid="53"/>
                                        </p:tgtEl>
                                        <p:attrNameLst>
                                          <p:attrName>ppt_y</p:attrName>
                                        </p:attrNameLst>
                                      </p:cBhvr>
                                      <p:tavLst>
                                        <p:tav tm="0">
                                          <p:val>
                                            <p:strVal val="#ppt_h+1"/>
                                          </p:val>
                                        </p:tav>
                                        <p:tav tm="100000">
                                          <p:val>
                                            <p:strVal val="#ppt_y"/>
                                          </p:val>
                                        </p:tav>
                                      </p:tavLst>
                                    </p:anim>
                                    <p:animEffect transition="in" filter="fade">
                                      <p:cBhvr>
                                        <p:cTn id="270" dur="500"/>
                                        <p:tgtEl>
                                          <p:spTgt spid="53"/>
                                        </p:tgtEl>
                                      </p:cBhvr>
                                    </p:animEffect>
                                  </p:childTnLst>
                                </p:cTn>
                              </p:par>
                              <p:par>
                                <p:cTn id="271" presetID="58" presetClass="entr" presetSubtype="0" accel="100000" fill="hold" grpId="0" nodeType="withEffect">
                                  <p:stCondLst>
                                    <p:cond delay="0"/>
                                  </p:stCondLst>
                                  <p:childTnLst>
                                    <p:set>
                                      <p:cBhvr>
                                        <p:cTn id="272" dur="1" fill="hold">
                                          <p:stCondLst>
                                            <p:cond delay="0"/>
                                          </p:stCondLst>
                                        </p:cTn>
                                        <p:tgtEl>
                                          <p:spTgt spid="54"/>
                                        </p:tgtEl>
                                        <p:attrNameLst>
                                          <p:attrName>style.visibility</p:attrName>
                                        </p:attrNameLst>
                                      </p:cBhvr>
                                      <p:to>
                                        <p:strVal val="visible"/>
                                      </p:to>
                                    </p:set>
                                    <p:anim calcmode="lin" valueType="num">
                                      <p:cBhvr>
                                        <p:cTn id="273" dur="500" fill="hold"/>
                                        <p:tgtEl>
                                          <p:spTgt spid="54"/>
                                        </p:tgtEl>
                                        <p:attrNameLst>
                                          <p:attrName>ppt_w</p:attrName>
                                        </p:attrNameLst>
                                      </p:cBhvr>
                                      <p:tavLst>
                                        <p:tav tm="0">
                                          <p:val>
                                            <p:strVal val="#ppt_w*2.5"/>
                                          </p:val>
                                        </p:tav>
                                        <p:tav tm="100000">
                                          <p:val>
                                            <p:strVal val="#ppt_w"/>
                                          </p:val>
                                        </p:tav>
                                      </p:tavLst>
                                    </p:anim>
                                    <p:anim calcmode="lin" valueType="num">
                                      <p:cBhvr>
                                        <p:cTn id="274" dur="500" fill="hold"/>
                                        <p:tgtEl>
                                          <p:spTgt spid="54"/>
                                        </p:tgtEl>
                                        <p:attrNameLst>
                                          <p:attrName>ppt_h</p:attrName>
                                        </p:attrNameLst>
                                      </p:cBhvr>
                                      <p:tavLst>
                                        <p:tav tm="0">
                                          <p:val>
                                            <p:strVal val="#ppt_h*0.01"/>
                                          </p:val>
                                        </p:tav>
                                        <p:tav tm="100000">
                                          <p:val>
                                            <p:strVal val="#ppt_h"/>
                                          </p:val>
                                        </p:tav>
                                      </p:tavLst>
                                    </p:anim>
                                    <p:anim calcmode="lin" valueType="num">
                                      <p:cBhvr>
                                        <p:cTn id="275" dur="500" fill="hold"/>
                                        <p:tgtEl>
                                          <p:spTgt spid="54"/>
                                        </p:tgtEl>
                                        <p:attrNameLst>
                                          <p:attrName>ppt_x</p:attrName>
                                        </p:attrNameLst>
                                      </p:cBhvr>
                                      <p:tavLst>
                                        <p:tav tm="0">
                                          <p:val>
                                            <p:strVal val="#ppt_x"/>
                                          </p:val>
                                        </p:tav>
                                        <p:tav tm="100000">
                                          <p:val>
                                            <p:strVal val="#ppt_x"/>
                                          </p:val>
                                        </p:tav>
                                      </p:tavLst>
                                    </p:anim>
                                    <p:anim calcmode="lin" valueType="num">
                                      <p:cBhvr>
                                        <p:cTn id="276" dur="500" fill="hold"/>
                                        <p:tgtEl>
                                          <p:spTgt spid="54"/>
                                        </p:tgtEl>
                                        <p:attrNameLst>
                                          <p:attrName>ppt_y</p:attrName>
                                        </p:attrNameLst>
                                      </p:cBhvr>
                                      <p:tavLst>
                                        <p:tav tm="0">
                                          <p:val>
                                            <p:strVal val="#ppt_h+1"/>
                                          </p:val>
                                        </p:tav>
                                        <p:tav tm="100000">
                                          <p:val>
                                            <p:strVal val="#ppt_y"/>
                                          </p:val>
                                        </p:tav>
                                      </p:tavLst>
                                    </p:anim>
                                    <p:animEffect transition="in" filter="fade">
                                      <p:cBhvr>
                                        <p:cTn id="277" dur="500"/>
                                        <p:tgtEl>
                                          <p:spTgt spid="54"/>
                                        </p:tgtEl>
                                      </p:cBhvr>
                                    </p:animEffect>
                                  </p:childTnLst>
                                </p:cTn>
                              </p:par>
                              <p:par>
                                <p:cTn id="278" presetID="58" presetClass="entr" presetSubtype="0" accel="100000" fill="hold" nodeType="withEffect">
                                  <p:stCondLst>
                                    <p:cond delay="0"/>
                                  </p:stCondLst>
                                  <p:childTnLst>
                                    <p:set>
                                      <p:cBhvr>
                                        <p:cTn id="279" dur="1" fill="hold">
                                          <p:stCondLst>
                                            <p:cond delay="0"/>
                                          </p:stCondLst>
                                        </p:cTn>
                                        <p:tgtEl>
                                          <p:spTgt spid="5"/>
                                        </p:tgtEl>
                                        <p:attrNameLst>
                                          <p:attrName>style.visibility</p:attrName>
                                        </p:attrNameLst>
                                      </p:cBhvr>
                                      <p:to>
                                        <p:strVal val="visible"/>
                                      </p:to>
                                    </p:set>
                                    <p:anim calcmode="lin" valueType="num">
                                      <p:cBhvr>
                                        <p:cTn id="280" dur="500" fill="hold"/>
                                        <p:tgtEl>
                                          <p:spTgt spid="5"/>
                                        </p:tgtEl>
                                        <p:attrNameLst>
                                          <p:attrName>ppt_w</p:attrName>
                                        </p:attrNameLst>
                                      </p:cBhvr>
                                      <p:tavLst>
                                        <p:tav tm="0">
                                          <p:val>
                                            <p:strVal val="#ppt_w*2.5"/>
                                          </p:val>
                                        </p:tav>
                                        <p:tav tm="100000">
                                          <p:val>
                                            <p:strVal val="#ppt_w"/>
                                          </p:val>
                                        </p:tav>
                                      </p:tavLst>
                                    </p:anim>
                                    <p:anim calcmode="lin" valueType="num">
                                      <p:cBhvr>
                                        <p:cTn id="281" dur="500" fill="hold"/>
                                        <p:tgtEl>
                                          <p:spTgt spid="5"/>
                                        </p:tgtEl>
                                        <p:attrNameLst>
                                          <p:attrName>ppt_h</p:attrName>
                                        </p:attrNameLst>
                                      </p:cBhvr>
                                      <p:tavLst>
                                        <p:tav tm="0">
                                          <p:val>
                                            <p:strVal val="#ppt_h*0.01"/>
                                          </p:val>
                                        </p:tav>
                                        <p:tav tm="100000">
                                          <p:val>
                                            <p:strVal val="#ppt_h"/>
                                          </p:val>
                                        </p:tav>
                                      </p:tavLst>
                                    </p:anim>
                                    <p:anim calcmode="lin" valueType="num">
                                      <p:cBhvr>
                                        <p:cTn id="282" dur="500" fill="hold"/>
                                        <p:tgtEl>
                                          <p:spTgt spid="5"/>
                                        </p:tgtEl>
                                        <p:attrNameLst>
                                          <p:attrName>ppt_x</p:attrName>
                                        </p:attrNameLst>
                                      </p:cBhvr>
                                      <p:tavLst>
                                        <p:tav tm="0">
                                          <p:val>
                                            <p:strVal val="#ppt_x"/>
                                          </p:val>
                                        </p:tav>
                                        <p:tav tm="100000">
                                          <p:val>
                                            <p:strVal val="#ppt_x"/>
                                          </p:val>
                                        </p:tav>
                                      </p:tavLst>
                                    </p:anim>
                                    <p:anim calcmode="lin" valueType="num">
                                      <p:cBhvr>
                                        <p:cTn id="283" dur="500" fill="hold"/>
                                        <p:tgtEl>
                                          <p:spTgt spid="5"/>
                                        </p:tgtEl>
                                        <p:attrNameLst>
                                          <p:attrName>ppt_y</p:attrName>
                                        </p:attrNameLst>
                                      </p:cBhvr>
                                      <p:tavLst>
                                        <p:tav tm="0">
                                          <p:val>
                                            <p:strVal val="#ppt_h+1"/>
                                          </p:val>
                                        </p:tav>
                                        <p:tav tm="100000">
                                          <p:val>
                                            <p:strVal val="#ppt_y"/>
                                          </p:val>
                                        </p:tav>
                                      </p:tavLst>
                                    </p:anim>
                                    <p:animEffect transition="in" filter="fade">
                                      <p:cBhvr>
                                        <p:cTn id="284" dur="500"/>
                                        <p:tgtEl>
                                          <p:spTgt spid="5"/>
                                        </p:tgtEl>
                                      </p:cBhvr>
                                    </p:animEffect>
                                  </p:childTnLst>
                                </p:cTn>
                              </p:par>
                            </p:childTnLst>
                          </p:cTn>
                        </p:par>
                      </p:childTnLst>
                    </p:cTn>
                  </p:par>
                  <p:par>
                    <p:cTn id="285" fill="hold">
                      <p:stCondLst>
                        <p:cond delay="indefinite"/>
                      </p:stCondLst>
                      <p:childTnLst>
                        <p:par>
                          <p:cTn id="286" fill="hold">
                            <p:stCondLst>
                              <p:cond delay="0"/>
                            </p:stCondLst>
                            <p:childTnLst>
                              <p:par>
                                <p:cTn id="287" presetID="42" presetClass="entr" presetSubtype="0" fill="hold" nodeType="clickEffect">
                                  <p:stCondLst>
                                    <p:cond delay="0"/>
                                  </p:stCondLst>
                                  <p:childTnLst>
                                    <p:set>
                                      <p:cBhvr>
                                        <p:cTn id="288" dur="1" fill="hold">
                                          <p:stCondLst>
                                            <p:cond delay="0"/>
                                          </p:stCondLst>
                                        </p:cTn>
                                        <p:tgtEl>
                                          <p:spTgt spid="28"/>
                                        </p:tgtEl>
                                        <p:attrNameLst>
                                          <p:attrName>style.visibility</p:attrName>
                                        </p:attrNameLst>
                                      </p:cBhvr>
                                      <p:to>
                                        <p:strVal val="visible"/>
                                      </p:to>
                                    </p:set>
                                    <p:animEffect transition="in" filter="fade">
                                      <p:cBhvr>
                                        <p:cTn id="289" dur="1000"/>
                                        <p:tgtEl>
                                          <p:spTgt spid="28"/>
                                        </p:tgtEl>
                                      </p:cBhvr>
                                    </p:animEffect>
                                    <p:anim calcmode="lin" valueType="num">
                                      <p:cBhvr>
                                        <p:cTn id="290" dur="1000" fill="hold"/>
                                        <p:tgtEl>
                                          <p:spTgt spid="28"/>
                                        </p:tgtEl>
                                        <p:attrNameLst>
                                          <p:attrName>ppt_x</p:attrName>
                                        </p:attrNameLst>
                                      </p:cBhvr>
                                      <p:tavLst>
                                        <p:tav tm="0">
                                          <p:val>
                                            <p:strVal val="#ppt_x"/>
                                          </p:val>
                                        </p:tav>
                                        <p:tav tm="100000">
                                          <p:val>
                                            <p:strVal val="#ppt_x"/>
                                          </p:val>
                                        </p:tav>
                                      </p:tavLst>
                                    </p:anim>
                                    <p:anim calcmode="lin" valueType="num">
                                      <p:cBhvr>
                                        <p:cTn id="291" dur="1000" fill="hold"/>
                                        <p:tgtEl>
                                          <p:spTgt spid="28"/>
                                        </p:tgtEl>
                                        <p:attrNameLst>
                                          <p:attrName>ppt_y</p:attrName>
                                        </p:attrNameLst>
                                      </p:cBhvr>
                                      <p:tavLst>
                                        <p:tav tm="0">
                                          <p:val>
                                            <p:strVal val="#ppt_y+.1"/>
                                          </p:val>
                                        </p:tav>
                                        <p:tav tm="100000">
                                          <p:val>
                                            <p:strVal val="#ppt_y"/>
                                          </p:val>
                                        </p:tav>
                                      </p:tavLst>
                                    </p:anim>
                                  </p:childTnLst>
                                </p:cTn>
                              </p:par>
                              <p:par>
                                <p:cTn id="292" presetID="42" presetClass="entr" presetSubtype="0" fill="hold" grpId="0" nodeType="withEffect">
                                  <p:stCondLst>
                                    <p:cond delay="0"/>
                                  </p:stCondLst>
                                  <p:childTnLst>
                                    <p:set>
                                      <p:cBhvr>
                                        <p:cTn id="293" dur="1" fill="hold">
                                          <p:stCondLst>
                                            <p:cond delay="0"/>
                                          </p:stCondLst>
                                        </p:cTn>
                                        <p:tgtEl>
                                          <p:spTgt spid="32"/>
                                        </p:tgtEl>
                                        <p:attrNameLst>
                                          <p:attrName>style.visibility</p:attrName>
                                        </p:attrNameLst>
                                      </p:cBhvr>
                                      <p:to>
                                        <p:strVal val="visible"/>
                                      </p:to>
                                    </p:set>
                                    <p:animEffect transition="in" filter="fade">
                                      <p:cBhvr>
                                        <p:cTn id="294" dur="1000"/>
                                        <p:tgtEl>
                                          <p:spTgt spid="32"/>
                                        </p:tgtEl>
                                      </p:cBhvr>
                                    </p:animEffect>
                                    <p:anim calcmode="lin" valueType="num">
                                      <p:cBhvr>
                                        <p:cTn id="295" dur="1000" fill="hold"/>
                                        <p:tgtEl>
                                          <p:spTgt spid="32"/>
                                        </p:tgtEl>
                                        <p:attrNameLst>
                                          <p:attrName>ppt_x</p:attrName>
                                        </p:attrNameLst>
                                      </p:cBhvr>
                                      <p:tavLst>
                                        <p:tav tm="0">
                                          <p:val>
                                            <p:strVal val="#ppt_x"/>
                                          </p:val>
                                        </p:tav>
                                        <p:tav tm="100000">
                                          <p:val>
                                            <p:strVal val="#ppt_x"/>
                                          </p:val>
                                        </p:tav>
                                      </p:tavLst>
                                    </p:anim>
                                    <p:anim calcmode="lin" valueType="num">
                                      <p:cBhvr>
                                        <p:cTn id="296" dur="1000" fill="hold"/>
                                        <p:tgtEl>
                                          <p:spTgt spid="32"/>
                                        </p:tgtEl>
                                        <p:attrNameLst>
                                          <p:attrName>ppt_y</p:attrName>
                                        </p:attrNameLst>
                                      </p:cBhvr>
                                      <p:tavLst>
                                        <p:tav tm="0">
                                          <p:val>
                                            <p:strVal val="#ppt_y+.1"/>
                                          </p:val>
                                        </p:tav>
                                        <p:tav tm="100000">
                                          <p:val>
                                            <p:strVal val="#ppt_y"/>
                                          </p:val>
                                        </p:tav>
                                      </p:tavLst>
                                    </p:anim>
                                  </p:childTnLst>
                                </p:cTn>
                              </p:par>
                              <p:par>
                                <p:cTn id="297" presetID="42" presetClass="entr" presetSubtype="0" fill="hold" grpId="0" nodeType="withEffect">
                                  <p:stCondLst>
                                    <p:cond delay="0"/>
                                  </p:stCondLst>
                                  <p:childTnLst>
                                    <p:set>
                                      <p:cBhvr>
                                        <p:cTn id="298" dur="1" fill="hold">
                                          <p:stCondLst>
                                            <p:cond delay="0"/>
                                          </p:stCondLst>
                                        </p:cTn>
                                        <p:tgtEl>
                                          <p:spTgt spid="55"/>
                                        </p:tgtEl>
                                        <p:attrNameLst>
                                          <p:attrName>style.visibility</p:attrName>
                                        </p:attrNameLst>
                                      </p:cBhvr>
                                      <p:to>
                                        <p:strVal val="visible"/>
                                      </p:to>
                                    </p:set>
                                    <p:animEffect transition="in" filter="fade">
                                      <p:cBhvr>
                                        <p:cTn id="299" dur="1000"/>
                                        <p:tgtEl>
                                          <p:spTgt spid="55"/>
                                        </p:tgtEl>
                                      </p:cBhvr>
                                    </p:animEffect>
                                    <p:anim calcmode="lin" valueType="num">
                                      <p:cBhvr>
                                        <p:cTn id="300" dur="1000" fill="hold"/>
                                        <p:tgtEl>
                                          <p:spTgt spid="55"/>
                                        </p:tgtEl>
                                        <p:attrNameLst>
                                          <p:attrName>ppt_x</p:attrName>
                                        </p:attrNameLst>
                                      </p:cBhvr>
                                      <p:tavLst>
                                        <p:tav tm="0">
                                          <p:val>
                                            <p:strVal val="#ppt_x"/>
                                          </p:val>
                                        </p:tav>
                                        <p:tav tm="100000">
                                          <p:val>
                                            <p:strVal val="#ppt_x"/>
                                          </p:val>
                                        </p:tav>
                                      </p:tavLst>
                                    </p:anim>
                                    <p:anim calcmode="lin" valueType="num">
                                      <p:cBhvr>
                                        <p:cTn id="301"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32" grpId="0"/>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2" grpId="0" animBg="1"/>
      <p:bldP spid="3" grpId="0" animBg="1"/>
      <p:bldP spid="50" grpId="0" animBg="1"/>
      <p:bldP spid="51" grpId="0" animBg="1"/>
      <p:bldP spid="52" grpId="0" animBg="1"/>
      <p:bldP spid="53" grpId="0" animBg="1"/>
      <p:bldP spid="54" grpId="0" animBg="1"/>
      <p:bldP spid="5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1245711" y="177393"/>
            <a:ext cx="2879983" cy="791845"/>
          </a:xfrm>
          <a:prstGeom prst="rect">
            <a:avLst/>
          </a:prstGeom>
          <a:noFill/>
          <a:ln>
            <a:solidFill>
              <a:schemeClr val="bg1"/>
            </a:solidFill>
          </a:ln>
        </p:spPr>
        <p:txBody>
          <a:bodyPr wrap="square" lIns="121899" tIns="60949" rIns="121899" bIns="60949" rtlCol="0" anchor="ctr">
            <a:spAutoFit/>
          </a:bodyPr>
          <a:lstStyle/>
          <a:p>
            <a:pPr>
              <a:lnSpc>
                <a:spcPct val="110000"/>
              </a:lnSpc>
            </a:pPr>
            <a:endParaRPr kumimoji="1" lang="en-US" altLang="zh-CN" sz="1865" b="1" dirty="0">
              <a:solidFill>
                <a:schemeClr val="bg1"/>
              </a:solidFill>
              <a:latin typeface="Calibri" panose="020F0502020204030204"/>
              <a:ea typeface="宋体" panose="02010600030101010101" pitchFamily="2" charset="-122"/>
              <a:cs typeface="微软雅黑" panose="020B0503020204020204" charset="-122"/>
            </a:endParaRPr>
          </a:p>
          <a:p>
            <a:pPr>
              <a:lnSpc>
                <a:spcPct val="110000"/>
              </a:lnSpc>
            </a:pPr>
            <a:r>
              <a:rPr kumimoji="1" lang="zh-CN" altLang="en-US" sz="2135" b="1" dirty="0">
                <a:solidFill>
                  <a:schemeClr val="bg1"/>
                </a:solidFill>
                <a:latin typeface="微软雅黑" panose="020B0503020204020204" charset="-122"/>
                <a:ea typeface="微软雅黑" panose="020B0503020204020204" charset="-122"/>
                <a:cs typeface="微软雅黑" panose="020B0503020204020204" charset="-122"/>
              </a:rPr>
              <a:t>点击此处添加副标题</a:t>
            </a:r>
          </a:p>
        </p:txBody>
      </p:sp>
      <p:sp>
        <p:nvSpPr>
          <p:cNvPr id="49" name="矩形 48"/>
          <p:cNvSpPr/>
          <p:nvPr/>
        </p:nvSpPr>
        <p:spPr>
          <a:xfrm>
            <a:off x="493530" y="292590"/>
            <a:ext cx="660901" cy="632007"/>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r>
              <a:rPr kumimoji="1" lang="en-US" altLang="zh-CN" sz="1335" b="1" dirty="0">
                <a:solidFill>
                  <a:schemeClr val="bg1"/>
                </a:solidFill>
                <a:latin typeface="Calibri" panose="020F0502020204030204"/>
                <a:ea typeface="宋体" panose="02010600030101010101" pitchFamily="2" charset="-122"/>
              </a:rPr>
              <a:t>LOGO</a:t>
            </a:r>
          </a:p>
        </p:txBody>
      </p:sp>
      <p:sp>
        <p:nvSpPr>
          <p:cNvPr id="2" name="矩形 1"/>
          <p:cNvSpPr/>
          <p:nvPr/>
        </p:nvSpPr>
        <p:spPr>
          <a:xfrm>
            <a:off x="296362" y="1142537"/>
            <a:ext cx="6501313" cy="5413986"/>
          </a:xfrm>
          <a:prstGeom prst="rect">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7" name="组合 6"/>
          <p:cNvGrpSpPr/>
          <p:nvPr/>
        </p:nvGrpSpPr>
        <p:grpSpPr>
          <a:xfrm>
            <a:off x="709252" y="1514757"/>
            <a:ext cx="5550871" cy="4583186"/>
            <a:chOff x="1624270" y="529589"/>
            <a:chExt cx="5240209" cy="4326682"/>
          </a:xfrm>
          <a:solidFill>
            <a:schemeClr val="bg1"/>
          </a:solidFill>
        </p:grpSpPr>
        <p:sp>
          <p:nvSpPr>
            <p:cNvPr id="8" name="Freeform 8"/>
            <p:cNvSpPr/>
            <p:nvPr/>
          </p:nvSpPr>
          <p:spPr bwMode="auto">
            <a:xfrm>
              <a:off x="4892853" y="4644651"/>
              <a:ext cx="255620" cy="211620"/>
            </a:xfrm>
            <a:custGeom>
              <a:avLst/>
              <a:gdLst>
                <a:gd name="T0" fmla="*/ 82 w 244"/>
                <a:gd name="T1" fmla="*/ 202 h 202"/>
                <a:gd name="T2" fmla="*/ 82 w 244"/>
                <a:gd name="T3" fmla="*/ 202 h 202"/>
                <a:gd name="T4" fmla="*/ 22 w 244"/>
                <a:gd name="T5" fmla="*/ 182 h 202"/>
                <a:gd name="T6" fmla="*/ 22 w 244"/>
                <a:gd name="T7" fmla="*/ 182 h 202"/>
                <a:gd name="T8" fmla="*/ 12 w 244"/>
                <a:gd name="T9" fmla="*/ 174 h 202"/>
                <a:gd name="T10" fmla="*/ 6 w 244"/>
                <a:gd name="T11" fmla="*/ 166 h 202"/>
                <a:gd name="T12" fmla="*/ 0 w 244"/>
                <a:gd name="T13" fmla="*/ 158 h 202"/>
                <a:gd name="T14" fmla="*/ 0 w 244"/>
                <a:gd name="T15" fmla="*/ 150 h 202"/>
                <a:gd name="T16" fmla="*/ 0 w 244"/>
                <a:gd name="T17" fmla="*/ 132 h 202"/>
                <a:gd name="T18" fmla="*/ 0 w 244"/>
                <a:gd name="T19" fmla="*/ 114 h 202"/>
                <a:gd name="T20" fmla="*/ 0 w 244"/>
                <a:gd name="T21" fmla="*/ 114 h 202"/>
                <a:gd name="T22" fmla="*/ 2 w 244"/>
                <a:gd name="T23" fmla="*/ 94 h 202"/>
                <a:gd name="T24" fmla="*/ 4 w 244"/>
                <a:gd name="T25" fmla="*/ 90 h 202"/>
                <a:gd name="T26" fmla="*/ 6 w 244"/>
                <a:gd name="T27" fmla="*/ 86 h 202"/>
                <a:gd name="T28" fmla="*/ 8 w 244"/>
                <a:gd name="T29" fmla="*/ 84 h 202"/>
                <a:gd name="T30" fmla="*/ 14 w 244"/>
                <a:gd name="T31" fmla="*/ 82 h 202"/>
                <a:gd name="T32" fmla="*/ 30 w 244"/>
                <a:gd name="T33" fmla="*/ 78 h 202"/>
                <a:gd name="T34" fmla="*/ 30 w 244"/>
                <a:gd name="T35" fmla="*/ 78 h 202"/>
                <a:gd name="T36" fmla="*/ 42 w 244"/>
                <a:gd name="T37" fmla="*/ 68 h 202"/>
                <a:gd name="T38" fmla="*/ 42 w 244"/>
                <a:gd name="T39" fmla="*/ 68 h 202"/>
                <a:gd name="T40" fmla="*/ 44 w 244"/>
                <a:gd name="T41" fmla="*/ 32 h 202"/>
                <a:gd name="T42" fmla="*/ 44 w 244"/>
                <a:gd name="T43" fmla="*/ 32 h 202"/>
                <a:gd name="T44" fmla="*/ 48 w 244"/>
                <a:gd name="T45" fmla="*/ 30 h 202"/>
                <a:gd name="T46" fmla="*/ 48 w 244"/>
                <a:gd name="T47" fmla="*/ 30 h 202"/>
                <a:gd name="T48" fmla="*/ 64 w 244"/>
                <a:gd name="T49" fmla="*/ 34 h 202"/>
                <a:gd name="T50" fmla="*/ 74 w 244"/>
                <a:gd name="T51" fmla="*/ 34 h 202"/>
                <a:gd name="T52" fmla="*/ 84 w 244"/>
                <a:gd name="T53" fmla="*/ 34 h 202"/>
                <a:gd name="T54" fmla="*/ 84 w 244"/>
                <a:gd name="T55" fmla="*/ 34 h 202"/>
                <a:gd name="T56" fmla="*/ 134 w 244"/>
                <a:gd name="T57" fmla="*/ 6 h 202"/>
                <a:gd name="T58" fmla="*/ 134 w 244"/>
                <a:gd name="T59" fmla="*/ 6 h 202"/>
                <a:gd name="T60" fmla="*/ 218 w 244"/>
                <a:gd name="T61" fmla="*/ 0 h 202"/>
                <a:gd name="T62" fmla="*/ 218 w 244"/>
                <a:gd name="T63" fmla="*/ 0 h 202"/>
                <a:gd name="T64" fmla="*/ 224 w 244"/>
                <a:gd name="T65" fmla="*/ 4 h 202"/>
                <a:gd name="T66" fmla="*/ 234 w 244"/>
                <a:gd name="T67" fmla="*/ 12 h 202"/>
                <a:gd name="T68" fmla="*/ 238 w 244"/>
                <a:gd name="T69" fmla="*/ 16 h 202"/>
                <a:gd name="T70" fmla="*/ 240 w 244"/>
                <a:gd name="T71" fmla="*/ 22 h 202"/>
                <a:gd name="T72" fmla="*/ 244 w 244"/>
                <a:gd name="T73" fmla="*/ 28 h 202"/>
                <a:gd name="T74" fmla="*/ 244 w 244"/>
                <a:gd name="T75" fmla="*/ 36 h 202"/>
                <a:gd name="T76" fmla="*/ 244 w 244"/>
                <a:gd name="T77" fmla="*/ 36 h 202"/>
                <a:gd name="T78" fmla="*/ 232 w 244"/>
                <a:gd name="T79" fmla="*/ 56 h 202"/>
                <a:gd name="T80" fmla="*/ 224 w 244"/>
                <a:gd name="T81" fmla="*/ 66 h 202"/>
                <a:gd name="T82" fmla="*/ 216 w 244"/>
                <a:gd name="T83" fmla="*/ 74 h 202"/>
                <a:gd name="T84" fmla="*/ 216 w 244"/>
                <a:gd name="T85" fmla="*/ 74 h 202"/>
                <a:gd name="T86" fmla="*/ 210 w 244"/>
                <a:gd name="T87" fmla="*/ 90 h 202"/>
                <a:gd name="T88" fmla="*/ 202 w 244"/>
                <a:gd name="T89" fmla="*/ 106 h 202"/>
                <a:gd name="T90" fmla="*/ 194 w 244"/>
                <a:gd name="T91" fmla="*/ 122 h 202"/>
                <a:gd name="T92" fmla="*/ 188 w 244"/>
                <a:gd name="T93" fmla="*/ 142 h 202"/>
                <a:gd name="T94" fmla="*/ 188 w 244"/>
                <a:gd name="T95" fmla="*/ 142 h 202"/>
                <a:gd name="T96" fmla="*/ 98 w 244"/>
                <a:gd name="T97" fmla="*/ 198 h 202"/>
                <a:gd name="T98" fmla="*/ 98 w 244"/>
                <a:gd name="T99" fmla="*/ 198 h 202"/>
                <a:gd name="T100" fmla="*/ 90 w 244"/>
                <a:gd name="T101" fmla="*/ 200 h 202"/>
                <a:gd name="T102" fmla="*/ 82 w 244"/>
                <a:gd name="T103" fmla="*/ 202 h 202"/>
                <a:gd name="T104" fmla="*/ 82 w 244"/>
                <a:gd name="T105"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44" h="202">
                  <a:moveTo>
                    <a:pt x="82" y="202"/>
                  </a:moveTo>
                  <a:lnTo>
                    <a:pt x="82" y="202"/>
                  </a:lnTo>
                  <a:lnTo>
                    <a:pt x="22" y="182"/>
                  </a:lnTo>
                  <a:lnTo>
                    <a:pt x="22" y="182"/>
                  </a:lnTo>
                  <a:lnTo>
                    <a:pt x="12" y="174"/>
                  </a:lnTo>
                  <a:lnTo>
                    <a:pt x="6" y="166"/>
                  </a:lnTo>
                  <a:lnTo>
                    <a:pt x="0" y="158"/>
                  </a:lnTo>
                  <a:lnTo>
                    <a:pt x="0" y="150"/>
                  </a:lnTo>
                  <a:lnTo>
                    <a:pt x="0" y="132"/>
                  </a:lnTo>
                  <a:lnTo>
                    <a:pt x="0" y="114"/>
                  </a:lnTo>
                  <a:lnTo>
                    <a:pt x="0" y="114"/>
                  </a:lnTo>
                  <a:lnTo>
                    <a:pt x="2" y="94"/>
                  </a:lnTo>
                  <a:lnTo>
                    <a:pt x="4" y="90"/>
                  </a:lnTo>
                  <a:lnTo>
                    <a:pt x="6" y="86"/>
                  </a:lnTo>
                  <a:lnTo>
                    <a:pt x="8" y="84"/>
                  </a:lnTo>
                  <a:lnTo>
                    <a:pt x="14" y="82"/>
                  </a:lnTo>
                  <a:lnTo>
                    <a:pt x="30" y="78"/>
                  </a:lnTo>
                  <a:lnTo>
                    <a:pt x="30" y="78"/>
                  </a:lnTo>
                  <a:lnTo>
                    <a:pt x="42" y="68"/>
                  </a:lnTo>
                  <a:lnTo>
                    <a:pt x="42" y="68"/>
                  </a:lnTo>
                  <a:lnTo>
                    <a:pt x="44" y="32"/>
                  </a:lnTo>
                  <a:lnTo>
                    <a:pt x="44" y="32"/>
                  </a:lnTo>
                  <a:lnTo>
                    <a:pt x="48" y="30"/>
                  </a:lnTo>
                  <a:lnTo>
                    <a:pt x="48" y="30"/>
                  </a:lnTo>
                  <a:lnTo>
                    <a:pt x="64" y="34"/>
                  </a:lnTo>
                  <a:lnTo>
                    <a:pt x="74" y="34"/>
                  </a:lnTo>
                  <a:lnTo>
                    <a:pt x="84" y="34"/>
                  </a:lnTo>
                  <a:lnTo>
                    <a:pt x="84" y="34"/>
                  </a:lnTo>
                  <a:lnTo>
                    <a:pt x="134" y="6"/>
                  </a:lnTo>
                  <a:lnTo>
                    <a:pt x="134" y="6"/>
                  </a:lnTo>
                  <a:lnTo>
                    <a:pt x="218" y="0"/>
                  </a:lnTo>
                  <a:lnTo>
                    <a:pt x="218" y="0"/>
                  </a:lnTo>
                  <a:lnTo>
                    <a:pt x="224" y="4"/>
                  </a:lnTo>
                  <a:lnTo>
                    <a:pt x="234" y="12"/>
                  </a:lnTo>
                  <a:lnTo>
                    <a:pt x="238" y="16"/>
                  </a:lnTo>
                  <a:lnTo>
                    <a:pt x="240" y="22"/>
                  </a:lnTo>
                  <a:lnTo>
                    <a:pt x="244" y="28"/>
                  </a:lnTo>
                  <a:lnTo>
                    <a:pt x="244" y="36"/>
                  </a:lnTo>
                  <a:lnTo>
                    <a:pt x="244" y="36"/>
                  </a:lnTo>
                  <a:lnTo>
                    <a:pt x="232" y="56"/>
                  </a:lnTo>
                  <a:lnTo>
                    <a:pt x="224" y="66"/>
                  </a:lnTo>
                  <a:lnTo>
                    <a:pt x="216" y="74"/>
                  </a:lnTo>
                  <a:lnTo>
                    <a:pt x="216" y="74"/>
                  </a:lnTo>
                  <a:lnTo>
                    <a:pt x="210" y="90"/>
                  </a:lnTo>
                  <a:lnTo>
                    <a:pt x="202" y="106"/>
                  </a:lnTo>
                  <a:lnTo>
                    <a:pt x="194" y="122"/>
                  </a:lnTo>
                  <a:lnTo>
                    <a:pt x="188" y="142"/>
                  </a:lnTo>
                  <a:lnTo>
                    <a:pt x="188" y="142"/>
                  </a:lnTo>
                  <a:lnTo>
                    <a:pt x="98" y="198"/>
                  </a:lnTo>
                  <a:lnTo>
                    <a:pt x="98" y="198"/>
                  </a:lnTo>
                  <a:lnTo>
                    <a:pt x="90" y="200"/>
                  </a:lnTo>
                  <a:lnTo>
                    <a:pt x="82" y="202"/>
                  </a:lnTo>
                  <a:lnTo>
                    <a:pt x="82" y="202"/>
                  </a:lnTo>
                  <a:close/>
                </a:path>
              </a:pathLst>
            </a:custGeom>
            <a:grpFill/>
            <a:ln>
              <a:noFill/>
            </a:ln>
          </p:spPr>
          <p:txBody>
            <a:bodyPr/>
            <a:lstStyle/>
            <a:p>
              <a:endParaRPr lang="zh-CN" altLang="en-US">
                <a:solidFill>
                  <a:schemeClr val="bg1"/>
                </a:solidFill>
              </a:endParaRPr>
            </a:p>
          </p:txBody>
        </p:sp>
        <p:sp>
          <p:nvSpPr>
            <p:cNvPr id="9" name="Freeform 10"/>
            <p:cNvSpPr/>
            <p:nvPr/>
          </p:nvSpPr>
          <p:spPr bwMode="auto">
            <a:xfrm>
              <a:off x="4993425" y="3978363"/>
              <a:ext cx="821336" cy="630669"/>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4" h="602">
                  <a:moveTo>
                    <a:pt x="54" y="602"/>
                  </a:moveTo>
                  <a:lnTo>
                    <a:pt x="54" y="602"/>
                  </a:lnTo>
                  <a:lnTo>
                    <a:pt x="46" y="596"/>
                  </a:lnTo>
                  <a:lnTo>
                    <a:pt x="40" y="590"/>
                  </a:lnTo>
                  <a:lnTo>
                    <a:pt x="34" y="580"/>
                  </a:lnTo>
                  <a:lnTo>
                    <a:pt x="28" y="558"/>
                  </a:lnTo>
                  <a:lnTo>
                    <a:pt x="28" y="558"/>
                  </a:lnTo>
                  <a:lnTo>
                    <a:pt x="0" y="520"/>
                  </a:lnTo>
                  <a:lnTo>
                    <a:pt x="0" y="520"/>
                  </a:lnTo>
                  <a:lnTo>
                    <a:pt x="0" y="502"/>
                  </a:lnTo>
                  <a:lnTo>
                    <a:pt x="2" y="492"/>
                  </a:lnTo>
                  <a:lnTo>
                    <a:pt x="8" y="486"/>
                  </a:lnTo>
                  <a:lnTo>
                    <a:pt x="18" y="478"/>
                  </a:lnTo>
                  <a:lnTo>
                    <a:pt x="18" y="478"/>
                  </a:lnTo>
                  <a:lnTo>
                    <a:pt x="22" y="450"/>
                  </a:lnTo>
                  <a:lnTo>
                    <a:pt x="26" y="440"/>
                  </a:lnTo>
                  <a:lnTo>
                    <a:pt x="30" y="430"/>
                  </a:lnTo>
                  <a:lnTo>
                    <a:pt x="36" y="422"/>
                  </a:lnTo>
                  <a:lnTo>
                    <a:pt x="44" y="414"/>
                  </a:lnTo>
                  <a:lnTo>
                    <a:pt x="66" y="396"/>
                  </a:lnTo>
                  <a:lnTo>
                    <a:pt x="66" y="396"/>
                  </a:lnTo>
                  <a:lnTo>
                    <a:pt x="94" y="366"/>
                  </a:lnTo>
                  <a:lnTo>
                    <a:pt x="108" y="354"/>
                  </a:lnTo>
                  <a:lnTo>
                    <a:pt x="124" y="342"/>
                  </a:lnTo>
                  <a:lnTo>
                    <a:pt x="124" y="342"/>
                  </a:lnTo>
                  <a:lnTo>
                    <a:pt x="154" y="306"/>
                  </a:lnTo>
                  <a:lnTo>
                    <a:pt x="184" y="276"/>
                  </a:lnTo>
                  <a:lnTo>
                    <a:pt x="184" y="276"/>
                  </a:lnTo>
                  <a:lnTo>
                    <a:pt x="196" y="266"/>
                  </a:lnTo>
                  <a:lnTo>
                    <a:pt x="204" y="256"/>
                  </a:lnTo>
                  <a:lnTo>
                    <a:pt x="210" y="244"/>
                  </a:lnTo>
                  <a:lnTo>
                    <a:pt x="214" y="230"/>
                  </a:lnTo>
                  <a:lnTo>
                    <a:pt x="214" y="230"/>
                  </a:lnTo>
                  <a:lnTo>
                    <a:pt x="214" y="214"/>
                  </a:lnTo>
                  <a:lnTo>
                    <a:pt x="216" y="204"/>
                  </a:lnTo>
                  <a:lnTo>
                    <a:pt x="218" y="196"/>
                  </a:lnTo>
                  <a:lnTo>
                    <a:pt x="222" y="190"/>
                  </a:lnTo>
                  <a:lnTo>
                    <a:pt x="232" y="180"/>
                  </a:lnTo>
                  <a:lnTo>
                    <a:pt x="240" y="174"/>
                  </a:lnTo>
                  <a:lnTo>
                    <a:pt x="248" y="164"/>
                  </a:lnTo>
                  <a:lnTo>
                    <a:pt x="248" y="164"/>
                  </a:lnTo>
                  <a:lnTo>
                    <a:pt x="244" y="106"/>
                  </a:lnTo>
                  <a:lnTo>
                    <a:pt x="244" y="106"/>
                  </a:lnTo>
                  <a:lnTo>
                    <a:pt x="254" y="96"/>
                  </a:lnTo>
                  <a:lnTo>
                    <a:pt x="260" y="84"/>
                  </a:lnTo>
                  <a:lnTo>
                    <a:pt x="262" y="72"/>
                  </a:lnTo>
                  <a:lnTo>
                    <a:pt x="264" y="60"/>
                  </a:lnTo>
                  <a:lnTo>
                    <a:pt x="264" y="60"/>
                  </a:lnTo>
                  <a:lnTo>
                    <a:pt x="278" y="36"/>
                  </a:lnTo>
                  <a:lnTo>
                    <a:pt x="278" y="36"/>
                  </a:lnTo>
                  <a:lnTo>
                    <a:pt x="298" y="36"/>
                  </a:lnTo>
                  <a:lnTo>
                    <a:pt x="298" y="36"/>
                  </a:lnTo>
                  <a:lnTo>
                    <a:pt x="332" y="68"/>
                  </a:lnTo>
                  <a:lnTo>
                    <a:pt x="332" y="68"/>
                  </a:lnTo>
                  <a:lnTo>
                    <a:pt x="352" y="68"/>
                  </a:lnTo>
                  <a:lnTo>
                    <a:pt x="352" y="68"/>
                  </a:lnTo>
                  <a:lnTo>
                    <a:pt x="354" y="64"/>
                  </a:lnTo>
                  <a:lnTo>
                    <a:pt x="356" y="60"/>
                  </a:lnTo>
                  <a:lnTo>
                    <a:pt x="358" y="48"/>
                  </a:lnTo>
                  <a:lnTo>
                    <a:pt x="360" y="32"/>
                  </a:lnTo>
                  <a:lnTo>
                    <a:pt x="360" y="32"/>
                  </a:lnTo>
                  <a:lnTo>
                    <a:pt x="340" y="10"/>
                  </a:lnTo>
                  <a:lnTo>
                    <a:pt x="340" y="10"/>
                  </a:lnTo>
                  <a:lnTo>
                    <a:pt x="346" y="8"/>
                  </a:lnTo>
                  <a:lnTo>
                    <a:pt x="346" y="8"/>
                  </a:lnTo>
                  <a:lnTo>
                    <a:pt x="442" y="8"/>
                  </a:lnTo>
                  <a:lnTo>
                    <a:pt x="442" y="8"/>
                  </a:lnTo>
                  <a:lnTo>
                    <a:pt x="454" y="10"/>
                  </a:lnTo>
                  <a:lnTo>
                    <a:pt x="472" y="10"/>
                  </a:lnTo>
                  <a:lnTo>
                    <a:pt x="490" y="8"/>
                  </a:lnTo>
                  <a:lnTo>
                    <a:pt x="500" y="4"/>
                  </a:lnTo>
                  <a:lnTo>
                    <a:pt x="506" y="0"/>
                  </a:lnTo>
                  <a:lnTo>
                    <a:pt x="506" y="0"/>
                  </a:lnTo>
                  <a:lnTo>
                    <a:pt x="518" y="0"/>
                  </a:lnTo>
                  <a:lnTo>
                    <a:pt x="518" y="0"/>
                  </a:lnTo>
                  <a:lnTo>
                    <a:pt x="518" y="20"/>
                  </a:lnTo>
                  <a:lnTo>
                    <a:pt x="518" y="20"/>
                  </a:lnTo>
                  <a:lnTo>
                    <a:pt x="476" y="68"/>
                  </a:lnTo>
                  <a:lnTo>
                    <a:pt x="476" y="68"/>
                  </a:lnTo>
                  <a:lnTo>
                    <a:pt x="478" y="82"/>
                  </a:lnTo>
                  <a:lnTo>
                    <a:pt x="482" y="88"/>
                  </a:lnTo>
                  <a:lnTo>
                    <a:pt x="486" y="92"/>
                  </a:lnTo>
                  <a:lnTo>
                    <a:pt x="492" y="94"/>
                  </a:lnTo>
                  <a:lnTo>
                    <a:pt x="500" y="96"/>
                  </a:lnTo>
                  <a:lnTo>
                    <a:pt x="524" y="98"/>
                  </a:lnTo>
                  <a:lnTo>
                    <a:pt x="524" y="98"/>
                  </a:lnTo>
                  <a:lnTo>
                    <a:pt x="580" y="72"/>
                  </a:lnTo>
                  <a:lnTo>
                    <a:pt x="580" y="72"/>
                  </a:lnTo>
                  <a:lnTo>
                    <a:pt x="600" y="72"/>
                  </a:lnTo>
                  <a:lnTo>
                    <a:pt x="600" y="72"/>
                  </a:lnTo>
                  <a:lnTo>
                    <a:pt x="612" y="84"/>
                  </a:lnTo>
                  <a:lnTo>
                    <a:pt x="612" y="84"/>
                  </a:lnTo>
                  <a:lnTo>
                    <a:pt x="624" y="82"/>
                  </a:lnTo>
                  <a:lnTo>
                    <a:pt x="634" y="78"/>
                  </a:lnTo>
                  <a:lnTo>
                    <a:pt x="656" y="64"/>
                  </a:lnTo>
                  <a:lnTo>
                    <a:pt x="668" y="58"/>
                  </a:lnTo>
                  <a:lnTo>
                    <a:pt x="680" y="54"/>
                  </a:lnTo>
                  <a:lnTo>
                    <a:pt x="694" y="52"/>
                  </a:lnTo>
                  <a:lnTo>
                    <a:pt x="710" y="56"/>
                  </a:lnTo>
                  <a:lnTo>
                    <a:pt x="710" y="56"/>
                  </a:lnTo>
                  <a:lnTo>
                    <a:pt x="740" y="92"/>
                  </a:lnTo>
                  <a:lnTo>
                    <a:pt x="740" y="92"/>
                  </a:lnTo>
                  <a:lnTo>
                    <a:pt x="784" y="152"/>
                  </a:lnTo>
                  <a:lnTo>
                    <a:pt x="784" y="152"/>
                  </a:lnTo>
                  <a:lnTo>
                    <a:pt x="784" y="168"/>
                  </a:lnTo>
                  <a:lnTo>
                    <a:pt x="784" y="168"/>
                  </a:lnTo>
                  <a:lnTo>
                    <a:pt x="764" y="170"/>
                  </a:lnTo>
                  <a:lnTo>
                    <a:pt x="752" y="174"/>
                  </a:lnTo>
                  <a:lnTo>
                    <a:pt x="752" y="174"/>
                  </a:lnTo>
                  <a:lnTo>
                    <a:pt x="746" y="180"/>
                  </a:lnTo>
                  <a:lnTo>
                    <a:pt x="740" y="186"/>
                  </a:lnTo>
                  <a:lnTo>
                    <a:pt x="728" y="196"/>
                  </a:lnTo>
                  <a:lnTo>
                    <a:pt x="724" y="200"/>
                  </a:lnTo>
                  <a:lnTo>
                    <a:pt x="722" y="208"/>
                  </a:lnTo>
                  <a:lnTo>
                    <a:pt x="722" y="214"/>
                  </a:lnTo>
                  <a:lnTo>
                    <a:pt x="728" y="224"/>
                  </a:lnTo>
                  <a:lnTo>
                    <a:pt x="728" y="224"/>
                  </a:lnTo>
                  <a:lnTo>
                    <a:pt x="728" y="230"/>
                  </a:lnTo>
                  <a:lnTo>
                    <a:pt x="728" y="230"/>
                  </a:lnTo>
                  <a:lnTo>
                    <a:pt x="704" y="242"/>
                  </a:lnTo>
                  <a:lnTo>
                    <a:pt x="680" y="256"/>
                  </a:lnTo>
                  <a:lnTo>
                    <a:pt x="656" y="270"/>
                  </a:lnTo>
                  <a:lnTo>
                    <a:pt x="634" y="282"/>
                  </a:lnTo>
                  <a:lnTo>
                    <a:pt x="634" y="282"/>
                  </a:lnTo>
                  <a:lnTo>
                    <a:pt x="618" y="298"/>
                  </a:lnTo>
                  <a:lnTo>
                    <a:pt x="618" y="298"/>
                  </a:lnTo>
                  <a:lnTo>
                    <a:pt x="612" y="298"/>
                  </a:lnTo>
                  <a:lnTo>
                    <a:pt x="606" y="296"/>
                  </a:lnTo>
                  <a:lnTo>
                    <a:pt x="602" y="292"/>
                  </a:lnTo>
                  <a:lnTo>
                    <a:pt x="600" y="288"/>
                  </a:lnTo>
                  <a:lnTo>
                    <a:pt x="600" y="288"/>
                  </a:lnTo>
                  <a:lnTo>
                    <a:pt x="582" y="288"/>
                  </a:lnTo>
                  <a:lnTo>
                    <a:pt x="582" y="288"/>
                  </a:lnTo>
                  <a:lnTo>
                    <a:pt x="570" y="304"/>
                  </a:lnTo>
                  <a:lnTo>
                    <a:pt x="570" y="304"/>
                  </a:lnTo>
                  <a:lnTo>
                    <a:pt x="556" y="304"/>
                  </a:lnTo>
                  <a:lnTo>
                    <a:pt x="556" y="304"/>
                  </a:lnTo>
                  <a:lnTo>
                    <a:pt x="552" y="298"/>
                  </a:lnTo>
                  <a:lnTo>
                    <a:pt x="548" y="294"/>
                  </a:lnTo>
                  <a:lnTo>
                    <a:pt x="544" y="292"/>
                  </a:lnTo>
                  <a:lnTo>
                    <a:pt x="540" y="292"/>
                  </a:lnTo>
                  <a:lnTo>
                    <a:pt x="534" y="292"/>
                  </a:lnTo>
                  <a:lnTo>
                    <a:pt x="526" y="294"/>
                  </a:lnTo>
                  <a:lnTo>
                    <a:pt x="526" y="294"/>
                  </a:lnTo>
                  <a:lnTo>
                    <a:pt x="526" y="318"/>
                  </a:lnTo>
                  <a:lnTo>
                    <a:pt x="526" y="318"/>
                  </a:lnTo>
                  <a:lnTo>
                    <a:pt x="520" y="322"/>
                  </a:lnTo>
                  <a:lnTo>
                    <a:pt x="516" y="326"/>
                  </a:lnTo>
                  <a:lnTo>
                    <a:pt x="508" y="328"/>
                  </a:lnTo>
                  <a:lnTo>
                    <a:pt x="504" y="328"/>
                  </a:lnTo>
                  <a:lnTo>
                    <a:pt x="500" y="332"/>
                  </a:lnTo>
                  <a:lnTo>
                    <a:pt x="498" y="338"/>
                  </a:lnTo>
                  <a:lnTo>
                    <a:pt x="494" y="346"/>
                  </a:lnTo>
                  <a:lnTo>
                    <a:pt x="494" y="346"/>
                  </a:lnTo>
                  <a:lnTo>
                    <a:pt x="482" y="344"/>
                  </a:lnTo>
                  <a:lnTo>
                    <a:pt x="478" y="342"/>
                  </a:lnTo>
                  <a:lnTo>
                    <a:pt x="476" y="340"/>
                  </a:lnTo>
                  <a:lnTo>
                    <a:pt x="472" y="334"/>
                  </a:lnTo>
                  <a:lnTo>
                    <a:pt x="468" y="326"/>
                  </a:lnTo>
                  <a:lnTo>
                    <a:pt x="468" y="326"/>
                  </a:lnTo>
                  <a:lnTo>
                    <a:pt x="462" y="326"/>
                  </a:lnTo>
                  <a:lnTo>
                    <a:pt x="462" y="326"/>
                  </a:lnTo>
                  <a:lnTo>
                    <a:pt x="436" y="302"/>
                  </a:lnTo>
                  <a:lnTo>
                    <a:pt x="436" y="302"/>
                  </a:lnTo>
                  <a:lnTo>
                    <a:pt x="420" y="302"/>
                  </a:lnTo>
                  <a:lnTo>
                    <a:pt x="420" y="302"/>
                  </a:lnTo>
                  <a:lnTo>
                    <a:pt x="414" y="314"/>
                  </a:lnTo>
                  <a:lnTo>
                    <a:pt x="408" y="330"/>
                  </a:lnTo>
                  <a:lnTo>
                    <a:pt x="408" y="330"/>
                  </a:lnTo>
                  <a:lnTo>
                    <a:pt x="388" y="362"/>
                  </a:lnTo>
                  <a:lnTo>
                    <a:pt x="388" y="362"/>
                  </a:lnTo>
                  <a:lnTo>
                    <a:pt x="374" y="368"/>
                  </a:lnTo>
                  <a:lnTo>
                    <a:pt x="366" y="374"/>
                  </a:lnTo>
                  <a:lnTo>
                    <a:pt x="358" y="382"/>
                  </a:lnTo>
                  <a:lnTo>
                    <a:pt x="350" y="394"/>
                  </a:lnTo>
                  <a:lnTo>
                    <a:pt x="350" y="394"/>
                  </a:lnTo>
                  <a:lnTo>
                    <a:pt x="338" y="396"/>
                  </a:lnTo>
                  <a:lnTo>
                    <a:pt x="328" y="398"/>
                  </a:lnTo>
                  <a:lnTo>
                    <a:pt x="328" y="398"/>
                  </a:lnTo>
                  <a:lnTo>
                    <a:pt x="306" y="418"/>
                  </a:lnTo>
                  <a:lnTo>
                    <a:pt x="306" y="418"/>
                  </a:lnTo>
                  <a:lnTo>
                    <a:pt x="290" y="418"/>
                  </a:lnTo>
                  <a:lnTo>
                    <a:pt x="278" y="420"/>
                  </a:lnTo>
                  <a:lnTo>
                    <a:pt x="270" y="422"/>
                  </a:lnTo>
                  <a:lnTo>
                    <a:pt x="262" y="426"/>
                  </a:lnTo>
                  <a:lnTo>
                    <a:pt x="262" y="426"/>
                  </a:lnTo>
                  <a:lnTo>
                    <a:pt x="256" y="438"/>
                  </a:lnTo>
                  <a:lnTo>
                    <a:pt x="256" y="438"/>
                  </a:lnTo>
                  <a:lnTo>
                    <a:pt x="244" y="438"/>
                  </a:lnTo>
                  <a:lnTo>
                    <a:pt x="244" y="438"/>
                  </a:lnTo>
                  <a:lnTo>
                    <a:pt x="228" y="432"/>
                  </a:lnTo>
                  <a:lnTo>
                    <a:pt x="218" y="432"/>
                  </a:lnTo>
                  <a:lnTo>
                    <a:pt x="210" y="436"/>
                  </a:lnTo>
                  <a:lnTo>
                    <a:pt x="198" y="440"/>
                  </a:lnTo>
                  <a:lnTo>
                    <a:pt x="198" y="440"/>
                  </a:lnTo>
                  <a:lnTo>
                    <a:pt x="140" y="462"/>
                  </a:lnTo>
                  <a:lnTo>
                    <a:pt x="140" y="462"/>
                  </a:lnTo>
                  <a:lnTo>
                    <a:pt x="120" y="464"/>
                  </a:lnTo>
                  <a:lnTo>
                    <a:pt x="104" y="466"/>
                  </a:lnTo>
                  <a:lnTo>
                    <a:pt x="92" y="474"/>
                  </a:lnTo>
                  <a:lnTo>
                    <a:pt x="78" y="486"/>
                  </a:lnTo>
                  <a:lnTo>
                    <a:pt x="78" y="486"/>
                  </a:lnTo>
                  <a:lnTo>
                    <a:pt x="76" y="510"/>
                  </a:lnTo>
                  <a:lnTo>
                    <a:pt x="76" y="510"/>
                  </a:lnTo>
                  <a:lnTo>
                    <a:pt x="64" y="514"/>
                  </a:lnTo>
                  <a:lnTo>
                    <a:pt x="56" y="520"/>
                  </a:lnTo>
                  <a:lnTo>
                    <a:pt x="52" y="528"/>
                  </a:lnTo>
                  <a:lnTo>
                    <a:pt x="52" y="542"/>
                  </a:lnTo>
                  <a:lnTo>
                    <a:pt x="52" y="542"/>
                  </a:lnTo>
                  <a:lnTo>
                    <a:pt x="60" y="548"/>
                  </a:lnTo>
                  <a:lnTo>
                    <a:pt x="72" y="558"/>
                  </a:lnTo>
                  <a:lnTo>
                    <a:pt x="78" y="566"/>
                  </a:lnTo>
                  <a:lnTo>
                    <a:pt x="82" y="572"/>
                  </a:lnTo>
                  <a:lnTo>
                    <a:pt x="86" y="580"/>
                  </a:lnTo>
                  <a:lnTo>
                    <a:pt x="86" y="590"/>
                  </a:lnTo>
                  <a:lnTo>
                    <a:pt x="86" y="590"/>
                  </a:lnTo>
                  <a:lnTo>
                    <a:pt x="78" y="594"/>
                  </a:lnTo>
                  <a:lnTo>
                    <a:pt x="68" y="598"/>
                  </a:lnTo>
                  <a:lnTo>
                    <a:pt x="54" y="602"/>
                  </a:lnTo>
                  <a:lnTo>
                    <a:pt x="54" y="602"/>
                  </a:lnTo>
                  <a:close/>
                </a:path>
              </a:pathLst>
            </a:custGeom>
            <a:grpFill/>
            <a:ln>
              <a:noFill/>
            </a:ln>
          </p:spPr>
          <p:txBody>
            <a:bodyPr/>
            <a:lstStyle/>
            <a:p>
              <a:endParaRPr lang="zh-CN" altLang="en-US">
                <a:solidFill>
                  <a:schemeClr val="bg1"/>
                </a:solidFill>
              </a:endParaRPr>
            </a:p>
          </p:txBody>
        </p:sp>
        <p:sp>
          <p:nvSpPr>
            <p:cNvPr id="10" name="Freeform 11"/>
            <p:cNvSpPr/>
            <p:nvPr/>
          </p:nvSpPr>
          <p:spPr bwMode="auto">
            <a:xfrm>
              <a:off x="3681801" y="3544647"/>
              <a:ext cx="924003" cy="976384"/>
            </a:xfrm>
            <a:custGeom>
              <a:avLst/>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82" h="932">
                  <a:moveTo>
                    <a:pt x="406" y="932"/>
                  </a:moveTo>
                  <a:lnTo>
                    <a:pt x="406" y="932"/>
                  </a:lnTo>
                  <a:lnTo>
                    <a:pt x="392" y="920"/>
                  </a:lnTo>
                  <a:lnTo>
                    <a:pt x="380" y="910"/>
                  </a:lnTo>
                  <a:lnTo>
                    <a:pt x="368" y="904"/>
                  </a:lnTo>
                  <a:lnTo>
                    <a:pt x="356" y="898"/>
                  </a:lnTo>
                  <a:lnTo>
                    <a:pt x="356" y="898"/>
                  </a:lnTo>
                  <a:lnTo>
                    <a:pt x="358" y="880"/>
                  </a:lnTo>
                  <a:lnTo>
                    <a:pt x="358" y="866"/>
                  </a:lnTo>
                  <a:lnTo>
                    <a:pt x="356" y="854"/>
                  </a:lnTo>
                  <a:lnTo>
                    <a:pt x="352" y="844"/>
                  </a:lnTo>
                  <a:lnTo>
                    <a:pt x="352" y="844"/>
                  </a:lnTo>
                  <a:lnTo>
                    <a:pt x="342" y="836"/>
                  </a:lnTo>
                  <a:lnTo>
                    <a:pt x="342" y="836"/>
                  </a:lnTo>
                  <a:lnTo>
                    <a:pt x="332" y="836"/>
                  </a:lnTo>
                  <a:lnTo>
                    <a:pt x="324" y="838"/>
                  </a:lnTo>
                  <a:lnTo>
                    <a:pt x="316" y="840"/>
                  </a:lnTo>
                  <a:lnTo>
                    <a:pt x="310" y="844"/>
                  </a:lnTo>
                  <a:lnTo>
                    <a:pt x="298" y="854"/>
                  </a:lnTo>
                  <a:lnTo>
                    <a:pt x="288" y="866"/>
                  </a:lnTo>
                  <a:lnTo>
                    <a:pt x="288" y="866"/>
                  </a:lnTo>
                  <a:lnTo>
                    <a:pt x="260" y="860"/>
                  </a:lnTo>
                  <a:lnTo>
                    <a:pt x="260" y="860"/>
                  </a:lnTo>
                  <a:lnTo>
                    <a:pt x="246" y="840"/>
                  </a:lnTo>
                  <a:lnTo>
                    <a:pt x="240" y="832"/>
                  </a:lnTo>
                  <a:lnTo>
                    <a:pt x="234" y="828"/>
                  </a:lnTo>
                  <a:lnTo>
                    <a:pt x="234" y="828"/>
                  </a:lnTo>
                  <a:lnTo>
                    <a:pt x="218" y="808"/>
                  </a:lnTo>
                  <a:lnTo>
                    <a:pt x="212" y="802"/>
                  </a:lnTo>
                  <a:lnTo>
                    <a:pt x="208" y="800"/>
                  </a:lnTo>
                  <a:lnTo>
                    <a:pt x="202" y="798"/>
                  </a:lnTo>
                  <a:lnTo>
                    <a:pt x="194" y="798"/>
                  </a:lnTo>
                  <a:lnTo>
                    <a:pt x="172" y="798"/>
                  </a:lnTo>
                  <a:lnTo>
                    <a:pt x="172" y="798"/>
                  </a:lnTo>
                  <a:lnTo>
                    <a:pt x="168" y="790"/>
                  </a:lnTo>
                  <a:lnTo>
                    <a:pt x="164" y="782"/>
                  </a:lnTo>
                  <a:lnTo>
                    <a:pt x="162" y="774"/>
                  </a:lnTo>
                  <a:lnTo>
                    <a:pt x="160" y="766"/>
                  </a:lnTo>
                  <a:lnTo>
                    <a:pt x="160" y="752"/>
                  </a:lnTo>
                  <a:lnTo>
                    <a:pt x="160" y="740"/>
                  </a:lnTo>
                  <a:lnTo>
                    <a:pt x="160" y="740"/>
                  </a:lnTo>
                  <a:lnTo>
                    <a:pt x="166" y="724"/>
                  </a:lnTo>
                  <a:lnTo>
                    <a:pt x="168" y="708"/>
                  </a:lnTo>
                  <a:lnTo>
                    <a:pt x="166" y="694"/>
                  </a:lnTo>
                  <a:lnTo>
                    <a:pt x="164" y="688"/>
                  </a:lnTo>
                  <a:lnTo>
                    <a:pt x="162" y="682"/>
                  </a:lnTo>
                  <a:lnTo>
                    <a:pt x="162" y="682"/>
                  </a:lnTo>
                  <a:lnTo>
                    <a:pt x="138" y="676"/>
                  </a:lnTo>
                  <a:lnTo>
                    <a:pt x="126" y="670"/>
                  </a:lnTo>
                  <a:lnTo>
                    <a:pt x="124" y="668"/>
                  </a:lnTo>
                  <a:lnTo>
                    <a:pt x="124" y="664"/>
                  </a:lnTo>
                  <a:lnTo>
                    <a:pt x="124" y="650"/>
                  </a:lnTo>
                  <a:lnTo>
                    <a:pt x="124" y="650"/>
                  </a:lnTo>
                  <a:lnTo>
                    <a:pt x="114" y="616"/>
                  </a:lnTo>
                  <a:lnTo>
                    <a:pt x="114" y="616"/>
                  </a:lnTo>
                  <a:lnTo>
                    <a:pt x="102" y="598"/>
                  </a:lnTo>
                  <a:lnTo>
                    <a:pt x="102" y="598"/>
                  </a:lnTo>
                  <a:lnTo>
                    <a:pt x="96" y="576"/>
                  </a:lnTo>
                  <a:lnTo>
                    <a:pt x="92" y="568"/>
                  </a:lnTo>
                  <a:lnTo>
                    <a:pt x="88" y="564"/>
                  </a:lnTo>
                  <a:lnTo>
                    <a:pt x="82" y="560"/>
                  </a:lnTo>
                  <a:lnTo>
                    <a:pt x="76" y="558"/>
                  </a:lnTo>
                  <a:lnTo>
                    <a:pt x="58" y="556"/>
                  </a:lnTo>
                  <a:lnTo>
                    <a:pt x="58" y="556"/>
                  </a:lnTo>
                  <a:lnTo>
                    <a:pt x="30" y="572"/>
                  </a:lnTo>
                  <a:lnTo>
                    <a:pt x="16" y="578"/>
                  </a:lnTo>
                  <a:lnTo>
                    <a:pt x="4" y="580"/>
                  </a:lnTo>
                  <a:lnTo>
                    <a:pt x="4" y="580"/>
                  </a:lnTo>
                  <a:lnTo>
                    <a:pt x="2" y="576"/>
                  </a:lnTo>
                  <a:lnTo>
                    <a:pt x="2" y="576"/>
                  </a:lnTo>
                  <a:lnTo>
                    <a:pt x="0" y="490"/>
                  </a:lnTo>
                  <a:lnTo>
                    <a:pt x="0" y="490"/>
                  </a:lnTo>
                  <a:lnTo>
                    <a:pt x="16" y="454"/>
                  </a:lnTo>
                  <a:lnTo>
                    <a:pt x="16" y="454"/>
                  </a:lnTo>
                  <a:lnTo>
                    <a:pt x="32" y="436"/>
                  </a:lnTo>
                  <a:lnTo>
                    <a:pt x="46" y="422"/>
                  </a:lnTo>
                  <a:lnTo>
                    <a:pt x="62" y="408"/>
                  </a:lnTo>
                  <a:lnTo>
                    <a:pt x="84" y="392"/>
                  </a:lnTo>
                  <a:lnTo>
                    <a:pt x="84" y="392"/>
                  </a:lnTo>
                  <a:lnTo>
                    <a:pt x="108" y="370"/>
                  </a:lnTo>
                  <a:lnTo>
                    <a:pt x="108" y="370"/>
                  </a:lnTo>
                  <a:lnTo>
                    <a:pt x="110" y="328"/>
                  </a:lnTo>
                  <a:lnTo>
                    <a:pt x="110" y="328"/>
                  </a:lnTo>
                  <a:lnTo>
                    <a:pt x="120" y="310"/>
                  </a:lnTo>
                  <a:lnTo>
                    <a:pt x="120" y="310"/>
                  </a:lnTo>
                  <a:lnTo>
                    <a:pt x="120" y="288"/>
                  </a:lnTo>
                  <a:lnTo>
                    <a:pt x="120" y="266"/>
                  </a:lnTo>
                  <a:lnTo>
                    <a:pt x="124" y="248"/>
                  </a:lnTo>
                  <a:lnTo>
                    <a:pt x="126" y="240"/>
                  </a:lnTo>
                  <a:lnTo>
                    <a:pt x="130" y="236"/>
                  </a:lnTo>
                  <a:lnTo>
                    <a:pt x="130" y="236"/>
                  </a:lnTo>
                  <a:lnTo>
                    <a:pt x="132" y="218"/>
                  </a:lnTo>
                  <a:lnTo>
                    <a:pt x="134" y="204"/>
                  </a:lnTo>
                  <a:lnTo>
                    <a:pt x="132" y="190"/>
                  </a:lnTo>
                  <a:lnTo>
                    <a:pt x="126" y="178"/>
                  </a:lnTo>
                  <a:lnTo>
                    <a:pt x="126" y="178"/>
                  </a:lnTo>
                  <a:lnTo>
                    <a:pt x="84" y="142"/>
                  </a:lnTo>
                  <a:lnTo>
                    <a:pt x="84" y="142"/>
                  </a:lnTo>
                  <a:lnTo>
                    <a:pt x="84" y="110"/>
                  </a:lnTo>
                  <a:lnTo>
                    <a:pt x="84" y="110"/>
                  </a:lnTo>
                  <a:lnTo>
                    <a:pt x="94" y="110"/>
                  </a:lnTo>
                  <a:lnTo>
                    <a:pt x="104" y="108"/>
                  </a:lnTo>
                  <a:lnTo>
                    <a:pt x="126" y="100"/>
                  </a:lnTo>
                  <a:lnTo>
                    <a:pt x="126" y="100"/>
                  </a:lnTo>
                  <a:lnTo>
                    <a:pt x="128" y="88"/>
                  </a:lnTo>
                  <a:lnTo>
                    <a:pt x="128" y="76"/>
                  </a:lnTo>
                  <a:lnTo>
                    <a:pt x="128" y="64"/>
                  </a:lnTo>
                  <a:lnTo>
                    <a:pt x="126" y="52"/>
                  </a:lnTo>
                  <a:lnTo>
                    <a:pt x="120" y="32"/>
                  </a:lnTo>
                  <a:lnTo>
                    <a:pt x="120" y="22"/>
                  </a:lnTo>
                  <a:lnTo>
                    <a:pt x="118" y="12"/>
                  </a:lnTo>
                  <a:lnTo>
                    <a:pt x="118" y="12"/>
                  </a:lnTo>
                  <a:lnTo>
                    <a:pt x="126" y="6"/>
                  </a:lnTo>
                  <a:lnTo>
                    <a:pt x="134" y="0"/>
                  </a:lnTo>
                  <a:lnTo>
                    <a:pt x="138" y="0"/>
                  </a:lnTo>
                  <a:lnTo>
                    <a:pt x="142" y="0"/>
                  </a:lnTo>
                  <a:lnTo>
                    <a:pt x="148" y="4"/>
                  </a:lnTo>
                  <a:lnTo>
                    <a:pt x="154" y="8"/>
                  </a:lnTo>
                  <a:lnTo>
                    <a:pt x="154" y="8"/>
                  </a:lnTo>
                  <a:lnTo>
                    <a:pt x="170" y="44"/>
                  </a:lnTo>
                  <a:lnTo>
                    <a:pt x="178" y="66"/>
                  </a:lnTo>
                  <a:lnTo>
                    <a:pt x="184" y="90"/>
                  </a:lnTo>
                  <a:lnTo>
                    <a:pt x="184" y="90"/>
                  </a:lnTo>
                  <a:lnTo>
                    <a:pt x="188" y="96"/>
                  </a:lnTo>
                  <a:lnTo>
                    <a:pt x="192" y="98"/>
                  </a:lnTo>
                  <a:lnTo>
                    <a:pt x="208" y="100"/>
                  </a:lnTo>
                  <a:lnTo>
                    <a:pt x="208" y="100"/>
                  </a:lnTo>
                  <a:lnTo>
                    <a:pt x="212" y="92"/>
                  </a:lnTo>
                  <a:lnTo>
                    <a:pt x="216" y="86"/>
                  </a:lnTo>
                  <a:lnTo>
                    <a:pt x="218" y="70"/>
                  </a:lnTo>
                  <a:lnTo>
                    <a:pt x="218" y="44"/>
                  </a:lnTo>
                  <a:lnTo>
                    <a:pt x="218" y="44"/>
                  </a:lnTo>
                  <a:lnTo>
                    <a:pt x="230" y="34"/>
                  </a:lnTo>
                  <a:lnTo>
                    <a:pt x="230" y="34"/>
                  </a:lnTo>
                  <a:lnTo>
                    <a:pt x="236" y="44"/>
                  </a:lnTo>
                  <a:lnTo>
                    <a:pt x="242" y="56"/>
                  </a:lnTo>
                  <a:lnTo>
                    <a:pt x="252" y="88"/>
                  </a:lnTo>
                  <a:lnTo>
                    <a:pt x="252" y="88"/>
                  </a:lnTo>
                  <a:lnTo>
                    <a:pt x="268" y="112"/>
                  </a:lnTo>
                  <a:lnTo>
                    <a:pt x="278" y="126"/>
                  </a:lnTo>
                  <a:lnTo>
                    <a:pt x="292" y="142"/>
                  </a:lnTo>
                  <a:lnTo>
                    <a:pt x="292" y="142"/>
                  </a:lnTo>
                  <a:lnTo>
                    <a:pt x="332" y="148"/>
                  </a:lnTo>
                  <a:lnTo>
                    <a:pt x="332" y="148"/>
                  </a:lnTo>
                  <a:lnTo>
                    <a:pt x="368" y="216"/>
                  </a:lnTo>
                  <a:lnTo>
                    <a:pt x="368" y="216"/>
                  </a:lnTo>
                  <a:lnTo>
                    <a:pt x="404" y="264"/>
                  </a:lnTo>
                  <a:lnTo>
                    <a:pt x="404" y="264"/>
                  </a:lnTo>
                  <a:lnTo>
                    <a:pt x="406" y="280"/>
                  </a:lnTo>
                  <a:lnTo>
                    <a:pt x="406" y="280"/>
                  </a:lnTo>
                  <a:lnTo>
                    <a:pt x="398" y="290"/>
                  </a:lnTo>
                  <a:lnTo>
                    <a:pt x="392" y="298"/>
                  </a:lnTo>
                  <a:lnTo>
                    <a:pt x="390" y="306"/>
                  </a:lnTo>
                  <a:lnTo>
                    <a:pt x="390" y="324"/>
                  </a:lnTo>
                  <a:lnTo>
                    <a:pt x="390" y="324"/>
                  </a:lnTo>
                  <a:lnTo>
                    <a:pt x="400" y="336"/>
                  </a:lnTo>
                  <a:lnTo>
                    <a:pt x="408" y="346"/>
                  </a:lnTo>
                  <a:lnTo>
                    <a:pt x="422" y="356"/>
                  </a:lnTo>
                  <a:lnTo>
                    <a:pt x="430" y="358"/>
                  </a:lnTo>
                  <a:lnTo>
                    <a:pt x="440" y="362"/>
                  </a:lnTo>
                  <a:lnTo>
                    <a:pt x="440" y="362"/>
                  </a:lnTo>
                  <a:lnTo>
                    <a:pt x="452" y="370"/>
                  </a:lnTo>
                  <a:lnTo>
                    <a:pt x="460" y="376"/>
                  </a:lnTo>
                  <a:lnTo>
                    <a:pt x="472" y="380"/>
                  </a:lnTo>
                  <a:lnTo>
                    <a:pt x="472" y="380"/>
                  </a:lnTo>
                  <a:lnTo>
                    <a:pt x="500" y="378"/>
                  </a:lnTo>
                  <a:lnTo>
                    <a:pt x="500" y="378"/>
                  </a:lnTo>
                  <a:lnTo>
                    <a:pt x="574" y="346"/>
                  </a:lnTo>
                  <a:lnTo>
                    <a:pt x="574" y="346"/>
                  </a:lnTo>
                  <a:lnTo>
                    <a:pt x="580" y="330"/>
                  </a:lnTo>
                  <a:lnTo>
                    <a:pt x="584" y="318"/>
                  </a:lnTo>
                  <a:lnTo>
                    <a:pt x="586" y="304"/>
                  </a:lnTo>
                  <a:lnTo>
                    <a:pt x="586" y="290"/>
                  </a:lnTo>
                  <a:lnTo>
                    <a:pt x="586" y="290"/>
                  </a:lnTo>
                  <a:lnTo>
                    <a:pt x="578" y="278"/>
                  </a:lnTo>
                  <a:lnTo>
                    <a:pt x="572" y="272"/>
                  </a:lnTo>
                  <a:lnTo>
                    <a:pt x="558" y="262"/>
                  </a:lnTo>
                  <a:lnTo>
                    <a:pt x="558" y="262"/>
                  </a:lnTo>
                  <a:lnTo>
                    <a:pt x="558" y="238"/>
                  </a:lnTo>
                  <a:lnTo>
                    <a:pt x="558" y="230"/>
                  </a:lnTo>
                  <a:lnTo>
                    <a:pt x="564" y="222"/>
                  </a:lnTo>
                  <a:lnTo>
                    <a:pt x="564" y="222"/>
                  </a:lnTo>
                  <a:lnTo>
                    <a:pt x="578" y="214"/>
                  </a:lnTo>
                  <a:lnTo>
                    <a:pt x="594" y="204"/>
                  </a:lnTo>
                  <a:lnTo>
                    <a:pt x="608" y="192"/>
                  </a:lnTo>
                  <a:lnTo>
                    <a:pt x="620" y="178"/>
                  </a:lnTo>
                  <a:lnTo>
                    <a:pt x="620" y="178"/>
                  </a:lnTo>
                  <a:lnTo>
                    <a:pt x="620" y="152"/>
                  </a:lnTo>
                  <a:lnTo>
                    <a:pt x="620" y="152"/>
                  </a:lnTo>
                  <a:lnTo>
                    <a:pt x="616" y="138"/>
                  </a:lnTo>
                  <a:lnTo>
                    <a:pt x="610" y="128"/>
                  </a:lnTo>
                  <a:lnTo>
                    <a:pt x="606" y="122"/>
                  </a:lnTo>
                  <a:lnTo>
                    <a:pt x="600" y="116"/>
                  </a:lnTo>
                  <a:lnTo>
                    <a:pt x="600" y="116"/>
                  </a:lnTo>
                  <a:lnTo>
                    <a:pt x="598" y="108"/>
                  </a:lnTo>
                  <a:lnTo>
                    <a:pt x="598" y="108"/>
                  </a:lnTo>
                  <a:lnTo>
                    <a:pt x="614" y="104"/>
                  </a:lnTo>
                  <a:lnTo>
                    <a:pt x="614" y="104"/>
                  </a:lnTo>
                  <a:lnTo>
                    <a:pt x="622" y="94"/>
                  </a:lnTo>
                  <a:lnTo>
                    <a:pt x="628" y="84"/>
                  </a:lnTo>
                  <a:lnTo>
                    <a:pt x="632" y="72"/>
                  </a:lnTo>
                  <a:lnTo>
                    <a:pt x="636" y="66"/>
                  </a:lnTo>
                  <a:lnTo>
                    <a:pt x="642" y="64"/>
                  </a:lnTo>
                  <a:lnTo>
                    <a:pt x="654" y="64"/>
                  </a:lnTo>
                  <a:lnTo>
                    <a:pt x="672" y="66"/>
                  </a:lnTo>
                  <a:lnTo>
                    <a:pt x="672" y="66"/>
                  </a:lnTo>
                  <a:lnTo>
                    <a:pt x="694" y="124"/>
                  </a:lnTo>
                  <a:lnTo>
                    <a:pt x="694" y="124"/>
                  </a:lnTo>
                  <a:lnTo>
                    <a:pt x="704" y="136"/>
                  </a:lnTo>
                  <a:lnTo>
                    <a:pt x="712" y="144"/>
                  </a:lnTo>
                  <a:lnTo>
                    <a:pt x="722" y="152"/>
                  </a:lnTo>
                  <a:lnTo>
                    <a:pt x="722" y="152"/>
                  </a:lnTo>
                  <a:lnTo>
                    <a:pt x="758" y="152"/>
                  </a:lnTo>
                  <a:lnTo>
                    <a:pt x="758" y="152"/>
                  </a:lnTo>
                  <a:lnTo>
                    <a:pt x="774" y="140"/>
                  </a:lnTo>
                  <a:lnTo>
                    <a:pt x="790" y="128"/>
                  </a:lnTo>
                  <a:lnTo>
                    <a:pt x="790" y="128"/>
                  </a:lnTo>
                  <a:lnTo>
                    <a:pt x="796" y="138"/>
                  </a:lnTo>
                  <a:lnTo>
                    <a:pt x="796" y="138"/>
                  </a:lnTo>
                  <a:lnTo>
                    <a:pt x="796" y="152"/>
                  </a:lnTo>
                  <a:lnTo>
                    <a:pt x="794" y="170"/>
                  </a:lnTo>
                  <a:lnTo>
                    <a:pt x="790" y="188"/>
                  </a:lnTo>
                  <a:lnTo>
                    <a:pt x="786" y="196"/>
                  </a:lnTo>
                  <a:lnTo>
                    <a:pt x="780" y="204"/>
                  </a:lnTo>
                  <a:lnTo>
                    <a:pt x="780" y="204"/>
                  </a:lnTo>
                  <a:lnTo>
                    <a:pt x="766" y="208"/>
                  </a:lnTo>
                  <a:lnTo>
                    <a:pt x="752" y="208"/>
                  </a:lnTo>
                  <a:lnTo>
                    <a:pt x="752" y="208"/>
                  </a:lnTo>
                  <a:lnTo>
                    <a:pt x="720" y="192"/>
                  </a:lnTo>
                  <a:lnTo>
                    <a:pt x="720" y="192"/>
                  </a:lnTo>
                  <a:lnTo>
                    <a:pt x="694" y="192"/>
                  </a:lnTo>
                  <a:lnTo>
                    <a:pt x="676" y="196"/>
                  </a:lnTo>
                  <a:lnTo>
                    <a:pt x="668" y="198"/>
                  </a:lnTo>
                  <a:lnTo>
                    <a:pt x="660" y="204"/>
                  </a:lnTo>
                  <a:lnTo>
                    <a:pt x="642" y="218"/>
                  </a:lnTo>
                  <a:lnTo>
                    <a:pt x="642" y="218"/>
                  </a:lnTo>
                  <a:lnTo>
                    <a:pt x="630" y="236"/>
                  </a:lnTo>
                  <a:lnTo>
                    <a:pt x="630" y="236"/>
                  </a:lnTo>
                  <a:lnTo>
                    <a:pt x="630" y="256"/>
                  </a:lnTo>
                  <a:lnTo>
                    <a:pt x="630" y="266"/>
                  </a:lnTo>
                  <a:lnTo>
                    <a:pt x="636" y="280"/>
                  </a:lnTo>
                  <a:lnTo>
                    <a:pt x="636" y="280"/>
                  </a:lnTo>
                  <a:lnTo>
                    <a:pt x="638" y="290"/>
                  </a:lnTo>
                  <a:lnTo>
                    <a:pt x="642" y="296"/>
                  </a:lnTo>
                  <a:lnTo>
                    <a:pt x="646" y="302"/>
                  </a:lnTo>
                  <a:lnTo>
                    <a:pt x="652" y="308"/>
                  </a:lnTo>
                  <a:lnTo>
                    <a:pt x="658" y="310"/>
                  </a:lnTo>
                  <a:lnTo>
                    <a:pt x="666" y="308"/>
                  </a:lnTo>
                  <a:lnTo>
                    <a:pt x="676" y="304"/>
                  </a:lnTo>
                  <a:lnTo>
                    <a:pt x="676" y="304"/>
                  </a:lnTo>
                  <a:lnTo>
                    <a:pt x="692" y="302"/>
                  </a:lnTo>
                  <a:lnTo>
                    <a:pt x="698" y="300"/>
                  </a:lnTo>
                  <a:lnTo>
                    <a:pt x="706" y="300"/>
                  </a:lnTo>
                  <a:lnTo>
                    <a:pt x="710" y="304"/>
                  </a:lnTo>
                  <a:lnTo>
                    <a:pt x="714" y="308"/>
                  </a:lnTo>
                  <a:lnTo>
                    <a:pt x="716" y="318"/>
                  </a:lnTo>
                  <a:lnTo>
                    <a:pt x="718" y="330"/>
                  </a:lnTo>
                  <a:lnTo>
                    <a:pt x="718" y="330"/>
                  </a:lnTo>
                  <a:lnTo>
                    <a:pt x="704" y="378"/>
                  </a:lnTo>
                  <a:lnTo>
                    <a:pt x="704" y="378"/>
                  </a:lnTo>
                  <a:lnTo>
                    <a:pt x="696" y="390"/>
                  </a:lnTo>
                  <a:lnTo>
                    <a:pt x="690" y="400"/>
                  </a:lnTo>
                  <a:lnTo>
                    <a:pt x="690" y="410"/>
                  </a:lnTo>
                  <a:lnTo>
                    <a:pt x="692" y="418"/>
                  </a:lnTo>
                  <a:lnTo>
                    <a:pt x="698" y="426"/>
                  </a:lnTo>
                  <a:lnTo>
                    <a:pt x="706" y="432"/>
                  </a:lnTo>
                  <a:lnTo>
                    <a:pt x="718" y="438"/>
                  </a:lnTo>
                  <a:lnTo>
                    <a:pt x="734" y="444"/>
                  </a:lnTo>
                  <a:lnTo>
                    <a:pt x="734" y="444"/>
                  </a:lnTo>
                  <a:lnTo>
                    <a:pt x="732" y="472"/>
                  </a:lnTo>
                  <a:lnTo>
                    <a:pt x="732" y="472"/>
                  </a:lnTo>
                  <a:lnTo>
                    <a:pt x="730" y="486"/>
                  </a:lnTo>
                  <a:lnTo>
                    <a:pt x="724" y="502"/>
                  </a:lnTo>
                  <a:lnTo>
                    <a:pt x="724" y="510"/>
                  </a:lnTo>
                  <a:lnTo>
                    <a:pt x="724" y="520"/>
                  </a:lnTo>
                  <a:lnTo>
                    <a:pt x="726" y="528"/>
                  </a:lnTo>
                  <a:lnTo>
                    <a:pt x="730" y="536"/>
                  </a:lnTo>
                  <a:lnTo>
                    <a:pt x="730" y="536"/>
                  </a:lnTo>
                  <a:lnTo>
                    <a:pt x="760" y="572"/>
                  </a:lnTo>
                  <a:lnTo>
                    <a:pt x="760" y="572"/>
                  </a:lnTo>
                  <a:lnTo>
                    <a:pt x="828" y="590"/>
                  </a:lnTo>
                  <a:lnTo>
                    <a:pt x="828" y="590"/>
                  </a:lnTo>
                  <a:lnTo>
                    <a:pt x="836" y="596"/>
                  </a:lnTo>
                  <a:lnTo>
                    <a:pt x="842" y="600"/>
                  </a:lnTo>
                  <a:lnTo>
                    <a:pt x="850" y="604"/>
                  </a:lnTo>
                  <a:lnTo>
                    <a:pt x="850" y="604"/>
                  </a:lnTo>
                  <a:lnTo>
                    <a:pt x="876" y="606"/>
                  </a:lnTo>
                  <a:lnTo>
                    <a:pt x="876" y="606"/>
                  </a:lnTo>
                  <a:lnTo>
                    <a:pt x="882" y="628"/>
                  </a:lnTo>
                  <a:lnTo>
                    <a:pt x="882" y="628"/>
                  </a:lnTo>
                  <a:lnTo>
                    <a:pt x="876" y="636"/>
                  </a:lnTo>
                  <a:lnTo>
                    <a:pt x="872" y="644"/>
                  </a:lnTo>
                  <a:lnTo>
                    <a:pt x="872" y="644"/>
                  </a:lnTo>
                  <a:lnTo>
                    <a:pt x="850" y="658"/>
                  </a:lnTo>
                  <a:lnTo>
                    <a:pt x="832" y="666"/>
                  </a:lnTo>
                  <a:lnTo>
                    <a:pt x="832" y="666"/>
                  </a:lnTo>
                  <a:lnTo>
                    <a:pt x="818" y="666"/>
                  </a:lnTo>
                  <a:lnTo>
                    <a:pt x="806" y="668"/>
                  </a:lnTo>
                  <a:lnTo>
                    <a:pt x="794" y="672"/>
                  </a:lnTo>
                  <a:lnTo>
                    <a:pt x="784" y="676"/>
                  </a:lnTo>
                  <a:lnTo>
                    <a:pt x="764" y="686"/>
                  </a:lnTo>
                  <a:lnTo>
                    <a:pt x="744" y="700"/>
                  </a:lnTo>
                  <a:lnTo>
                    <a:pt x="744" y="700"/>
                  </a:lnTo>
                  <a:lnTo>
                    <a:pt x="736" y="716"/>
                  </a:lnTo>
                  <a:lnTo>
                    <a:pt x="728" y="726"/>
                  </a:lnTo>
                  <a:lnTo>
                    <a:pt x="720" y="734"/>
                  </a:lnTo>
                  <a:lnTo>
                    <a:pt x="720" y="734"/>
                  </a:lnTo>
                  <a:lnTo>
                    <a:pt x="682" y="734"/>
                  </a:lnTo>
                  <a:lnTo>
                    <a:pt x="682" y="734"/>
                  </a:lnTo>
                  <a:lnTo>
                    <a:pt x="662" y="756"/>
                  </a:lnTo>
                  <a:lnTo>
                    <a:pt x="656" y="760"/>
                  </a:lnTo>
                  <a:lnTo>
                    <a:pt x="650" y="764"/>
                  </a:lnTo>
                  <a:lnTo>
                    <a:pt x="642" y="766"/>
                  </a:lnTo>
                  <a:lnTo>
                    <a:pt x="636" y="766"/>
                  </a:lnTo>
                  <a:lnTo>
                    <a:pt x="636" y="766"/>
                  </a:lnTo>
                  <a:lnTo>
                    <a:pt x="628" y="754"/>
                  </a:lnTo>
                  <a:lnTo>
                    <a:pt x="620" y="746"/>
                  </a:lnTo>
                  <a:lnTo>
                    <a:pt x="612" y="742"/>
                  </a:lnTo>
                  <a:lnTo>
                    <a:pt x="604" y="742"/>
                  </a:lnTo>
                  <a:lnTo>
                    <a:pt x="596" y="744"/>
                  </a:lnTo>
                  <a:lnTo>
                    <a:pt x="588" y="748"/>
                  </a:lnTo>
                  <a:lnTo>
                    <a:pt x="574" y="758"/>
                  </a:lnTo>
                  <a:lnTo>
                    <a:pt x="574" y="758"/>
                  </a:lnTo>
                  <a:lnTo>
                    <a:pt x="564" y="760"/>
                  </a:lnTo>
                  <a:lnTo>
                    <a:pt x="556" y="760"/>
                  </a:lnTo>
                  <a:lnTo>
                    <a:pt x="548" y="758"/>
                  </a:lnTo>
                  <a:lnTo>
                    <a:pt x="544" y="756"/>
                  </a:lnTo>
                  <a:lnTo>
                    <a:pt x="534" y="748"/>
                  </a:lnTo>
                  <a:lnTo>
                    <a:pt x="526" y="740"/>
                  </a:lnTo>
                  <a:lnTo>
                    <a:pt x="526" y="740"/>
                  </a:lnTo>
                  <a:lnTo>
                    <a:pt x="514" y="738"/>
                  </a:lnTo>
                  <a:lnTo>
                    <a:pt x="506" y="738"/>
                  </a:lnTo>
                  <a:lnTo>
                    <a:pt x="498" y="738"/>
                  </a:lnTo>
                  <a:lnTo>
                    <a:pt x="492" y="742"/>
                  </a:lnTo>
                  <a:lnTo>
                    <a:pt x="486" y="746"/>
                  </a:lnTo>
                  <a:lnTo>
                    <a:pt x="482" y="750"/>
                  </a:lnTo>
                  <a:lnTo>
                    <a:pt x="474" y="764"/>
                  </a:lnTo>
                  <a:lnTo>
                    <a:pt x="474" y="764"/>
                  </a:lnTo>
                  <a:lnTo>
                    <a:pt x="468" y="768"/>
                  </a:lnTo>
                  <a:lnTo>
                    <a:pt x="462" y="770"/>
                  </a:lnTo>
                  <a:lnTo>
                    <a:pt x="454" y="770"/>
                  </a:lnTo>
                  <a:lnTo>
                    <a:pt x="448" y="768"/>
                  </a:lnTo>
                  <a:lnTo>
                    <a:pt x="436" y="762"/>
                  </a:lnTo>
                  <a:lnTo>
                    <a:pt x="430" y="756"/>
                  </a:lnTo>
                  <a:lnTo>
                    <a:pt x="430" y="756"/>
                  </a:lnTo>
                  <a:lnTo>
                    <a:pt x="414" y="756"/>
                  </a:lnTo>
                  <a:lnTo>
                    <a:pt x="414" y="756"/>
                  </a:lnTo>
                  <a:lnTo>
                    <a:pt x="404" y="766"/>
                  </a:lnTo>
                  <a:lnTo>
                    <a:pt x="398" y="774"/>
                  </a:lnTo>
                  <a:lnTo>
                    <a:pt x="396" y="784"/>
                  </a:lnTo>
                  <a:lnTo>
                    <a:pt x="394" y="802"/>
                  </a:lnTo>
                  <a:lnTo>
                    <a:pt x="394" y="802"/>
                  </a:lnTo>
                  <a:lnTo>
                    <a:pt x="402" y="814"/>
                  </a:lnTo>
                  <a:lnTo>
                    <a:pt x="410" y="826"/>
                  </a:lnTo>
                  <a:lnTo>
                    <a:pt x="412" y="832"/>
                  </a:lnTo>
                  <a:lnTo>
                    <a:pt x="412" y="840"/>
                  </a:lnTo>
                  <a:lnTo>
                    <a:pt x="412" y="850"/>
                  </a:lnTo>
                  <a:lnTo>
                    <a:pt x="410" y="860"/>
                  </a:lnTo>
                  <a:lnTo>
                    <a:pt x="410" y="860"/>
                  </a:lnTo>
                  <a:lnTo>
                    <a:pt x="410" y="872"/>
                  </a:lnTo>
                  <a:lnTo>
                    <a:pt x="414" y="886"/>
                  </a:lnTo>
                  <a:lnTo>
                    <a:pt x="416" y="902"/>
                  </a:lnTo>
                  <a:lnTo>
                    <a:pt x="420" y="922"/>
                  </a:lnTo>
                  <a:lnTo>
                    <a:pt x="420" y="922"/>
                  </a:lnTo>
                  <a:lnTo>
                    <a:pt x="412" y="928"/>
                  </a:lnTo>
                  <a:lnTo>
                    <a:pt x="406" y="932"/>
                  </a:lnTo>
                  <a:lnTo>
                    <a:pt x="406" y="932"/>
                  </a:lnTo>
                  <a:close/>
                </a:path>
              </a:pathLst>
            </a:custGeom>
            <a:grpFill/>
            <a:ln>
              <a:noFill/>
            </a:ln>
          </p:spPr>
          <p:txBody>
            <a:bodyPr/>
            <a:lstStyle/>
            <a:p>
              <a:endParaRPr lang="zh-CN" altLang="en-US">
                <a:solidFill>
                  <a:schemeClr val="bg1"/>
                </a:solidFill>
              </a:endParaRPr>
            </a:p>
          </p:txBody>
        </p:sp>
        <p:sp>
          <p:nvSpPr>
            <p:cNvPr id="11" name="Freeform 12"/>
            <p:cNvSpPr/>
            <p:nvPr/>
          </p:nvSpPr>
          <p:spPr bwMode="auto">
            <a:xfrm>
              <a:off x="4459137" y="3894553"/>
              <a:ext cx="783622" cy="584573"/>
            </a:xfrm>
            <a:custGeom>
              <a:avLst/>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48" h="558">
                  <a:moveTo>
                    <a:pt x="450" y="558"/>
                  </a:moveTo>
                  <a:lnTo>
                    <a:pt x="450" y="558"/>
                  </a:lnTo>
                  <a:lnTo>
                    <a:pt x="450" y="540"/>
                  </a:lnTo>
                  <a:lnTo>
                    <a:pt x="450" y="540"/>
                  </a:lnTo>
                  <a:lnTo>
                    <a:pt x="446" y="540"/>
                  </a:lnTo>
                  <a:lnTo>
                    <a:pt x="444" y="538"/>
                  </a:lnTo>
                  <a:lnTo>
                    <a:pt x="440" y="532"/>
                  </a:lnTo>
                  <a:lnTo>
                    <a:pt x="440" y="532"/>
                  </a:lnTo>
                  <a:lnTo>
                    <a:pt x="428" y="530"/>
                  </a:lnTo>
                  <a:lnTo>
                    <a:pt x="428" y="530"/>
                  </a:lnTo>
                  <a:lnTo>
                    <a:pt x="426" y="522"/>
                  </a:lnTo>
                  <a:lnTo>
                    <a:pt x="422" y="516"/>
                  </a:lnTo>
                  <a:lnTo>
                    <a:pt x="418" y="510"/>
                  </a:lnTo>
                  <a:lnTo>
                    <a:pt x="414" y="508"/>
                  </a:lnTo>
                  <a:lnTo>
                    <a:pt x="410" y="508"/>
                  </a:lnTo>
                  <a:lnTo>
                    <a:pt x="406" y="508"/>
                  </a:lnTo>
                  <a:lnTo>
                    <a:pt x="396" y="510"/>
                  </a:lnTo>
                  <a:lnTo>
                    <a:pt x="396" y="510"/>
                  </a:lnTo>
                  <a:lnTo>
                    <a:pt x="390" y="536"/>
                  </a:lnTo>
                  <a:lnTo>
                    <a:pt x="390" y="536"/>
                  </a:lnTo>
                  <a:lnTo>
                    <a:pt x="322" y="540"/>
                  </a:lnTo>
                  <a:lnTo>
                    <a:pt x="322" y="540"/>
                  </a:lnTo>
                  <a:lnTo>
                    <a:pt x="280" y="532"/>
                  </a:lnTo>
                  <a:lnTo>
                    <a:pt x="280" y="532"/>
                  </a:lnTo>
                  <a:lnTo>
                    <a:pt x="246" y="528"/>
                  </a:lnTo>
                  <a:lnTo>
                    <a:pt x="246" y="528"/>
                  </a:lnTo>
                  <a:lnTo>
                    <a:pt x="218" y="498"/>
                  </a:lnTo>
                  <a:lnTo>
                    <a:pt x="218" y="498"/>
                  </a:lnTo>
                  <a:lnTo>
                    <a:pt x="208" y="478"/>
                  </a:lnTo>
                  <a:lnTo>
                    <a:pt x="208" y="478"/>
                  </a:lnTo>
                  <a:lnTo>
                    <a:pt x="204" y="478"/>
                  </a:lnTo>
                  <a:lnTo>
                    <a:pt x="204" y="478"/>
                  </a:lnTo>
                  <a:lnTo>
                    <a:pt x="200" y="464"/>
                  </a:lnTo>
                  <a:lnTo>
                    <a:pt x="202" y="452"/>
                  </a:lnTo>
                  <a:lnTo>
                    <a:pt x="206" y="442"/>
                  </a:lnTo>
                  <a:lnTo>
                    <a:pt x="212" y="432"/>
                  </a:lnTo>
                  <a:lnTo>
                    <a:pt x="212" y="432"/>
                  </a:lnTo>
                  <a:lnTo>
                    <a:pt x="212" y="406"/>
                  </a:lnTo>
                  <a:lnTo>
                    <a:pt x="212" y="406"/>
                  </a:lnTo>
                  <a:lnTo>
                    <a:pt x="188" y="390"/>
                  </a:lnTo>
                  <a:lnTo>
                    <a:pt x="188" y="390"/>
                  </a:lnTo>
                  <a:lnTo>
                    <a:pt x="188" y="384"/>
                  </a:lnTo>
                  <a:lnTo>
                    <a:pt x="188" y="384"/>
                  </a:lnTo>
                  <a:lnTo>
                    <a:pt x="142" y="382"/>
                  </a:lnTo>
                  <a:lnTo>
                    <a:pt x="104" y="378"/>
                  </a:lnTo>
                  <a:lnTo>
                    <a:pt x="104" y="378"/>
                  </a:lnTo>
                  <a:lnTo>
                    <a:pt x="82" y="368"/>
                  </a:lnTo>
                  <a:lnTo>
                    <a:pt x="82" y="368"/>
                  </a:lnTo>
                  <a:lnTo>
                    <a:pt x="72" y="344"/>
                  </a:lnTo>
                  <a:lnTo>
                    <a:pt x="72" y="344"/>
                  </a:lnTo>
                  <a:lnTo>
                    <a:pt x="104" y="342"/>
                  </a:lnTo>
                  <a:lnTo>
                    <a:pt x="104" y="342"/>
                  </a:lnTo>
                  <a:lnTo>
                    <a:pt x="112" y="338"/>
                  </a:lnTo>
                  <a:lnTo>
                    <a:pt x="122" y="332"/>
                  </a:lnTo>
                  <a:lnTo>
                    <a:pt x="140" y="316"/>
                  </a:lnTo>
                  <a:lnTo>
                    <a:pt x="140" y="316"/>
                  </a:lnTo>
                  <a:lnTo>
                    <a:pt x="148" y="300"/>
                  </a:lnTo>
                  <a:lnTo>
                    <a:pt x="150" y="286"/>
                  </a:lnTo>
                  <a:lnTo>
                    <a:pt x="148" y="274"/>
                  </a:lnTo>
                  <a:lnTo>
                    <a:pt x="142" y="262"/>
                  </a:lnTo>
                  <a:lnTo>
                    <a:pt x="142" y="262"/>
                  </a:lnTo>
                  <a:lnTo>
                    <a:pt x="114" y="260"/>
                  </a:lnTo>
                  <a:lnTo>
                    <a:pt x="114" y="260"/>
                  </a:lnTo>
                  <a:lnTo>
                    <a:pt x="102" y="252"/>
                  </a:lnTo>
                  <a:lnTo>
                    <a:pt x="88" y="246"/>
                  </a:lnTo>
                  <a:lnTo>
                    <a:pt x="64" y="238"/>
                  </a:lnTo>
                  <a:lnTo>
                    <a:pt x="40" y="230"/>
                  </a:lnTo>
                  <a:lnTo>
                    <a:pt x="20" y="222"/>
                  </a:lnTo>
                  <a:lnTo>
                    <a:pt x="20" y="222"/>
                  </a:lnTo>
                  <a:lnTo>
                    <a:pt x="6" y="204"/>
                  </a:lnTo>
                  <a:lnTo>
                    <a:pt x="2" y="196"/>
                  </a:lnTo>
                  <a:lnTo>
                    <a:pt x="0" y="192"/>
                  </a:lnTo>
                  <a:lnTo>
                    <a:pt x="0" y="192"/>
                  </a:lnTo>
                  <a:lnTo>
                    <a:pt x="12" y="174"/>
                  </a:lnTo>
                  <a:lnTo>
                    <a:pt x="18" y="166"/>
                  </a:lnTo>
                  <a:lnTo>
                    <a:pt x="22" y="162"/>
                  </a:lnTo>
                  <a:lnTo>
                    <a:pt x="30" y="158"/>
                  </a:lnTo>
                  <a:lnTo>
                    <a:pt x="36" y="156"/>
                  </a:lnTo>
                  <a:lnTo>
                    <a:pt x="48" y="154"/>
                  </a:lnTo>
                  <a:lnTo>
                    <a:pt x="62" y="154"/>
                  </a:lnTo>
                  <a:lnTo>
                    <a:pt x="62" y="154"/>
                  </a:lnTo>
                  <a:lnTo>
                    <a:pt x="90" y="164"/>
                  </a:lnTo>
                  <a:lnTo>
                    <a:pt x="90" y="164"/>
                  </a:lnTo>
                  <a:lnTo>
                    <a:pt x="120" y="190"/>
                  </a:lnTo>
                  <a:lnTo>
                    <a:pt x="120" y="190"/>
                  </a:lnTo>
                  <a:lnTo>
                    <a:pt x="130" y="192"/>
                  </a:lnTo>
                  <a:lnTo>
                    <a:pt x="142" y="192"/>
                  </a:lnTo>
                  <a:lnTo>
                    <a:pt x="156" y="192"/>
                  </a:lnTo>
                  <a:lnTo>
                    <a:pt x="172" y="190"/>
                  </a:lnTo>
                  <a:lnTo>
                    <a:pt x="172" y="190"/>
                  </a:lnTo>
                  <a:lnTo>
                    <a:pt x="188" y="174"/>
                  </a:lnTo>
                  <a:lnTo>
                    <a:pt x="206" y="156"/>
                  </a:lnTo>
                  <a:lnTo>
                    <a:pt x="222" y="136"/>
                  </a:lnTo>
                  <a:lnTo>
                    <a:pt x="238" y="120"/>
                  </a:lnTo>
                  <a:lnTo>
                    <a:pt x="238" y="120"/>
                  </a:lnTo>
                  <a:lnTo>
                    <a:pt x="240" y="98"/>
                  </a:lnTo>
                  <a:lnTo>
                    <a:pt x="240" y="98"/>
                  </a:lnTo>
                  <a:lnTo>
                    <a:pt x="264" y="96"/>
                  </a:lnTo>
                  <a:lnTo>
                    <a:pt x="264" y="96"/>
                  </a:lnTo>
                  <a:lnTo>
                    <a:pt x="274" y="110"/>
                  </a:lnTo>
                  <a:lnTo>
                    <a:pt x="274" y="110"/>
                  </a:lnTo>
                  <a:lnTo>
                    <a:pt x="284" y="114"/>
                  </a:lnTo>
                  <a:lnTo>
                    <a:pt x="294" y="120"/>
                  </a:lnTo>
                  <a:lnTo>
                    <a:pt x="308" y="128"/>
                  </a:lnTo>
                  <a:lnTo>
                    <a:pt x="324" y="134"/>
                  </a:lnTo>
                  <a:lnTo>
                    <a:pt x="324" y="134"/>
                  </a:lnTo>
                  <a:lnTo>
                    <a:pt x="342" y="134"/>
                  </a:lnTo>
                  <a:lnTo>
                    <a:pt x="342" y="134"/>
                  </a:lnTo>
                  <a:lnTo>
                    <a:pt x="384" y="120"/>
                  </a:lnTo>
                  <a:lnTo>
                    <a:pt x="384" y="120"/>
                  </a:lnTo>
                  <a:lnTo>
                    <a:pt x="398" y="108"/>
                  </a:lnTo>
                  <a:lnTo>
                    <a:pt x="410" y="100"/>
                  </a:lnTo>
                  <a:lnTo>
                    <a:pt x="422" y="92"/>
                  </a:lnTo>
                  <a:lnTo>
                    <a:pt x="438" y="84"/>
                  </a:lnTo>
                  <a:lnTo>
                    <a:pt x="438" y="84"/>
                  </a:lnTo>
                  <a:lnTo>
                    <a:pt x="442" y="78"/>
                  </a:lnTo>
                  <a:lnTo>
                    <a:pt x="450" y="72"/>
                  </a:lnTo>
                  <a:lnTo>
                    <a:pt x="450" y="72"/>
                  </a:lnTo>
                  <a:lnTo>
                    <a:pt x="462" y="56"/>
                  </a:lnTo>
                  <a:lnTo>
                    <a:pt x="470" y="52"/>
                  </a:lnTo>
                  <a:lnTo>
                    <a:pt x="476" y="46"/>
                  </a:lnTo>
                  <a:lnTo>
                    <a:pt x="494" y="40"/>
                  </a:lnTo>
                  <a:lnTo>
                    <a:pt x="514" y="38"/>
                  </a:lnTo>
                  <a:lnTo>
                    <a:pt x="514" y="38"/>
                  </a:lnTo>
                  <a:lnTo>
                    <a:pt x="550" y="36"/>
                  </a:lnTo>
                  <a:lnTo>
                    <a:pt x="550" y="36"/>
                  </a:lnTo>
                  <a:lnTo>
                    <a:pt x="570" y="22"/>
                  </a:lnTo>
                  <a:lnTo>
                    <a:pt x="588" y="10"/>
                  </a:lnTo>
                  <a:lnTo>
                    <a:pt x="596" y="6"/>
                  </a:lnTo>
                  <a:lnTo>
                    <a:pt x="606" y="2"/>
                  </a:lnTo>
                  <a:lnTo>
                    <a:pt x="618" y="0"/>
                  </a:lnTo>
                  <a:lnTo>
                    <a:pt x="632" y="0"/>
                  </a:lnTo>
                  <a:lnTo>
                    <a:pt x="632" y="0"/>
                  </a:lnTo>
                  <a:lnTo>
                    <a:pt x="654" y="36"/>
                  </a:lnTo>
                  <a:lnTo>
                    <a:pt x="654" y="36"/>
                  </a:lnTo>
                  <a:lnTo>
                    <a:pt x="672" y="54"/>
                  </a:lnTo>
                  <a:lnTo>
                    <a:pt x="672" y="54"/>
                  </a:lnTo>
                  <a:lnTo>
                    <a:pt x="656" y="82"/>
                  </a:lnTo>
                  <a:lnTo>
                    <a:pt x="646" y="96"/>
                  </a:lnTo>
                  <a:lnTo>
                    <a:pt x="640" y="112"/>
                  </a:lnTo>
                  <a:lnTo>
                    <a:pt x="640" y="112"/>
                  </a:lnTo>
                  <a:lnTo>
                    <a:pt x="638" y="140"/>
                  </a:lnTo>
                  <a:lnTo>
                    <a:pt x="638" y="140"/>
                  </a:lnTo>
                  <a:lnTo>
                    <a:pt x="642" y="142"/>
                  </a:lnTo>
                  <a:lnTo>
                    <a:pt x="650" y="142"/>
                  </a:lnTo>
                  <a:lnTo>
                    <a:pt x="672" y="142"/>
                  </a:lnTo>
                  <a:lnTo>
                    <a:pt x="672" y="142"/>
                  </a:lnTo>
                  <a:lnTo>
                    <a:pt x="682" y="172"/>
                  </a:lnTo>
                  <a:lnTo>
                    <a:pt x="682" y="172"/>
                  </a:lnTo>
                  <a:lnTo>
                    <a:pt x="690" y="184"/>
                  </a:lnTo>
                  <a:lnTo>
                    <a:pt x="690" y="184"/>
                  </a:lnTo>
                  <a:lnTo>
                    <a:pt x="734" y="180"/>
                  </a:lnTo>
                  <a:lnTo>
                    <a:pt x="734" y="180"/>
                  </a:lnTo>
                  <a:lnTo>
                    <a:pt x="740" y="190"/>
                  </a:lnTo>
                  <a:lnTo>
                    <a:pt x="744" y="204"/>
                  </a:lnTo>
                  <a:lnTo>
                    <a:pt x="748" y="220"/>
                  </a:lnTo>
                  <a:lnTo>
                    <a:pt x="748" y="238"/>
                  </a:lnTo>
                  <a:lnTo>
                    <a:pt x="748" y="238"/>
                  </a:lnTo>
                  <a:lnTo>
                    <a:pt x="740" y="248"/>
                  </a:lnTo>
                  <a:lnTo>
                    <a:pt x="734" y="254"/>
                  </a:lnTo>
                  <a:lnTo>
                    <a:pt x="726" y="258"/>
                  </a:lnTo>
                  <a:lnTo>
                    <a:pt x="726" y="258"/>
                  </a:lnTo>
                  <a:lnTo>
                    <a:pt x="724" y="262"/>
                  </a:lnTo>
                  <a:lnTo>
                    <a:pt x="722" y="264"/>
                  </a:lnTo>
                  <a:lnTo>
                    <a:pt x="718" y="266"/>
                  </a:lnTo>
                  <a:lnTo>
                    <a:pt x="718" y="266"/>
                  </a:lnTo>
                  <a:lnTo>
                    <a:pt x="712" y="312"/>
                  </a:lnTo>
                  <a:lnTo>
                    <a:pt x="712" y="312"/>
                  </a:lnTo>
                  <a:lnTo>
                    <a:pt x="706" y="324"/>
                  </a:lnTo>
                  <a:lnTo>
                    <a:pt x="700" y="338"/>
                  </a:lnTo>
                  <a:lnTo>
                    <a:pt x="700" y="338"/>
                  </a:lnTo>
                  <a:lnTo>
                    <a:pt x="688" y="346"/>
                  </a:lnTo>
                  <a:lnTo>
                    <a:pt x="682" y="350"/>
                  </a:lnTo>
                  <a:lnTo>
                    <a:pt x="682" y="356"/>
                  </a:lnTo>
                  <a:lnTo>
                    <a:pt x="682" y="356"/>
                  </a:lnTo>
                  <a:lnTo>
                    <a:pt x="672" y="360"/>
                  </a:lnTo>
                  <a:lnTo>
                    <a:pt x="664" y="366"/>
                  </a:lnTo>
                  <a:lnTo>
                    <a:pt x="656" y="376"/>
                  </a:lnTo>
                  <a:lnTo>
                    <a:pt x="648" y="386"/>
                  </a:lnTo>
                  <a:lnTo>
                    <a:pt x="634" y="406"/>
                  </a:lnTo>
                  <a:lnTo>
                    <a:pt x="626" y="414"/>
                  </a:lnTo>
                  <a:lnTo>
                    <a:pt x="616" y="420"/>
                  </a:lnTo>
                  <a:lnTo>
                    <a:pt x="616" y="420"/>
                  </a:lnTo>
                  <a:lnTo>
                    <a:pt x="614" y="424"/>
                  </a:lnTo>
                  <a:lnTo>
                    <a:pt x="610" y="428"/>
                  </a:lnTo>
                  <a:lnTo>
                    <a:pt x="600" y="434"/>
                  </a:lnTo>
                  <a:lnTo>
                    <a:pt x="600" y="434"/>
                  </a:lnTo>
                  <a:lnTo>
                    <a:pt x="586" y="448"/>
                  </a:lnTo>
                  <a:lnTo>
                    <a:pt x="572" y="464"/>
                  </a:lnTo>
                  <a:lnTo>
                    <a:pt x="572" y="464"/>
                  </a:lnTo>
                  <a:lnTo>
                    <a:pt x="570" y="466"/>
                  </a:lnTo>
                  <a:lnTo>
                    <a:pt x="570" y="468"/>
                  </a:lnTo>
                  <a:lnTo>
                    <a:pt x="570" y="468"/>
                  </a:lnTo>
                  <a:lnTo>
                    <a:pt x="566" y="468"/>
                  </a:lnTo>
                  <a:lnTo>
                    <a:pt x="566" y="468"/>
                  </a:lnTo>
                  <a:lnTo>
                    <a:pt x="566" y="474"/>
                  </a:lnTo>
                  <a:lnTo>
                    <a:pt x="566" y="474"/>
                  </a:lnTo>
                  <a:lnTo>
                    <a:pt x="560" y="474"/>
                  </a:lnTo>
                  <a:lnTo>
                    <a:pt x="556" y="476"/>
                  </a:lnTo>
                  <a:lnTo>
                    <a:pt x="546" y="484"/>
                  </a:lnTo>
                  <a:lnTo>
                    <a:pt x="532" y="500"/>
                  </a:lnTo>
                  <a:lnTo>
                    <a:pt x="532" y="500"/>
                  </a:lnTo>
                  <a:lnTo>
                    <a:pt x="518" y="534"/>
                  </a:lnTo>
                  <a:lnTo>
                    <a:pt x="518" y="534"/>
                  </a:lnTo>
                  <a:lnTo>
                    <a:pt x="502" y="538"/>
                  </a:lnTo>
                  <a:lnTo>
                    <a:pt x="488" y="544"/>
                  </a:lnTo>
                  <a:lnTo>
                    <a:pt x="478" y="550"/>
                  </a:lnTo>
                  <a:lnTo>
                    <a:pt x="466" y="558"/>
                  </a:lnTo>
                  <a:lnTo>
                    <a:pt x="466" y="558"/>
                  </a:lnTo>
                  <a:lnTo>
                    <a:pt x="450" y="558"/>
                  </a:lnTo>
                  <a:lnTo>
                    <a:pt x="450" y="558"/>
                  </a:lnTo>
                  <a:close/>
                </a:path>
              </a:pathLst>
            </a:custGeom>
            <a:grpFill/>
            <a:ln>
              <a:noFill/>
            </a:ln>
          </p:spPr>
          <p:txBody>
            <a:bodyPr/>
            <a:lstStyle/>
            <a:p>
              <a:endParaRPr lang="zh-CN" altLang="en-US">
                <a:solidFill>
                  <a:schemeClr val="bg1"/>
                </a:solidFill>
              </a:endParaRPr>
            </a:p>
          </p:txBody>
        </p:sp>
        <p:sp>
          <p:nvSpPr>
            <p:cNvPr id="12" name="Freeform 13"/>
            <p:cNvSpPr/>
            <p:nvPr/>
          </p:nvSpPr>
          <p:spPr bwMode="auto">
            <a:xfrm>
              <a:off x="6129047" y="3896648"/>
              <a:ext cx="186477" cy="431621"/>
            </a:xfrm>
            <a:custGeom>
              <a:avLst/>
              <a:gdLst>
                <a:gd name="T0" fmla="*/ 82 w 178"/>
                <a:gd name="T1" fmla="*/ 412 h 412"/>
                <a:gd name="T2" fmla="*/ 82 w 178"/>
                <a:gd name="T3" fmla="*/ 412 h 412"/>
                <a:gd name="T4" fmla="*/ 50 w 178"/>
                <a:gd name="T5" fmla="*/ 364 h 412"/>
                <a:gd name="T6" fmla="*/ 50 w 178"/>
                <a:gd name="T7" fmla="*/ 364 h 412"/>
                <a:gd name="T8" fmla="*/ 40 w 178"/>
                <a:gd name="T9" fmla="*/ 360 h 412"/>
                <a:gd name="T10" fmla="*/ 34 w 178"/>
                <a:gd name="T11" fmla="*/ 356 h 412"/>
                <a:gd name="T12" fmla="*/ 28 w 178"/>
                <a:gd name="T13" fmla="*/ 350 h 412"/>
                <a:gd name="T14" fmla="*/ 26 w 178"/>
                <a:gd name="T15" fmla="*/ 346 h 412"/>
                <a:gd name="T16" fmla="*/ 20 w 178"/>
                <a:gd name="T17" fmla="*/ 336 h 412"/>
                <a:gd name="T18" fmla="*/ 16 w 178"/>
                <a:gd name="T19" fmla="*/ 324 h 412"/>
                <a:gd name="T20" fmla="*/ 16 w 178"/>
                <a:gd name="T21" fmla="*/ 324 h 412"/>
                <a:gd name="T22" fmla="*/ 0 w 178"/>
                <a:gd name="T23" fmla="*/ 304 h 412"/>
                <a:gd name="T24" fmla="*/ 0 w 178"/>
                <a:gd name="T25" fmla="*/ 304 h 412"/>
                <a:gd name="T26" fmla="*/ 2 w 178"/>
                <a:gd name="T27" fmla="*/ 280 h 412"/>
                <a:gd name="T28" fmla="*/ 6 w 178"/>
                <a:gd name="T29" fmla="*/ 258 h 412"/>
                <a:gd name="T30" fmla="*/ 8 w 178"/>
                <a:gd name="T31" fmla="*/ 238 h 412"/>
                <a:gd name="T32" fmla="*/ 8 w 178"/>
                <a:gd name="T33" fmla="*/ 228 h 412"/>
                <a:gd name="T34" fmla="*/ 6 w 178"/>
                <a:gd name="T35" fmla="*/ 220 h 412"/>
                <a:gd name="T36" fmla="*/ 6 w 178"/>
                <a:gd name="T37" fmla="*/ 220 h 412"/>
                <a:gd name="T38" fmla="*/ 6 w 178"/>
                <a:gd name="T39" fmla="*/ 196 h 412"/>
                <a:gd name="T40" fmla="*/ 10 w 178"/>
                <a:gd name="T41" fmla="*/ 180 h 412"/>
                <a:gd name="T42" fmla="*/ 16 w 178"/>
                <a:gd name="T43" fmla="*/ 166 h 412"/>
                <a:gd name="T44" fmla="*/ 30 w 178"/>
                <a:gd name="T45" fmla="*/ 150 h 412"/>
                <a:gd name="T46" fmla="*/ 30 w 178"/>
                <a:gd name="T47" fmla="*/ 150 h 412"/>
                <a:gd name="T48" fmla="*/ 38 w 178"/>
                <a:gd name="T49" fmla="*/ 112 h 412"/>
                <a:gd name="T50" fmla="*/ 38 w 178"/>
                <a:gd name="T51" fmla="*/ 112 h 412"/>
                <a:gd name="T52" fmla="*/ 60 w 178"/>
                <a:gd name="T53" fmla="*/ 64 h 412"/>
                <a:gd name="T54" fmla="*/ 60 w 178"/>
                <a:gd name="T55" fmla="*/ 64 h 412"/>
                <a:gd name="T56" fmla="*/ 76 w 178"/>
                <a:gd name="T57" fmla="*/ 44 h 412"/>
                <a:gd name="T58" fmla="*/ 90 w 178"/>
                <a:gd name="T59" fmla="*/ 28 h 412"/>
                <a:gd name="T60" fmla="*/ 104 w 178"/>
                <a:gd name="T61" fmla="*/ 14 h 412"/>
                <a:gd name="T62" fmla="*/ 122 w 178"/>
                <a:gd name="T63" fmla="*/ 0 h 412"/>
                <a:gd name="T64" fmla="*/ 122 w 178"/>
                <a:gd name="T65" fmla="*/ 0 h 412"/>
                <a:gd name="T66" fmla="*/ 164 w 178"/>
                <a:gd name="T67" fmla="*/ 2 h 412"/>
                <a:gd name="T68" fmla="*/ 164 w 178"/>
                <a:gd name="T69" fmla="*/ 2 h 412"/>
                <a:gd name="T70" fmla="*/ 170 w 178"/>
                <a:gd name="T71" fmla="*/ 6 h 412"/>
                <a:gd name="T72" fmla="*/ 170 w 178"/>
                <a:gd name="T73" fmla="*/ 6 h 412"/>
                <a:gd name="T74" fmla="*/ 176 w 178"/>
                <a:gd name="T75" fmla="*/ 30 h 412"/>
                <a:gd name="T76" fmla="*/ 178 w 178"/>
                <a:gd name="T77" fmla="*/ 44 h 412"/>
                <a:gd name="T78" fmla="*/ 178 w 178"/>
                <a:gd name="T79" fmla="*/ 58 h 412"/>
                <a:gd name="T80" fmla="*/ 178 w 178"/>
                <a:gd name="T81" fmla="*/ 58 h 412"/>
                <a:gd name="T82" fmla="*/ 172 w 178"/>
                <a:gd name="T83" fmla="*/ 72 h 412"/>
                <a:gd name="T84" fmla="*/ 168 w 178"/>
                <a:gd name="T85" fmla="*/ 86 h 412"/>
                <a:gd name="T86" fmla="*/ 166 w 178"/>
                <a:gd name="T87" fmla="*/ 102 h 412"/>
                <a:gd name="T88" fmla="*/ 166 w 178"/>
                <a:gd name="T89" fmla="*/ 118 h 412"/>
                <a:gd name="T90" fmla="*/ 168 w 178"/>
                <a:gd name="T91" fmla="*/ 154 h 412"/>
                <a:gd name="T92" fmla="*/ 170 w 178"/>
                <a:gd name="T93" fmla="*/ 188 h 412"/>
                <a:gd name="T94" fmla="*/ 170 w 178"/>
                <a:gd name="T95" fmla="*/ 188 h 412"/>
                <a:gd name="T96" fmla="*/ 164 w 178"/>
                <a:gd name="T97" fmla="*/ 202 h 412"/>
                <a:gd name="T98" fmla="*/ 158 w 178"/>
                <a:gd name="T99" fmla="*/ 218 h 412"/>
                <a:gd name="T100" fmla="*/ 158 w 178"/>
                <a:gd name="T101" fmla="*/ 218 h 412"/>
                <a:gd name="T102" fmla="*/ 118 w 178"/>
                <a:gd name="T103" fmla="*/ 304 h 412"/>
                <a:gd name="T104" fmla="*/ 118 w 178"/>
                <a:gd name="T105" fmla="*/ 304 h 412"/>
                <a:gd name="T106" fmla="*/ 108 w 178"/>
                <a:gd name="T107" fmla="*/ 398 h 412"/>
                <a:gd name="T108" fmla="*/ 108 w 178"/>
                <a:gd name="T109" fmla="*/ 398 h 412"/>
                <a:gd name="T110" fmla="*/ 98 w 178"/>
                <a:gd name="T111" fmla="*/ 408 h 412"/>
                <a:gd name="T112" fmla="*/ 98 w 178"/>
                <a:gd name="T113" fmla="*/ 408 h 412"/>
                <a:gd name="T114" fmla="*/ 90 w 178"/>
                <a:gd name="T115" fmla="*/ 410 h 412"/>
                <a:gd name="T116" fmla="*/ 82 w 178"/>
                <a:gd name="T117" fmla="*/ 412 h 412"/>
                <a:gd name="T118" fmla="*/ 82 w 178"/>
                <a:gd name="T119" fmla="*/ 41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8" h="412">
                  <a:moveTo>
                    <a:pt x="82" y="412"/>
                  </a:moveTo>
                  <a:lnTo>
                    <a:pt x="82" y="412"/>
                  </a:lnTo>
                  <a:lnTo>
                    <a:pt x="50" y="364"/>
                  </a:lnTo>
                  <a:lnTo>
                    <a:pt x="50" y="364"/>
                  </a:lnTo>
                  <a:lnTo>
                    <a:pt x="40" y="360"/>
                  </a:lnTo>
                  <a:lnTo>
                    <a:pt x="34" y="356"/>
                  </a:lnTo>
                  <a:lnTo>
                    <a:pt x="28" y="350"/>
                  </a:lnTo>
                  <a:lnTo>
                    <a:pt x="26" y="346"/>
                  </a:lnTo>
                  <a:lnTo>
                    <a:pt x="20" y="336"/>
                  </a:lnTo>
                  <a:lnTo>
                    <a:pt x="16" y="324"/>
                  </a:lnTo>
                  <a:lnTo>
                    <a:pt x="16" y="324"/>
                  </a:lnTo>
                  <a:lnTo>
                    <a:pt x="0" y="304"/>
                  </a:lnTo>
                  <a:lnTo>
                    <a:pt x="0" y="304"/>
                  </a:lnTo>
                  <a:lnTo>
                    <a:pt x="2" y="280"/>
                  </a:lnTo>
                  <a:lnTo>
                    <a:pt x="6" y="258"/>
                  </a:lnTo>
                  <a:lnTo>
                    <a:pt x="8" y="238"/>
                  </a:lnTo>
                  <a:lnTo>
                    <a:pt x="8" y="228"/>
                  </a:lnTo>
                  <a:lnTo>
                    <a:pt x="6" y="220"/>
                  </a:lnTo>
                  <a:lnTo>
                    <a:pt x="6" y="220"/>
                  </a:lnTo>
                  <a:lnTo>
                    <a:pt x="6" y="196"/>
                  </a:lnTo>
                  <a:lnTo>
                    <a:pt x="10" y="180"/>
                  </a:lnTo>
                  <a:lnTo>
                    <a:pt x="16" y="166"/>
                  </a:lnTo>
                  <a:lnTo>
                    <a:pt x="30" y="150"/>
                  </a:lnTo>
                  <a:lnTo>
                    <a:pt x="30" y="150"/>
                  </a:lnTo>
                  <a:lnTo>
                    <a:pt x="38" y="112"/>
                  </a:lnTo>
                  <a:lnTo>
                    <a:pt x="38" y="112"/>
                  </a:lnTo>
                  <a:lnTo>
                    <a:pt x="60" y="64"/>
                  </a:lnTo>
                  <a:lnTo>
                    <a:pt x="60" y="64"/>
                  </a:lnTo>
                  <a:lnTo>
                    <a:pt x="76" y="44"/>
                  </a:lnTo>
                  <a:lnTo>
                    <a:pt x="90" y="28"/>
                  </a:lnTo>
                  <a:lnTo>
                    <a:pt x="104" y="14"/>
                  </a:lnTo>
                  <a:lnTo>
                    <a:pt x="122" y="0"/>
                  </a:lnTo>
                  <a:lnTo>
                    <a:pt x="122" y="0"/>
                  </a:lnTo>
                  <a:lnTo>
                    <a:pt x="164" y="2"/>
                  </a:lnTo>
                  <a:lnTo>
                    <a:pt x="164" y="2"/>
                  </a:lnTo>
                  <a:lnTo>
                    <a:pt x="170" y="6"/>
                  </a:lnTo>
                  <a:lnTo>
                    <a:pt x="170" y="6"/>
                  </a:lnTo>
                  <a:lnTo>
                    <a:pt x="176" y="30"/>
                  </a:lnTo>
                  <a:lnTo>
                    <a:pt x="178" y="44"/>
                  </a:lnTo>
                  <a:lnTo>
                    <a:pt x="178" y="58"/>
                  </a:lnTo>
                  <a:lnTo>
                    <a:pt x="178" y="58"/>
                  </a:lnTo>
                  <a:lnTo>
                    <a:pt x="172" y="72"/>
                  </a:lnTo>
                  <a:lnTo>
                    <a:pt x="168" y="86"/>
                  </a:lnTo>
                  <a:lnTo>
                    <a:pt x="166" y="102"/>
                  </a:lnTo>
                  <a:lnTo>
                    <a:pt x="166" y="118"/>
                  </a:lnTo>
                  <a:lnTo>
                    <a:pt x="168" y="154"/>
                  </a:lnTo>
                  <a:lnTo>
                    <a:pt x="170" y="188"/>
                  </a:lnTo>
                  <a:lnTo>
                    <a:pt x="170" y="188"/>
                  </a:lnTo>
                  <a:lnTo>
                    <a:pt x="164" y="202"/>
                  </a:lnTo>
                  <a:lnTo>
                    <a:pt x="158" y="218"/>
                  </a:lnTo>
                  <a:lnTo>
                    <a:pt x="158" y="218"/>
                  </a:lnTo>
                  <a:lnTo>
                    <a:pt x="118" y="304"/>
                  </a:lnTo>
                  <a:lnTo>
                    <a:pt x="118" y="304"/>
                  </a:lnTo>
                  <a:lnTo>
                    <a:pt x="108" y="398"/>
                  </a:lnTo>
                  <a:lnTo>
                    <a:pt x="108" y="398"/>
                  </a:lnTo>
                  <a:lnTo>
                    <a:pt x="98" y="408"/>
                  </a:lnTo>
                  <a:lnTo>
                    <a:pt x="98" y="408"/>
                  </a:lnTo>
                  <a:lnTo>
                    <a:pt x="90" y="410"/>
                  </a:lnTo>
                  <a:lnTo>
                    <a:pt x="82" y="412"/>
                  </a:lnTo>
                  <a:lnTo>
                    <a:pt x="82" y="412"/>
                  </a:lnTo>
                  <a:close/>
                </a:path>
              </a:pathLst>
            </a:custGeom>
            <a:grpFill/>
            <a:ln>
              <a:noFill/>
            </a:ln>
          </p:spPr>
          <p:txBody>
            <a:bodyPr/>
            <a:lstStyle/>
            <a:p>
              <a:endParaRPr lang="zh-CN" altLang="en-US">
                <a:solidFill>
                  <a:schemeClr val="bg1"/>
                </a:solidFill>
              </a:endParaRPr>
            </a:p>
          </p:txBody>
        </p:sp>
        <p:sp>
          <p:nvSpPr>
            <p:cNvPr id="13" name="Freeform 14"/>
            <p:cNvSpPr/>
            <p:nvPr/>
          </p:nvSpPr>
          <p:spPr bwMode="auto">
            <a:xfrm>
              <a:off x="6141619" y="3907125"/>
              <a:ext cx="163429" cy="408573"/>
            </a:xfrm>
            <a:custGeom>
              <a:avLst/>
              <a:gdLst>
                <a:gd name="T0" fmla="*/ 76 w 156"/>
                <a:gd name="T1" fmla="*/ 390 h 390"/>
                <a:gd name="T2" fmla="*/ 76 w 156"/>
                <a:gd name="T3" fmla="*/ 390 h 390"/>
                <a:gd name="T4" fmla="*/ 46 w 156"/>
                <a:gd name="T5" fmla="*/ 344 h 390"/>
                <a:gd name="T6" fmla="*/ 46 w 156"/>
                <a:gd name="T7" fmla="*/ 344 h 390"/>
                <a:gd name="T8" fmla="*/ 26 w 156"/>
                <a:gd name="T9" fmla="*/ 338 h 390"/>
                <a:gd name="T10" fmla="*/ 26 w 156"/>
                <a:gd name="T11" fmla="*/ 338 h 390"/>
                <a:gd name="T12" fmla="*/ 22 w 156"/>
                <a:gd name="T13" fmla="*/ 324 h 390"/>
                <a:gd name="T14" fmla="*/ 14 w 156"/>
                <a:gd name="T15" fmla="*/ 310 h 390"/>
                <a:gd name="T16" fmla="*/ 6 w 156"/>
                <a:gd name="T17" fmla="*/ 300 h 390"/>
                <a:gd name="T18" fmla="*/ 0 w 156"/>
                <a:gd name="T19" fmla="*/ 294 h 390"/>
                <a:gd name="T20" fmla="*/ 0 w 156"/>
                <a:gd name="T21" fmla="*/ 294 h 390"/>
                <a:gd name="T22" fmla="*/ 0 w 156"/>
                <a:gd name="T23" fmla="*/ 272 h 390"/>
                <a:gd name="T24" fmla="*/ 0 w 156"/>
                <a:gd name="T25" fmla="*/ 272 h 390"/>
                <a:gd name="T26" fmla="*/ 4 w 156"/>
                <a:gd name="T27" fmla="*/ 242 h 390"/>
                <a:gd name="T28" fmla="*/ 6 w 156"/>
                <a:gd name="T29" fmla="*/ 230 h 390"/>
                <a:gd name="T30" fmla="*/ 8 w 156"/>
                <a:gd name="T31" fmla="*/ 216 h 390"/>
                <a:gd name="T32" fmla="*/ 8 w 156"/>
                <a:gd name="T33" fmla="*/ 216 h 390"/>
                <a:gd name="T34" fmla="*/ 4 w 156"/>
                <a:gd name="T35" fmla="*/ 202 h 390"/>
                <a:gd name="T36" fmla="*/ 4 w 156"/>
                <a:gd name="T37" fmla="*/ 192 h 390"/>
                <a:gd name="T38" fmla="*/ 4 w 156"/>
                <a:gd name="T39" fmla="*/ 182 h 390"/>
                <a:gd name="T40" fmla="*/ 8 w 156"/>
                <a:gd name="T41" fmla="*/ 174 h 390"/>
                <a:gd name="T42" fmla="*/ 18 w 156"/>
                <a:gd name="T43" fmla="*/ 158 h 390"/>
                <a:gd name="T44" fmla="*/ 30 w 156"/>
                <a:gd name="T45" fmla="*/ 142 h 390"/>
                <a:gd name="T46" fmla="*/ 30 w 156"/>
                <a:gd name="T47" fmla="*/ 142 h 390"/>
                <a:gd name="T48" fmla="*/ 38 w 156"/>
                <a:gd name="T49" fmla="*/ 108 h 390"/>
                <a:gd name="T50" fmla="*/ 38 w 156"/>
                <a:gd name="T51" fmla="*/ 108 h 390"/>
                <a:gd name="T52" fmla="*/ 48 w 156"/>
                <a:gd name="T53" fmla="*/ 84 h 390"/>
                <a:gd name="T54" fmla="*/ 56 w 156"/>
                <a:gd name="T55" fmla="*/ 64 h 390"/>
                <a:gd name="T56" fmla="*/ 68 w 156"/>
                <a:gd name="T57" fmla="*/ 46 h 390"/>
                <a:gd name="T58" fmla="*/ 84 w 156"/>
                <a:gd name="T59" fmla="*/ 28 h 390"/>
                <a:gd name="T60" fmla="*/ 84 w 156"/>
                <a:gd name="T61" fmla="*/ 28 h 390"/>
                <a:gd name="T62" fmla="*/ 116 w 156"/>
                <a:gd name="T63" fmla="*/ 2 h 390"/>
                <a:gd name="T64" fmla="*/ 116 w 156"/>
                <a:gd name="T65" fmla="*/ 2 h 390"/>
                <a:gd name="T66" fmla="*/ 150 w 156"/>
                <a:gd name="T67" fmla="*/ 0 h 390"/>
                <a:gd name="T68" fmla="*/ 150 w 156"/>
                <a:gd name="T69" fmla="*/ 0 h 390"/>
                <a:gd name="T70" fmla="*/ 154 w 156"/>
                <a:gd name="T71" fmla="*/ 18 h 390"/>
                <a:gd name="T72" fmla="*/ 156 w 156"/>
                <a:gd name="T73" fmla="*/ 32 h 390"/>
                <a:gd name="T74" fmla="*/ 156 w 156"/>
                <a:gd name="T75" fmla="*/ 44 h 390"/>
                <a:gd name="T76" fmla="*/ 156 w 156"/>
                <a:gd name="T77" fmla="*/ 44 h 390"/>
                <a:gd name="T78" fmla="*/ 150 w 156"/>
                <a:gd name="T79" fmla="*/ 56 h 390"/>
                <a:gd name="T80" fmla="*/ 146 w 156"/>
                <a:gd name="T81" fmla="*/ 70 h 390"/>
                <a:gd name="T82" fmla="*/ 144 w 156"/>
                <a:gd name="T83" fmla="*/ 86 h 390"/>
                <a:gd name="T84" fmla="*/ 142 w 156"/>
                <a:gd name="T85" fmla="*/ 102 h 390"/>
                <a:gd name="T86" fmla="*/ 144 w 156"/>
                <a:gd name="T87" fmla="*/ 138 h 390"/>
                <a:gd name="T88" fmla="*/ 146 w 156"/>
                <a:gd name="T89" fmla="*/ 174 h 390"/>
                <a:gd name="T90" fmla="*/ 146 w 156"/>
                <a:gd name="T91" fmla="*/ 174 h 390"/>
                <a:gd name="T92" fmla="*/ 138 w 156"/>
                <a:gd name="T93" fmla="*/ 196 h 390"/>
                <a:gd name="T94" fmla="*/ 126 w 156"/>
                <a:gd name="T95" fmla="*/ 222 h 390"/>
                <a:gd name="T96" fmla="*/ 102 w 156"/>
                <a:gd name="T97" fmla="*/ 270 h 390"/>
                <a:gd name="T98" fmla="*/ 102 w 156"/>
                <a:gd name="T99" fmla="*/ 270 h 390"/>
                <a:gd name="T100" fmla="*/ 96 w 156"/>
                <a:gd name="T101" fmla="*/ 290 h 390"/>
                <a:gd name="T102" fmla="*/ 96 w 156"/>
                <a:gd name="T103" fmla="*/ 290 h 390"/>
                <a:gd name="T104" fmla="*/ 84 w 156"/>
                <a:gd name="T105" fmla="*/ 382 h 390"/>
                <a:gd name="T106" fmla="*/ 84 w 156"/>
                <a:gd name="T107" fmla="*/ 382 h 390"/>
                <a:gd name="T108" fmla="*/ 80 w 156"/>
                <a:gd name="T109" fmla="*/ 386 h 390"/>
                <a:gd name="T110" fmla="*/ 76 w 156"/>
                <a:gd name="T111" fmla="*/ 390 h 390"/>
                <a:gd name="T112" fmla="*/ 76 w 156"/>
                <a:gd name="T113"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6" h="390">
                  <a:moveTo>
                    <a:pt x="76" y="390"/>
                  </a:moveTo>
                  <a:lnTo>
                    <a:pt x="76" y="390"/>
                  </a:lnTo>
                  <a:lnTo>
                    <a:pt x="46" y="344"/>
                  </a:lnTo>
                  <a:lnTo>
                    <a:pt x="46" y="344"/>
                  </a:lnTo>
                  <a:lnTo>
                    <a:pt x="26" y="338"/>
                  </a:lnTo>
                  <a:lnTo>
                    <a:pt x="26" y="338"/>
                  </a:lnTo>
                  <a:lnTo>
                    <a:pt x="22" y="324"/>
                  </a:lnTo>
                  <a:lnTo>
                    <a:pt x="14" y="310"/>
                  </a:lnTo>
                  <a:lnTo>
                    <a:pt x="6" y="300"/>
                  </a:lnTo>
                  <a:lnTo>
                    <a:pt x="0" y="294"/>
                  </a:lnTo>
                  <a:lnTo>
                    <a:pt x="0" y="294"/>
                  </a:lnTo>
                  <a:lnTo>
                    <a:pt x="0" y="272"/>
                  </a:lnTo>
                  <a:lnTo>
                    <a:pt x="0" y="272"/>
                  </a:lnTo>
                  <a:lnTo>
                    <a:pt x="4" y="242"/>
                  </a:lnTo>
                  <a:lnTo>
                    <a:pt x="6" y="230"/>
                  </a:lnTo>
                  <a:lnTo>
                    <a:pt x="8" y="216"/>
                  </a:lnTo>
                  <a:lnTo>
                    <a:pt x="8" y="216"/>
                  </a:lnTo>
                  <a:lnTo>
                    <a:pt x="4" y="202"/>
                  </a:lnTo>
                  <a:lnTo>
                    <a:pt x="4" y="192"/>
                  </a:lnTo>
                  <a:lnTo>
                    <a:pt x="4" y="182"/>
                  </a:lnTo>
                  <a:lnTo>
                    <a:pt x="8" y="174"/>
                  </a:lnTo>
                  <a:lnTo>
                    <a:pt x="18" y="158"/>
                  </a:lnTo>
                  <a:lnTo>
                    <a:pt x="30" y="142"/>
                  </a:lnTo>
                  <a:lnTo>
                    <a:pt x="30" y="142"/>
                  </a:lnTo>
                  <a:lnTo>
                    <a:pt x="38" y="108"/>
                  </a:lnTo>
                  <a:lnTo>
                    <a:pt x="38" y="108"/>
                  </a:lnTo>
                  <a:lnTo>
                    <a:pt x="48" y="84"/>
                  </a:lnTo>
                  <a:lnTo>
                    <a:pt x="56" y="64"/>
                  </a:lnTo>
                  <a:lnTo>
                    <a:pt x="68" y="46"/>
                  </a:lnTo>
                  <a:lnTo>
                    <a:pt x="84" y="28"/>
                  </a:lnTo>
                  <a:lnTo>
                    <a:pt x="84" y="28"/>
                  </a:lnTo>
                  <a:lnTo>
                    <a:pt x="116" y="2"/>
                  </a:lnTo>
                  <a:lnTo>
                    <a:pt x="116" y="2"/>
                  </a:lnTo>
                  <a:lnTo>
                    <a:pt x="150" y="0"/>
                  </a:lnTo>
                  <a:lnTo>
                    <a:pt x="150" y="0"/>
                  </a:lnTo>
                  <a:lnTo>
                    <a:pt x="154" y="18"/>
                  </a:lnTo>
                  <a:lnTo>
                    <a:pt x="156" y="32"/>
                  </a:lnTo>
                  <a:lnTo>
                    <a:pt x="156" y="44"/>
                  </a:lnTo>
                  <a:lnTo>
                    <a:pt x="156" y="44"/>
                  </a:lnTo>
                  <a:lnTo>
                    <a:pt x="150" y="56"/>
                  </a:lnTo>
                  <a:lnTo>
                    <a:pt x="146" y="70"/>
                  </a:lnTo>
                  <a:lnTo>
                    <a:pt x="144" y="86"/>
                  </a:lnTo>
                  <a:lnTo>
                    <a:pt x="142" y="102"/>
                  </a:lnTo>
                  <a:lnTo>
                    <a:pt x="144" y="138"/>
                  </a:lnTo>
                  <a:lnTo>
                    <a:pt x="146" y="174"/>
                  </a:lnTo>
                  <a:lnTo>
                    <a:pt x="146" y="174"/>
                  </a:lnTo>
                  <a:lnTo>
                    <a:pt x="138" y="196"/>
                  </a:lnTo>
                  <a:lnTo>
                    <a:pt x="126" y="222"/>
                  </a:lnTo>
                  <a:lnTo>
                    <a:pt x="102" y="270"/>
                  </a:lnTo>
                  <a:lnTo>
                    <a:pt x="102" y="270"/>
                  </a:lnTo>
                  <a:lnTo>
                    <a:pt x="96" y="290"/>
                  </a:lnTo>
                  <a:lnTo>
                    <a:pt x="96" y="290"/>
                  </a:lnTo>
                  <a:lnTo>
                    <a:pt x="84" y="382"/>
                  </a:lnTo>
                  <a:lnTo>
                    <a:pt x="84" y="382"/>
                  </a:lnTo>
                  <a:lnTo>
                    <a:pt x="80" y="386"/>
                  </a:lnTo>
                  <a:lnTo>
                    <a:pt x="76" y="390"/>
                  </a:lnTo>
                  <a:lnTo>
                    <a:pt x="76" y="390"/>
                  </a:lnTo>
                  <a:close/>
                </a:path>
              </a:pathLst>
            </a:custGeom>
            <a:grpFill/>
            <a:ln>
              <a:noFill/>
            </a:ln>
          </p:spPr>
          <p:txBody>
            <a:bodyPr/>
            <a:lstStyle/>
            <a:p>
              <a:endParaRPr lang="zh-CN" altLang="en-US">
                <a:solidFill>
                  <a:schemeClr val="bg1"/>
                </a:solidFill>
              </a:endParaRPr>
            </a:p>
          </p:txBody>
        </p:sp>
        <p:sp>
          <p:nvSpPr>
            <p:cNvPr id="14" name="Freeform 15"/>
            <p:cNvSpPr/>
            <p:nvPr/>
          </p:nvSpPr>
          <p:spPr bwMode="auto">
            <a:xfrm>
              <a:off x="5684855" y="3582362"/>
              <a:ext cx="433716" cy="563621"/>
            </a:xfrm>
            <a:custGeom>
              <a:avLst/>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14" h="538">
                  <a:moveTo>
                    <a:pt x="136" y="538"/>
                  </a:moveTo>
                  <a:lnTo>
                    <a:pt x="136" y="538"/>
                  </a:lnTo>
                  <a:lnTo>
                    <a:pt x="136" y="532"/>
                  </a:lnTo>
                  <a:lnTo>
                    <a:pt x="134" y="526"/>
                  </a:lnTo>
                  <a:lnTo>
                    <a:pt x="128" y="516"/>
                  </a:lnTo>
                  <a:lnTo>
                    <a:pt x="122" y="508"/>
                  </a:lnTo>
                  <a:lnTo>
                    <a:pt x="116" y="504"/>
                  </a:lnTo>
                  <a:lnTo>
                    <a:pt x="116" y="504"/>
                  </a:lnTo>
                  <a:lnTo>
                    <a:pt x="116" y="498"/>
                  </a:lnTo>
                  <a:lnTo>
                    <a:pt x="116" y="498"/>
                  </a:lnTo>
                  <a:lnTo>
                    <a:pt x="58" y="426"/>
                  </a:lnTo>
                  <a:lnTo>
                    <a:pt x="58" y="426"/>
                  </a:lnTo>
                  <a:lnTo>
                    <a:pt x="40" y="422"/>
                  </a:lnTo>
                  <a:lnTo>
                    <a:pt x="26" y="420"/>
                  </a:lnTo>
                  <a:lnTo>
                    <a:pt x="12" y="420"/>
                  </a:lnTo>
                  <a:lnTo>
                    <a:pt x="2" y="418"/>
                  </a:lnTo>
                  <a:lnTo>
                    <a:pt x="2" y="418"/>
                  </a:lnTo>
                  <a:lnTo>
                    <a:pt x="0" y="402"/>
                  </a:lnTo>
                  <a:lnTo>
                    <a:pt x="0" y="386"/>
                  </a:lnTo>
                  <a:lnTo>
                    <a:pt x="6" y="360"/>
                  </a:lnTo>
                  <a:lnTo>
                    <a:pt x="6" y="360"/>
                  </a:lnTo>
                  <a:lnTo>
                    <a:pt x="8" y="352"/>
                  </a:lnTo>
                  <a:lnTo>
                    <a:pt x="10" y="346"/>
                  </a:lnTo>
                  <a:lnTo>
                    <a:pt x="10" y="332"/>
                  </a:lnTo>
                  <a:lnTo>
                    <a:pt x="10" y="318"/>
                  </a:lnTo>
                  <a:lnTo>
                    <a:pt x="8" y="306"/>
                  </a:lnTo>
                  <a:lnTo>
                    <a:pt x="8" y="306"/>
                  </a:lnTo>
                  <a:lnTo>
                    <a:pt x="40" y="270"/>
                  </a:lnTo>
                  <a:lnTo>
                    <a:pt x="40" y="270"/>
                  </a:lnTo>
                  <a:lnTo>
                    <a:pt x="44" y="246"/>
                  </a:lnTo>
                  <a:lnTo>
                    <a:pt x="44" y="246"/>
                  </a:lnTo>
                  <a:lnTo>
                    <a:pt x="42" y="214"/>
                  </a:lnTo>
                  <a:lnTo>
                    <a:pt x="42" y="200"/>
                  </a:lnTo>
                  <a:lnTo>
                    <a:pt x="44" y="194"/>
                  </a:lnTo>
                  <a:lnTo>
                    <a:pt x="46" y="190"/>
                  </a:lnTo>
                  <a:lnTo>
                    <a:pt x="46" y="190"/>
                  </a:lnTo>
                  <a:lnTo>
                    <a:pt x="60" y="182"/>
                  </a:lnTo>
                  <a:lnTo>
                    <a:pt x="74" y="174"/>
                  </a:lnTo>
                  <a:lnTo>
                    <a:pt x="74" y="174"/>
                  </a:lnTo>
                  <a:lnTo>
                    <a:pt x="94" y="152"/>
                  </a:lnTo>
                  <a:lnTo>
                    <a:pt x="94" y="152"/>
                  </a:lnTo>
                  <a:lnTo>
                    <a:pt x="102" y="134"/>
                  </a:lnTo>
                  <a:lnTo>
                    <a:pt x="102" y="134"/>
                  </a:lnTo>
                  <a:lnTo>
                    <a:pt x="102" y="116"/>
                  </a:lnTo>
                  <a:lnTo>
                    <a:pt x="102" y="116"/>
                  </a:lnTo>
                  <a:lnTo>
                    <a:pt x="96" y="104"/>
                  </a:lnTo>
                  <a:lnTo>
                    <a:pt x="94" y="94"/>
                  </a:lnTo>
                  <a:lnTo>
                    <a:pt x="92" y="88"/>
                  </a:lnTo>
                  <a:lnTo>
                    <a:pt x="94" y="82"/>
                  </a:lnTo>
                  <a:lnTo>
                    <a:pt x="98" y="76"/>
                  </a:lnTo>
                  <a:lnTo>
                    <a:pt x="104" y="72"/>
                  </a:lnTo>
                  <a:lnTo>
                    <a:pt x="120" y="60"/>
                  </a:lnTo>
                  <a:lnTo>
                    <a:pt x="120" y="60"/>
                  </a:lnTo>
                  <a:lnTo>
                    <a:pt x="132" y="58"/>
                  </a:lnTo>
                  <a:lnTo>
                    <a:pt x="144" y="56"/>
                  </a:lnTo>
                  <a:lnTo>
                    <a:pt x="158" y="54"/>
                  </a:lnTo>
                  <a:lnTo>
                    <a:pt x="172" y="48"/>
                  </a:lnTo>
                  <a:lnTo>
                    <a:pt x="172" y="48"/>
                  </a:lnTo>
                  <a:lnTo>
                    <a:pt x="182" y="40"/>
                  </a:lnTo>
                  <a:lnTo>
                    <a:pt x="190" y="28"/>
                  </a:lnTo>
                  <a:lnTo>
                    <a:pt x="198" y="14"/>
                  </a:lnTo>
                  <a:lnTo>
                    <a:pt x="204" y="2"/>
                  </a:lnTo>
                  <a:lnTo>
                    <a:pt x="204" y="2"/>
                  </a:lnTo>
                  <a:lnTo>
                    <a:pt x="210" y="0"/>
                  </a:lnTo>
                  <a:lnTo>
                    <a:pt x="216" y="0"/>
                  </a:lnTo>
                  <a:lnTo>
                    <a:pt x="224" y="2"/>
                  </a:lnTo>
                  <a:lnTo>
                    <a:pt x="232" y="6"/>
                  </a:lnTo>
                  <a:lnTo>
                    <a:pt x="232" y="6"/>
                  </a:lnTo>
                  <a:lnTo>
                    <a:pt x="236" y="16"/>
                  </a:lnTo>
                  <a:lnTo>
                    <a:pt x="238" y="28"/>
                  </a:lnTo>
                  <a:lnTo>
                    <a:pt x="246" y="52"/>
                  </a:lnTo>
                  <a:lnTo>
                    <a:pt x="250" y="64"/>
                  </a:lnTo>
                  <a:lnTo>
                    <a:pt x="258" y="76"/>
                  </a:lnTo>
                  <a:lnTo>
                    <a:pt x="266" y="86"/>
                  </a:lnTo>
                  <a:lnTo>
                    <a:pt x="280" y="96"/>
                  </a:lnTo>
                  <a:lnTo>
                    <a:pt x="280" y="96"/>
                  </a:lnTo>
                  <a:lnTo>
                    <a:pt x="336" y="100"/>
                  </a:lnTo>
                  <a:lnTo>
                    <a:pt x="336" y="100"/>
                  </a:lnTo>
                  <a:lnTo>
                    <a:pt x="342" y="94"/>
                  </a:lnTo>
                  <a:lnTo>
                    <a:pt x="350" y="92"/>
                  </a:lnTo>
                  <a:lnTo>
                    <a:pt x="366" y="86"/>
                  </a:lnTo>
                  <a:lnTo>
                    <a:pt x="386" y="86"/>
                  </a:lnTo>
                  <a:lnTo>
                    <a:pt x="404" y="84"/>
                  </a:lnTo>
                  <a:lnTo>
                    <a:pt x="404" y="84"/>
                  </a:lnTo>
                  <a:lnTo>
                    <a:pt x="414" y="90"/>
                  </a:lnTo>
                  <a:lnTo>
                    <a:pt x="414" y="90"/>
                  </a:lnTo>
                  <a:lnTo>
                    <a:pt x="398" y="104"/>
                  </a:lnTo>
                  <a:lnTo>
                    <a:pt x="392" y="112"/>
                  </a:lnTo>
                  <a:lnTo>
                    <a:pt x="384" y="124"/>
                  </a:lnTo>
                  <a:lnTo>
                    <a:pt x="384" y="124"/>
                  </a:lnTo>
                  <a:lnTo>
                    <a:pt x="382" y="156"/>
                  </a:lnTo>
                  <a:lnTo>
                    <a:pt x="382" y="156"/>
                  </a:lnTo>
                  <a:lnTo>
                    <a:pt x="362" y="154"/>
                  </a:lnTo>
                  <a:lnTo>
                    <a:pt x="342" y="154"/>
                  </a:lnTo>
                  <a:lnTo>
                    <a:pt x="336" y="158"/>
                  </a:lnTo>
                  <a:lnTo>
                    <a:pt x="330" y="162"/>
                  </a:lnTo>
                  <a:lnTo>
                    <a:pt x="326" y="168"/>
                  </a:lnTo>
                  <a:lnTo>
                    <a:pt x="328" y="180"/>
                  </a:lnTo>
                  <a:lnTo>
                    <a:pt x="328" y="180"/>
                  </a:lnTo>
                  <a:lnTo>
                    <a:pt x="338" y="186"/>
                  </a:lnTo>
                  <a:lnTo>
                    <a:pt x="348" y="198"/>
                  </a:lnTo>
                  <a:lnTo>
                    <a:pt x="348" y="198"/>
                  </a:lnTo>
                  <a:lnTo>
                    <a:pt x="364" y="208"/>
                  </a:lnTo>
                  <a:lnTo>
                    <a:pt x="364" y="208"/>
                  </a:lnTo>
                  <a:lnTo>
                    <a:pt x="350" y="222"/>
                  </a:lnTo>
                  <a:lnTo>
                    <a:pt x="350" y="222"/>
                  </a:lnTo>
                  <a:lnTo>
                    <a:pt x="350" y="230"/>
                  </a:lnTo>
                  <a:lnTo>
                    <a:pt x="348" y="240"/>
                  </a:lnTo>
                  <a:lnTo>
                    <a:pt x="342" y="258"/>
                  </a:lnTo>
                  <a:lnTo>
                    <a:pt x="342" y="268"/>
                  </a:lnTo>
                  <a:lnTo>
                    <a:pt x="340" y="278"/>
                  </a:lnTo>
                  <a:lnTo>
                    <a:pt x="342" y="286"/>
                  </a:lnTo>
                  <a:lnTo>
                    <a:pt x="346" y="296"/>
                  </a:lnTo>
                  <a:lnTo>
                    <a:pt x="346" y="296"/>
                  </a:lnTo>
                  <a:lnTo>
                    <a:pt x="356" y="304"/>
                  </a:lnTo>
                  <a:lnTo>
                    <a:pt x="356" y="304"/>
                  </a:lnTo>
                  <a:lnTo>
                    <a:pt x="356" y="308"/>
                  </a:lnTo>
                  <a:lnTo>
                    <a:pt x="356" y="308"/>
                  </a:lnTo>
                  <a:lnTo>
                    <a:pt x="350" y="306"/>
                  </a:lnTo>
                  <a:lnTo>
                    <a:pt x="350" y="306"/>
                  </a:lnTo>
                  <a:lnTo>
                    <a:pt x="322" y="306"/>
                  </a:lnTo>
                  <a:lnTo>
                    <a:pt x="322" y="306"/>
                  </a:lnTo>
                  <a:lnTo>
                    <a:pt x="318" y="312"/>
                  </a:lnTo>
                  <a:lnTo>
                    <a:pt x="318" y="318"/>
                  </a:lnTo>
                  <a:lnTo>
                    <a:pt x="320" y="324"/>
                  </a:lnTo>
                  <a:lnTo>
                    <a:pt x="318" y="336"/>
                  </a:lnTo>
                  <a:lnTo>
                    <a:pt x="318" y="336"/>
                  </a:lnTo>
                  <a:lnTo>
                    <a:pt x="304" y="346"/>
                  </a:lnTo>
                  <a:lnTo>
                    <a:pt x="296" y="354"/>
                  </a:lnTo>
                  <a:lnTo>
                    <a:pt x="292" y="364"/>
                  </a:lnTo>
                  <a:lnTo>
                    <a:pt x="288" y="384"/>
                  </a:lnTo>
                  <a:lnTo>
                    <a:pt x="288" y="384"/>
                  </a:lnTo>
                  <a:lnTo>
                    <a:pt x="278" y="396"/>
                  </a:lnTo>
                  <a:lnTo>
                    <a:pt x="268" y="408"/>
                  </a:lnTo>
                  <a:lnTo>
                    <a:pt x="268" y="408"/>
                  </a:lnTo>
                  <a:lnTo>
                    <a:pt x="232" y="410"/>
                  </a:lnTo>
                  <a:lnTo>
                    <a:pt x="232" y="410"/>
                  </a:lnTo>
                  <a:lnTo>
                    <a:pt x="228" y="416"/>
                  </a:lnTo>
                  <a:lnTo>
                    <a:pt x="228" y="422"/>
                  </a:lnTo>
                  <a:lnTo>
                    <a:pt x="230" y="430"/>
                  </a:lnTo>
                  <a:lnTo>
                    <a:pt x="240" y="440"/>
                  </a:lnTo>
                  <a:lnTo>
                    <a:pt x="240" y="440"/>
                  </a:lnTo>
                  <a:lnTo>
                    <a:pt x="228" y="444"/>
                  </a:lnTo>
                  <a:lnTo>
                    <a:pt x="218" y="450"/>
                  </a:lnTo>
                  <a:lnTo>
                    <a:pt x="208" y="456"/>
                  </a:lnTo>
                  <a:lnTo>
                    <a:pt x="200" y="464"/>
                  </a:lnTo>
                  <a:lnTo>
                    <a:pt x="184" y="480"/>
                  </a:lnTo>
                  <a:lnTo>
                    <a:pt x="168" y="500"/>
                  </a:lnTo>
                  <a:lnTo>
                    <a:pt x="168" y="500"/>
                  </a:lnTo>
                  <a:lnTo>
                    <a:pt x="166" y="514"/>
                  </a:lnTo>
                  <a:lnTo>
                    <a:pt x="166" y="514"/>
                  </a:lnTo>
                  <a:lnTo>
                    <a:pt x="158" y="522"/>
                  </a:lnTo>
                  <a:lnTo>
                    <a:pt x="150" y="528"/>
                  </a:lnTo>
                  <a:lnTo>
                    <a:pt x="136" y="538"/>
                  </a:lnTo>
                  <a:lnTo>
                    <a:pt x="136" y="538"/>
                  </a:lnTo>
                  <a:close/>
                </a:path>
              </a:pathLst>
            </a:custGeom>
            <a:solidFill>
              <a:schemeClr val="tx1">
                <a:lumMod val="75000"/>
                <a:lumOff val="25000"/>
              </a:schemeClr>
            </a:solidFill>
            <a:ln>
              <a:noFill/>
            </a:ln>
          </p:spPr>
          <p:txBody>
            <a:bodyPr/>
            <a:lstStyle/>
            <a:p>
              <a:endParaRPr lang="zh-CN" altLang="en-US">
                <a:solidFill>
                  <a:schemeClr val="bg1"/>
                </a:solidFill>
              </a:endParaRPr>
            </a:p>
          </p:txBody>
        </p:sp>
        <p:sp>
          <p:nvSpPr>
            <p:cNvPr id="15" name="Freeform 16"/>
            <p:cNvSpPr/>
            <p:nvPr/>
          </p:nvSpPr>
          <p:spPr bwMode="auto">
            <a:xfrm>
              <a:off x="4352280" y="3527885"/>
              <a:ext cx="634859" cy="557335"/>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06" h="532">
                  <a:moveTo>
                    <a:pt x="240" y="532"/>
                  </a:moveTo>
                  <a:lnTo>
                    <a:pt x="240" y="532"/>
                  </a:lnTo>
                  <a:lnTo>
                    <a:pt x="222" y="524"/>
                  </a:lnTo>
                  <a:lnTo>
                    <a:pt x="210" y="516"/>
                  </a:lnTo>
                  <a:lnTo>
                    <a:pt x="202" y="508"/>
                  </a:lnTo>
                  <a:lnTo>
                    <a:pt x="194" y="502"/>
                  </a:lnTo>
                  <a:lnTo>
                    <a:pt x="194" y="502"/>
                  </a:lnTo>
                  <a:lnTo>
                    <a:pt x="172" y="494"/>
                  </a:lnTo>
                  <a:lnTo>
                    <a:pt x="172" y="494"/>
                  </a:lnTo>
                  <a:lnTo>
                    <a:pt x="152" y="494"/>
                  </a:lnTo>
                  <a:lnTo>
                    <a:pt x="138" y="494"/>
                  </a:lnTo>
                  <a:lnTo>
                    <a:pt x="126" y="498"/>
                  </a:lnTo>
                  <a:lnTo>
                    <a:pt x="112" y="508"/>
                  </a:lnTo>
                  <a:lnTo>
                    <a:pt x="112" y="508"/>
                  </a:lnTo>
                  <a:lnTo>
                    <a:pt x="96" y="530"/>
                  </a:lnTo>
                  <a:lnTo>
                    <a:pt x="96" y="530"/>
                  </a:lnTo>
                  <a:lnTo>
                    <a:pt x="96" y="518"/>
                  </a:lnTo>
                  <a:lnTo>
                    <a:pt x="98" y="508"/>
                  </a:lnTo>
                  <a:lnTo>
                    <a:pt x="104" y="494"/>
                  </a:lnTo>
                  <a:lnTo>
                    <a:pt x="104" y="494"/>
                  </a:lnTo>
                  <a:lnTo>
                    <a:pt x="106" y="452"/>
                  </a:lnTo>
                  <a:lnTo>
                    <a:pt x="106" y="452"/>
                  </a:lnTo>
                  <a:lnTo>
                    <a:pt x="62" y="432"/>
                  </a:lnTo>
                  <a:lnTo>
                    <a:pt x="62" y="432"/>
                  </a:lnTo>
                  <a:lnTo>
                    <a:pt x="64" y="420"/>
                  </a:lnTo>
                  <a:lnTo>
                    <a:pt x="68" y="410"/>
                  </a:lnTo>
                  <a:lnTo>
                    <a:pt x="68" y="410"/>
                  </a:lnTo>
                  <a:lnTo>
                    <a:pt x="84" y="356"/>
                  </a:lnTo>
                  <a:lnTo>
                    <a:pt x="84" y="356"/>
                  </a:lnTo>
                  <a:lnTo>
                    <a:pt x="88" y="352"/>
                  </a:lnTo>
                  <a:lnTo>
                    <a:pt x="88" y="346"/>
                  </a:lnTo>
                  <a:lnTo>
                    <a:pt x="88" y="336"/>
                  </a:lnTo>
                  <a:lnTo>
                    <a:pt x="84" y="320"/>
                  </a:lnTo>
                  <a:lnTo>
                    <a:pt x="84" y="320"/>
                  </a:lnTo>
                  <a:lnTo>
                    <a:pt x="70" y="304"/>
                  </a:lnTo>
                  <a:lnTo>
                    <a:pt x="70" y="304"/>
                  </a:lnTo>
                  <a:lnTo>
                    <a:pt x="58" y="306"/>
                  </a:lnTo>
                  <a:lnTo>
                    <a:pt x="46" y="308"/>
                  </a:lnTo>
                  <a:lnTo>
                    <a:pt x="20" y="314"/>
                  </a:lnTo>
                  <a:lnTo>
                    <a:pt x="20" y="314"/>
                  </a:lnTo>
                  <a:lnTo>
                    <a:pt x="14" y="314"/>
                  </a:lnTo>
                  <a:lnTo>
                    <a:pt x="10" y="310"/>
                  </a:lnTo>
                  <a:lnTo>
                    <a:pt x="8" y="308"/>
                  </a:lnTo>
                  <a:lnTo>
                    <a:pt x="6" y="302"/>
                  </a:lnTo>
                  <a:lnTo>
                    <a:pt x="6" y="294"/>
                  </a:lnTo>
                  <a:lnTo>
                    <a:pt x="6" y="290"/>
                  </a:lnTo>
                  <a:lnTo>
                    <a:pt x="6" y="290"/>
                  </a:lnTo>
                  <a:lnTo>
                    <a:pt x="0" y="278"/>
                  </a:lnTo>
                  <a:lnTo>
                    <a:pt x="0" y="278"/>
                  </a:lnTo>
                  <a:lnTo>
                    <a:pt x="2" y="262"/>
                  </a:lnTo>
                  <a:lnTo>
                    <a:pt x="4" y="250"/>
                  </a:lnTo>
                  <a:lnTo>
                    <a:pt x="10" y="240"/>
                  </a:lnTo>
                  <a:lnTo>
                    <a:pt x="16" y="234"/>
                  </a:lnTo>
                  <a:lnTo>
                    <a:pt x="24" y="228"/>
                  </a:lnTo>
                  <a:lnTo>
                    <a:pt x="34" y="224"/>
                  </a:lnTo>
                  <a:lnTo>
                    <a:pt x="60" y="218"/>
                  </a:lnTo>
                  <a:lnTo>
                    <a:pt x="60" y="218"/>
                  </a:lnTo>
                  <a:lnTo>
                    <a:pt x="74" y="218"/>
                  </a:lnTo>
                  <a:lnTo>
                    <a:pt x="74" y="218"/>
                  </a:lnTo>
                  <a:lnTo>
                    <a:pt x="90" y="226"/>
                  </a:lnTo>
                  <a:lnTo>
                    <a:pt x="106" y="232"/>
                  </a:lnTo>
                  <a:lnTo>
                    <a:pt x="114" y="234"/>
                  </a:lnTo>
                  <a:lnTo>
                    <a:pt x="124" y="236"/>
                  </a:lnTo>
                  <a:lnTo>
                    <a:pt x="134" y="234"/>
                  </a:lnTo>
                  <a:lnTo>
                    <a:pt x="144" y="230"/>
                  </a:lnTo>
                  <a:lnTo>
                    <a:pt x="144" y="230"/>
                  </a:lnTo>
                  <a:lnTo>
                    <a:pt x="158" y="214"/>
                  </a:lnTo>
                  <a:lnTo>
                    <a:pt x="158" y="214"/>
                  </a:lnTo>
                  <a:lnTo>
                    <a:pt x="164" y="196"/>
                  </a:lnTo>
                  <a:lnTo>
                    <a:pt x="164" y="196"/>
                  </a:lnTo>
                  <a:lnTo>
                    <a:pt x="174" y="194"/>
                  </a:lnTo>
                  <a:lnTo>
                    <a:pt x="174" y="194"/>
                  </a:lnTo>
                  <a:lnTo>
                    <a:pt x="178" y="198"/>
                  </a:lnTo>
                  <a:lnTo>
                    <a:pt x="186" y="200"/>
                  </a:lnTo>
                  <a:lnTo>
                    <a:pt x="206" y="202"/>
                  </a:lnTo>
                  <a:lnTo>
                    <a:pt x="252" y="204"/>
                  </a:lnTo>
                  <a:lnTo>
                    <a:pt x="252" y="204"/>
                  </a:lnTo>
                  <a:lnTo>
                    <a:pt x="258" y="196"/>
                  </a:lnTo>
                  <a:lnTo>
                    <a:pt x="262" y="190"/>
                  </a:lnTo>
                  <a:lnTo>
                    <a:pt x="264" y="182"/>
                  </a:lnTo>
                  <a:lnTo>
                    <a:pt x="266" y="174"/>
                  </a:lnTo>
                  <a:lnTo>
                    <a:pt x="266" y="160"/>
                  </a:lnTo>
                  <a:lnTo>
                    <a:pt x="266" y="146"/>
                  </a:lnTo>
                  <a:lnTo>
                    <a:pt x="266" y="146"/>
                  </a:lnTo>
                  <a:lnTo>
                    <a:pt x="256" y="136"/>
                  </a:lnTo>
                  <a:lnTo>
                    <a:pt x="248" y="130"/>
                  </a:lnTo>
                  <a:lnTo>
                    <a:pt x="230" y="120"/>
                  </a:lnTo>
                  <a:lnTo>
                    <a:pt x="196" y="108"/>
                  </a:lnTo>
                  <a:lnTo>
                    <a:pt x="196" y="108"/>
                  </a:lnTo>
                  <a:lnTo>
                    <a:pt x="194" y="100"/>
                  </a:lnTo>
                  <a:lnTo>
                    <a:pt x="192" y="94"/>
                  </a:lnTo>
                  <a:lnTo>
                    <a:pt x="192" y="88"/>
                  </a:lnTo>
                  <a:lnTo>
                    <a:pt x="194" y="84"/>
                  </a:lnTo>
                  <a:lnTo>
                    <a:pt x="198" y="82"/>
                  </a:lnTo>
                  <a:lnTo>
                    <a:pt x="202" y="80"/>
                  </a:lnTo>
                  <a:lnTo>
                    <a:pt x="216" y="78"/>
                  </a:lnTo>
                  <a:lnTo>
                    <a:pt x="216" y="78"/>
                  </a:lnTo>
                  <a:lnTo>
                    <a:pt x="238" y="94"/>
                  </a:lnTo>
                  <a:lnTo>
                    <a:pt x="238" y="94"/>
                  </a:lnTo>
                  <a:lnTo>
                    <a:pt x="278" y="102"/>
                  </a:lnTo>
                  <a:lnTo>
                    <a:pt x="278" y="102"/>
                  </a:lnTo>
                  <a:lnTo>
                    <a:pt x="294" y="100"/>
                  </a:lnTo>
                  <a:lnTo>
                    <a:pt x="310" y="96"/>
                  </a:lnTo>
                  <a:lnTo>
                    <a:pt x="326" y="88"/>
                  </a:lnTo>
                  <a:lnTo>
                    <a:pt x="342" y="80"/>
                  </a:lnTo>
                  <a:lnTo>
                    <a:pt x="356" y="68"/>
                  </a:lnTo>
                  <a:lnTo>
                    <a:pt x="368" y="56"/>
                  </a:lnTo>
                  <a:lnTo>
                    <a:pt x="378" y="44"/>
                  </a:lnTo>
                  <a:lnTo>
                    <a:pt x="386" y="30"/>
                  </a:lnTo>
                  <a:lnTo>
                    <a:pt x="386" y="30"/>
                  </a:lnTo>
                  <a:lnTo>
                    <a:pt x="388" y="22"/>
                  </a:lnTo>
                  <a:lnTo>
                    <a:pt x="390" y="14"/>
                  </a:lnTo>
                  <a:lnTo>
                    <a:pt x="394" y="8"/>
                  </a:lnTo>
                  <a:lnTo>
                    <a:pt x="400" y="4"/>
                  </a:lnTo>
                  <a:lnTo>
                    <a:pt x="406" y="2"/>
                  </a:lnTo>
                  <a:lnTo>
                    <a:pt x="414" y="0"/>
                  </a:lnTo>
                  <a:lnTo>
                    <a:pt x="432" y="0"/>
                  </a:lnTo>
                  <a:lnTo>
                    <a:pt x="432" y="0"/>
                  </a:lnTo>
                  <a:lnTo>
                    <a:pt x="438" y="4"/>
                  </a:lnTo>
                  <a:lnTo>
                    <a:pt x="444" y="10"/>
                  </a:lnTo>
                  <a:lnTo>
                    <a:pt x="450" y="16"/>
                  </a:lnTo>
                  <a:lnTo>
                    <a:pt x="456" y="24"/>
                  </a:lnTo>
                  <a:lnTo>
                    <a:pt x="464" y="44"/>
                  </a:lnTo>
                  <a:lnTo>
                    <a:pt x="468" y="66"/>
                  </a:lnTo>
                  <a:lnTo>
                    <a:pt x="468" y="66"/>
                  </a:lnTo>
                  <a:lnTo>
                    <a:pt x="494" y="98"/>
                  </a:lnTo>
                  <a:lnTo>
                    <a:pt x="508" y="114"/>
                  </a:lnTo>
                  <a:lnTo>
                    <a:pt x="526" y="130"/>
                  </a:lnTo>
                  <a:lnTo>
                    <a:pt x="526" y="130"/>
                  </a:lnTo>
                  <a:lnTo>
                    <a:pt x="558" y="142"/>
                  </a:lnTo>
                  <a:lnTo>
                    <a:pt x="558" y="142"/>
                  </a:lnTo>
                  <a:lnTo>
                    <a:pt x="562" y="154"/>
                  </a:lnTo>
                  <a:lnTo>
                    <a:pt x="566" y="170"/>
                  </a:lnTo>
                  <a:lnTo>
                    <a:pt x="566" y="178"/>
                  </a:lnTo>
                  <a:lnTo>
                    <a:pt x="566" y="188"/>
                  </a:lnTo>
                  <a:lnTo>
                    <a:pt x="564" y="196"/>
                  </a:lnTo>
                  <a:lnTo>
                    <a:pt x="558" y="204"/>
                  </a:lnTo>
                  <a:lnTo>
                    <a:pt x="558" y="204"/>
                  </a:lnTo>
                  <a:lnTo>
                    <a:pt x="546" y="210"/>
                  </a:lnTo>
                  <a:lnTo>
                    <a:pt x="534" y="216"/>
                  </a:lnTo>
                  <a:lnTo>
                    <a:pt x="516" y="222"/>
                  </a:lnTo>
                  <a:lnTo>
                    <a:pt x="510" y="228"/>
                  </a:lnTo>
                  <a:lnTo>
                    <a:pt x="506" y="234"/>
                  </a:lnTo>
                  <a:lnTo>
                    <a:pt x="506" y="246"/>
                  </a:lnTo>
                  <a:lnTo>
                    <a:pt x="506" y="262"/>
                  </a:lnTo>
                  <a:lnTo>
                    <a:pt x="506" y="262"/>
                  </a:lnTo>
                  <a:lnTo>
                    <a:pt x="518" y="262"/>
                  </a:lnTo>
                  <a:lnTo>
                    <a:pt x="532" y="258"/>
                  </a:lnTo>
                  <a:lnTo>
                    <a:pt x="532" y="258"/>
                  </a:lnTo>
                  <a:lnTo>
                    <a:pt x="572" y="256"/>
                  </a:lnTo>
                  <a:lnTo>
                    <a:pt x="572" y="256"/>
                  </a:lnTo>
                  <a:lnTo>
                    <a:pt x="568" y="326"/>
                  </a:lnTo>
                  <a:lnTo>
                    <a:pt x="568" y="326"/>
                  </a:lnTo>
                  <a:lnTo>
                    <a:pt x="572" y="334"/>
                  </a:lnTo>
                  <a:lnTo>
                    <a:pt x="576" y="340"/>
                  </a:lnTo>
                  <a:lnTo>
                    <a:pt x="592" y="356"/>
                  </a:lnTo>
                  <a:lnTo>
                    <a:pt x="592" y="356"/>
                  </a:lnTo>
                  <a:lnTo>
                    <a:pt x="606" y="378"/>
                  </a:lnTo>
                  <a:lnTo>
                    <a:pt x="606" y="378"/>
                  </a:lnTo>
                  <a:lnTo>
                    <a:pt x="590" y="380"/>
                  </a:lnTo>
                  <a:lnTo>
                    <a:pt x="576" y="384"/>
                  </a:lnTo>
                  <a:lnTo>
                    <a:pt x="554" y="398"/>
                  </a:lnTo>
                  <a:lnTo>
                    <a:pt x="554" y="398"/>
                  </a:lnTo>
                  <a:lnTo>
                    <a:pt x="546" y="408"/>
                  </a:lnTo>
                  <a:lnTo>
                    <a:pt x="538" y="416"/>
                  </a:lnTo>
                  <a:lnTo>
                    <a:pt x="520" y="430"/>
                  </a:lnTo>
                  <a:lnTo>
                    <a:pt x="500" y="444"/>
                  </a:lnTo>
                  <a:lnTo>
                    <a:pt x="482" y="460"/>
                  </a:lnTo>
                  <a:lnTo>
                    <a:pt x="482" y="460"/>
                  </a:lnTo>
                  <a:lnTo>
                    <a:pt x="466" y="464"/>
                  </a:lnTo>
                  <a:lnTo>
                    <a:pt x="450" y="470"/>
                  </a:lnTo>
                  <a:lnTo>
                    <a:pt x="434" y="472"/>
                  </a:lnTo>
                  <a:lnTo>
                    <a:pt x="420" y="472"/>
                  </a:lnTo>
                  <a:lnTo>
                    <a:pt x="420" y="472"/>
                  </a:lnTo>
                  <a:lnTo>
                    <a:pt x="392" y="456"/>
                  </a:lnTo>
                  <a:lnTo>
                    <a:pt x="392" y="456"/>
                  </a:lnTo>
                  <a:lnTo>
                    <a:pt x="376" y="440"/>
                  </a:lnTo>
                  <a:lnTo>
                    <a:pt x="372" y="438"/>
                  </a:lnTo>
                  <a:lnTo>
                    <a:pt x="368" y="436"/>
                  </a:lnTo>
                  <a:lnTo>
                    <a:pt x="358" y="436"/>
                  </a:lnTo>
                  <a:lnTo>
                    <a:pt x="342" y="436"/>
                  </a:lnTo>
                  <a:lnTo>
                    <a:pt x="342" y="436"/>
                  </a:lnTo>
                  <a:lnTo>
                    <a:pt x="336" y="438"/>
                  </a:lnTo>
                  <a:lnTo>
                    <a:pt x="332" y="442"/>
                  </a:lnTo>
                  <a:lnTo>
                    <a:pt x="332" y="442"/>
                  </a:lnTo>
                  <a:lnTo>
                    <a:pt x="330" y="464"/>
                  </a:lnTo>
                  <a:lnTo>
                    <a:pt x="330" y="464"/>
                  </a:lnTo>
                  <a:lnTo>
                    <a:pt x="302" y="492"/>
                  </a:lnTo>
                  <a:lnTo>
                    <a:pt x="290" y="506"/>
                  </a:lnTo>
                  <a:lnTo>
                    <a:pt x="278" y="522"/>
                  </a:lnTo>
                  <a:lnTo>
                    <a:pt x="278" y="522"/>
                  </a:lnTo>
                  <a:lnTo>
                    <a:pt x="266" y="528"/>
                  </a:lnTo>
                  <a:lnTo>
                    <a:pt x="256" y="530"/>
                  </a:lnTo>
                  <a:lnTo>
                    <a:pt x="240" y="532"/>
                  </a:lnTo>
                  <a:lnTo>
                    <a:pt x="240" y="532"/>
                  </a:lnTo>
                  <a:close/>
                </a:path>
              </a:pathLst>
            </a:custGeom>
            <a:grpFill/>
            <a:ln>
              <a:noFill/>
            </a:ln>
          </p:spPr>
          <p:txBody>
            <a:bodyPr/>
            <a:lstStyle/>
            <a:p>
              <a:endParaRPr lang="zh-CN" altLang="en-US">
                <a:solidFill>
                  <a:schemeClr val="bg1"/>
                </a:solidFill>
              </a:endParaRPr>
            </a:p>
          </p:txBody>
        </p:sp>
        <p:sp>
          <p:nvSpPr>
            <p:cNvPr id="16" name="Freeform 17"/>
            <p:cNvSpPr/>
            <p:nvPr/>
          </p:nvSpPr>
          <p:spPr bwMode="auto">
            <a:xfrm>
              <a:off x="4892853" y="3412647"/>
              <a:ext cx="563621" cy="668383"/>
            </a:xfrm>
            <a:custGeom>
              <a:avLst/>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82" y="636"/>
                  </a:lnTo>
                  <a:lnTo>
                    <a:pt x="274" y="620"/>
                  </a:lnTo>
                  <a:lnTo>
                    <a:pt x="274" y="620"/>
                  </a:lnTo>
                  <a:lnTo>
                    <a:pt x="272" y="608"/>
                  </a:lnTo>
                  <a:lnTo>
                    <a:pt x="270" y="600"/>
                  </a:lnTo>
                  <a:lnTo>
                    <a:pt x="264" y="596"/>
                  </a:lnTo>
                  <a:lnTo>
                    <a:pt x="258" y="594"/>
                  </a:lnTo>
                  <a:lnTo>
                    <a:pt x="252" y="592"/>
                  </a:lnTo>
                  <a:lnTo>
                    <a:pt x="246" y="592"/>
                  </a:lnTo>
                  <a:lnTo>
                    <a:pt x="234" y="594"/>
                  </a:lnTo>
                  <a:lnTo>
                    <a:pt x="234" y="594"/>
                  </a:lnTo>
                  <a:lnTo>
                    <a:pt x="234" y="580"/>
                  </a:lnTo>
                  <a:lnTo>
                    <a:pt x="234" y="580"/>
                  </a:lnTo>
                  <a:lnTo>
                    <a:pt x="254" y="542"/>
                  </a:lnTo>
                  <a:lnTo>
                    <a:pt x="264" y="524"/>
                  </a:lnTo>
                  <a:lnTo>
                    <a:pt x="268" y="508"/>
                  </a:lnTo>
                  <a:lnTo>
                    <a:pt x="268" y="508"/>
                  </a:lnTo>
                  <a:lnTo>
                    <a:pt x="246" y="484"/>
                  </a:lnTo>
                  <a:lnTo>
                    <a:pt x="240" y="472"/>
                  </a:lnTo>
                  <a:lnTo>
                    <a:pt x="236" y="462"/>
                  </a:lnTo>
                  <a:lnTo>
                    <a:pt x="236" y="462"/>
                  </a:lnTo>
                  <a:lnTo>
                    <a:pt x="226" y="452"/>
                  </a:lnTo>
                  <a:lnTo>
                    <a:pt x="218" y="448"/>
                  </a:lnTo>
                  <a:lnTo>
                    <a:pt x="212" y="448"/>
                  </a:lnTo>
                  <a:lnTo>
                    <a:pt x="204" y="448"/>
                  </a:lnTo>
                  <a:lnTo>
                    <a:pt x="204" y="448"/>
                  </a:lnTo>
                  <a:lnTo>
                    <a:pt x="172" y="456"/>
                  </a:lnTo>
                  <a:lnTo>
                    <a:pt x="172" y="456"/>
                  </a:lnTo>
                  <a:lnTo>
                    <a:pt x="162" y="466"/>
                  </a:lnTo>
                  <a:lnTo>
                    <a:pt x="152" y="472"/>
                  </a:lnTo>
                  <a:lnTo>
                    <a:pt x="132" y="486"/>
                  </a:lnTo>
                  <a:lnTo>
                    <a:pt x="132" y="486"/>
                  </a:lnTo>
                  <a:lnTo>
                    <a:pt x="98" y="488"/>
                  </a:lnTo>
                  <a:lnTo>
                    <a:pt x="98" y="488"/>
                  </a:lnTo>
                  <a:lnTo>
                    <a:pt x="96" y="478"/>
                  </a:lnTo>
                  <a:lnTo>
                    <a:pt x="94" y="470"/>
                  </a:lnTo>
                  <a:lnTo>
                    <a:pt x="86" y="458"/>
                  </a:lnTo>
                  <a:lnTo>
                    <a:pt x="76" y="448"/>
                  </a:lnTo>
                  <a:lnTo>
                    <a:pt x="68" y="442"/>
                  </a:lnTo>
                  <a:lnTo>
                    <a:pt x="68" y="442"/>
                  </a:lnTo>
                  <a:lnTo>
                    <a:pt x="64" y="432"/>
                  </a:lnTo>
                  <a:lnTo>
                    <a:pt x="64" y="432"/>
                  </a:lnTo>
                  <a:lnTo>
                    <a:pt x="64" y="354"/>
                  </a:lnTo>
                  <a:lnTo>
                    <a:pt x="64" y="354"/>
                  </a:lnTo>
                  <a:lnTo>
                    <a:pt x="28" y="356"/>
                  </a:lnTo>
                  <a:lnTo>
                    <a:pt x="14" y="358"/>
                  </a:lnTo>
                  <a:lnTo>
                    <a:pt x="0" y="362"/>
                  </a:lnTo>
                  <a:lnTo>
                    <a:pt x="0" y="362"/>
                  </a:lnTo>
                  <a:lnTo>
                    <a:pt x="0" y="352"/>
                  </a:lnTo>
                  <a:lnTo>
                    <a:pt x="2" y="346"/>
                  </a:lnTo>
                  <a:lnTo>
                    <a:pt x="4" y="344"/>
                  </a:lnTo>
                  <a:lnTo>
                    <a:pt x="8" y="340"/>
                  </a:lnTo>
                  <a:lnTo>
                    <a:pt x="18" y="338"/>
                  </a:lnTo>
                  <a:lnTo>
                    <a:pt x="32" y="334"/>
                  </a:lnTo>
                  <a:lnTo>
                    <a:pt x="32" y="334"/>
                  </a:lnTo>
                  <a:lnTo>
                    <a:pt x="38" y="330"/>
                  </a:lnTo>
                  <a:lnTo>
                    <a:pt x="44" y="326"/>
                  </a:lnTo>
                  <a:lnTo>
                    <a:pt x="54" y="312"/>
                  </a:lnTo>
                  <a:lnTo>
                    <a:pt x="60" y="298"/>
                  </a:lnTo>
                  <a:lnTo>
                    <a:pt x="62" y="284"/>
                  </a:lnTo>
                  <a:lnTo>
                    <a:pt x="62" y="284"/>
                  </a:lnTo>
                  <a:lnTo>
                    <a:pt x="48" y="224"/>
                  </a:lnTo>
                  <a:lnTo>
                    <a:pt x="48" y="224"/>
                  </a:lnTo>
                  <a:lnTo>
                    <a:pt x="46" y="154"/>
                  </a:lnTo>
                  <a:lnTo>
                    <a:pt x="46" y="154"/>
                  </a:lnTo>
                  <a:lnTo>
                    <a:pt x="40" y="130"/>
                  </a:lnTo>
                  <a:lnTo>
                    <a:pt x="40" y="130"/>
                  </a:lnTo>
                  <a:lnTo>
                    <a:pt x="46" y="126"/>
                  </a:lnTo>
                  <a:lnTo>
                    <a:pt x="54" y="120"/>
                  </a:lnTo>
                  <a:lnTo>
                    <a:pt x="64" y="108"/>
                  </a:lnTo>
                  <a:lnTo>
                    <a:pt x="72" y="94"/>
                  </a:lnTo>
                  <a:lnTo>
                    <a:pt x="80" y="78"/>
                  </a:lnTo>
                  <a:lnTo>
                    <a:pt x="80" y="78"/>
                  </a:lnTo>
                  <a:lnTo>
                    <a:pt x="94" y="68"/>
                  </a:lnTo>
                  <a:lnTo>
                    <a:pt x="108" y="60"/>
                  </a:lnTo>
                  <a:lnTo>
                    <a:pt x="114" y="56"/>
                  </a:lnTo>
                  <a:lnTo>
                    <a:pt x="122" y="56"/>
                  </a:lnTo>
                  <a:lnTo>
                    <a:pt x="132" y="56"/>
                  </a:lnTo>
                  <a:lnTo>
                    <a:pt x="142" y="58"/>
                  </a:lnTo>
                  <a:lnTo>
                    <a:pt x="142" y="58"/>
                  </a:lnTo>
                  <a:lnTo>
                    <a:pt x="150" y="58"/>
                  </a:lnTo>
                  <a:lnTo>
                    <a:pt x="158" y="54"/>
                  </a:lnTo>
                  <a:lnTo>
                    <a:pt x="164" y="50"/>
                  </a:lnTo>
                  <a:lnTo>
                    <a:pt x="168" y="42"/>
                  </a:lnTo>
                  <a:lnTo>
                    <a:pt x="168" y="42"/>
                  </a:lnTo>
                  <a:lnTo>
                    <a:pt x="166" y="30"/>
                  </a:lnTo>
                  <a:lnTo>
                    <a:pt x="164" y="20"/>
                  </a:lnTo>
                  <a:lnTo>
                    <a:pt x="158" y="14"/>
                  </a:lnTo>
                  <a:lnTo>
                    <a:pt x="152" y="10"/>
                  </a:lnTo>
                  <a:lnTo>
                    <a:pt x="152" y="10"/>
                  </a:lnTo>
                  <a:lnTo>
                    <a:pt x="156" y="4"/>
                  </a:lnTo>
                  <a:lnTo>
                    <a:pt x="160" y="2"/>
                  </a:lnTo>
                  <a:lnTo>
                    <a:pt x="166" y="0"/>
                  </a:lnTo>
                  <a:lnTo>
                    <a:pt x="174" y="2"/>
                  </a:lnTo>
                  <a:lnTo>
                    <a:pt x="192" y="6"/>
                  </a:lnTo>
                  <a:lnTo>
                    <a:pt x="210" y="12"/>
                  </a:lnTo>
                  <a:lnTo>
                    <a:pt x="210" y="12"/>
                  </a:lnTo>
                  <a:lnTo>
                    <a:pt x="238" y="16"/>
                  </a:lnTo>
                  <a:lnTo>
                    <a:pt x="238" y="16"/>
                  </a:lnTo>
                  <a:lnTo>
                    <a:pt x="274" y="34"/>
                  </a:lnTo>
                  <a:lnTo>
                    <a:pt x="292" y="44"/>
                  </a:lnTo>
                  <a:lnTo>
                    <a:pt x="312" y="56"/>
                  </a:lnTo>
                  <a:lnTo>
                    <a:pt x="312" y="56"/>
                  </a:lnTo>
                  <a:lnTo>
                    <a:pt x="342" y="68"/>
                  </a:lnTo>
                  <a:lnTo>
                    <a:pt x="342" y="68"/>
                  </a:lnTo>
                  <a:lnTo>
                    <a:pt x="372" y="68"/>
                  </a:lnTo>
                  <a:lnTo>
                    <a:pt x="372" y="68"/>
                  </a:lnTo>
                  <a:lnTo>
                    <a:pt x="392" y="44"/>
                  </a:lnTo>
                  <a:lnTo>
                    <a:pt x="392" y="44"/>
                  </a:lnTo>
                  <a:lnTo>
                    <a:pt x="400" y="46"/>
                  </a:lnTo>
                  <a:lnTo>
                    <a:pt x="410" y="52"/>
                  </a:lnTo>
                  <a:lnTo>
                    <a:pt x="420" y="60"/>
                  </a:lnTo>
                  <a:lnTo>
                    <a:pt x="430" y="72"/>
                  </a:lnTo>
                  <a:lnTo>
                    <a:pt x="430" y="72"/>
                  </a:lnTo>
                  <a:lnTo>
                    <a:pt x="450" y="82"/>
                  </a:lnTo>
                  <a:lnTo>
                    <a:pt x="450" y="82"/>
                  </a:lnTo>
                  <a:lnTo>
                    <a:pt x="466" y="90"/>
                  </a:lnTo>
                  <a:lnTo>
                    <a:pt x="482" y="100"/>
                  </a:lnTo>
                  <a:lnTo>
                    <a:pt x="500" y="116"/>
                  </a:lnTo>
                  <a:lnTo>
                    <a:pt x="514" y="134"/>
                  </a:lnTo>
                  <a:lnTo>
                    <a:pt x="514" y="134"/>
                  </a:lnTo>
                  <a:lnTo>
                    <a:pt x="520" y="152"/>
                  </a:lnTo>
                  <a:lnTo>
                    <a:pt x="522" y="170"/>
                  </a:lnTo>
                  <a:lnTo>
                    <a:pt x="522" y="180"/>
                  </a:lnTo>
                  <a:lnTo>
                    <a:pt x="522" y="190"/>
                  </a:lnTo>
                  <a:lnTo>
                    <a:pt x="520" y="202"/>
                  </a:lnTo>
                  <a:lnTo>
                    <a:pt x="516" y="214"/>
                  </a:lnTo>
                  <a:lnTo>
                    <a:pt x="516" y="214"/>
                  </a:lnTo>
                  <a:lnTo>
                    <a:pt x="494" y="238"/>
                  </a:lnTo>
                  <a:lnTo>
                    <a:pt x="486" y="248"/>
                  </a:lnTo>
                  <a:lnTo>
                    <a:pt x="482" y="260"/>
                  </a:lnTo>
                  <a:lnTo>
                    <a:pt x="480" y="272"/>
                  </a:lnTo>
                  <a:lnTo>
                    <a:pt x="480" y="286"/>
                  </a:lnTo>
                  <a:lnTo>
                    <a:pt x="486" y="302"/>
                  </a:lnTo>
                  <a:lnTo>
                    <a:pt x="494" y="320"/>
                  </a:lnTo>
                  <a:lnTo>
                    <a:pt x="494" y="320"/>
                  </a:lnTo>
                  <a:lnTo>
                    <a:pt x="500" y="340"/>
                  </a:lnTo>
                  <a:lnTo>
                    <a:pt x="500" y="340"/>
                  </a:lnTo>
                  <a:lnTo>
                    <a:pt x="502" y="344"/>
                  </a:lnTo>
                  <a:lnTo>
                    <a:pt x="506" y="352"/>
                  </a:lnTo>
                  <a:lnTo>
                    <a:pt x="512" y="372"/>
                  </a:lnTo>
                  <a:lnTo>
                    <a:pt x="522" y="414"/>
                  </a:lnTo>
                  <a:lnTo>
                    <a:pt x="522" y="414"/>
                  </a:lnTo>
                  <a:lnTo>
                    <a:pt x="530" y="428"/>
                  </a:lnTo>
                  <a:lnTo>
                    <a:pt x="532" y="440"/>
                  </a:lnTo>
                  <a:lnTo>
                    <a:pt x="532" y="454"/>
                  </a:lnTo>
                  <a:lnTo>
                    <a:pt x="528" y="472"/>
                  </a:lnTo>
                  <a:lnTo>
                    <a:pt x="528" y="472"/>
                  </a:lnTo>
                  <a:lnTo>
                    <a:pt x="528" y="500"/>
                  </a:lnTo>
                  <a:lnTo>
                    <a:pt x="532" y="518"/>
                  </a:lnTo>
                  <a:lnTo>
                    <a:pt x="538" y="536"/>
                  </a:lnTo>
                  <a:lnTo>
                    <a:pt x="538" y="536"/>
                  </a:lnTo>
                  <a:lnTo>
                    <a:pt x="426" y="540"/>
                  </a:lnTo>
                  <a:lnTo>
                    <a:pt x="426" y="540"/>
                  </a:lnTo>
                  <a:lnTo>
                    <a:pt x="424" y="544"/>
                  </a:lnTo>
                  <a:lnTo>
                    <a:pt x="424" y="548"/>
                  </a:lnTo>
                  <a:lnTo>
                    <a:pt x="428" y="558"/>
                  </a:lnTo>
                  <a:lnTo>
                    <a:pt x="438" y="570"/>
                  </a:lnTo>
                  <a:lnTo>
                    <a:pt x="446" y="580"/>
                  </a:lnTo>
                  <a:lnTo>
                    <a:pt x="446" y="580"/>
                  </a:lnTo>
                  <a:lnTo>
                    <a:pt x="442" y="598"/>
                  </a:lnTo>
                  <a:lnTo>
                    <a:pt x="442" y="598"/>
                  </a:lnTo>
                  <a:lnTo>
                    <a:pt x="436" y="598"/>
                  </a:lnTo>
                  <a:lnTo>
                    <a:pt x="428" y="594"/>
                  </a:lnTo>
                  <a:lnTo>
                    <a:pt x="416" y="584"/>
                  </a:lnTo>
                  <a:lnTo>
                    <a:pt x="402" y="568"/>
                  </a:lnTo>
                  <a:lnTo>
                    <a:pt x="402" y="568"/>
                  </a:lnTo>
                  <a:lnTo>
                    <a:pt x="368" y="566"/>
                  </a:lnTo>
                  <a:lnTo>
                    <a:pt x="368" y="566"/>
                  </a:lnTo>
                  <a:lnTo>
                    <a:pt x="350" y="594"/>
                  </a:lnTo>
                  <a:lnTo>
                    <a:pt x="350" y="594"/>
                  </a:lnTo>
                  <a:lnTo>
                    <a:pt x="348" y="604"/>
                  </a:lnTo>
                  <a:lnTo>
                    <a:pt x="346" y="616"/>
                  </a:lnTo>
                  <a:lnTo>
                    <a:pt x="340" y="628"/>
                  </a:lnTo>
                  <a:lnTo>
                    <a:pt x="336" y="634"/>
                  </a:lnTo>
                  <a:lnTo>
                    <a:pt x="332" y="638"/>
                  </a:lnTo>
                  <a:lnTo>
                    <a:pt x="332" y="638"/>
                  </a:lnTo>
                  <a:close/>
                </a:path>
              </a:pathLst>
            </a:custGeom>
            <a:solidFill>
              <a:schemeClr val="tx1">
                <a:lumMod val="75000"/>
                <a:lumOff val="25000"/>
              </a:schemeClr>
            </a:solidFill>
            <a:ln>
              <a:noFill/>
            </a:ln>
          </p:spPr>
          <p:txBody>
            <a:bodyPr/>
            <a:lstStyle/>
            <a:p>
              <a:endParaRPr lang="zh-CN" altLang="en-US">
                <a:solidFill>
                  <a:schemeClr val="bg1"/>
                </a:solidFill>
              </a:endParaRPr>
            </a:p>
          </p:txBody>
        </p:sp>
        <p:sp>
          <p:nvSpPr>
            <p:cNvPr id="17" name="Freeform 18"/>
            <p:cNvSpPr/>
            <p:nvPr/>
          </p:nvSpPr>
          <p:spPr bwMode="auto">
            <a:xfrm>
              <a:off x="5406188" y="3374932"/>
              <a:ext cx="488192" cy="697717"/>
            </a:xfrm>
            <a:custGeom>
              <a:avLst/>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6" h="666">
                  <a:moveTo>
                    <a:pt x="118" y="666"/>
                  </a:moveTo>
                  <a:lnTo>
                    <a:pt x="118" y="666"/>
                  </a:lnTo>
                  <a:lnTo>
                    <a:pt x="112" y="660"/>
                  </a:lnTo>
                  <a:lnTo>
                    <a:pt x="106" y="658"/>
                  </a:lnTo>
                  <a:lnTo>
                    <a:pt x="94" y="656"/>
                  </a:lnTo>
                  <a:lnTo>
                    <a:pt x="94" y="656"/>
                  </a:lnTo>
                  <a:lnTo>
                    <a:pt x="94" y="650"/>
                  </a:lnTo>
                  <a:lnTo>
                    <a:pt x="94" y="650"/>
                  </a:lnTo>
                  <a:lnTo>
                    <a:pt x="134" y="598"/>
                  </a:lnTo>
                  <a:lnTo>
                    <a:pt x="134" y="598"/>
                  </a:lnTo>
                  <a:lnTo>
                    <a:pt x="132" y="578"/>
                  </a:lnTo>
                  <a:lnTo>
                    <a:pt x="128" y="566"/>
                  </a:lnTo>
                  <a:lnTo>
                    <a:pt x="128" y="566"/>
                  </a:lnTo>
                  <a:lnTo>
                    <a:pt x="114" y="566"/>
                  </a:lnTo>
                  <a:lnTo>
                    <a:pt x="104" y="568"/>
                  </a:lnTo>
                  <a:lnTo>
                    <a:pt x="96" y="572"/>
                  </a:lnTo>
                  <a:lnTo>
                    <a:pt x="88" y="576"/>
                  </a:lnTo>
                  <a:lnTo>
                    <a:pt x="88" y="576"/>
                  </a:lnTo>
                  <a:lnTo>
                    <a:pt x="60" y="576"/>
                  </a:lnTo>
                  <a:lnTo>
                    <a:pt x="60" y="576"/>
                  </a:lnTo>
                  <a:lnTo>
                    <a:pt x="48" y="536"/>
                  </a:lnTo>
                  <a:lnTo>
                    <a:pt x="48" y="536"/>
                  </a:lnTo>
                  <a:lnTo>
                    <a:pt x="50" y="514"/>
                  </a:lnTo>
                  <a:lnTo>
                    <a:pt x="52" y="494"/>
                  </a:lnTo>
                  <a:lnTo>
                    <a:pt x="54" y="474"/>
                  </a:lnTo>
                  <a:lnTo>
                    <a:pt x="52" y="466"/>
                  </a:lnTo>
                  <a:lnTo>
                    <a:pt x="52" y="456"/>
                  </a:lnTo>
                  <a:lnTo>
                    <a:pt x="52" y="456"/>
                  </a:lnTo>
                  <a:lnTo>
                    <a:pt x="42" y="446"/>
                  </a:lnTo>
                  <a:lnTo>
                    <a:pt x="42" y="446"/>
                  </a:lnTo>
                  <a:lnTo>
                    <a:pt x="40" y="434"/>
                  </a:lnTo>
                  <a:lnTo>
                    <a:pt x="38" y="422"/>
                  </a:lnTo>
                  <a:lnTo>
                    <a:pt x="30" y="398"/>
                  </a:lnTo>
                  <a:lnTo>
                    <a:pt x="22" y="376"/>
                  </a:lnTo>
                  <a:lnTo>
                    <a:pt x="16" y="356"/>
                  </a:lnTo>
                  <a:lnTo>
                    <a:pt x="16" y="356"/>
                  </a:lnTo>
                  <a:lnTo>
                    <a:pt x="6" y="334"/>
                  </a:lnTo>
                  <a:lnTo>
                    <a:pt x="4" y="326"/>
                  </a:lnTo>
                  <a:lnTo>
                    <a:pt x="2" y="316"/>
                  </a:lnTo>
                  <a:lnTo>
                    <a:pt x="0" y="308"/>
                  </a:lnTo>
                  <a:lnTo>
                    <a:pt x="2" y="300"/>
                  </a:lnTo>
                  <a:lnTo>
                    <a:pt x="6" y="292"/>
                  </a:lnTo>
                  <a:lnTo>
                    <a:pt x="12" y="282"/>
                  </a:lnTo>
                  <a:lnTo>
                    <a:pt x="12" y="282"/>
                  </a:lnTo>
                  <a:lnTo>
                    <a:pt x="16" y="280"/>
                  </a:lnTo>
                  <a:lnTo>
                    <a:pt x="20" y="276"/>
                  </a:lnTo>
                  <a:lnTo>
                    <a:pt x="30" y="264"/>
                  </a:lnTo>
                  <a:lnTo>
                    <a:pt x="42" y="240"/>
                  </a:lnTo>
                  <a:lnTo>
                    <a:pt x="42" y="240"/>
                  </a:lnTo>
                  <a:lnTo>
                    <a:pt x="42" y="188"/>
                  </a:lnTo>
                  <a:lnTo>
                    <a:pt x="42" y="188"/>
                  </a:lnTo>
                  <a:lnTo>
                    <a:pt x="30" y="156"/>
                  </a:lnTo>
                  <a:lnTo>
                    <a:pt x="30" y="156"/>
                  </a:lnTo>
                  <a:lnTo>
                    <a:pt x="22" y="146"/>
                  </a:lnTo>
                  <a:lnTo>
                    <a:pt x="22" y="146"/>
                  </a:lnTo>
                  <a:lnTo>
                    <a:pt x="46" y="126"/>
                  </a:lnTo>
                  <a:lnTo>
                    <a:pt x="46" y="126"/>
                  </a:lnTo>
                  <a:lnTo>
                    <a:pt x="62" y="122"/>
                  </a:lnTo>
                  <a:lnTo>
                    <a:pt x="74" y="118"/>
                  </a:lnTo>
                  <a:lnTo>
                    <a:pt x="78" y="116"/>
                  </a:lnTo>
                  <a:lnTo>
                    <a:pt x="80" y="114"/>
                  </a:lnTo>
                  <a:lnTo>
                    <a:pt x="80" y="114"/>
                  </a:lnTo>
                  <a:lnTo>
                    <a:pt x="88" y="114"/>
                  </a:lnTo>
                  <a:lnTo>
                    <a:pt x="88" y="114"/>
                  </a:lnTo>
                  <a:lnTo>
                    <a:pt x="94" y="106"/>
                  </a:lnTo>
                  <a:lnTo>
                    <a:pt x="102" y="98"/>
                  </a:lnTo>
                  <a:lnTo>
                    <a:pt x="122" y="84"/>
                  </a:lnTo>
                  <a:lnTo>
                    <a:pt x="142" y="72"/>
                  </a:lnTo>
                  <a:lnTo>
                    <a:pt x="160" y="60"/>
                  </a:lnTo>
                  <a:lnTo>
                    <a:pt x="160" y="60"/>
                  </a:lnTo>
                  <a:lnTo>
                    <a:pt x="168" y="52"/>
                  </a:lnTo>
                  <a:lnTo>
                    <a:pt x="176" y="46"/>
                  </a:lnTo>
                  <a:lnTo>
                    <a:pt x="188" y="42"/>
                  </a:lnTo>
                  <a:lnTo>
                    <a:pt x="200" y="38"/>
                  </a:lnTo>
                  <a:lnTo>
                    <a:pt x="226" y="32"/>
                  </a:lnTo>
                  <a:lnTo>
                    <a:pt x="238" y="28"/>
                  </a:lnTo>
                  <a:lnTo>
                    <a:pt x="250" y="22"/>
                  </a:lnTo>
                  <a:lnTo>
                    <a:pt x="250" y="22"/>
                  </a:lnTo>
                  <a:lnTo>
                    <a:pt x="256" y="8"/>
                  </a:lnTo>
                  <a:lnTo>
                    <a:pt x="258" y="4"/>
                  </a:lnTo>
                  <a:lnTo>
                    <a:pt x="260" y="2"/>
                  </a:lnTo>
                  <a:lnTo>
                    <a:pt x="270" y="0"/>
                  </a:lnTo>
                  <a:lnTo>
                    <a:pt x="284" y="0"/>
                  </a:lnTo>
                  <a:lnTo>
                    <a:pt x="284" y="0"/>
                  </a:lnTo>
                  <a:lnTo>
                    <a:pt x="286" y="48"/>
                  </a:lnTo>
                  <a:lnTo>
                    <a:pt x="286" y="48"/>
                  </a:lnTo>
                  <a:lnTo>
                    <a:pt x="292" y="52"/>
                  </a:lnTo>
                  <a:lnTo>
                    <a:pt x="298" y="54"/>
                  </a:lnTo>
                  <a:lnTo>
                    <a:pt x="314" y="56"/>
                  </a:lnTo>
                  <a:lnTo>
                    <a:pt x="314" y="56"/>
                  </a:lnTo>
                  <a:lnTo>
                    <a:pt x="320" y="50"/>
                  </a:lnTo>
                  <a:lnTo>
                    <a:pt x="322" y="44"/>
                  </a:lnTo>
                  <a:lnTo>
                    <a:pt x="326" y="34"/>
                  </a:lnTo>
                  <a:lnTo>
                    <a:pt x="330" y="22"/>
                  </a:lnTo>
                  <a:lnTo>
                    <a:pt x="332" y="18"/>
                  </a:lnTo>
                  <a:lnTo>
                    <a:pt x="334" y="14"/>
                  </a:lnTo>
                  <a:lnTo>
                    <a:pt x="334" y="14"/>
                  </a:lnTo>
                  <a:lnTo>
                    <a:pt x="338" y="24"/>
                  </a:lnTo>
                  <a:lnTo>
                    <a:pt x="344" y="36"/>
                  </a:lnTo>
                  <a:lnTo>
                    <a:pt x="350" y="42"/>
                  </a:lnTo>
                  <a:lnTo>
                    <a:pt x="356" y="46"/>
                  </a:lnTo>
                  <a:lnTo>
                    <a:pt x="362" y="50"/>
                  </a:lnTo>
                  <a:lnTo>
                    <a:pt x="370" y="54"/>
                  </a:lnTo>
                  <a:lnTo>
                    <a:pt x="370" y="54"/>
                  </a:lnTo>
                  <a:lnTo>
                    <a:pt x="384" y="54"/>
                  </a:lnTo>
                  <a:lnTo>
                    <a:pt x="396" y="52"/>
                  </a:lnTo>
                  <a:lnTo>
                    <a:pt x="410" y="48"/>
                  </a:lnTo>
                  <a:lnTo>
                    <a:pt x="424" y="42"/>
                  </a:lnTo>
                  <a:lnTo>
                    <a:pt x="424" y="42"/>
                  </a:lnTo>
                  <a:lnTo>
                    <a:pt x="442" y="42"/>
                  </a:lnTo>
                  <a:lnTo>
                    <a:pt x="442" y="42"/>
                  </a:lnTo>
                  <a:lnTo>
                    <a:pt x="438" y="48"/>
                  </a:lnTo>
                  <a:lnTo>
                    <a:pt x="432" y="54"/>
                  </a:lnTo>
                  <a:lnTo>
                    <a:pt x="422" y="66"/>
                  </a:lnTo>
                  <a:lnTo>
                    <a:pt x="418" y="74"/>
                  </a:lnTo>
                  <a:lnTo>
                    <a:pt x="414" y="80"/>
                  </a:lnTo>
                  <a:lnTo>
                    <a:pt x="414" y="88"/>
                  </a:lnTo>
                  <a:lnTo>
                    <a:pt x="414" y="96"/>
                  </a:lnTo>
                  <a:lnTo>
                    <a:pt x="414" y="96"/>
                  </a:lnTo>
                  <a:lnTo>
                    <a:pt x="428" y="112"/>
                  </a:lnTo>
                  <a:lnTo>
                    <a:pt x="440" y="128"/>
                  </a:lnTo>
                  <a:lnTo>
                    <a:pt x="452" y="146"/>
                  </a:lnTo>
                  <a:lnTo>
                    <a:pt x="466" y="168"/>
                  </a:lnTo>
                  <a:lnTo>
                    <a:pt x="466" y="168"/>
                  </a:lnTo>
                  <a:lnTo>
                    <a:pt x="464" y="192"/>
                  </a:lnTo>
                  <a:lnTo>
                    <a:pt x="464" y="192"/>
                  </a:lnTo>
                  <a:lnTo>
                    <a:pt x="460" y="196"/>
                  </a:lnTo>
                  <a:lnTo>
                    <a:pt x="456" y="202"/>
                  </a:lnTo>
                  <a:lnTo>
                    <a:pt x="450" y="218"/>
                  </a:lnTo>
                  <a:lnTo>
                    <a:pt x="450" y="218"/>
                  </a:lnTo>
                  <a:lnTo>
                    <a:pt x="440" y="228"/>
                  </a:lnTo>
                  <a:lnTo>
                    <a:pt x="430" y="236"/>
                  </a:lnTo>
                  <a:lnTo>
                    <a:pt x="422" y="240"/>
                  </a:lnTo>
                  <a:lnTo>
                    <a:pt x="414" y="242"/>
                  </a:lnTo>
                  <a:lnTo>
                    <a:pt x="396" y="244"/>
                  </a:lnTo>
                  <a:lnTo>
                    <a:pt x="386" y="246"/>
                  </a:lnTo>
                  <a:lnTo>
                    <a:pt x="376" y="250"/>
                  </a:lnTo>
                  <a:lnTo>
                    <a:pt x="376" y="250"/>
                  </a:lnTo>
                  <a:lnTo>
                    <a:pt x="360" y="262"/>
                  </a:lnTo>
                  <a:lnTo>
                    <a:pt x="352" y="272"/>
                  </a:lnTo>
                  <a:lnTo>
                    <a:pt x="348" y="276"/>
                  </a:lnTo>
                  <a:lnTo>
                    <a:pt x="348" y="282"/>
                  </a:lnTo>
                  <a:lnTo>
                    <a:pt x="348" y="304"/>
                  </a:lnTo>
                  <a:lnTo>
                    <a:pt x="348" y="304"/>
                  </a:lnTo>
                  <a:lnTo>
                    <a:pt x="354" y="312"/>
                  </a:lnTo>
                  <a:lnTo>
                    <a:pt x="356" y="322"/>
                  </a:lnTo>
                  <a:lnTo>
                    <a:pt x="354" y="332"/>
                  </a:lnTo>
                  <a:lnTo>
                    <a:pt x="350" y="344"/>
                  </a:lnTo>
                  <a:lnTo>
                    <a:pt x="350" y="344"/>
                  </a:lnTo>
                  <a:lnTo>
                    <a:pt x="328" y="366"/>
                  </a:lnTo>
                  <a:lnTo>
                    <a:pt x="328" y="366"/>
                  </a:lnTo>
                  <a:lnTo>
                    <a:pt x="308" y="382"/>
                  </a:lnTo>
                  <a:lnTo>
                    <a:pt x="302" y="386"/>
                  </a:lnTo>
                  <a:lnTo>
                    <a:pt x="298" y="392"/>
                  </a:lnTo>
                  <a:lnTo>
                    <a:pt x="296" y="400"/>
                  </a:lnTo>
                  <a:lnTo>
                    <a:pt x="296" y="408"/>
                  </a:lnTo>
                  <a:lnTo>
                    <a:pt x="300" y="440"/>
                  </a:lnTo>
                  <a:lnTo>
                    <a:pt x="300" y="440"/>
                  </a:lnTo>
                  <a:lnTo>
                    <a:pt x="292" y="468"/>
                  </a:lnTo>
                  <a:lnTo>
                    <a:pt x="292" y="468"/>
                  </a:lnTo>
                  <a:lnTo>
                    <a:pt x="278" y="480"/>
                  </a:lnTo>
                  <a:lnTo>
                    <a:pt x="270" y="490"/>
                  </a:lnTo>
                  <a:lnTo>
                    <a:pt x="266" y="496"/>
                  </a:lnTo>
                  <a:lnTo>
                    <a:pt x="264" y="502"/>
                  </a:lnTo>
                  <a:lnTo>
                    <a:pt x="264" y="522"/>
                  </a:lnTo>
                  <a:lnTo>
                    <a:pt x="264" y="522"/>
                  </a:lnTo>
                  <a:lnTo>
                    <a:pt x="266" y="546"/>
                  </a:lnTo>
                  <a:lnTo>
                    <a:pt x="266" y="546"/>
                  </a:lnTo>
                  <a:lnTo>
                    <a:pt x="262" y="560"/>
                  </a:lnTo>
                  <a:lnTo>
                    <a:pt x="256" y="576"/>
                  </a:lnTo>
                  <a:lnTo>
                    <a:pt x="254" y="596"/>
                  </a:lnTo>
                  <a:lnTo>
                    <a:pt x="254" y="614"/>
                  </a:lnTo>
                  <a:lnTo>
                    <a:pt x="254" y="614"/>
                  </a:lnTo>
                  <a:lnTo>
                    <a:pt x="260" y="630"/>
                  </a:lnTo>
                  <a:lnTo>
                    <a:pt x="260" y="630"/>
                  </a:lnTo>
                  <a:lnTo>
                    <a:pt x="224" y="650"/>
                  </a:lnTo>
                  <a:lnTo>
                    <a:pt x="224" y="650"/>
                  </a:lnTo>
                  <a:lnTo>
                    <a:pt x="216" y="642"/>
                  </a:lnTo>
                  <a:lnTo>
                    <a:pt x="206" y="638"/>
                  </a:lnTo>
                  <a:lnTo>
                    <a:pt x="196" y="636"/>
                  </a:lnTo>
                  <a:lnTo>
                    <a:pt x="188" y="638"/>
                  </a:lnTo>
                  <a:lnTo>
                    <a:pt x="178" y="642"/>
                  </a:lnTo>
                  <a:lnTo>
                    <a:pt x="168" y="646"/>
                  </a:lnTo>
                  <a:lnTo>
                    <a:pt x="148" y="654"/>
                  </a:lnTo>
                  <a:lnTo>
                    <a:pt x="148" y="654"/>
                  </a:lnTo>
                  <a:lnTo>
                    <a:pt x="134" y="660"/>
                  </a:lnTo>
                  <a:lnTo>
                    <a:pt x="118" y="666"/>
                  </a:lnTo>
                  <a:lnTo>
                    <a:pt x="118" y="666"/>
                  </a:lnTo>
                  <a:close/>
                </a:path>
              </a:pathLst>
            </a:custGeom>
            <a:grpFill/>
            <a:ln>
              <a:noFill/>
            </a:ln>
          </p:spPr>
          <p:txBody>
            <a:bodyPr/>
            <a:lstStyle/>
            <a:p>
              <a:endParaRPr lang="zh-CN" altLang="en-US">
                <a:solidFill>
                  <a:schemeClr val="bg1"/>
                </a:solidFill>
              </a:endParaRPr>
            </a:p>
          </p:txBody>
        </p:sp>
        <p:sp>
          <p:nvSpPr>
            <p:cNvPr id="18" name="Freeform 19"/>
            <p:cNvSpPr/>
            <p:nvPr/>
          </p:nvSpPr>
          <p:spPr bwMode="auto">
            <a:xfrm>
              <a:off x="3729992" y="2932836"/>
              <a:ext cx="1018289" cy="1001527"/>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2" h="956">
                  <a:moveTo>
                    <a:pt x="432" y="956"/>
                  </a:moveTo>
                  <a:lnTo>
                    <a:pt x="432" y="956"/>
                  </a:lnTo>
                  <a:lnTo>
                    <a:pt x="422" y="952"/>
                  </a:lnTo>
                  <a:lnTo>
                    <a:pt x="422" y="952"/>
                  </a:lnTo>
                  <a:lnTo>
                    <a:pt x="406" y="942"/>
                  </a:lnTo>
                  <a:lnTo>
                    <a:pt x="392" y="934"/>
                  </a:lnTo>
                  <a:lnTo>
                    <a:pt x="380" y="928"/>
                  </a:lnTo>
                  <a:lnTo>
                    <a:pt x="368" y="920"/>
                  </a:lnTo>
                  <a:lnTo>
                    <a:pt x="368" y="920"/>
                  </a:lnTo>
                  <a:lnTo>
                    <a:pt x="354" y="904"/>
                  </a:lnTo>
                  <a:lnTo>
                    <a:pt x="354" y="904"/>
                  </a:lnTo>
                  <a:lnTo>
                    <a:pt x="354" y="888"/>
                  </a:lnTo>
                  <a:lnTo>
                    <a:pt x="354" y="888"/>
                  </a:lnTo>
                  <a:lnTo>
                    <a:pt x="362" y="878"/>
                  </a:lnTo>
                  <a:lnTo>
                    <a:pt x="368" y="866"/>
                  </a:lnTo>
                  <a:lnTo>
                    <a:pt x="370" y="858"/>
                  </a:lnTo>
                  <a:lnTo>
                    <a:pt x="368" y="848"/>
                  </a:lnTo>
                  <a:lnTo>
                    <a:pt x="366" y="840"/>
                  </a:lnTo>
                  <a:lnTo>
                    <a:pt x="362" y="832"/>
                  </a:lnTo>
                  <a:lnTo>
                    <a:pt x="350" y="816"/>
                  </a:lnTo>
                  <a:lnTo>
                    <a:pt x="350" y="816"/>
                  </a:lnTo>
                  <a:lnTo>
                    <a:pt x="342" y="808"/>
                  </a:lnTo>
                  <a:lnTo>
                    <a:pt x="336" y="798"/>
                  </a:lnTo>
                  <a:lnTo>
                    <a:pt x="324" y="780"/>
                  </a:lnTo>
                  <a:lnTo>
                    <a:pt x="316" y="764"/>
                  </a:lnTo>
                  <a:lnTo>
                    <a:pt x="306" y="750"/>
                  </a:lnTo>
                  <a:lnTo>
                    <a:pt x="306" y="750"/>
                  </a:lnTo>
                  <a:lnTo>
                    <a:pt x="298" y="730"/>
                  </a:lnTo>
                  <a:lnTo>
                    <a:pt x="294" y="726"/>
                  </a:lnTo>
                  <a:lnTo>
                    <a:pt x="290" y="722"/>
                  </a:lnTo>
                  <a:lnTo>
                    <a:pt x="286" y="720"/>
                  </a:lnTo>
                  <a:lnTo>
                    <a:pt x="282" y="720"/>
                  </a:lnTo>
                  <a:lnTo>
                    <a:pt x="266" y="720"/>
                  </a:lnTo>
                  <a:lnTo>
                    <a:pt x="266" y="720"/>
                  </a:lnTo>
                  <a:lnTo>
                    <a:pt x="248" y="712"/>
                  </a:lnTo>
                  <a:lnTo>
                    <a:pt x="248" y="712"/>
                  </a:lnTo>
                  <a:lnTo>
                    <a:pt x="224" y="678"/>
                  </a:lnTo>
                  <a:lnTo>
                    <a:pt x="224" y="678"/>
                  </a:lnTo>
                  <a:lnTo>
                    <a:pt x="206" y="626"/>
                  </a:lnTo>
                  <a:lnTo>
                    <a:pt x="206" y="626"/>
                  </a:lnTo>
                  <a:lnTo>
                    <a:pt x="192" y="608"/>
                  </a:lnTo>
                  <a:lnTo>
                    <a:pt x="192" y="608"/>
                  </a:lnTo>
                  <a:lnTo>
                    <a:pt x="178" y="608"/>
                  </a:lnTo>
                  <a:lnTo>
                    <a:pt x="170" y="614"/>
                  </a:lnTo>
                  <a:lnTo>
                    <a:pt x="164" y="620"/>
                  </a:lnTo>
                  <a:lnTo>
                    <a:pt x="162" y="630"/>
                  </a:lnTo>
                  <a:lnTo>
                    <a:pt x="162" y="652"/>
                  </a:lnTo>
                  <a:lnTo>
                    <a:pt x="160" y="662"/>
                  </a:lnTo>
                  <a:lnTo>
                    <a:pt x="156" y="674"/>
                  </a:lnTo>
                  <a:lnTo>
                    <a:pt x="156" y="674"/>
                  </a:lnTo>
                  <a:lnTo>
                    <a:pt x="148" y="670"/>
                  </a:lnTo>
                  <a:lnTo>
                    <a:pt x="148" y="670"/>
                  </a:lnTo>
                  <a:lnTo>
                    <a:pt x="146" y="652"/>
                  </a:lnTo>
                  <a:lnTo>
                    <a:pt x="140" y="634"/>
                  </a:lnTo>
                  <a:lnTo>
                    <a:pt x="134" y="620"/>
                  </a:lnTo>
                  <a:lnTo>
                    <a:pt x="130" y="606"/>
                  </a:lnTo>
                  <a:lnTo>
                    <a:pt x="130" y="606"/>
                  </a:lnTo>
                  <a:lnTo>
                    <a:pt x="134" y="602"/>
                  </a:lnTo>
                  <a:lnTo>
                    <a:pt x="136" y="598"/>
                  </a:lnTo>
                  <a:lnTo>
                    <a:pt x="138" y="590"/>
                  </a:lnTo>
                  <a:lnTo>
                    <a:pt x="138" y="576"/>
                  </a:lnTo>
                  <a:lnTo>
                    <a:pt x="138" y="576"/>
                  </a:lnTo>
                  <a:lnTo>
                    <a:pt x="142" y="538"/>
                  </a:lnTo>
                  <a:lnTo>
                    <a:pt x="142" y="538"/>
                  </a:lnTo>
                  <a:lnTo>
                    <a:pt x="134" y="518"/>
                  </a:lnTo>
                  <a:lnTo>
                    <a:pt x="130" y="500"/>
                  </a:lnTo>
                  <a:lnTo>
                    <a:pt x="128" y="482"/>
                  </a:lnTo>
                  <a:lnTo>
                    <a:pt x="130" y="466"/>
                  </a:lnTo>
                  <a:lnTo>
                    <a:pt x="130" y="466"/>
                  </a:lnTo>
                  <a:lnTo>
                    <a:pt x="140" y="454"/>
                  </a:lnTo>
                  <a:lnTo>
                    <a:pt x="150" y="442"/>
                  </a:lnTo>
                  <a:lnTo>
                    <a:pt x="150" y="442"/>
                  </a:lnTo>
                  <a:lnTo>
                    <a:pt x="146" y="396"/>
                  </a:lnTo>
                  <a:lnTo>
                    <a:pt x="146" y="396"/>
                  </a:lnTo>
                  <a:lnTo>
                    <a:pt x="124" y="364"/>
                  </a:lnTo>
                  <a:lnTo>
                    <a:pt x="124" y="364"/>
                  </a:lnTo>
                  <a:lnTo>
                    <a:pt x="114" y="326"/>
                  </a:lnTo>
                  <a:lnTo>
                    <a:pt x="110" y="312"/>
                  </a:lnTo>
                  <a:lnTo>
                    <a:pt x="104" y="300"/>
                  </a:lnTo>
                  <a:lnTo>
                    <a:pt x="104" y="300"/>
                  </a:lnTo>
                  <a:lnTo>
                    <a:pt x="84" y="276"/>
                  </a:lnTo>
                  <a:lnTo>
                    <a:pt x="68" y="254"/>
                  </a:lnTo>
                  <a:lnTo>
                    <a:pt x="54" y="232"/>
                  </a:lnTo>
                  <a:lnTo>
                    <a:pt x="50" y="222"/>
                  </a:lnTo>
                  <a:lnTo>
                    <a:pt x="48" y="212"/>
                  </a:lnTo>
                  <a:lnTo>
                    <a:pt x="48" y="212"/>
                  </a:lnTo>
                  <a:lnTo>
                    <a:pt x="12" y="188"/>
                  </a:lnTo>
                  <a:lnTo>
                    <a:pt x="12" y="188"/>
                  </a:lnTo>
                  <a:lnTo>
                    <a:pt x="6" y="178"/>
                  </a:lnTo>
                  <a:lnTo>
                    <a:pt x="6" y="178"/>
                  </a:lnTo>
                  <a:lnTo>
                    <a:pt x="0" y="178"/>
                  </a:lnTo>
                  <a:lnTo>
                    <a:pt x="0" y="178"/>
                  </a:lnTo>
                  <a:lnTo>
                    <a:pt x="0" y="154"/>
                  </a:lnTo>
                  <a:lnTo>
                    <a:pt x="0" y="142"/>
                  </a:lnTo>
                  <a:lnTo>
                    <a:pt x="2" y="134"/>
                  </a:lnTo>
                  <a:lnTo>
                    <a:pt x="2" y="134"/>
                  </a:lnTo>
                  <a:lnTo>
                    <a:pt x="10" y="130"/>
                  </a:lnTo>
                  <a:lnTo>
                    <a:pt x="16" y="124"/>
                  </a:lnTo>
                  <a:lnTo>
                    <a:pt x="20" y="118"/>
                  </a:lnTo>
                  <a:lnTo>
                    <a:pt x="22" y="110"/>
                  </a:lnTo>
                  <a:lnTo>
                    <a:pt x="24" y="96"/>
                  </a:lnTo>
                  <a:lnTo>
                    <a:pt x="26" y="80"/>
                  </a:lnTo>
                  <a:lnTo>
                    <a:pt x="26" y="80"/>
                  </a:lnTo>
                  <a:lnTo>
                    <a:pt x="0" y="50"/>
                  </a:lnTo>
                  <a:lnTo>
                    <a:pt x="0" y="50"/>
                  </a:lnTo>
                  <a:lnTo>
                    <a:pt x="0" y="28"/>
                  </a:lnTo>
                  <a:lnTo>
                    <a:pt x="0" y="28"/>
                  </a:lnTo>
                  <a:lnTo>
                    <a:pt x="74" y="24"/>
                  </a:lnTo>
                  <a:lnTo>
                    <a:pt x="74" y="24"/>
                  </a:lnTo>
                  <a:lnTo>
                    <a:pt x="82" y="28"/>
                  </a:lnTo>
                  <a:lnTo>
                    <a:pt x="92" y="38"/>
                  </a:lnTo>
                  <a:lnTo>
                    <a:pt x="102" y="50"/>
                  </a:lnTo>
                  <a:lnTo>
                    <a:pt x="112" y="64"/>
                  </a:lnTo>
                  <a:lnTo>
                    <a:pt x="112" y="64"/>
                  </a:lnTo>
                  <a:lnTo>
                    <a:pt x="112" y="76"/>
                  </a:lnTo>
                  <a:lnTo>
                    <a:pt x="116" y="88"/>
                  </a:lnTo>
                  <a:lnTo>
                    <a:pt x="122" y="98"/>
                  </a:lnTo>
                  <a:lnTo>
                    <a:pt x="128" y="110"/>
                  </a:lnTo>
                  <a:lnTo>
                    <a:pt x="146" y="132"/>
                  </a:lnTo>
                  <a:lnTo>
                    <a:pt x="166" y="152"/>
                  </a:lnTo>
                  <a:lnTo>
                    <a:pt x="166" y="152"/>
                  </a:lnTo>
                  <a:lnTo>
                    <a:pt x="174" y="152"/>
                  </a:lnTo>
                  <a:lnTo>
                    <a:pt x="182" y="154"/>
                  </a:lnTo>
                  <a:lnTo>
                    <a:pt x="186" y="156"/>
                  </a:lnTo>
                  <a:lnTo>
                    <a:pt x="190" y="158"/>
                  </a:lnTo>
                  <a:lnTo>
                    <a:pt x="200" y="172"/>
                  </a:lnTo>
                  <a:lnTo>
                    <a:pt x="200" y="172"/>
                  </a:lnTo>
                  <a:lnTo>
                    <a:pt x="208" y="170"/>
                  </a:lnTo>
                  <a:lnTo>
                    <a:pt x="216" y="170"/>
                  </a:lnTo>
                  <a:lnTo>
                    <a:pt x="224" y="166"/>
                  </a:lnTo>
                  <a:lnTo>
                    <a:pt x="236" y="158"/>
                  </a:lnTo>
                  <a:lnTo>
                    <a:pt x="236" y="158"/>
                  </a:lnTo>
                  <a:lnTo>
                    <a:pt x="242" y="158"/>
                  </a:lnTo>
                  <a:lnTo>
                    <a:pt x="242" y="158"/>
                  </a:lnTo>
                  <a:lnTo>
                    <a:pt x="248" y="162"/>
                  </a:lnTo>
                  <a:lnTo>
                    <a:pt x="248" y="162"/>
                  </a:lnTo>
                  <a:lnTo>
                    <a:pt x="248" y="166"/>
                  </a:lnTo>
                  <a:lnTo>
                    <a:pt x="250" y="170"/>
                  </a:lnTo>
                  <a:lnTo>
                    <a:pt x="254" y="172"/>
                  </a:lnTo>
                  <a:lnTo>
                    <a:pt x="258" y="174"/>
                  </a:lnTo>
                  <a:lnTo>
                    <a:pt x="270" y="176"/>
                  </a:lnTo>
                  <a:lnTo>
                    <a:pt x="282" y="178"/>
                  </a:lnTo>
                  <a:lnTo>
                    <a:pt x="282" y="178"/>
                  </a:lnTo>
                  <a:lnTo>
                    <a:pt x="290" y="188"/>
                  </a:lnTo>
                  <a:lnTo>
                    <a:pt x="290" y="188"/>
                  </a:lnTo>
                  <a:lnTo>
                    <a:pt x="310" y="188"/>
                  </a:lnTo>
                  <a:lnTo>
                    <a:pt x="310" y="188"/>
                  </a:lnTo>
                  <a:lnTo>
                    <a:pt x="328" y="174"/>
                  </a:lnTo>
                  <a:lnTo>
                    <a:pt x="328" y="174"/>
                  </a:lnTo>
                  <a:lnTo>
                    <a:pt x="374" y="166"/>
                  </a:lnTo>
                  <a:lnTo>
                    <a:pt x="374" y="166"/>
                  </a:lnTo>
                  <a:lnTo>
                    <a:pt x="378" y="160"/>
                  </a:lnTo>
                  <a:lnTo>
                    <a:pt x="382" y="154"/>
                  </a:lnTo>
                  <a:lnTo>
                    <a:pt x="382" y="154"/>
                  </a:lnTo>
                  <a:lnTo>
                    <a:pt x="382" y="142"/>
                  </a:lnTo>
                  <a:lnTo>
                    <a:pt x="378" y="128"/>
                  </a:lnTo>
                  <a:lnTo>
                    <a:pt x="372" y="104"/>
                  </a:lnTo>
                  <a:lnTo>
                    <a:pt x="368" y="92"/>
                  </a:lnTo>
                  <a:lnTo>
                    <a:pt x="366" y="80"/>
                  </a:lnTo>
                  <a:lnTo>
                    <a:pt x="368" y="72"/>
                  </a:lnTo>
                  <a:lnTo>
                    <a:pt x="370" y="66"/>
                  </a:lnTo>
                  <a:lnTo>
                    <a:pt x="370" y="66"/>
                  </a:lnTo>
                  <a:lnTo>
                    <a:pt x="376" y="70"/>
                  </a:lnTo>
                  <a:lnTo>
                    <a:pt x="384" y="78"/>
                  </a:lnTo>
                  <a:lnTo>
                    <a:pt x="392" y="84"/>
                  </a:lnTo>
                  <a:lnTo>
                    <a:pt x="406" y="92"/>
                  </a:lnTo>
                  <a:lnTo>
                    <a:pt x="406" y="92"/>
                  </a:lnTo>
                  <a:lnTo>
                    <a:pt x="412" y="100"/>
                  </a:lnTo>
                  <a:lnTo>
                    <a:pt x="412" y="100"/>
                  </a:lnTo>
                  <a:lnTo>
                    <a:pt x="424" y="104"/>
                  </a:lnTo>
                  <a:lnTo>
                    <a:pt x="438" y="104"/>
                  </a:lnTo>
                  <a:lnTo>
                    <a:pt x="452" y="104"/>
                  </a:lnTo>
                  <a:lnTo>
                    <a:pt x="468" y="100"/>
                  </a:lnTo>
                  <a:lnTo>
                    <a:pt x="468" y="100"/>
                  </a:lnTo>
                  <a:lnTo>
                    <a:pt x="484" y="84"/>
                  </a:lnTo>
                  <a:lnTo>
                    <a:pt x="484" y="84"/>
                  </a:lnTo>
                  <a:lnTo>
                    <a:pt x="482" y="64"/>
                  </a:lnTo>
                  <a:lnTo>
                    <a:pt x="478" y="50"/>
                  </a:lnTo>
                  <a:lnTo>
                    <a:pt x="474" y="40"/>
                  </a:lnTo>
                  <a:lnTo>
                    <a:pt x="472" y="30"/>
                  </a:lnTo>
                  <a:lnTo>
                    <a:pt x="472" y="30"/>
                  </a:lnTo>
                  <a:lnTo>
                    <a:pt x="482" y="18"/>
                  </a:lnTo>
                  <a:lnTo>
                    <a:pt x="494" y="8"/>
                  </a:lnTo>
                  <a:lnTo>
                    <a:pt x="502" y="2"/>
                  </a:lnTo>
                  <a:lnTo>
                    <a:pt x="508" y="0"/>
                  </a:lnTo>
                  <a:lnTo>
                    <a:pt x="516" y="0"/>
                  </a:lnTo>
                  <a:lnTo>
                    <a:pt x="526" y="4"/>
                  </a:lnTo>
                  <a:lnTo>
                    <a:pt x="526" y="4"/>
                  </a:lnTo>
                  <a:lnTo>
                    <a:pt x="530" y="16"/>
                  </a:lnTo>
                  <a:lnTo>
                    <a:pt x="536" y="26"/>
                  </a:lnTo>
                  <a:lnTo>
                    <a:pt x="546" y="36"/>
                  </a:lnTo>
                  <a:lnTo>
                    <a:pt x="562" y="50"/>
                  </a:lnTo>
                  <a:lnTo>
                    <a:pt x="562" y="50"/>
                  </a:lnTo>
                  <a:lnTo>
                    <a:pt x="588" y="60"/>
                  </a:lnTo>
                  <a:lnTo>
                    <a:pt x="588" y="60"/>
                  </a:lnTo>
                  <a:lnTo>
                    <a:pt x="598" y="72"/>
                  </a:lnTo>
                  <a:lnTo>
                    <a:pt x="612" y="84"/>
                  </a:lnTo>
                  <a:lnTo>
                    <a:pt x="628" y="98"/>
                  </a:lnTo>
                  <a:lnTo>
                    <a:pt x="636" y="106"/>
                  </a:lnTo>
                  <a:lnTo>
                    <a:pt x="642" y="118"/>
                  </a:lnTo>
                  <a:lnTo>
                    <a:pt x="642" y="118"/>
                  </a:lnTo>
                  <a:lnTo>
                    <a:pt x="650" y="138"/>
                  </a:lnTo>
                  <a:lnTo>
                    <a:pt x="650" y="138"/>
                  </a:lnTo>
                  <a:lnTo>
                    <a:pt x="656" y="150"/>
                  </a:lnTo>
                  <a:lnTo>
                    <a:pt x="666" y="164"/>
                  </a:lnTo>
                  <a:lnTo>
                    <a:pt x="678" y="176"/>
                  </a:lnTo>
                  <a:lnTo>
                    <a:pt x="686" y="182"/>
                  </a:lnTo>
                  <a:lnTo>
                    <a:pt x="694" y="184"/>
                  </a:lnTo>
                  <a:lnTo>
                    <a:pt x="694" y="184"/>
                  </a:lnTo>
                  <a:lnTo>
                    <a:pt x="764" y="184"/>
                  </a:lnTo>
                  <a:lnTo>
                    <a:pt x="764" y="184"/>
                  </a:lnTo>
                  <a:lnTo>
                    <a:pt x="774" y="178"/>
                  </a:lnTo>
                  <a:lnTo>
                    <a:pt x="786" y="172"/>
                  </a:lnTo>
                  <a:lnTo>
                    <a:pt x="798" y="168"/>
                  </a:lnTo>
                  <a:lnTo>
                    <a:pt x="812" y="168"/>
                  </a:lnTo>
                  <a:lnTo>
                    <a:pt x="812" y="168"/>
                  </a:lnTo>
                  <a:lnTo>
                    <a:pt x="858" y="184"/>
                  </a:lnTo>
                  <a:lnTo>
                    <a:pt x="858" y="184"/>
                  </a:lnTo>
                  <a:lnTo>
                    <a:pt x="900" y="184"/>
                  </a:lnTo>
                  <a:lnTo>
                    <a:pt x="900" y="184"/>
                  </a:lnTo>
                  <a:lnTo>
                    <a:pt x="920" y="202"/>
                  </a:lnTo>
                  <a:lnTo>
                    <a:pt x="932" y="208"/>
                  </a:lnTo>
                  <a:lnTo>
                    <a:pt x="952" y="210"/>
                  </a:lnTo>
                  <a:lnTo>
                    <a:pt x="952" y="210"/>
                  </a:lnTo>
                  <a:lnTo>
                    <a:pt x="972" y="228"/>
                  </a:lnTo>
                  <a:lnTo>
                    <a:pt x="972" y="228"/>
                  </a:lnTo>
                  <a:lnTo>
                    <a:pt x="972" y="278"/>
                  </a:lnTo>
                  <a:lnTo>
                    <a:pt x="972" y="278"/>
                  </a:lnTo>
                  <a:lnTo>
                    <a:pt x="958" y="296"/>
                  </a:lnTo>
                  <a:lnTo>
                    <a:pt x="946" y="316"/>
                  </a:lnTo>
                  <a:lnTo>
                    <a:pt x="938" y="336"/>
                  </a:lnTo>
                  <a:lnTo>
                    <a:pt x="930" y="358"/>
                  </a:lnTo>
                  <a:lnTo>
                    <a:pt x="930" y="358"/>
                  </a:lnTo>
                  <a:lnTo>
                    <a:pt x="908" y="388"/>
                  </a:lnTo>
                  <a:lnTo>
                    <a:pt x="880" y="418"/>
                  </a:lnTo>
                  <a:lnTo>
                    <a:pt x="880" y="418"/>
                  </a:lnTo>
                  <a:lnTo>
                    <a:pt x="866" y="422"/>
                  </a:lnTo>
                  <a:lnTo>
                    <a:pt x="856" y="422"/>
                  </a:lnTo>
                  <a:lnTo>
                    <a:pt x="846" y="420"/>
                  </a:lnTo>
                  <a:lnTo>
                    <a:pt x="840" y="418"/>
                  </a:lnTo>
                  <a:lnTo>
                    <a:pt x="828" y="406"/>
                  </a:lnTo>
                  <a:lnTo>
                    <a:pt x="812" y="394"/>
                  </a:lnTo>
                  <a:lnTo>
                    <a:pt x="812" y="394"/>
                  </a:lnTo>
                  <a:lnTo>
                    <a:pt x="806" y="388"/>
                  </a:lnTo>
                  <a:lnTo>
                    <a:pt x="800" y="382"/>
                  </a:lnTo>
                  <a:lnTo>
                    <a:pt x="788" y="376"/>
                  </a:lnTo>
                  <a:lnTo>
                    <a:pt x="778" y="374"/>
                  </a:lnTo>
                  <a:lnTo>
                    <a:pt x="768" y="374"/>
                  </a:lnTo>
                  <a:lnTo>
                    <a:pt x="768" y="374"/>
                  </a:lnTo>
                  <a:lnTo>
                    <a:pt x="764" y="382"/>
                  </a:lnTo>
                  <a:lnTo>
                    <a:pt x="764" y="382"/>
                  </a:lnTo>
                  <a:lnTo>
                    <a:pt x="764" y="422"/>
                  </a:lnTo>
                  <a:lnTo>
                    <a:pt x="764" y="422"/>
                  </a:lnTo>
                  <a:lnTo>
                    <a:pt x="768" y="434"/>
                  </a:lnTo>
                  <a:lnTo>
                    <a:pt x="772" y="446"/>
                  </a:lnTo>
                  <a:lnTo>
                    <a:pt x="772" y="460"/>
                  </a:lnTo>
                  <a:lnTo>
                    <a:pt x="772" y="478"/>
                  </a:lnTo>
                  <a:lnTo>
                    <a:pt x="772" y="478"/>
                  </a:lnTo>
                  <a:lnTo>
                    <a:pt x="770" y="492"/>
                  </a:lnTo>
                  <a:lnTo>
                    <a:pt x="766" y="510"/>
                  </a:lnTo>
                  <a:lnTo>
                    <a:pt x="766" y="528"/>
                  </a:lnTo>
                  <a:lnTo>
                    <a:pt x="768" y="548"/>
                  </a:lnTo>
                  <a:lnTo>
                    <a:pt x="768" y="548"/>
                  </a:lnTo>
                  <a:lnTo>
                    <a:pt x="784" y="564"/>
                  </a:lnTo>
                  <a:lnTo>
                    <a:pt x="784" y="564"/>
                  </a:lnTo>
                  <a:lnTo>
                    <a:pt x="790" y="568"/>
                  </a:lnTo>
                  <a:lnTo>
                    <a:pt x="796" y="574"/>
                  </a:lnTo>
                  <a:lnTo>
                    <a:pt x="802" y="582"/>
                  </a:lnTo>
                  <a:lnTo>
                    <a:pt x="808" y="592"/>
                  </a:lnTo>
                  <a:lnTo>
                    <a:pt x="810" y="602"/>
                  </a:lnTo>
                  <a:lnTo>
                    <a:pt x="810" y="612"/>
                  </a:lnTo>
                  <a:lnTo>
                    <a:pt x="808" y="622"/>
                  </a:lnTo>
                  <a:lnTo>
                    <a:pt x="800" y="632"/>
                  </a:lnTo>
                  <a:lnTo>
                    <a:pt x="800" y="632"/>
                  </a:lnTo>
                  <a:lnTo>
                    <a:pt x="786" y="640"/>
                  </a:lnTo>
                  <a:lnTo>
                    <a:pt x="780" y="646"/>
                  </a:lnTo>
                  <a:lnTo>
                    <a:pt x="778" y="650"/>
                  </a:lnTo>
                  <a:lnTo>
                    <a:pt x="776" y="656"/>
                  </a:lnTo>
                  <a:lnTo>
                    <a:pt x="776" y="674"/>
                  </a:lnTo>
                  <a:lnTo>
                    <a:pt x="776" y="674"/>
                  </a:lnTo>
                  <a:lnTo>
                    <a:pt x="782" y="680"/>
                  </a:lnTo>
                  <a:lnTo>
                    <a:pt x="788" y="686"/>
                  </a:lnTo>
                  <a:lnTo>
                    <a:pt x="806" y="694"/>
                  </a:lnTo>
                  <a:lnTo>
                    <a:pt x="828" y="702"/>
                  </a:lnTo>
                  <a:lnTo>
                    <a:pt x="840" y="710"/>
                  </a:lnTo>
                  <a:lnTo>
                    <a:pt x="850" y="718"/>
                  </a:lnTo>
                  <a:lnTo>
                    <a:pt x="850" y="718"/>
                  </a:lnTo>
                  <a:lnTo>
                    <a:pt x="848" y="740"/>
                  </a:lnTo>
                  <a:lnTo>
                    <a:pt x="846" y="752"/>
                  </a:lnTo>
                  <a:lnTo>
                    <a:pt x="842" y="756"/>
                  </a:lnTo>
                  <a:lnTo>
                    <a:pt x="840" y="762"/>
                  </a:lnTo>
                  <a:lnTo>
                    <a:pt x="840" y="762"/>
                  </a:lnTo>
                  <a:lnTo>
                    <a:pt x="818" y="760"/>
                  </a:lnTo>
                  <a:lnTo>
                    <a:pt x="796" y="758"/>
                  </a:lnTo>
                  <a:lnTo>
                    <a:pt x="778" y="754"/>
                  </a:lnTo>
                  <a:lnTo>
                    <a:pt x="764" y="748"/>
                  </a:lnTo>
                  <a:lnTo>
                    <a:pt x="764" y="748"/>
                  </a:lnTo>
                  <a:lnTo>
                    <a:pt x="762" y="734"/>
                  </a:lnTo>
                  <a:lnTo>
                    <a:pt x="760" y="722"/>
                  </a:lnTo>
                  <a:lnTo>
                    <a:pt x="756" y="712"/>
                  </a:lnTo>
                  <a:lnTo>
                    <a:pt x="752" y="702"/>
                  </a:lnTo>
                  <a:lnTo>
                    <a:pt x="752" y="702"/>
                  </a:lnTo>
                  <a:lnTo>
                    <a:pt x="744" y="704"/>
                  </a:lnTo>
                  <a:lnTo>
                    <a:pt x="736" y="704"/>
                  </a:lnTo>
                  <a:lnTo>
                    <a:pt x="726" y="710"/>
                  </a:lnTo>
                  <a:lnTo>
                    <a:pt x="716" y="718"/>
                  </a:lnTo>
                  <a:lnTo>
                    <a:pt x="706" y="724"/>
                  </a:lnTo>
                  <a:lnTo>
                    <a:pt x="706" y="724"/>
                  </a:lnTo>
                  <a:lnTo>
                    <a:pt x="680" y="724"/>
                  </a:lnTo>
                  <a:lnTo>
                    <a:pt x="680" y="724"/>
                  </a:lnTo>
                  <a:lnTo>
                    <a:pt x="670" y="716"/>
                  </a:lnTo>
                  <a:lnTo>
                    <a:pt x="662" y="706"/>
                  </a:lnTo>
                  <a:lnTo>
                    <a:pt x="656" y="698"/>
                  </a:lnTo>
                  <a:lnTo>
                    <a:pt x="652" y="688"/>
                  </a:lnTo>
                  <a:lnTo>
                    <a:pt x="646" y="668"/>
                  </a:lnTo>
                  <a:lnTo>
                    <a:pt x="642" y="652"/>
                  </a:lnTo>
                  <a:lnTo>
                    <a:pt x="642" y="652"/>
                  </a:lnTo>
                  <a:lnTo>
                    <a:pt x="630" y="636"/>
                  </a:lnTo>
                  <a:lnTo>
                    <a:pt x="630" y="636"/>
                  </a:lnTo>
                  <a:lnTo>
                    <a:pt x="604" y="636"/>
                  </a:lnTo>
                  <a:lnTo>
                    <a:pt x="594" y="636"/>
                  </a:lnTo>
                  <a:lnTo>
                    <a:pt x="588" y="638"/>
                  </a:lnTo>
                  <a:lnTo>
                    <a:pt x="582" y="642"/>
                  </a:lnTo>
                  <a:lnTo>
                    <a:pt x="578" y="648"/>
                  </a:lnTo>
                  <a:lnTo>
                    <a:pt x="574" y="658"/>
                  </a:lnTo>
                  <a:lnTo>
                    <a:pt x="572" y="670"/>
                  </a:lnTo>
                  <a:lnTo>
                    <a:pt x="572" y="670"/>
                  </a:lnTo>
                  <a:lnTo>
                    <a:pt x="564" y="676"/>
                  </a:lnTo>
                  <a:lnTo>
                    <a:pt x="556" y="680"/>
                  </a:lnTo>
                  <a:lnTo>
                    <a:pt x="550" y="682"/>
                  </a:lnTo>
                  <a:lnTo>
                    <a:pt x="542" y="686"/>
                  </a:lnTo>
                  <a:lnTo>
                    <a:pt x="542" y="686"/>
                  </a:lnTo>
                  <a:lnTo>
                    <a:pt x="542" y="704"/>
                  </a:lnTo>
                  <a:lnTo>
                    <a:pt x="542" y="704"/>
                  </a:lnTo>
                  <a:lnTo>
                    <a:pt x="550" y="712"/>
                  </a:lnTo>
                  <a:lnTo>
                    <a:pt x="558" y="726"/>
                  </a:lnTo>
                  <a:lnTo>
                    <a:pt x="562" y="732"/>
                  </a:lnTo>
                  <a:lnTo>
                    <a:pt x="564" y="740"/>
                  </a:lnTo>
                  <a:lnTo>
                    <a:pt x="564" y="748"/>
                  </a:lnTo>
                  <a:lnTo>
                    <a:pt x="562" y="758"/>
                  </a:lnTo>
                  <a:lnTo>
                    <a:pt x="562" y="758"/>
                  </a:lnTo>
                  <a:lnTo>
                    <a:pt x="558" y="766"/>
                  </a:lnTo>
                  <a:lnTo>
                    <a:pt x="552" y="772"/>
                  </a:lnTo>
                  <a:lnTo>
                    <a:pt x="536" y="782"/>
                  </a:lnTo>
                  <a:lnTo>
                    <a:pt x="508" y="800"/>
                  </a:lnTo>
                  <a:lnTo>
                    <a:pt x="508" y="800"/>
                  </a:lnTo>
                  <a:lnTo>
                    <a:pt x="500" y="810"/>
                  </a:lnTo>
                  <a:lnTo>
                    <a:pt x="500" y="810"/>
                  </a:lnTo>
                  <a:lnTo>
                    <a:pt x="500" y="850"/>
                  </a:lnTo>
                  <a:lnTo>
                    <a:pt x="500" y="850"/>
                  </a:lnTo>
                  <a:lnTo>
                    <a:pt x="504" y="856"/>
                  </a:lnTo>
                  <a:lnTo>
                    <a:pt x="508" y="860"/>
                  </a:lnTo>
                  <a:lnTo>
                    <a:pt x="518" y="866"/>
                  </a:lnTo>
                  <a:lnTo>
                    <a:pt x="522" y="870"/>
                  </a:lnTo>
                  <a:lnTo>
                    <a:pt x="526" y="878"/>
                  </a:lnTo>
                  <a:lnTo>
                    <a:pt x="528" y="888"/>
                  </a:lnTo>
                  <a:lnTo>
                    <a:pt x="530" y="902"/>
                  </a:lnTo>
                  <a:lnTo>
                    <a:pt x="530" y="902"/>
                  </a:lnTo>
                  <a:lnTo>
                    <a:pt x="522" y="918"/>
                  </a:lnTo>
                  <a:lnTo>
                    <a:pt x="522" y="918"/>
                  </a:lnTo>
                  <a:lnTo>
                    <a:pt x="510" y="924"/>
                  </a:lnTo>
                  <a:lnTo>
                    <a:pt x="498" y="930"/>
                  </a:lnTo>
                  <a:lnTo>
                    <a:pt x="498" y="930"/>
                  </a:lnTo>
                  <a:lnTo>
                    <a:pt x="432" y="956"/>
                  </a:lnTo>
                  <a:lnTo>
                    <a:pt x="432" y="956"/>
                  </a:lnTo>
                  <a:close/>
                </a:path>
              </a:pathLst>
            </a:custGeom>
            <a:grpFill/>
            <a:ln>
              <a:noFill/>
            </a:ln>
          </p:spPr>
          <p:txBody>
            <a:bodyPr/>
            <a:lstStyle/>
            <a:p>
              <a:endParaRPr lang="zh-CN" altLang="en-US">
                <a:solidFill>
                  <a:schemeClr val="bg1"/>
                </a:solidFill>
              </a:endParaRPr>
            </a:p>
          </p:txBody>
        </p:sp>
        <p:sp>
          <p:nvSpPr>
            <p:cNvPr id="19" name="Freeform 20"/>
            <p:cNvSpPr/>
            <p:nvPr/>
          </p:nvSpPr>
          <p:spPr bwMode="auto">
            <a:xfrm>
              <a:off x="1833795" y="2499120"/>
              <a:ext cx="2042864" cy="1250861"/>
            </a:xfrm>
            <a:custGeom>
              <a:avLst/>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50" h="1194">
                  <a:moveTo>
                    <a:pt x="1342" y="1194"/>
                  </a:moveTo>
                  <a:lnTo>
                    <a:pt x="1342" y="1194"/>
                  </a:lnTo>
                  <a:lnTo>
                    <a:pt x="1336" y="1192"/>
                  </a:lnTo>
                  <a:lnTo>
                    <a:pt x="1324" y="1188"/>
                  </a:lnTo>
                  <a:lnTo>
                    <a:pt x="1298" y="1186"/>
                  </a:lnTo>
                  <a:lnTo>
                    <a:pt x="1258" y="1186"/>
                  </a:lnTo>
                  <a:lnTo>
                    <a:pt x="1258" y="1186"/>
                  </a:lnTo>
                  <a:lnTo>
                    <a:pt x="1244" y="1192"/>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36"/>
                  </a:lnTo>
                  <a:lnTo>
                    <a:pt x="1228" y="1114"/>
                  </a:lnTo>
                  <a:lnTo>
                    <a:pt x="1228" y="1114"/>
                  </a:lnTo>
                  <a:lnTo>
                    <a:pt x="1216" y="1108"/>
                  </a:lnTo>
                  <a:lnTo>
                    <a:pt x="1206" y="1104"/>
                  </a:lnTo>
                  <a:lnTo>
                    <a:pt x="1200" y="1100"/>
                  </a:lnTo>
                  <a:lnTo>
                    <a:pt x="1194" y="1094"/>
                  </a:lnTo>
                  <a:lnTo>
                    <a:pt x="1192" y="1088"/>
                  </a:lnTo>
                  <a:lnTo>
                    <a:pt x="1190" y="1082"/>
                  </a:lnTo>
                  <a:lnTo>
                    <a:pt x="1186" y="1068"/>
                  </a:lnTo>
                  <a:lnTo>
                    <a:pt x="1186" y="1068"/>
                  </a:lnTo>
                  <a:lnTo>
                    <a:pt x="1180" y="1058"/>
                  </a:lnTo>
                  <a:lnTo>
                    <a:pt x="1180" y="1058"/>
                  </a:lnTo>
                  <a:lnTo>
                    <a:pt x="1152" y="1058"/>
                  </a:lnTo>
                  <a:lnTo>
                    <a:pt x="1128" y="1052"/>
                  </a:lnTo>
                  <a:lnTo>
                    <a:pt x="1128" y="1052"/>
                  </a:lnTo>
                  <a:lnTo>
                    <a:pt x="1112" y="1028"/>
                  </a:lnTo>
                  <a:lnTo>
                    <a:pt x="1112" y="1028"/>
                  </a:lnTo>
                  <a:lnTo>
                    <a:pt x="1092" y="1022"/>
                  </a:lnTo>
                  <a:lnTo>
                    <a:pt x="1074" y="1014"/>
                  </a:lnTo>
                  <a:lnTo>
                    <a:pt x="1060" y="1006"/>
                  </a:lnTo>
                  <a:lnTo>
                    <a:pt x="1050" y="1000"/>
                  </a:lnTo>
                  <a:lnTo>
                    <a:pt x="1050" y="1000"/>
                  </a:lnTo>
                  <a:lnTo>
                    <a:pt x="1038" y="994"/>
                  </a:lnTo>
                  <a:lnTo>
                    <a:pt x="1038" y="994"/>
                  </a:lnTo>
                  <a:lnTo>
                    <a:pt x="1002" y="994"/>
                  </a:lnTo>
                  <a:lnTo>
                    <a:pt x="1002" y="994"/>
                  </a:lnTo>
                  <a:lnTo>
                    <a:pt x="992" y="1002"/>
                  </a:lnTo>
                  <a:lnTo>
                    <a:pt x="982" y="1012"/>
                  </a:lnTo>
                  <a:lnTo>
                    <a:pt x="970" y="1022"/>
                  </a:lnTo>
                  <a:lnTo>
                    <a:pt x="956" y="1028"/>
                  </a:lnTo>
                  <a:lnTo>
                    <a:pt x="956" y="1028"/>
                  </a:lnTo>
                  <a:lnTo>
                    <a:pt x="944" y="1040"/>
                  </a:lnTo>
                  <a:lnTo>
                    <a:pt x="944" y="1040"/>
                  </a:lnTo>
                  <a:lnTo>
                    <a:pt x="936" y="1056"/>
                  </a:lnTo>
                  <a:lnTo>
                    <a:pt x="936" y="1056"/>
                  </a:lnTo>
                  <a:lnTo>
                    <a:pt x="932" y="1076"/>
                  </a:lnTo>
                  <a:lnTo>
                    <a:pt x="928" y="109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20"/>
                  </a:lnTo>
                  <a:lnTo>
                    <a:pt x="908" y="1004"/>
                  </a:lnTo>
                  <a:lnTo>
                    <a:pt x="908" y="1004"/>
                  </a:lnTo>
                  <a:lnTo>
                    <a:pt x="894" y="996"/>
                  </a:lnTo>
                  <a:lnTo>
                    <a:pt x="886" y="992"/>
                  </a:lnTo>
                  <a:lnTo>
                    <a:pt x="872" y="992"/>
                  </a:lnTo>
                  <a:lnTo>
                    <a:pt x="872" y="992"/>
                  </a:lnTo>
                  <a:lnTo>
                    <a:pt x="822" y="1002"/>
                  </a:lnTo>
                  <a:lnTo>
                    <a:pt x="802" y="1008"/>
                  </a:lnTo>
                  <a:lnTo>
                    <a:pt x="782" y="1018"/>
                  </a:lnTo>
                  <a:lnTo>
                    <a:pt x="782" y="1018"/>
                  </a:lnTo>
                  <a:lnTo>
                    <a:pt x="772" y="1016"/>
                  </a:lnTo>
                  <a:lnTo>
                    <a:pt x="762" y="1014"/>
                  </a:lnTo>
                  <a:lnTo>
                    <a:pt x="754" y="1010"/>
                  </a:lnTo>
                  <a:lnTo>
                    <a:pt x="748" y="1006"/>
                  </a:lnTo>
                  <a:lnTo>
                    <a:pt x="736" y="994"/>
                  </a:lnTo>
                  <a:lnTo>
                    <a:pt x="728" y="982"/>
                  </a:lnTo>
                  <a:lnTo>
                    <a:pt x="728" y="982"/>
                  </a:lnTo>
                  <a:lnTo>
                    <a:pt x="714" y="966"/>
                  </a:lnTo>
                  <a:lnTo>
                    <a:pt x="714" y="966"/>
                  </a:lnTo>
                  <a:lnTo>
                    <a:pt x="634" y="966"/>
                  </a:lnTo>
                  <a:lnTo>
                    <a:pt x="634" y="966"/>
                  </a:lnTo>
                  <a:lnTo>
                    <a:pt x="626" y="960"/>
                  </a:lnTo>
                  <a:lnTo>
                    <a:pt x="620" y="954"/>
                  </a:lnTo>
                  <a:lnTo>
                    <a:pt x="612" y="938"/>
                  </a:lnTo>
                  <a:lnTo>
                    <a:pt x="606" y="922"/>
                  </a:lnTo>
                  <a:lnTo>
                    <a:pt x="600" y="908"/>
                  </a:lnTo>
                  <a:lnTo>
                    <a:pt x="600" y="908"/>
                  </a:lnTo>
                  <a:lnTo>
                    <a:pt x="584" y="904"/>
                  </a:lnTo>
                  <a:lnTo>
                    <a:pt x="580" y="900"/>
                  </a:lnTo>
                  <a:lnTo>
                    <a:pt x="576" y="894"/>
                  </a:lnTo>
                  <a:lnTo>
                    <a:pt x="576" y="894"/>
                  </a:lnTo>
                  <a:lnTo>
                    <a:pt x="554" y="878"/>
                  </a:lnTo>
                  <a:lnTo>
                    <a:pt x="554" y="878"/>
                  </a:lnTo>
                  <a:lnTo>
                    <a:pt x="514" y="864"/>
                  </a:lnTo>
                  <a:lnTo>
                    <a:pt x="514" y="864"/>
                  </a:lnTo>
                  <a:lnTo>
                    <a:pt x="500" y="852"/>
                  </a:lnTo>
                  <a:lnTo>
                    <a:pt x="492" y="842"/>
                  </a:lnTo>
                  <a:lnTo>
                    <a:pt x="486" y="832"/>
                  </a:lnTo>
                  <a:lnTo>
                    <a:pt x="482" y="824"/>
                  </a:lnTo>
                  <a:lnTo>
                    <a:pt x="480" y="816"/>
                  </a:lnTo>
                  <a:lnTo>
                    <a:pt x="480" y="808"/>
                  </a:lnTo>
                  <a:lnTo>
                    <a:pt x="478" y="784"/>
                  </a:lnTo>
                  <a:lnTo>
                    <a:pt x="478" y="784"/>
                  </a:lnTo>
                  <a:lnTo>
                    <a:pt x="468" y="764"/>
                  </a:lnTo>
                  <a:lnTo>
                    <a:pt x="468" y="764"/>
                  </a:lnTo>
                  <a:lnTo>
                    <a:pt x="424" y="766"/>
                  </a:lnTo>
                  <a:lnTo>
                    <a:pt x="424" y="766"/>
                  </a:lnTo>
                  <a:lnTo>
                    <a:pt x="406" y="758"/>
                  </a:lnTo>
                  <a:lnTo>
                    <a:pt x="400" y="754"/>
                  </a:lnTo>
                  <a:lnTo>
                    <a:pt x="396" y="750"/>
                  </a:lnTo>
                  <a:lnTo>
                    <a:pt x="392" y="740"/>
                  </a:lnTo>
                  <a:lnTo>
                    <a:pt x="390" y="726"/>
                  </a:lnTo>
                  <a:lnTo>
                    <a:pt x="390" y="726"/>
                  </a:lnTo>
                  <a:lnTo>
                    <a:pt x="380" y="716"/>
                  </a:lnTo>
                  <a:lnTo>
                    <a:pt x="372" y="710"/>
                  </a:lnTo>
                  <a:lnTo>
                    <a:pt x="358" y="700"/>
                  </a:lnTo>
                  <a:lnTo>
                    <a:pt x="358" y="700"/>
                  </a:lnTo>
                  <a:lnTo>
                    <a:pt x="318" y="666"/>
                  </a:lnTo>
                  <a:lnTo>
                    <a:pt x="318" y="666"/>
                  </a:lnTo>
                  <a:lnTo>
                    <a:pt x="284" y="610"/>
                  </a:lnTo>
                  <a:lnTo>
                    <a:pt x="284" y="610"/>
                  </a:lnTo>
                  <a:lnTo>
                    <a:pt x="260" y="610"/>
                  </a:lnTo>
                  <a:lnTo>
                    <a:pt x="252" y="612"/>
                  </a:lnTo>
                  <a:lnTo>
                    <a:pt x="242" y="616"/>
                  </a:lnTo>
                  <a:lnTo>
                    <a:pt x="242" y="616"/>
                  </a:lnTo>
                  <a:lnTo>
                    <a:pt x="230" y="622"/>
                  </a:lnTo>
                  <a:lnTo>
                    <a:pt x="218" y="630"/>
                  </a:lnTo>
                  <a:lnTo>
                    <a:pt x="218" y="630"/>
                  </a:lnTo>
                  <a:lnTo>
                    <a:pt x="182" y="630"/>
                  </a:lnTo>
                  <a:lnTo>
                    <a:pt x="182" y="630"/>
                  </a:lnTo>
                  <a:lnTo>
                    <a:pt x="170" y="620"/>
                  </a:lnTo>
                  <a:lnTo>
                    <a:pt x="162" y="612"/>
                  </a:lnTo>
                  <a:lnTo>
                    <a:pt x="156" y="602"/>
                  </a:lnTo>
                  <a:lnTo>
                    <a:pt x="150" y="592"/>
                  </a:lnTo>
                  <a:lnTo>
                    <a:pt x="144" y="572"/>
                  </a:lnTo>
                  <a:lnTo>
                    <a:pt x="142" y="552"/>
                  </a:lnTo>
                  <a:lnTo>
                    <a:pt x="142" y="552"/>
                  </a:lnTo>
                  <a:lnTo>
                    <a:pt x="112" y="506"/>
                  </a:lnTo>
                  <a:lnTo>
                    <a:pt x="112" y="506"/>
                  </a:lnTo>
                  <a:lnTo>
                    <a:pt x="100" y="494"/>
                  </a:lnTo>
                  <a:lnTo>
                    <a:pt x="88" y="486"/>
                  </a:lnTo>
                  <a:lnTo>
                    <a:pt x="74" y="478"/>
                  </a:lnTo>
                  <a:lnTo>
                    <a:pt x="62" y="472"/>
                  </a:lnTo>
                  <a:lnTo>
                    <a:pt x="36" y="462"/>
                  </a:lnTo>
                  <a:lnTo>
                    <a:pt x="12" y="454"/>
                  </a:lnTo>
                  <a:lnTo>
                    <a:pt x="12" y="454"/>
                  </a:lnTo>
                  <a:lnTo>
                    <a:pt x="4" y="448"/>
                  </a:lnTo>
                  <a:lnTo>
                    <a:pt x="0" y="442"/>
                  </a:lnTo>
                  <a:lnTo>
                    <a:pt x="0" y="436"/>
                  </a:lnTo>
                  <a:lnTo>
                    <a:pt x="0" y="430"/>
                  </a:lnTo>
                  <a:lnTo>
                    <a:pt x="2" y="420"/>
                  </a:lnTo>
                  <a:lnTo>
                    <a:pt x="8" y="412"/>
                  </a:lnTo>
                  <a:lnTo>
                    <a:pt x="8" y="412"/>
                  </a:lnTo>
                  <a:lnTo>
                    <a:pt x="14" y="406"/>
                  </a:lnTo>
                  <a:lnTo>
                    <a:pt x="18" y="400"/>
                  </a:lnTo>
                  <a:lnTo>
                    <a:pt x="22" y="388"/>
                  </a:lnTo>
                  <a:lnTo>
                    <a:pt x="22" y="388"/>
                  </a:lnTo>
                  <a:lnTo>
                    <a:pt x="26" y="316"/>
                  </a:lnTo>
                  <a:lnTo>
                    <a:pt x="26" y="316"/>
                  </a:lnTo>
                  <a:lnTo>
                    <a:pt x="18" y="296"/>
                  </a:lnTo>
                  <a:lnTo>
                    <a:pt x="16" y="290"/>
                  </a:lnTo>
                  <a:lnTo>
                    <a:pt x="14" y="286"/>
                  </a:lnTo>
                  <a:lnTo>
                    <a:pt x="16" y="284"/>
                  </a:lnTo>
                  <a:lnTo>
                    <a:pt x="20" y="282"/>
                  </a:lnTo>
                  <a:lnTo>
                    <a:pt x="36" y="280"/>
                  </a:lnTo>
                  <a:lnTo>
                    <a:pt x="36" y="280"/>
                  </a:lnTo>
                  <a:lnTo>
                    <a:pt x="48" y="288"/>
                  </a:lnTo>
                  <a:lnTo>
                    <a:pt x="48" y="288"/>
                  </a:lnTo>
                  <a:lnTo>
                    <a:pt x="54" y="300"/>
                  </a:lnTo>
                  <a:lnTo>
                    <a:pt x="58" y="308"/>
                  </a:lnTo>
                  <a:lnTo>
                    <a:pt x="64" y="314"/>
                  </a:lnTo>
                  <a:lnTo>
                    <a:pt x="70" y="318"/>
                  </a:lnTo>
                  <a:lnTo>
                    <a:pt x="78" y="320"/>
                  </a:lnTo>
                  <a:lnTo>
                    <a:pt x="86" y="316"/>
                  </a:lnTo>
                  <a:lnTo>
                    <a:pt x="94" y="308"/>
                  </a:lnTo>
                  <a:lnTo>
                    <a:pt x="94" y="308"/>
                  </a:lnTo>
                  <a:lnTo>
                    <a:pt x="104" y="280"/>
                  </a:lnTo>
                  <a:lnTo>
                    <a:pt x="104" y="280"/>
                  </a:lnTo>
                  <a:lnTo>
                    <a:pt x="98" y="216"/>
                  </a:lnTo>
                  <a:lnTo>
                    <a:pt x="98" y="216"/>
                  </a:lnTo>
                  <a:lnTo>
                    <a:pt x="80" y="166"/>
                  </a:lnTo>
                  <a:lnTo>
                    <a:pt x="80" y="166"/>
                  </a:lnTo>
                  <a:lnTo>
                    <a:pt x="76" y="144"/>
                  </a:lnTo>
                  <a:lnTo>
                    <a:pt x="76" y="134"/>
                  </a:lnTo>
                  <a:lnTo>
                    <a:pt x="78" y="126"/>
                  </a:lnTo>
                  <a:lnTo>
                    <a:pt x="80" y="118"/>
                  </a:lnTo>
                  <a:lnTo>
                    <a:pt x="84" y="112"/>
                  </a:lnTo>
                  <a:lnTo>
                    <a:pt x="90" y="104"/>
                  </a:lnTo>
                  <a:lnTo>
                    <a:pt x="98" y="98"/>
                  </a:lnTo>
                  <a:lnTo>
                    <a:pt x="98" y="98"/>
                  </a:lnTo>
                  <a:lnTo>
                    <a:pt x="108" y="82"/>
                  </a:lnTo>
                  <a:lnTo>
                    <a:pt x="108" y="82"/>
                  </a:lnTo>
                  <a:lnTo>
                    <a:pt x="146" y="98"/>
                  </a:lnTo>
                  <a:lnTo>
                    <a:pt x="146" y="98"/>
                  </a:lnTo>
                  <a:lnTo>
                    <a:pt x="182" y="98"/>
                  </a:lnTo>
                  <a:lnTo>
                    <a:pt x="182" y="98"/>
                  </a:lnTo>
                  <a:lnTo>
                    <a:pt x="190" y="92"/>
                  </a:lnTo>
                  <a:lnTo>
                    <a:pt x="198" y="86"/>
                  </a:lnTo>
                  <a:lnTo>
                    <a:pt x="206" y="80"/>
                  </a:lnTo>
                  <a:lnTo>
                    <a:pt x="216" y="72"/>
                  </a:lnTo>
                  <a:lnTo>
                    <a:pt x="216" y="72"/>
                  </a:lnTo>
                  <a:lnTo>
                    <a:pt x="226" y="48"/>
                  </a:lnTo>
                  <a:lnTo>
                    <a:pt x="238" y="30"/>
                  </a:lnTo>
                  <a:lnTo>
                    <a:pt x="244" y="22"/>
                  </a:lnTo>
                  <a:lnTo>
                    <a:pt x="254" y="14"/>
                  </a:lnTo>
                  <a:lnTo>
                    <a:pt x="276" y="0"/>
                  </a:lnTo>
                  <a:lnTo>
                    <a:pt x="276" y="0"/>
                  </a:lnTo>
                  <a:lnTo>
                    <a:pt x="286" y="0"/>
                  </a:lnTo>
                  <a:lnTo>
                    <a:pt x="304" y="6"/>
                  </a:lnTo>
                  <a:lnTo>
                    <a:pt x="304" y="6"/>
                  </a:lnTo>
                  <a:lnTo>
                    <a:pt x="350" y="34"/>
                  </a:lnTo>
                  <a:lnTo>
                    <a:pt x="350" y="34"/>
                  </a:lnTo>
                  <a:lnTo>
                    <a:pt x="352" y="42"/>
                  </a:lnTo>
                  <a:lnTo>
                    <a:pt x="356" y="48"/>
                  </a:lnTo>
                  <a:lnTo>
                    <a:pt x="362" y="50"/>
                  </a:lnTo>
                  <a:lnTo>
                    <a:pt x="368" y="50"/>
                  </a:lnTo>
                  <a:lnTo>
                    <a:pt x="386" y="48"/>
                  </a:lnTo>
                  <a:lnTo>
                    <a:pt x="402" y="42"/>
                  </a:lnTo>
                  <a:lnTo>
                    <a:pt x="402" y="42"/>
                  </a:lnTo>
                  <a:lnTo>
                    <a:pt x="438" y="36"/>
                  </a:lnTo>
                  <a:lnTo>
                    <a:pt x="438" y="36"/>
                  </a:lnTo>
                  <a:lnTo>
                    <a:pt x="454" y="20"/>
                  </a:lnTo>
                  <a:lnTo>
                    <a:pt x="458" y="14"/>
                  </a:lnTo>
                  <a:lnTo>
                    <a:pt x="464" y="10"/>
                  </a:lnTo>
                  <a:lnTo>
                    <a:pt x="470" y="10"/>
                  </a:lnTo>
                  <a:lnTo>
                    <a:pt x="476" y="10"/>
                  </a:lnTo>
                  <a:lnTo>
                    <a:pt x="486" y="14"/>
                  </a:lnTo>
                  <a:lnTo>
                    <a:pt x="496" y="22"/>
                  </a:lnTo>
                  <a:lnTo>
                    <a:pt x="496" y="22"/>
                  </a:lnTo>
                  <a:lnTo>
                    <a:pt x="498" y="38"/>
                  </a:lnTo>
                  <a:lnTo>
                    <a:pt x="498" y="44"/>
                  </a:lnTo>
                  <a:lnTo>
                    <a:pt x="500" y="48"/>
                  </a:lnTo>
                  <a:lnTo>
                    <a:pt x="510" y="56"/>
                  </a:lnTo>
                  <a:lnTo>
                    <a:pt x="528" y="68"/>
                  </a:lnTo>
                  <a:lnTo>
                    <a:pt x="528" y="68"/>
                  </a:lnTo>
                  <a:lnTo>
                    <a:pt x="564" y="82"/>
                  </a:lnTo>
                  <a:lnTo>
                    <a:pt x="564" y="82"/>
                  </a:lnTo>
                  <a:lnTo>
                    <a:pt x="594" y="82"/>
                  </a:lnTo>
                  <a:lnTo>
                    <a:pt x="594" y="82"/>
                  </a:lnTo>
                  <a:lnTo>
                    <a:pt x="608" y="76"/>
                  </a:lnTo>
                  <a:lnTo>
                    <a:pt x="622" y="72"/>
                  </a:lnTo>
                  <a:lnTo>
                    <a:pt x="638" y="68"/>
                  </a:lnTo>
                  <a:lnTo>
                    <a:pt x="658" y="66"/>
                  </a:lnTo>
                  <a:lnTo>
                    <a:pt x="658" y="66"/>
                  </a:lnTo>
                  <a:lnTo>
                    <a:pt x="678" y="56"/>
                  </a:lnTo>
                  <a:lnTo>
                    <a:pt x="686" y="54"/>
                  </a:lnTo>
                  <a:lnTo>
                    <a:pt x="694" y="54"/>
                  </a:lnTo>
                  <a:lnTo>
                    <a:pt x="700" y="54"/>
                  </a:lnTo>
                  <a:lnTo>
                    <a:pt x="710" y="56"/>
                  </a:lnTo>
                  <a:lnTo>
                    <a:pt x="734" y="68"/>
                  </a:lnTo>
                  <a:lnTo>
                    <a:pt x="734" y="68"/>
                  </a:lnTo>
                  <a:lnTo>
                    <a:pt x="776" y="68"/>
                  </a:lnTo>
                  <a:lnTo>
                    <a:pt x="776" y="68"/>
                  </a:lnTo>
                  <a:lnTo>
                    <a:pt x="784" y="60"/>
                  </a:lnTo>
                  <a:lnTo>
                    <a:pt x="788" y="54"/>
                  </a:lnTo>
                  <a:lnTo>
                    <a:pt x="794" y="48"/>
                  </a:lnTo>
                  <a:lnTo>
                    <a:pt x="804" y="44"/>
                  </a:lnTo>
                  <a:lnTo>
                    <a:pt x="804" y="44"/>
                  </a:lnTo>
                  <a:lnTo>
                    <a:pt x="824" y="28"/>
                  </a:lnTo>
                  <a:lnTo>
                    <a:pt x="834" y="22"/>
                  </a:lnTo>
                  <a:lnTo>
                    <a:pt x="844" y="18"/>
                  </a:lnTo>
                  <a:lnTo>
                    <a:pt x="854" y="18"/>
                  </a:lnTo>
                  <a:lnTo>
                    <a:pt x="866" y="18"/>
                  </a:lnTo>
                  <a:lnTo>
                    <a:pt x="882" y="24"/>
                  </a:lnTo>
                  <a:lnTo>
                    <a:pt x="898" y="30"/>
                  </a:lnTo>
                  <a:lnTo>
                    <a:pt x="898" y="30"/>
                  </a:lnTo>
                  <a:lnTo>
                    <a:pt x="926" y="30"/>
                  </a:lnTo>
                  <a:lnTo>
                    <a:pt x="956" y="26"/>
                  </a:lnTo>
                  <a:lnTo>
                    <a:pt x="986" y="24"/>
                  </a:lnTo>
                  <a:lnTo>
                    <a:pt x="1018" y="24"/>
                  </a:lnTo>
                  <a:lnTo>
                    <a:pt x="1018" y="24"/>
                  </a:lnTo>
                  <a:lnTo>
                    <a:pt x="1046" y="38"/>
                  </a:lnTo>
                  <a:lnTo>
                    <a:pt x="1046" y="38"/>
                  </a:lnTo>
                  <a:lnTo>
                    <a:pt x="1060" y="52"/>
                  </a:lnTo>
                  <a:lnTo>
                    <a:pt x="1072" y="60"/>
                  </a:lnTo>
                  <a:lnTo>
                    <a:pt x="1086" y="66"/>
                  </a:lnTo>
                  <a:lnTo>
                    <a:pt x="1086" y="66"/>
                  </a:lnTo>
                  <a:lnTo>
                    <a:pt x="1088" y="90"/>
                  </a:lnTo>
                  <a:lnTo>
                    <a:pt x="1088" y="90"/>
                  </a:lnTo>
                  <a:lnTo>
                    <a:pt x="1096" y="100"/>
                  </a:lnTo>
                  <a:lnTo>
                    <a:pt x="1106" y="114"/>
                  </a:lnTo>
                  <a:lnTo>
                    <a:pt x="1110" y="122"/>
                  </a:lnTo>
                  <a:lnTo>
                    <a:pt x="1112" y="130"/>
                  </a:lnTo>
                  <a:lnTo>
                    <a:pt x="1112" y="140"/>
                  </a:lnTo>
                  <a:lnTo>
                    <a:pt x="1110" y="152"/>
                  </a:lnTo>
                  <a:lnTo>
                    <a:pt x="1110" y="152"/>
                  </a:lnTo>
                  <a:lnTo>
                    <a:pt x="1092" y="182"/>
                  </a:lnTo>
                  <a:lnTo>
                    <a:pt x="1092" y="182"/>
                  </a:lnTo>
                  <a:lnTo>
                    <a:pt x="1092" y="220"/>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44" y="412"/>
                  </a:lnTo>
                  <a:lnTo>
                    <a:pt x="1166" y="426"/>
                  </a:lnTo>
                  <a:lnTo>
                    <a:pt x="1178" y="432"/>
                  </a:lnTo>
                  <a:lnTo>
                    <a:pt x="1192" y="440"/>
                  </a:lnTo>
                  <a:lnTo>
                    <a:pt x="1192" y="440"/>
                  </a:lnTo>
                  <a:lnTo>
                    <a:pt x="1236" y="446"/>
                  </a:lnTo>
                  <a:lnTo>
                    <a:pt x="1236" y="446"/>
                  </a:lnTo>
                  <a:lnTo>
                    <a:pt x="1244" y="460"/>
                  </a:lnTo>
                  <a:lnTo>
                    <a:pt x="1254" y="472"/>
                  </a:lnTo>
                  <a:lnTo>
                    <a:pt x="1266" y="482"/>
                  </a:lnTo>
                  <a:lnTo>
                    <a:pt x="1278" y="490"/>
                  </a:lnTo>
                  <a:lnTo>
                    <a:pt x="1292" y="496"/>
                  </a:lnTo>
                  <a:lnTo>
                    <a:pt x="1308" y="502"/>
                  </a:lnTo>
                  <a:lnTo>
                    <a:pt x="1324" y="506"/>
                  </a:lnTo>
                  <a:lnTo>
                    <a:pt x="1344" y="510"/>
                  </a:lnTo>
                  <a:lnTo>
                    <a:pt x="1344" y="510"/>
                  </a:lnTo>
                  <a:lnTo>
                    <a:pt x="1360" y="522"/>
                  </a:lnTo>
                  <a:lnTo>
                    <a:pt x="1376" y="534"/>
                  </a:lnTo>
                  <a:lnTo>
                    <a:pt x="1384" y="538"/>
                  </a:lnTo>
                  <a:lnTo>
                    <a:pt x="1394" y="542"/>
                  </a:lnTo>
                  <a:lnTo>
                    <a:pt x="1406" y="546"/>
                  </a:lnTo>
                  <a:lnTo>
                    <a:pt x="1420" y="548"/>
                  </a:lnTo>
                  <a:lnTo>
                    <a:pt x="1420" y="548"/>
                  </a:lnTo>
                  <a:lnTo>
                    <a:pt x="1528" y="546"/>
                  </a:lnTo>
                  <a:lnTo>
                    <a:pt x="1528" y="546"/>
                  </a:lnTo>
                  <a:lnTo>
                    <a:pt x="1552" y="554"/>
                  </a:lnTo>
                  <a:lnTo>
                    <a:pt x="1552" y="554"/>
                  </a:lnTo>
                  <a:lnTo>
                    <a:pt x="1586" y="576"/>
                  </a:lnTo>
                  <a:lnTo>
                    <a:pt x="1586" y="576"/>
                  </a:lnTo>
                  <a:lnTo>
                    <a:pt x="1606" y="622"/>
                  </a:lnTo>
                  <a:lnTo>
                    <a:pt x="1606" y="622"/>
                  </a:lnTo>
                  <a:lnTo>
                    <a:pt x="1610" y="640"/>
                  </a:lnTo>
                  <a:lnTo>
                    <a:pt x="1616" y="652"/>
                  </a:lnTo>
                  <a:lnTo>
                    <a:pt x="1626" y="664"/>
                  </a:lnTo>
                  <a:lnTo>
                    <a:pt x="1644" y="682"/>
                  </a:lnTo>
                  <a:lnTo>
                    <a:pt x="1644" y="682"/>
                  </a:lnTo>
                  <a:lnTo>
                    <a:pt x="1666" y="682"/>
                  </a:lnTo>
                  <a:lnTo>
                    <a:pt x="1666" y="682"/>
                  </a:lnTo>
                  <a:lnTo>
                    <a:pt x="1678" y="664"/>
                  </a:lnTo>
                  <a:lnTo>
                    <a:pt x="1678" y="664"/>
                  </a:lnTo>
                  <a:lnTo>
                    <a:pt x="1696" y="662"/>
                  </a:lnTo>
                  <a:lnTo>
                    <a:pt x="1696" y="662"/>
                  </a:lnTo>
                  <a:lnTo>
                    <a:pt x="1698" y="666"/>
                  </a:lnTo>
                  <a:lnTo>
                    <a:pt x="1698" y="670"/>
                  </a:lnTo>
                  <a:lnTo>
                    <a:pt x="1706" y="676"/>
                  </a:lnTo>
                  <a:lnTo>
                    <a:pt x="1716" y="680"/>
                  </a:lnTo>
                  <a:lnTo>
                    <a:pt x="1728" y="682"/>
                  </a:lnTo>
                  <a:lnTo>
                    <a:pt x="1728" y="682"/>
                  </a:lnTo>
                  <a:lnTo>
                    <a:pt x="1764" y="660"/>
                  </a:lnTo>
                  <a:lnTo>
                    <a:pt x="1764" y="660"/>
                  </a:lnTo>
                  <a:lnTo>
                    <a:pt x="1774" y="646"/>
                  </a:lnTo>
                  <a:lnTo>
                    <a:pt x="1784" y="632"/>
                  </a:lnTo>
                  <a:lnTo>
                    <a:pt x="1794" y="616"/>
                  </a:lnTo>
                  <a:lnTo>
                    <a:pt x="1804" y="604"/>
                  </a:lnTo>
                  <a:lnTo>
                    <a:pt x="1804" y="604"/>
                  </a:lnTo>
                  <a:lnTo>
                    <a:pt x="1808" y="602"/>
                  </a:lnTo>
                  <a:lnTo>
                    <a:pt x="1808" y="602"/>
                  </a:lnTo>
                  <a:lnTo>
                    <a:pt x="1814" y="610"/>
                  </a:lnTo>
                  <a:lnTo>
                    <a:pt x="1824" y="616"/>
                  </a:lnTo>
                  <a:lnTo>
                    <a:pt x="1848" y="632"/>
                  </a:lnTo>
                  <a:lnTo>
                    <a:pt x="1848" y="632"/>
                  </a:lnTo>
                  <a:lnTo>
                    <a:pt x="1850" y="642"/>
                  </a:lnTo>
                  <a:lnTo>
                    <a:pt x="1856" y="654"/>
                  </a:lnTo>
                  <a:lnTo>
                    <a:pt x="1868" y="676"/>
                  </a:lnTo>
                  <a:lnTo>
                    <a:pt x="1886" y="698"/>
                  </a:lnTo>
                  <a:lnTo>
                    <a:pt x="1906" y="722"/>
                  </a:lnTo>
                  <a:lnTo>
                    <a:pt x="1906" y="722"/>
                  </a:lnTo>
                  <a:lnTo>
                    <a:pt x="1926" y="788"/>
                  </a:lnTo>
                  <a:lnTo>
                    <a:pt x="1926" y="788"/>
                  </a:lnTo>
                  <a:lnTo>
                    <a:pt x="1934" y="800"/>
                  </a:lnTo>
                  <a:lnTo>
                    <a:pt x="1942" y="814"/>
                  </a:lnTo>
                  <a:lnTo>
                    <a:pt x="1948" y="830"/>
                  </a:lnTo>
                  <a:lnTo>
                    <a:pt x="1950" y="840"/>
                  </a:lnTo>
                  <a:lnTo>
                    <a:pt x="1950" y="850"/>
                  </a:lnTo>
                  <a:lnTo>
                    <a:pt x="1950" y="850"/>
                  </a:lnTo>
                  <a:lnTo>
                    <a:pt x="1938" y="866"/>
                  </a:lnTo>
                  <a:lnTo>
                    <a:pt x="1930" y="878"/>
                  </a:lnTo>
                  <a:lnTo>
                    <a:pt x="1928" y="892"/>
                  </a:lnTo>
                  <a:lnTo>
                    <a:pt x="1928" y="918"/>
                  </a:lnTo>
                  <a:lnTo>
                    <a:pt x="1928" y="918"/>
                  </a:lnTo>
                  <a:lnTo>
                    <a:pt x="1932" y="932"/>
                  </a:lnTo>
                  <a:lnTo>
                    <a:pt x="1938" y="948"/>
                  </a:lnTo>
                  <a:lnTo>
                    <a:pt x="1940" y="958"/>
                  </a:lnTo>
                  <a:lnTo>
                    <a:pt x="1942" y="966"/>
                  </a:lnTo>
                  <a:lnTo>
                    <a:pt x="1940" y="976"/>
                  </a:lnTo>
                  <a:lnTo>
                    <a:pt x="1938" y="986"/>
                  </a:lnTo>
                  <a:lnTo>
                    <a:pt x="1938" y="986"/>
                  </a:lnTo>
                  <a:lnTo>
                    <a:pt x="1938" y="1008"/>
                  </a:lnTo>
                  <a:lnTo>
                    <a:pt x="1938" y="1008"/>
                  </a:lnTo>
                  <a:lnTo>
                    <a:pt x="1932" y="1008"/>
                  </a:lnTo>
                  <a:lnTo>
                    <a:pt x="1932" y="1008"/>
                  </a:lnTo>
                  <a:lnTo>
                    <a:pt x="1932" y="1004"/>
                  </a:lnTo>
                  <a:lnTo>
                    <a:pt x="1930" y="1002"/>
                  </a:lnTo>
                  <a:lnTo>
                    <a:pt x="1924" y="996"/>
                  </a:lnTo>
                  <a:lnTo>
                    <a:pt x="1918" y="992"/>
                  </a:lnTo>
                  <a:lnTo>
                    <a:pt x="1912" y="988"/>
                  </a:lnTo>
                  <a:lnTo>
                    <a:pt x="1912" y="988"/>
                  </a:lnTo>
                  <a:lnTo>
                    <a:pt x="1896" y="990"/>
                  </a:lnTo>
                  <a:lnTo>
                    <a:pt x="1886" y="994"/>
                  </a:lnTo>
                  <a:lnTo>
                    <a:pt x="1880" y="998"/>
                  </a:lnTo>
                  <a:lnTo>
                    <a:pt x="1872" y="1006"/>
                  </a:lnTo>
                  <a:lnTo>
                    <a:pt x="1872" y="1006"/>
                  </a:lnTo>
                  <a:lnTo>
                    <a:pt x="1872" y="1018"/>
                  </a:lnTo>
                  <a:lnTo>
                    <a:pt x="1876" y="1032"/>
                  </a:lnTo>
                  <a:lnTo>
                    <a:pt x="1882" y="1066"/>
                  </a:lnTo>
                  <a:lnTo>
                    <a:pt x="1882" y="1066"/>
                  </a:lnTo>
                  <a:lnTo>
                    <a:pt x="1880" y="1092"/>
                  </a:lnTo>
                  <a:lnTo>
                    <a:pt x="1880" y="1092"/>
                  </a:lnTo>
                  <a:lnTo>
                    <a:pt x="1866" y="1096"/>
                  </a:lnTo>
                  <a:lnTo>
                    <a:pt x="1866" y="1096"/>
                  </a:lnTo>
                  <a:lnTo>
                    <a:pt x="1842" y="1096"/>
                  </a:lnTo>
                  <a:lnTo>
                    <a:pt x="1842" y="1096"/>
                  </a:lnTo>
                  <a:lnTo>
                    <a:pt x="1810" y="1054"/>
                  </a:lnTo>
                  <a:lnTo>
                    <a:pt x="1810" y="1054"/>
                  </a:lnTo>
                  <a:lnTo>
                    <a:pt x="1796" y="1050"/>
                  </a:lnTo>
                  <a:lnTo>
                    <a:pt x="1782" y="1048"/>
                  </a:lnTo>
                  <a:lnTo>
                    <a:pt x="1772" y="1052"/>
                  </a:lnTo>
                  <a:lnTo>
                    <a:pt x="1762" y="1058"/>
                  </a:lnTo>
                  <a:lnTo>
                    <a:pt x="1756" y="1068"/>
                  </a:lnTo>
                  <a:lnTo>
                    <a:pt x="1752" y="1078"/>
                  </a:lnTo>
                  <a:lnTo>
                    <a:pt x="1752" y="1092"/>
                  </a:lnTo>
                  <a:lnTo>
                    <a:pt x="1754" y="1108"/>
                  </a:lnTo>
                  <a:lnTo>
                    <a:pt x="1754" y="1108"/>
                  </a:lnTo>
                  <a:lnTo>
                    <a:pt x="1748" y="1116"/>
                  </a:lnTo>
                  <a:lnTo>
                    <a:pt x="1744" y="1124"/>
                  </a:lnTo>
                  <a:lnTo>
                    <a:pt x="1744" y="1124"/>
                  </a:lnTo>
                  <a:lnTo>
                    <a:pt x="1730" y="1122"/>
                  </a:lnTo>
                  <a:lnTo>
                    <a:pt x="1718" y="1118"/>
                  </a:lnTo>
                  <a:lnTo>
                    <a:pt x="1706" y="1112"/>
                  </a:lnTo>
                  <a:lnTo>
                    <a:pt x="1700" y="1108"/>
                  </a:lnTo>
                  <a:lnTo>
                    <a:pt x="1700" y="1108"/>
                  </a:lnTo>
                  <a:lnTo>
                    <a:pt x="1696" y="1086"/>
                  </a:lnTo>
                  <a:lnTo>
                    <a:pt x="1696" y="1086"/>
                  </a:lnTo>
                  <a:lnTo>
                    <a:pt x="1678" y="1076"/>
                  </a:lnTo>
                  <a:lnTo>
                    <a:pt x="1660" y="1070"/>
                  </a:lnTo>
                  <a:lnTo>
                    <a:pt x="1632" y="1060"/>
                  </a:lnTo>
                  <a:lnTo>
                    <a:pt x="1632" y="1060"/>
                  </a:lnTo>
                  <a:lnTo>
                    <a:pt x="1620" y="1046"/>
                  </a:lnTo>
                  <a:lnTo>
                    <a:pt x="1620" y="1046"/>
                  </a:lnTo>
                  <a:lnTo>
                    <a:pt x="1600" y="1046"/>
                  </a:lnTo>
                  <a:lnTo>
                    <a:pt x="1594" y="1048"/>
                  </a:lnTo>
                  <a:lnTo>
                    <a:pt x="1588" y="1050"/>
                  </a:lnTo>
                  <a:lnTo>
                    <a:pt x="1580" y="1058"/>
                  </a:lnTo>
                  <a:lnTo>
                    <a:pt x="1566" y="1070"/>
                  </a:lnTo>
                  <a:lnTo>
                    <a:pt x="1566" y="1070"/>
                  </a:lnTo>
                  <a:lnTo>
                    <a:pt x="1522" y="1094"/>
                  </a:lnTo>
                  <a:lnTo>
                    <a:pt x="1522" y="1094"/>
                  </a:lnTo>
                  <a:lnTo>
                    <a:pt x="1504" y="1100"/>
                  </a:lnTo>
                  <a:lnTo>
                    <a:pt x="1498" y="1102"/>
                  </a:lnTo>
                  <a:lnTo>
                    <a:pt x="1492" y="1106"/>
                  </a:lnTo>
                  <a:lnTo>
                    <a:pt x="1486" y="1116"/>
                  </a:lnTo>
                  <a:lnTo>
                    <a:pt x="1474" y="1132"/>
                  </a:lnTo>
                  <a:lnTo>
                    <a:pt x="1474" y="1132"/>
                  </a:lnTo>
                  <a:lnTo>
                    <a:pt x="1450" y="1134"/>
                  </a:lnTo>
                  <a:lnTo>
                    <a:pt x="1442" y="1138"/>
                  </a:lnTo>
                  <a:lnTo>
                    <a:pt x="1436" y="1140"/>
                  </a:lnTo>
                  <a:lnTo>
                    <a:pt x="1430" y="1144"/>
                  </a:lnTo>
                  <a:lnTo>
                    <a:pt x="1424" y="1150"/>
                  </a:lnTo>
                  <a:lnTo>
                    <a:pt x="1410" y="1170"/>
                  </a:lnTo>
                  <a:lnTo>
                    <a:pt x="1410" y="1170"/>
                  </a:lnTo>
                  <a:lnTo>
                    <a:pt x="1400" y="1178"/>
                  </a:lnTo>
                  <a:lnTo>
                    <a:pt x="1400" y="1178"/>
                  </a:lnTo>
                  <a:lnTo>
                    <a:pt x="1382" y="1182"/>
                  </a:lnTo>
                  <a:lnTo>
                    <a:pt x="1368" y="1186"/>
                  </a:lnTo>
                  <a:lnTo>
                    <a:pt x="1342" y="1194"/>
                  </a:lnTo>
                  <a:lnTo>
                    <a:pt x="1342" y="1194"/>
                  </a:lnTo>
                  <a:close/>
                </a:path>
              </a:pathLst>
            </a:custGeom>
            <a:grpFill/>
            <a:ln>
              <a:noFill/>
            </a:ln>
          </p:spPr>
          <p:txBody>
            <a:bodyPr/>
            <a:lstStyle/>
            <a:p>
              <a:endParaRPr lang="zh-CN" altLang="en-US">
                <a:solidFill>
                  <a:schemeClr val="bg1"/>
                </a:solidFill>
              </a:endParaRPr>
            </a:p>
          </p:txBody>
        </p:sp>
        <p:sp>
          <p:nvSpPr>
            <p:cNvPr id="20" name="Freeform 21"/>
            <p:cNvSpPr/>
            <p:nvPr/>
          </p:nvSpPr>
          <p:spPr bwMode="auto">
            <a:xfrm>
              <a:off x="5852475" y="3301599"/>
              <a:ext cx="381335" cy="377144"/>
            </a:xfrm>
            <a:custGeom>
              <a:avLst/>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64" h="360">
                  <a:moveTo>
                    <a:pt x="158" y="360"/>
                  </a:moveTo>
                  <a:lnTo>
                    <a:pt x="158" y="360"/>
                  </a:lnTo>
                  <a:lnTo>
                    <a:pt x="138" y="356"/>
                  </a:lnTo>
                  <a:lnTo>
                    <a:pt x="126" y="352"/>
                  </a:lnTo>
                  <a:lnTo>
                    <a:pt x="116" y="346"/>
                  </a:lnTo>
                  <a:lnTo>
                    <a:pt x="108" y="340"/>
                  </a:lnTo>
                  <a:lnTo>
                    <a:pt x="108" y="340"/>
                  </a:lnTo>
                  <a:lnTo>
                    <a:pt x="86" y="274"/>
                  </a:lnTo>
                  <a:lnTo>
                    <a:pt x="86" y="274"/>
                  </a:lnTo>
                  <a:lnTo>
                    <a:pt x="66" y="258"/>
                  </a:lnTo>
                  <a:lnTo>
                    <a:pt x="66" y="258"/>
                  </a:lnTo>
                  <a:lnTo>
                    <a:pt x="48" y="256"/>
                  </a:lnTo>
                  <a:lnTo>
                    <a:pt x="48" y="256"/>
                  </a:lnTo>
                  <a:lnTo>
                    <a:pt x="50" y="240"/>
                  </a:lnTo>
                  <a:lnTo>
                    <a:pt x="46" y="226"/>
                  </a:lnTo>
                  <a:lnTo>
                    <a:pt x="40" y="212"/>
                  </a:lnTo>
                  <a:lnTo>
                    <a:pt x="34" y="200"/>
                  </a:lnTo>
                  <a:lnTo>
                    <a:pt x="24" y="188"/>
                  </a:lnTo>
                  <a:lnTo>
                    <a:pt x="14" y="178"/>
                  </a:lnTo>
                  <a:lnTo>
                    <a:pt x="0" y="162"/>
                  </a:lnTo>
                  <a:lnTo>
                    <a:pt x="0" y="162"/>
                  </a:lnTo>
                  <a:lnTo>
                    <a:pt x="0" y="156"/>
                  </a:lnTo>
                  <a:lnTo>
                    <a:pt x="2" y="150"/>
                  </a:lnTo>
                  <a:lnTo>
                    <a:pt x="10" y="140"/>
                  </a:lnTo>
                  <a:lnTo>
                    <a:pt x="18" y="130"/>
                  </a:lnTo>
                  <a:lnTo>
                    <a:pt x="26" y="122"/>
                  </a:lnTo>
                  <a:lnTo>
                    <a:pt x="26" y="122"/>
                  </a:lnTo>
                  <a:lnTo>
                    <a:pt x="26" y="114"/>
                  </a:lnTo>
                  <a:lnTo>
                    <a:pt x="28" y="110"/>
                  </a:lnTo>
                  <a:lnTo>
                    <a:pt x="32" y="104"/>
                  </a:lnTo>
                  <a:lnTo>
                    <a:pt x="36" y="102"/>
                  </a:lnTo>
                  <a:lnTo>
                    <a:pt x="48" y="94"/>
                  </a:lnTo>
                  <a:lnTo>
                    <a:pt x="58" y="88"/>
                  </a:lnTo>
                  <a:lnTo>
                    <a:pt x="58" y="88"/>
                  </a:lnTo>
                  <a:lnTo>
                    <a:pt x="70" y="68"/>
                  </a:lnTo>
                  <a:lnTo>
                    <a:pt x="70" y="68"/>
                  </a:lnTo>
                  <a:lnTo>
                    <a:pt x="70" y="38"/>
                  </a:lnTo>
                  <a:lnTo>
                    <a:pt x="70" y="24"/>
                  </a:lnTo>
                  <a:lnTo>
                    <a:pt x="72" y="16"/>
                  </a:lnTo>
                  <a:lnTo>
                    <a:pt x="72" y="16"/>
                  </a:lnTo>
                  <a:lnTo>
                    <a:pt x="80" y="14"/>
                  </a:lnTo>
                  <a:lnTo>
                    <a:pt x="90" y="8"/>
                  </a:lnTo>
                  <a:lnTo>
                    <a:pt x="94" y="6"/>
                  </a:lnTo>
                  <a:lnTo>
                    <a:pt x="100" y="6"/>
                  </a:lnTo>
                  <a:lnTo>
                    <a:pt x="106" y="6"/>
                  </a:lnTo>
                  <a:lnTo>
                    <a:pt x="112" y="10"/>
                  </a:lnTo>
                  <a:lnTo>
                    <a:pt x="112" y="10"/>
                  </a:lnTo>
                  <a:lnTo>
                    <a:pt x="140" y="10"/>
                  </a:lnTo>
                  <a:lnTo>
                    <a:pt x="140" y="10"/>
                  </a:lnTo>
                  <a:lnTo>
                    <a:pt x="146" y="6"/>
                  </a:lnTo>
                  <a:lnTo>
                    <a:pt x="152" y="2"/>
                  </a:lnTo>
                  <a:lnTo>
                    <a:pt x="160" y="0"/>
                  </a:lnTo>
                  <a:lnTo>
                    <a:pt x="168" y="0"/>
                  </a:lnTo>
                  <a:lnTo>
                    <a:pt x="186" y="4"/>
                  </a:lnTo>
                  <a:lnTo>
                    <a:pt x="202" y="8"/>
                  </a:lnTo>
                  <a:lnTo>
                    <a:pt x="202" y="8"/>
                  </a:lnTo>
                  <a:lnTo>
                    <a:pt x="212" y="16"/>
                  </a:lnTo>
                  <a:lnTo>
                    <a:pt x="224" y="22"/>
                  </a:lnTo>
                  <a:lnTo>
                    <a:pt x="230" y="24"/>
                  </a:lnTo>
                  <a:lnTo>
                    <a:pt x="238" y="26"/>
                  </a:lnTo>
                  <a:lnTo>
                    <a:pt x="246" y="24"/>
                  </a:lnTo>
                  <a:lnTo>
                    <a:pt x="254" y="22"/>
                  </a:lnTo>
                  <a:lnTo>
                    <a:pt x="254" y="22"/>
                  </a:lnTo>
                  <a:lnTo>
                    <a:pt x="264" y="14"/>
                  </a:lnTo>
                  <a:lnTo>
                    <a:pt x="274" y="4"/>
                  </a:lnTo>
                  <a:lnTo>
                    <a:pt x="280" y="2"/>
                  </a:lnTo>
                  <a:lnTo>
                    <a:pt x="286" y="0"/>
                  </a:lnTo>
                  <a:lnTo>
                    <a:pt x="292" y="2"/>
                  </a:lnTo>
                  <a:lnTo>
                    <a:pt x="300" y="8"/>
                  </a:lnTo>
                  <a:lnTo>
                    <a:pt x="300" y="8"/>
                  </a:lnTo>
                  <a:lnTo>
                    <a:pt x="324" y="18"/>
                  </a:lnTo>
                  <a:lnTo>
                    <a:pt x="324" y="18"/>
                  </a:lnTo>
                  <a:lnTo>
                    <a:pt x="364" y="22"/>
                  </a:lnTo>
                  <a:lnTo>
                    <a:pt x="364" y="22"/>
                  </a:lnTo>
                  <a:lnTo>
                    <a:pt x="360" y="28"/>
                  </a:lnTo>
                  <a:lnTo>
                    <a:pt x="352" y="34"/>
                  </a:lnTo>
                  <a:lnTo>
                    <a:pt x="332" y="48"/>
                  </a:lnTo>
                  <a:lnTo>
                    <a:pt x="324" y="58"/>
                  </a:lnTo>
                  <a:lnTo>
                    <a:pt x="318" y="66"/>
                  </a:lnTo>
                  <a:lnTo>
                    <a:pt x="316" y="72"/>
                  </a:lnTo>
                  <a:lnTo>
                    <a:pt x="316" y="76"/>
                  </a:lnTo>
                  <a:lnTo>
                    <a:pt x="316" y="80"/>
                  </a:lnTo>
                  <a:lnTo>
                    <a:pt x="320" y="84"/>
                  </a:lnTo>
                  <a:lnTo>
                    <a:pt x="320" y="84"/>
                  </a:lnTo>
                  <a:lnTo>
                    <a:pt x="350" y="84"/>
                  </a:lnTo>
                  <a:lnTo>
                    <a:pt x="350" y="84"/>
                  </a:lnTo>
                  <a:lnTo>
                    <a:pt x="362" y="72"/>
                  </a:lnTo>
                  <a:lnTo>
                    <a:pt x="362" y="72"/>
                  </a:lnTo>
                  <a:lnTo>
                    <a:pt x="364" y="82"/>
                  </a:lnTo>
                  <a:lnTo>
                    <a:pt x="364" y="90"/>
                  </a:lnTo>
                  <a:lnTo>
                    <a:pt x="360" y="96"/>
                  </a:lnTo>
                  <a:lnTo>
                    <a:pt x="360" y="96"/>
                  </a:lnTo>
                  <a:lnTo>
                    <a:pt x="346" y="100"/>
                  </a:lnTo>
                  <a:lnTo>
                    <a:pt x="338" y="104"/>
                  </a:lnTo>
                  <a:lnTo>
                    <a:pt x="322" y="112"/>
                  </a:lnTo>
                  <a:lnTo>
                    <a:pt x="322" y="112"/>
                  </a:lnTo>
                  <a:lnTo>
                    <a:pt x="324" y="132"/>
                  </a:lnTo>
                  <a:lnTo>
                    <a:pt x="324" y="132"/>
                  </a:lnTo>
                  <a:lnTo>
                    <a:pt x="344" y="142"/>
                  </a:lnTo>
                  <a:lnTo>
                    <a:pt x="344" y="142"/>
                  </a:lnTo>
                  <a:lnTo>
                    <a:pt x="340" y="166"/>
                  </a:lnTo>
                  <a:lnTo>
                    <a:pt x="340" y="196"/>
                  </a:lnTo>
                  <a:lnTo>
                    <a:pt x="340" y="196"/>
                  </a:lnTo>
                  <a:lnTo>
                    <a:pt x="342" y="204"/>
                  </a:lnTo>
                  <a:lnTo>
                    <a:pt x="344" y="214"/>
                  </a:lnTo>
                  <a:lnTo>
                    <a:pt x="342" y="228"/>
                  </a:lnTo>
                  <a:lnTo>
                    <a:pt x="340" y="232"/>
                  </a:lnTo>
                  <a:lnTo>
                    <a:pt x="338" y="238"/>
                  </a:lnTo>
                  <a:lnTo>
                    <a:pt x="338" y="238"/>
                  </a:lnTo>
                  <a:lnTo>
                    <a:pt x="330" y="240"/>
                  </a:lnTo>
                  <a:lnTo>
                    <a:pt x="330" y="240"/>
                  </a:lnTo>
                  <a:lnTo>
                    <a:pt x="328" y="226"/>
                  </a:lnTo>
                  <a:lnTo>
                    <a:pt x="328" y="226"/>
                  </a:lnTo>
                  <a:lnTo>
                    <a:pt x="324" y="224"/>
                  </a:lnTo>
                  <a:lnTo>
                    <a:pt x="320" y="224"/>
                  </a:lnTo>
                  <a:lnTo>
                    <a:pt x="312" y="226"/>
                  </a:lnTo>
                  <a:lnTo>
                    <a:pt x="304" y="232"/>
                  </a:lnTo>
                  <a:lnTo>
                    <a:pt x="296" y="240"/>
                  </a:lnTo>
                  <a:lnTo>
                    <a:pt x="280" y="256"/>
                  </a:lnTo>
                  <a:lnTo>
                    <a:pt x="270" y="268"/>
                  </a:lnTo>
                  <a:lnTo>
                    <a:pt x="270" y="268"/>
                  </a:lnTo>
                  <a:lnTo>
                    <a:pt x="266" y="278"/>
                  </a:lnTo>
                  <a:lnTo>
                    <a:pt x="262" y="286"/>
                  </a:lnTo>
                  <a:lnTo>
                    <a:pt x="262" y="286"/>
                  </a:lnTo>
                  <a:lnTo>
                    <a:pt x="260" y="344"/>
                  </a:lnTo>
                  <a:lnTo>
                    <a:pt x="260" y="344"/>
                  </a:lnTo>
                  <a:lnTo>
                    <a:pt x="250" y="342"/>
                  </a:lnTo>
                  <a:lnTo>
                    <a:pt x="250" y="342"/>
                  </a:lnTo>
                  <a:lnTo>
                    <a:pt x="222" y="344"/>
                  </a:lnTo>
                  <a:lnTo>
                    <a:pt x="200" y="346"/>
                  </a:lnTo>
                  <a:lnTo>
                    <a:pt x="180" y="352"/>
                  </a:lnTo>
                  <a:lnTo>
                    <a:pt x="158" y="360"/>
                  </a:lnTo>
                  <a:lnTo>
                    <a:pt x="158" y="360"/>
                  </a:lnTo>
                  <a:close/>
                </a:path>
              </a:pathLst>
            </a:custGeom>
            <a:grpFill/>
            <a:ln>
              <a:noFill/>
            </a:ln>
          </p:spPr>
          <p:txBody>
            <a:bodyPr/>
            <a:lstStyle/>
            <a:p>
              <a:endParaRPr lang="zh-CN" altLang="en-US">
                <a:solidFill>
                  <a:schemeClr val="bg1"/>
                </a:solidFill>
              </a:endParaRPr>
            </a:p>
          </p:txBody>
        </p:sp>
        <p:sp>
          <p:nvSpPr>
            <p:cNvPr id="21" name="Freeform 22"/>
            <p:cNvSpPr/>
            <p:nvPr/>
          </p:nvSpPr>
          <p:spPr bwMode="auto">
            <a:xfrm>
              <a:off x="4540852" y="3161217"/>
              <a:ext cx="484002" cy="502859"/>
            </a:xfrm>
            <a:custGeom>
              <a:avLst/>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14" y="346"/>
                  </a:lnTo>
                  <a:lnTo>
                    <a:pt x="202" y="358"/>
                  </a:lnTo>
                  <a:lnTo>
                    <a:pt x="198" y="364"/>
                  </a:lnTo>
                  <a:lnTo>
                    <a:pt x="196" y="376"/>
                  </a:lnTo>
                  <a:lnTo>
                    <a:pt x="196" y="376"/>
                  </a:lnTo>
                  <a:lnTo>
                    <a:pt x="188" y="390"/>
                  </a:lnTo>
                  <a:lnTo>
                    <a:pt x="176" y="402"/>
                  </a:lnTo>
                  <a:lnTo>
                    <a:pt x="152" y="424"/>
                  </a:lnTo>
                  <a:lnTo>
                    <a:pt x="152" y="424"/>
                  </a:lnTo>
                  <a:lnTo>
                    <a:pt x="152" y="428"/>
                  </a:lnTo>
                  <a:lnTo>
                    <a:pt x="152" y="428"/>
                  </a:lnTo>
                  <a:lnTo>
                    <a:pt x="146" y="428"/>
                  </a:lnTo>
                  <a:lnTo>
                    <a:pt x="144" y="430"/>
                  </a:lnTo>
                  <a:lnTo>
                    <a:pt x="140" y="434"/>
                  </a:lnTo>
                  <a:lnTo>
                    <a:pt x="140" y="434"/>
                  </a:lnTo>
                  <a:lnTo>
                    <a:pt x="118" y="442"/>
                  </a:lnTo>
                  <a:lnTo>
                    <a:pt x="118" y="442"/>
                  </a:lnTo>
                  <a:lnTo>
                    <a:pt x="94" y="440"/>
                  </a:lnTo>
                  <a:lnTo>
                    <a:pt x="72" y="434"/>
                  </a:lnTo>
                  <a:lnTo>
                    <a:pt x="54" y="426"/>
                  </a:lnTo>
                  <a:lnTo>
                    <a:pt x="46" y="422"/>
                  </a:lnTo>
                  <a:lnTo>
                    <a:pt x="38" y="416"/>
                  </a:lnTo>
                  <a:lnTo>
                    <a:pt x="38" y="416"/>
                  </a:lnTo>
                  <a:lnTo>
                    <a:pt x="46" y="400"/>
                  </a:lnTo>
                  <a:lnTo>
                    <a:pt x="46" y="386"/>
                  </a:lnTo>
                  <a:lnTo>
                    <a:pt x="44" y="374"/>
                  </a:lnTo>
                  <a:lnTo>
                    <a:pt x="42" y="360"/>
                  </a:lnTo>
                  <a:lnTo>
                    <a:pt x="42" y="360"/>
                  </a:lnTo>
                  <a:lnTo>
                    <a:pt x="16" y="336"/>
                  </a:lnTo>
                  <a:lnTo>
                    <a:pt x="8" y="324"/>
                  </a:lnTo>
                  <a:lnTo>
                    <a:pt x="2" y="312"/>
                  </a:lnTo>
                  <a:lnTo>
                    <a:pt x="2" y="312"/>
                  </a:lnTo>
                  <a:lnTo>
                    <a:pt x="10" y="228"/>
                  </a:lnTo>
                  <a:lnTo>
                    <a:pt x="10" y="228"/>
                  </a:lnTo>
                  <a:lnTo>
                    <a:pt x="2" y="194"/>
                  </a:lnTo>
                  <a:lnTo>
                    <a:pt x="0" y="182"/>
                  </a:lnTo>
                  <a:lnTo>
                    <a:pt x="0" y="168"/>
                  </a:lnTo>
                  <a:lnTo>
                    <a:pt x="0" y="168"/>
                  </a:lnTo>
                  <a:lnTo>
                    <a:pt x="4" y="166"/>
                  </a:lnTo>
                  <a:lnTo>
                    <a:pt x="4" y="166"/>
                  </a:lnTo>
                  <a:lnTo>
                    <a:pt x="38" y="188"/>
                  </a:lnTo>
                  <a:lnTo>
                    <a:pt x="38" y="188"/>
                  </a:lnTo>
                  <a:lnTo>
                    <a:pt x="64" y="212"/>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176" y="116"/>
                  </a:lnTo>
                  <a:lnTo>
                    <a:pt x="210" y="62"/>
                  </a:lnTo>
                  <a:lnTo>
                    <a:pt x="210" y="62"/>
                  </a:lnTo>
                  <a:lnTo>
                    <a:pt x="210" y="16"/>
                  </a:lnTo>
                  <a:lnTo>
                    <a:pt x="210" y="16"/>
                  </a:lnTo>
                  <a:lnTo>
                    <a:pt x="232" y="4"/>
                  </a:lnTo>
                  <a:lnTo>
                    <a:pt x="232" y="4"/>
                  </a:lnTo>
                  <a:lnTo>
                    <a:pt x="252" y="2"/>
                  </a:lnTo>
                  <a:lnTo>
                    <a:pt x="272" y="0"/>
                  </a:lnTo>
                  <a:lnTo>
                    <a:pt x="284" y="2"/>
                  </a:lnTo>
                  <a:lnTo>
                    <a:pt x="294" y="4"/>
                  </a:lnTo>
                  <a:lnTo>
                    <a:pt x="306" y="10"/>
                  </a:lnTo>
                  <a:lnTo>
                    <a:pt x="318" y="18"/>
                  </a:lnTo>
                  <a:lnTo>
                    <a:pt x="318" y="18"/>
                  </a:lnTo>
                  <a:lnTo>
                    <a:pt x="352" y="50"/>
                  </a:lnTo>
                  <a:lnTo>
                    <a:pt x="352" y="50"/>
                  </a:lnTo>
                  <a:lnTo>
                    <a:pt x="394" y="60"/>
                  </a:lnTo>
                  <a:lnTo>
                    <a:pt x="394" y="60"/>
                  </a:lnTo>
                  <a:lnTo>
                    <a:pt x="412" y="70"/>
                  </a:lnTo>
                  <a:lnTo>
                    <a:pt x="434" y="88"/>
                  </a:lnTo>
                  <a:lnTo>
                    <a:pt x="444" y="98"/>
                  </a:lnTo>
                  <a:lnTo>
                    <a:pt x="454" y="110"/>
                  </a:lnTo>
                  <a:lnTo>
                    <a:pt x="460" y="122"/>
                  </a:lnTo>
                  <a:lnTo>
                    <a:pt x="462" y="134"/>
                  </a:lnTo>
                  <a:lnTo>
                    <a:pt x="462" y="134"/>
                  </a:lnTo>
                  <a:lnTo>
                    <a:pt x="444" y="146"/>
                  </a:lnTo>
                  <a:lnTo>
                    <a:pt x="430" y="158"/>
                  </a:lnTo>
                  <a:lnTo>
                    <a:pt x="416" y="170"/>
                  </a:lnTo>
                  <a:lnTo>
                    <a:pt x="402" y="182"/>
                  </a:lnTo>
                  <a:lnTo>
                    <a:pt x="402" y="182"/>
                  </a:lnTo>
                  <a:lnTo>
                    <a:pt x="386" y="186"/>
                  </a:lnTo>
                  <a:lnTo>
                    <a:pt x="368" y="188"/>
                  </a:lnTo>
                  <a:lnTo>
                    <a:pt x="336" y="188"/>
                  </a:lnTo>
                  <a:lnTo>
                    <a:pt x="322" y="186"/>
                  </a:lnTo>
                  <a:lnTo>
                    <a:pt x="306" y="188"/>
                  </a:lnTo>
                  <a:lnTo>
                    <a:pt x="292" y="192"/>
                  </a:lnTo>
                  <a:lnTo>
                    <a:pt x="280" y="198"/>
                  </a:lnTo>
                  <a:lnTo>
                    <a:pt x="280" y="198"/>
                  </a:lnTo>
                  <a:lnTo>
                    <a:pt x="284" y="218"/>
                  </a:lnTo>
                  <a:lnTo>
                    <a:pt x="284" y="218"/>
                  </a:lnTo>
                  <a:lnTo>
                    <a:pt x="288" y="228"/>
                  </a:lnTo>
                  <a:lnTo>
                    <a:pt x="288" y="236"/>
                  </a:lnTo>
                  <a:lnTo>
                    <a:pt x="284" y="256"/>
                  </a:lnTo>
                  <a:lnTo>
                    <a:pt x="282" y="266"/>
                  </a:lnTo>
                  <a:lnTo>
                    <a:pt x="284" y="276"/>
                  </a:lnTo>
                  <a:lnTo>
                    <a:pt x="290" y="286"/>
                  </a:lnTo>
                  <a:lnTo>
                    <a:pt x="304" y="296"/>
                  </a:lnTo>
                  <a:lnTo>
                    <a:pt x="304" y="296"/>
                  </a:lnTo>
                  <a:lnTo>
                    <a:pt x="334" y="324"/>
                  </a:lnTo>
                  <a:lnTo>
                    <a:pt x="334" y="324"/>
                  </a:lnTo>
                  <a:lnTo>
                    <a:pt x="362" y="364"/>
                  </a:lnTo>
                  <a:lnTo>
                    <a:pt x="362" y="364"/>
                  </a:lnTo>
                  <a:lnTo>
                    <a:pt x="372" y="400"/>
                  </a:lnTo>
                  <a:lnTo>
                    <a:pt x="372" y="400"/>
                  </a:lnTo>
                  <a:lnTo>
                    <a:pt x="372" y="480"/>
                  </a:lnTo>
                  <a:lnTo>
                    <a:pt x="372" y="480"/>
                  </a:lnTo>
                  <a:close/>
                </a:path>
              </a:pathLst>
            </a:custGeom>
            <a:grpFill/>
            <a:ln>
              <a:noFill/>
            </a:ln>
          </p:spPr>
          <p:txBody>
            <a:bodyPr/>
            <a:lstStyle/>
            <a:p>
              <a:endParaRPr lang="zh-CN" altLang="en-US">
                <a:solidFill>
                  <a:schemeClr val="bg1"/>
                </a:solidFill>
              </a:endParaRPr>
            </a:p>
          </p:txBody>
        </p:sp>
        <p:sp>
          <p:nvSpPr>
            <p:cNvPr id="22" name="Freeform 23"/>
            <p:cNvSpPr/>
            <p:nvPr/>
          </p:nvSpPr>
          <p:spPr bwMode="auto">
            <a:xfrm>
              <a:off x="4846757" y="3050169"/>
              <a:ext cx="789907" cy="488192"/>
            </a:xfrm>
            <a:custGeom>
              <a:avLst/>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54" h="466">
                  <a:moveTo>
                    <a:pt x="80" y="466"/>
                  </a:moveTo>
                  <a:lnTo>
                    <a:pt x="80" y="466"/>
                  </a:lnTo>
                  <a:lnTo>
                    <a:pt x="72" y="452"/>
                  </a:lnTo>
                  <a:lnTo>
                    <a:pt x="64" y="440"/>
                  </a:lnTo>
                  <a:lnTo>
                    <a:pt x="44" y="418"/>
                  </a:lnTo>
                  <a:lnTo>
                    <a:pt x="4" y="380"/>
                  </a:lnTo>
                  <a:lnTo>
                    <a:pt x="4" y="380"/>
                  </a:lnTo>
                  <a:lnTo>
                    <a:pt x="2" y="368"/>
                  </a:lnTo>
                  <a:lnTo>
                    <a:pt x="2" y="362"/>
                  </a:lnTo>
                  <a:lnTo>
                    <a:pt x="4" y="356"/>
                  </a:lnTo>
                  <a:lnTo>
                    <a:pt x="6" y="348"/>
                  </a:lnTo>
                  <a:lnTo>
                    <a:pt x="6" y="348"/>
                  </a:lnTo>
                  <a:lnTo>
                    <a:pt x="8" y="328"/>
                  </a:lnTo>
                  <a:lnTo>
                    <a:pt x="8" y="328"/>
                  </a:lnTo>
                  <a:lnTo>
                    <a:pt x="0" y="310"/>
                  </a:lnTo>
                  <a:lnTo>
                    <a:pt x="0" y="310"/>
                  </a:lnTo>
                  <a:lnTo>
                    <a:pt x="6" y="306"/>
                  </a:lnTo>
                  <a:lnTo>
                    <a:pt x="18" y="304"/>
                  </a:lnTo>
                  <a:lnTo>
                    <a:pt x="44" y="302"/>
                  </a:lnTo>
                  <a:lnTo>
                    <a:pt x="96" y="304"/>
                  </a:lnTo>
                  <a:lnTo>
                    <a:pt x="96" y="304"/>
                  </a:lnTo>
                  <a:lnTo>
                    <a:pt x="112" y="298"/>
                  </a:lnTo>
                  <a:lnTo>
                    <a:pt x="126" y="288"/>
                  </a:lnTo>
                  <a:lnTo>
                    <a:pt x="138" y="276"/>
                  </a:lnTo>
                  <a:lnTo>
                    <a:pt x="152" y="264"/>
                  </a:lnTo>
                  <a:lnTo>
                    <a:pt x="152" y="264"/>
                  </a:lnTo>
                  <a:lnTo>
                    <a:pt x="178" y="244"/>
                  </a:lnTo>
                  <a:lnTo>
                    <a:pt x="178" y="244"/>
                  </a:lnTo>
                  <a:lnTo>
                    <a:pt x="180" y="226"/>
                  </a:lnTo>
                  <a:lnTo>
                    <a:pt x="180" y="226"/>
                  </a:lnTo>
                  <a:lnTo>
                    <a:pt x="162" y="200"/>
                  </a:lnTo>
                  <a:lnTo>
                    <a:pt x="144" y="182"/>
                  </a:lnTo>
                  <a:lnTo>
                    <a:pt x="126" y="166"/>
                  </a:lnTo>
                  <a:lnTo>
                    <a:pt x="106" y="156"/>
                  </a:lnTo>
                  <a:lnTo>
                    <a:pt x="106" y="156"/>
                  </a:lnTo>
                  <a:lnTo>
                    <a:pt x="100" y="144"/>
                  </a:lnTo>
                  <a:lnTo>
                    <a:pt x="100" y="144"/>
                  </a:lnTo>
                  <a:lnTo>
                    <a:pt x="98" y="96"/>
                  </a:lnTo>
                  <a:lnTo>
                    <a:pt x="98" y="96"/>
                  </a:lnTo>
                  <a:lnTo>
                    <a:pt x="114" y="80"/>
                  </a:lnTo>
                  <a:lnTo>
                    <a:pt x="124" y="72"/>
                  </a:lnTo>
                  <a:lnTo>
                    <a:pt x="136" y="66"/>
                  </a:lnTo>
                  <a:lnTo>
                    <a:pt x="136" y="66"/>
                  </a:lnTo>
                  <a:lnTo>
                    <a:pt x="142" y="60"/>
                  </a:lnTo>
                  <a:lnTo>
                    <a:pt x="146" y="54"/>
                  </a:lnTo>
                  <a:lnTo>
                    <a:pt x="146" y="48"/>
                  </a:lnTo>
                  <a:lnTo>
                    <a:pt x="146" y="42"/>
                  </a:lnTo>
                  <a:lnTo>
                    <a:pt x="140" y="30"/>
                  </a:lnTo>
                  <a:lnTo>
                    <a:pt x="134" y="22"/>
                  </a:lnTo>
                  <a:lnTo>
                    <a:pt x="134" y="22"/>
                  </a:lnTo>
                  <a:lnTo>
                    <a:pt x="118" y="10"/>
                  </a:lnTo>
                  <a:lnTo>
                    <a:pt x="112" y="6"/>
                  </a:lnTo>
                  <a:lnTo>
                    <a:pt x="108" y="0"/>
                  </a:lnTo>
                  <a:lnTo>
                    <a:pt x="108" y="0"/>
                  </a:lnTo>
                  <a:lnTo>
                    <a:pt x="196" y="0"/>
                  </a:lnTo>
                  <a:lnTo>
                    <a:pt x="196" y="0"/>
                  </a:lnTo>
                  <a:lnTo>
                    <a:pt x="234" y="6"/>
                  </a:lnTo>
                  <a:lnTo>
                    <a:pt x="234" y="6"/>
                  </a:lnTo>
                  <a:lnTo>
                    <a:pt x="238" y="14"/>
                  </a:lnTo>
                  <a:lnTo>
                    <a:pt x="246" y="22"/>
                  </a:lnTo>
                  <a:lnTo>
                    <a:pt x="254" y="30"/>
                  </a:lnTo>
                  <a:lnTo>
                    <a:pt x="264" y="38"/>
                  </a:lnTo>
                  <a:lnTo>
                    <a:pt x="276" y="46"/>
                  </a:lnTo>
                  <a:lnTo>
                    <a:pt x="288" y="52"/>
                  </a:lnTo>
                  <a:lnTo>
                    <a:pt x="300" y="58"/>
                  </a:lnTo>
                  <a:lnTo>
                    <a:pt x="314" y="62"/>
                  </a:lnTo>
                  <a:lnTo>
                    <a:pt x="314" y="62"/>
                  </a:lnTo>
                  <a:lnTo>
                    <a:pt x="338" y="72"/>
                  </a:lnTo>
                  <a:lnTo>
                    <a:pt x="338" y="72"/>
                  </a:lnTo>
                  <a:lnTo>
                    <a:pt x="456" y="74"/>
                  </a:lnTo>
                  <a:lnTo>
                    <a:pt x="456" y="74"/>
                  </a:lnTo>
                  <a:lnTo>
                    <a:pt x="494" y="100"/>
                  </a:lnTo>
                  <a:lnTo>
                    <a:pt x="494" y="100"/>
                  </a:lnTo>
                  <a:lnTo>
                    <a:pt x="498" y="108"/>
                  </a:lnTo>
                  <a:lnTo>
                    <a:pt x="504" y="116"/>
                  </a:lnTo>
                  <a:lnTo>
                    <a:pt x="512" y="126"/>
                  </a:lnTo>
                  <a:lnTo>
                    <a:pt x="524" y="136"/>
                  </a:lnTo>
                  <a:lnTo>
                    <a:pt x="524" y="136"/>
                  </a:lnTo>
                  <a:lnTo>
                    <a:pt x="578" y="140"/>
                  </a:lnTo>
                  <a:lnTo>
                    <a:pt x="578" y="140"/>
                  </a:lnTo>
                  <a:lnTo>
                    <a:pt x="618" y="158"/>
                  </a:lnTo>
                  <a:lnTo>
                    <a:pt x="618" y="158"/>
                  </a:lnTo>
                  <a:lnTo>
                    <a:pt x="622" y="160"/>
                  </a:lnTo>
                  <a:lnTo>
                    <a:pt x="626" y="160"/>
                  </a:lnTo>
                  <a:lnTo>
                    <a:pt x="638" y="160"/>
                  </a:lnTo>
                  <a:lnTo>
                    <a:pt x="652" y="162"/>
                  </a:lnTo>
                  <a:lnTo>
                    <a:pt x="660" y="164"/>
                  </a:lnTo>
                  <a:lnTo>
                    <a:pt x="668" y="170"/>
                  </a:lnTo>
                  <a:lnTo>
                    <a:pt x="668" y="170"/>
                  </a:lnTo>
                  <a:lnTo>
                    <a:pt x="670" y="174"/>
                  </a:lnTo>
                  <a:lnTo>
                    <a:pt x="672" y="180"/>
                  </a:lnTo>
                  <a:lnTo>
                    <a:pt x="676" y="186"/>
                  </a:lnTo>
                  <a:lnTo>
                    <a:pt x="684" y="192"/>
                  </a:lnTo>
                  <a:lnTo>
                    <a:pt x="684" y="192"/>
                  </a:lnTo>
                  <a:lnTo>
                    <a:pt x="690" y="194"/>
                  </a:lnTo>
                  <a:lnTo>
                    <a:pt x="702" y="196"/>
                  </a:lnTo>
                  <a:lnTo>
                    <a:pt x="710" y="198"/>
                  </a:lnTo>
                  <a:lnTo>
                    <a:pt x="714" y="202"/>
                  </a:lnTo>
                  <a:lnTo>
                    <a:pt x="718" y="208"/>
                  </a:lnTo>
                  <a:lnTo>
                    <a:pt x="720" y="214"/>
                  </a:lnTo>
                  <a:lnTo>
                    <a:pt x="720" y="214"/>
                  </a:lnTo>
                  <a:lnTo>
                    <a:pt x="708" y="228"/>
                  </a:lnTo>
                  <a:lnTo>
                    <a:pt x="706" y="236"/>
                  </a:lnTo>
                  <a:lnTo>
                    <a:pt x="702" y="250"/>
                  </a:lnTo>
                  <a:lnTo>
                    <a:pt x="702" y="250"/>
                  </a:lnTo>
                  <a:lnTo>
                    <a:pt x="708" y="256"/>
                  </a:lnTo>
                  <a:lnTo>
                    <a:pt x="716" y="264"/>
                  </a:lnTo>
                  <a:lnTo>
                    <a:pt x="724" y="274"/>
                  </a:lnTo>
                  <a:lnTo>
                    <a:pt x="732" y="290"/>
                  </a:lnTo>
                  <a:lnTo>
                    <a:pt x="732" y="290"/>
                  </a:lnTo>
                  <a:lnTo>
                    <a:pt x="732" y="298"/>
                  </a:lnTo>
                  <a:lnTo>
                    <a:pt x="734" y="310"/>
                  </a:lnTo>
                  <a:lnTo>
                    <a:pt x="736" y="316"/>
                  </a:lnTo>
                  <a:lnTo>
                    <a:pt x="740" y="320"/>
                  </a:lnTo>
                  <a:lnTo>
                    <a:pt x="746" y="326"/>
                  </a:lnTo>
                  <a:lnTo>
                    <a:pt x="754" y="330"/>
                  </a:lnTo>
                  <a:lnTo>
                    <a:pt x="754" y="330"/>
                  </a:lnTo>
                  <a:lnTo>
                    <a:pt x="754" y="334"/>
                  </a:lnTo>
                  <a:lnTo>
                    <a:pt x="754" y="334"/>
                  </a:lnTo>
                  <a:lnTo>
                    <a:pt x="734" y="338"/>
                  </a:lnTo>
                  <a:lnTo>
                    <a:pt x="718" y="342"/>
                  </a:lnTo>
                  <a:lnTo>
                    <a:pt x="704" y="348"/>
                  </a:lnTo>
                  <a:lnTo>
                    <a:pt x="692" y="354"/>
                  </a:lnTo>
                  <a:lnTo>
                    <a:pt x="670" y="372"/>
                  </a:lnTo>
                  <a:lnTo>
                    <a:pt x="640" y="392"/>
                  </a:lnTo>
                  <a:lnTo>
                    <a:pt x="640" y="392"/>
                  </a:lnTo>
                  <a:lnTo>
                    <a:pt x="634" y="396"/>
                  </a:lnTo>
                  <a:lnTo>
                    <a:pt x="626" y="400"/>
                  </a:lnTo>
                  <a:lnTo>
                    <a:pt x="616" y="414"/>
                  </a:lnTo>
                  <a:lnTo>
                    <a:pt x="616" y="414"/>
                  </a:lnTo>
                  <a:lnTo>
                    <a:pt x="598" y="420"/>
                  </a:lnTo>
                  <a:lnTo>
                    <a:pt x="582" y="424"/>
                  </a:lnTo>
                  <a:lnTo>
                    <a:pt x="576" y="426"/>
                  </a:lnTo>
                  <a:lnTo>
                    <a:pt x="570" y="430"/>
                  </a:lnTo>
                  <a:lnTo>
                    <a:pt x="562" y="434"/>
                  </a:lnTo>
                  <a:lnTo>
                    <a:pt x="556" y="442"/>
                  </a:lnTo>
                  <a:lnTo>
                    <a:pt x="556" y="442"/>
                  </a:lnTo>
                  <a:lnTo>
                    <a:pt x="544" y="448"/>
                  </a:lnTo>
                  <a:lnTo>
                    <a:pt x="544" y="448"/>
                  </a:lnTo>
                  <a:lnTo>
                    <a:pt x="512" y="422"/>
                  </a:lnTo>
                  <a:lnTo>
                    <a:pt x="512" y="422"/>
                  </a:lnTo>
                  <a:lnTo>
                    <a:pt x="500" y="418"/>
                  </a:lnTo>
                  <a:lnTo>
                    <a:pt x="490" y="414"/>
                  </a:lnTo>
                  <a:lnTo>
                    <a:pt x="482" y="408"/>
                  </a:lnTo>
                  <a:lnTo>
                    <a:pt x="474" y="402"/>
                  </a:lnTo>
                  <a:lnTo>
                    <a:pt x="462" y="390"/>
                  </a:lnTo>
                  <a:lnTo>
                    <a:pt x="450" y="380"/>
                  </a:lnTo>
                  <a:lnTo>
                    <a:pt x="450" y="380"/>
                  </a:lnTo>
                  <a:lnTo>
                    <a:pt x="434" y="382"/>
                  </a:lnTo>
                  <a:lnTo>
                    <a:pt x="426" y="384"/>
                  </a:lnTo>
                  <a:lnTo>
                    <a:pt x="420" y="392"/>
                  </a:lnTo>
                  <a:lnTo>
                    <a:pt x="410" y="404"/>
                  </a:lnTo>
                  <a:lnTo>
                    <a:pt x="410" y="404"/>
                  </a:lnTo>
                  <a:lnTo>
                    <a:pt x="392" y="402"/>
                  </a:lnTo>
                  <a:lnTo>
                    <a:pt x="374" y="398"/>
                  </a:lnTo>
                  <a:lnTo>
                    <a:pt x="358" y="392"/>
                  </a:lnTo>
                  <a:lnTo>
                    <a:pt x="342" y="384"/>
                  </a:lnTo>
                  <a:lnTo>
                    <a:pt x="312" y="366"/>
                  </a:lnTo>
                  <a:lnTo>
                    <a:pt x="286" y="352"/>
                  </a:lnTo>
                  <a:lnTo>
                    <a:pt x="286" y="352"/>
                  </a:lnTo>
                  <a:lnTo>
                    <a:pt x="268" y="348"/>
                  </a:lnTo>
                  <a:lnTo>
                    <a:pt x="252" y="346"/>
                  </a:lnTo>
                  <a:lnTo>
                    <a:pt x="228" y="338"/>
                  </a:lnTo>
                  <a:lnTo>
                    <a:pt x="228" y="338"/>
                  </a:lnTo>
                  <a:lnTo>
                    <a:pt x="200" y="338"/>
                  </a:lnTo>
                  <a:lnTo>
                    <a:pt x="192" y="342"/>
                  </a:lnTo>
                  <a:lnTo>
                    <a:pt x="186" y="344"/>
                  </a:lnTo>
                  <a:lnTo>
                    <a:pt x="184" y="350"/>
                  </a:lnTo>
                  <a:lnTo>
                    <a:pt x="186" y="358"/>
                  </a:lnTo>
                  <a:lnTo>
                    <a:pt x="192" y="368"/>
                  </a:lnTo>
                  <a:lnTo>
                    <a:pt x="202" y="380"/>
                  </a:lnTo>
                  <a:lnTo>
                    <a:pt x="202" y="380"/>
                  </a:lnTo>
                  <a:lnTo>
                    <a:pt x="196" y="392"/>
                  </a:lnTo>
                  <a:lnTo>
                    <a:pt x="196" y="392"/>
                  </a:lnTo>
                  <a:lnTo>
                    <a:pt x="182" y="390"/>
                  </a:lnTo>
                  <a:lnTo>
                    <a:pt x="182" y="390"/>
                  </a:lnTo>
                  <a:lnTo>
                    <a:pt x="164" y="390"/>
                  </a:lnTo>
                  <a:lnTo>
                    <a:pt x="150" y="394"/>
                  </a:lnTo>
                  <a:lnTo>
                    <a:pt x="138" y="398"/>
                  </a:lnTo>
                  <a:lnTo>
                    <a:pt x="128" y="406"/>
                  </a:lnTo>
                  <a:lnTo>
                    <a:pt x="118" y="414"/>
                  </a:lnTo>
                  <a:lnTo>
                    <a:pt x="112" y="426"/>
                  </a:lnTo>
                  <a:lnTo>
                    <a:pt x="96" y="454"/>
                  </a:lnTo>
                  <a:lnTo>
                    <a:pt x="96" y="454"/>
                  </a:lnTo>
                  <a:lnTo>
                    <a:pt x="88" y="460"/>
                  </a:lnTo>
                  <a:lnTo>
                    <a:pt x="80" y="466"/>
                  </a:lnTo>
                  <a:lnTo>
                    <a:pt x="80" y="466"/>
                  </a:lnTo>
                  <a:close/>
                </a:path>
              </a:pathLst>
            </a:custGeom>
            <a:grpFill/>
            <a:ln>
              <a:noFill/>
            </a:ln>
          </p:spPr>
          <p:txBody>
            <a:bodyPr/>
            <a:lstStyle/>
            <a:p>
              <a:endParaRPr lang="zh-CN" altLang="en-US">
                <a:solidFill>
                  <a:schemeClr val="bg1"/>
                </a:solidFill>
              </a:endParaRPr>
            </a:p>
          </p:txBody>
        </p:sp>
        <p:sp>
          <p:nvSpPr>
            <p:cNvPr id="23" name="Freeform 24"/>
            <p:cNvSpPr/>
            <p:nvPr/>
          </p:nvSpPr>
          <p:spPr bwMode="auto">
            <a:xfrm>
              <a:off x="5496283" y="2821788"/>
              <a:ext cx="488192" cy="601335"/>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6" h="574">
                  <a:moveTo>
                    <a:pt x="216" y="574"/>
                  </a:moveTo>
                  <a:lnTo>
                    <a:pt x="216" y="574"/>
                  </a:lnTo>
                  <a:lnTo>
                    <a:pt x="212" y="570"/>
                  </a:lnTo>
                  <a:lnTo>
                    <a:pt x="212" y="570"/>
                  </a:lnTo>
                  <a:lnTo>
                    <a:pt x="212" y="524"/>
                  </a:lnTo>
                  <a:lnTo>
                    <a:pt x="212" y="524"/>
                  </a:lnTo>
                  <a:lnTo>
                    <a:pt x="202" y="516"/>
                  </a:lnTo>
                  <a:lnTo>
                    <a:pt x="202" y="516"/>
                  </a:lnTo>
                  <a:lnTo>
                    <a:pt x="182" y="516"/>
                  </a:lnTo>
                  <a:lnTo>
                    <a:pt x="176" y="518"/>
                  </a:lnTo>
                  <a:lnTo>
                    <a:pt x="170" y="520"/>
                  </a:lnTo>
                  <a:lnTo>
                    <a:pt x="166" y="522"/>
                  </a:lnTo>
                  <a:lnTo>
                    <a:pt x="162" y="528"/>
                  </a:lnTo>
                  <a:lnTo>
                    <a:pt x="154" y="542"/>
                  </a:lnTo>
                  <a:lnTo>
                    <a:pt x="154" y="542"/>
                  </a:lnTo>
                  <a:lnTo>
                    <a:pt x="148" y="546"/>
                  </a:lnTo>
                  <a:lnTo>
                    <a:pt x="144" y="548"/>
                  </a:lnTo>
                  <a:lnTo>
                    <a:pt x="144" y="548"/>
                  </a:lnTo>
                  <a:lnTo>
                    <a:pt x="142" y="542"/>
                  </a:lnTo>
                  <a:lnTo>
                    <a:pt x="140" y="538"/>
                  </a:lnTo>
                  <a:lnTo>
                    <a:pt x="130" y="532"/>
                  </a:lnTo>
                  <a:lnTo>
                    <a:pt x="130" y="532"/>
                  </a:lnTo>
                  <a:lnTo>
                    <a:pt x="122" y="520"/>
                  </a:lnTo>
                  <a:lnTo>
                    <a:pt x="122" y="520"/>
                  </a:lnTo>
                  <a:lnTo>
                    <a:pt x="122" y="510"/>
                  </a:lnTo>
                  <a:lnTo>
                    <a:pt x="120" y="502"/>
                  </a:lnTo>
                  <a:lnTo>
                    <a:pt x="118" y="494"/>
                  </a:lnTo>
                  <a:lnTo>
                    <a:pt x="114" y="490"/>
                  </a:lnTo>
                  <a:lnTo>
                    <a:pt x="108" y="480"/>
                  </a:lnTo>
                  <a:lnTo>
                    <a:pt x="104" y="476"/>
                  </a:lnTo>
                  <a:lnTo>
                    <a:pt x="102" y="470"/>
                  </a:lnTo>
                  <a:lnTo>
                    <a:pt x="102" y="470"/>
                  </a:lnTo>
                  <a:lnTo>
                    <a:pt x="94" y="462"/>
                  </a:lnTo>
                  <a:lnTo>
                    <a:pt x="94" y="462"/>
                  </a:lnTo>
                  <a:lnTo>
                    <a:pt x="94" y="452"/>
                  </a:lnTo>
                  <a:lnTo>
                    <a:pt x="100" y="446"/>
                  </a:lnTo>
                  <a:lnTo>
                    <a:pt x="112" y="436"/>
                  </a:lnTo>
                  <a:lnTo>
                    <a:pt x="112" y="436"/>
                  </a:lnTo>
                  <a:lnTo>
                    <a:pt x="110" y="424"/>
                  </a:lnTo>
                  <a:lnTo>
                    <a:pt x="106" y="416"/>
                  </a:lnTo>
                  <a:lnTo>
                    <a:pt x="100" y="410"/>
                  </a:lnTo>
                  <a:lnTo>
                    <a:pt x="92" y="406"/>
                  </a:lnTo>
                  <a:lnTo>
                    <a:pt x="74" y="400"/>
                  </a:lnTo>
                  <a:lnTo>
                    <a:pt x="68" y="398"/>
                  </a:lnTo>
                  <a:lnTo>
                    <a:pt x="60" y="394"/>
                  </a:lnTo>
                  <a:lnTo>
                    <a:pt x="60" y="394"/>
                  </a:lnTo>
                  <a:lnTo>
                    <a:pt x="58" y="380"/>
                  </a:lnTo>
                  <a:lnTo>
                    <a:pt x="58" y="380"/>
                  </a:lnTo>
                  <a:lnTo>
                    <a:pt x="54" y="376"/>
                  </a:lnTo>
                  <a:lnTo>
                    <a:pt x="54" y="376"/>
                  </a:lnTo>
                  <a:lnTo>
                    <a:pt x="54" y="370"/>
                  </a:lnTo>
                  <a:lnTo>
                    <a:pt x="56" y="366"/>
                  </a:lnTo>
                  <a:lnTo>
                    <a:pt x="64" y="356"/>
                  </a:lnTo>
                  <a:lnTo>
                    <a:pt x="74" y="350"/>
                  </a:lnTo>
                  <a:lnTo>
                    <a:pt x="86" y="346"/>
                  </a:lnTo>
                  <a:lnTo>
                    <a:pt x="86" y="346"/>
                  </a:lnTo>
                  <a:lnTo>
                    <a:pt x="102" y="326"/>
                  </a:lnTo>
                  <a:lnTo>
                    <a:pt x="102" y="326"/>
                  </a:lnTo>
                  <a:lnTo>
                    <a:pt x="100" y="304"/>
                  </a:lnTo>
                  <a:lnTo>
                    <a:pt x="96" y="284"/>
                  </a:lnTo>
                  <a:lnTo>
                    <a:pt x="88" y="266"/>
                  </a:lnTo>
                  <a:lnTo>
                    <a:pt x="84" y="260"/>
                  </a:lnTo>
                  <a:lnTo>
                    <a:pt x="78" y="252"/>
                  </a:lnTo>
                  <a:lnTo>
                    <a:pt x="78" y="252"/>
                  </a:lnTo>
                  <a:lnTo>
                    <a:pt x="56" y="252"/>
                  </a:lnTo>
                  <a:lnTo>
                    <a:pt x="56" y="252"/>
                  </a:lnTo>
                  <a:lnTo>
                    <a:pt x="48" y="262"/>
                  </a:lnTo>
                  <a:lnTo>
                    <a:pt x="48" y="262"/>
                  </a:lnTo>
                  <a:lnTo>
                    <a:pt x="40" y="264"/>
                  </a:lnTo>
                  <a:lnTo>
                    <a:pt x="40" y="264"/>
                  </a:lnTo>
                  <a:lnTo>
                    <a:pt x="34" y="258"/>
                  </a:lnTo>
                  <a:lnTo>
                    <a:pt x="30" y="252"/>
                  </a:lnTo>
                  <a:lnTo>
                    <a:pt x="24" y="238"/>
                  </a:lnTo>
                  <a:lnTo>
                    <a:pt x="20" y="216"/>
                  </a:lnTo>
                  <a:lnTo>
                    <a:pt x="20" y="216"/>
                  </a:lnTo>
                  <a:lnTo>
                    <a:pt x="0" y="202"/>
                  </a:lnTo>
                  <a:lnTo>
                    <a:pt x="0" y="202"/>
                  </a:lnTo>
                  <a:lnTo>
                    <a:pt x="2" y="194"/>
                  </a:lnTo>
                  <a:lnTo>
                    <a:pt x="6" y="186"/>
                  </a:lnTo>
                  <a:lnTo>
                    <a:pt x="10" y="180"/>
                  </a:lnTo>
                  <a:lnTo>
                    <a:pt x="16" y="172"/>
                  </a:lnTo>
                  <a:lnTo>
                    <a:pt x="30" y="160"/>
                  </a:lnTo>
                  <a:lnTo>
                    <a:pt x="42" y="148"/>
                  </a:lnTo>
                  <a:lnTo>
                    <a:pt x="42" y="148"/>
                  </a:lnTo>
                  <a:lnTo>
                    <a:pt x="46" y="128"/>
                  </a:lnTo>
                  <a:lnTo>
                    <a:pt x="46" y="108"/>
                  </a:lnTo>
                  <a:lnTo>
                    <a:pt x="44" y="72"/>
                  </a:lnTo>
                  <a:lnTo>
                    <a:pt x="44" y="72"/>
                  </a:lnTo>
                  <a:lnTo>
                    <a:pt x="48" y="70"/>
                  </a:lnTo>
                  <a:lnTo>
                    <a:pt x="48" y="70"/>
                  </a:lnTo>
                  <a:lnTo>
                    <a:pt x="58" y="74"/>
                  </a:lnTo>
                  <a:lnTo>
                    <a:pt x="58" y="74"/>
                  </a:lnTo>
                  <a:lnTo>
                    <a:pt x="60" y="82"/>
                  </a:lnTo>
                  <a:lnTo>
                    <a:pt x="66" y="96"/>
                  </a:lnTo>
                  <a:lnTo>
                    <a:pt x="72" y="104"/>
                  </a:lnTo>
                  <a:lnTo>
                    <a:pt x="76" y="110"/>
                  </a:lnTo>
                  <a:lnTo>
                    <a:pt x="82" y="116"/>
                  </a:lnTo>
                  <a:lnTo>
                    <a:pt x="90" y="120"/>
                  </a:lnTo>
                  <a:lnTo>
                    <a:pt x="90" y="120"/>
                  </a:lnTo>
                  <a:lnTo>
                    <a:pt x="110" y="120"/>
                  </a:lnTo>
                  <a:lnTo>
                    <a:pt x="110" y="120"/>
                  </a:lnTo>
                  <a:lnTo>
                    <a:pt x="118" y="104"/>
                  </a:lnTo>
                  <a:lnTo>
                    <a:pt x="122" y="92"/>
                  </a:lnTo>
                  <a:lnTo>
                    <a:pt x="126" y="80"/>
                  </a:lnTo>
                  <a:lnTo>
                    <a:pt x="132" y="66"/>
                  </a:lnTo>
                  <a:lnTo>
                    <a:pt x="132" y="66"/>
                  </a:lnTo>
                  <a:lnTo>
                    <a:pt x="134" y="54"/>
                  </a:lnTo>
                  <a:lnTo>
                    <a:pt x="134" y="54"/>
                  </a:lnTo>
                  <a:lnTo>
                    <a:pt x="96" y="18"/>
                  </a:lnTo>
                  <a:lnTo>
                    <a:pt x="96" y="18"/>
                  </a:lnTo>
                  <a:lnTo>
                    <a:pt x="98" y="10"/>
                  </a:lnTo>
                  <a:lnTo>
                    <a:pt x="102" y="6"/>
                  </a:lnTo>
                  <a:lnTo>
                    <a:pt x="106" y="4"/>
                  </a:lnTo>
                  <a:lnTo>
                    <a:pt x="112" y="0"/>
                  </a:lnTo>
                  <a:lnTo>
                    <a:pt x="112" y="0"/>
                  </a:lnTo>
                  <a:lnTo>
                    <a:pt x="118" y="0"/>
                  </a:lnTo>
                  <a:lnTo>
                    <a:pt x="118" y="0"/>
                  </a:lnTo>
                  <a:lnTo>
                    <a:pt x="128" y="12"/>
                  </a:lnTo>
                  <a:lnTo>
                    <a:pt x="140" y="24"/>
                  </a:lnTo>
                  <a:lnTo>
                    <a:pt x="150" y="40"/>
                  </a:lnTo>
                  <a:lnTo>
                    <a:pt x="160" y="60"/>
                  </a:lnTo>
                  <a:lnTo>
                    <a:pt x="160" y="60"/>
                  </a:lnTo>
                  <a:lnTo>
                    <a:pt x="176" y="80"/>
                  </a:lnTo>
                  <a:lnTo>
                    <a:pt x="176" y="80"/>
                  </a:lnTo>
                  <a:lnTo>
                    <a:pt x="248" y="94"/>
                  </a:lnTo>
                  <a:lnTo>
                    <a:pt x="248" y="94"/>
                  </a:lnTo>
                  <a:lnTo>
                    <a:pt x="264" y="106"/>
                  </a:lnTo>
                  <a:lnTo>
                    <a:pt x="264" y="106"/>
                  </a:lnTo>
                  <a:lnTo>
                    <a:pt x="272" y="126"/>
                  </a:lnTo>
                  <a:lnTo>
                    <a:pt x="280" y="150"/>
                  </a:lnTo>
                  <a:lnTo>
                    <a:pt x="286" y="162"/>
                  </a:lnTo>
                  <a:lnTo>
                    <a:pt x="294" y="174"/>
                  </a:lnTo>
                  <a:lnTo>
                    <a:pt x="302" y="184"/>
                  </a:lnTo>
                  <a:lnTo>
                    <a:pt x="314" y="194"/>
                  </a:lnTo>
                  <a:lnTo>
                    <a:pt x="314" y="194"/>
                  </a:lnTo>
                  <a:lnTo>
                    <a:pt x="318" y="202"/>
                  </a:lnTo>
                  <a:lnTo>
                    <a:pt x="318" y="202"/>
                  </a:lnTo>
                  <a:lnTo>
                    <a:pt x="336" y="200"/>
                  </a:lnTo>
                  <a:lnTo>
                    <a:pt x="348" y="198"/>
                  </a:lnTo>
                  <a:lnTo>
                    <a:pt x="358" y="194"/>
                  </a:lnTo>
                  <a:lnTo>
                    <a:pt x="358" y="194"/>
                  </a:lnTo>
                  <a:lnTo>
                    <a:pt x="360" y="182"/>
                  </a:lnTo>
                  <a:lnTo>
                    <a:pt x="360" y="180"/>
                  </a:lnTo>
                  <a:lnTo>
                    <a:pt x="362" y="180"/>
                  </a:lnTo>
                  <a:lnTo>
                    <a:pt x="366" y="180"/>
                  </a:lnTo>
                  <a:lnTo>
                    <a:pt x="380" y="180"/>
                  </a:lnTo>
                  <a:lnTo>
                    <a:pt x="380" y="180"/>
                  </a:lnTo>
                  <a:lnTo>
                    <a:pt x="388" y="194"/>
                  </a:lnTo>
                  <a:lnTo>
                    <a:pt x="392" y="206"/>
                  </a:lnTo>
                  <a:lnTo>
                    <a:pt x="394" y="220"/>
                  </a:lnTo>
                  <a:lnTo>
                    <a:pt x="394" y="220"/>
                  </a:lnTo>
                  <a:lnTo>
                    <a:pt x="382" y="224"/>
                  </a:lnTo>
                  <a:lnTo>
                    <a:pt x="370" y="226"/>
                  </a:lnTo>
                  <a:lnTo>
                    <a:pt x="348" y="226"/>
                  </a:lnTo>
                  <a:lnTo>
                    <a:pt x="348" y="226"/>
                  </a:lnTo>
                  <a:lnTo>
                    <a:pt x="338" y="250"/>
                  </a:lnTo>
                  <a:lnTo>
                    <a:pt x="338" y="250"/>
                  </a:lnTo>
                  <a:lnTo>
                    <a:pt x="334" y="274"/>
                  </a:lnTo>
                  <a:lnTo>
                    <a:pt x="334" y="274"/>
                  </a:lnTo>
                  <a:lnTo>
                    <a:pt x="330" y="280"/>
                  </a:lnTo>
                  <a:lnTo>
                    <a:pt x="326" y="284"/>
                  </a:lnTo>
                  <a:lnTo>
                    <a:pt x="326" y="292"/>
                  </a:lnTo>
                  <a:lnTo>
                    <a:pt x="326" y="302"/>
                  </a:lnTo>
                  <a:lnTo>
                    <a:pt x="326" y="302"/>
                  </a:lnTo>
                  <a:lnTo>
                    <a:pt x="368" y="342"/>
                  </a:lnTo>
                  <a:lnTo>
                    <a:pt x="368" y="342"/>
                  </a:lnTo>
                  <a:lnTo>
                    <a:pt x="372" y="344"/>
                  </a:lnTo>
                  <a:lnTo>
                    <a:pt x="380" y="346"/>
                  </a:lnTo>
                  <a:lnTo>
                    <a:pt x="388" y="350"/>
                  </a:lnTo>
                  <a:lnTo>
                    <a:pt x="390" y="354"/>
                  </a:lnTo>
                  <a:lnTo>
                    <a:pt x="392" y="360"/>
                  </a:lnTo>
                  <a:lnTo>
                    <a:pt x="392" y="360"/>
                  </a:lnTo>
                  <a:lnTo>
                    <a:pt x="408" y="374"/>
                  </a:lnTo>
                  <a:lnTo>
                    <a:pt x="408" y="374"/>
                  </a:lnTo>
                  <a:lnTo>
                    <a:pt x="456" y="378"/>
                  </a:lnTo>
                  <a:lnTo>
                    <a:pt x="456" y="378"/>
                  </a:lnTo>
                  <a:lnTo>
                    <a:pt x="466" y="386"/>
                  </a:lnTo>
                  <a:lnTo>
                    <a:pt x="466" y="386"/>
                  </a:lnTo>
                  <a:lnTo>
                    <a:pt x="466" y="402"/>
                  </a:lnTo>
                  <a:lnTo>
                    <a:pt x="466" y="402"/>
                  </a:lnTo>
                  <a:lnTo>
                    <a:pt x="458" y="408"/>
                  </a:lnTo>
                  <a:lnTo>
                    <a:pt x="450" y="412"/>
                  </a:lnTo>
                  <a:lnTo>
                    <a:pt x="434" y="416"/>
                  </a:lnTo>
                  <a:lnTo>
                    <a:pt x="426" y="420"/>
                  </a:lnTo>
                  <a:lnTo>
                    <a:pt x="422" y="424"/>
                  </a:lnTo>
                  <a:lnTo>
                    <a:pt x="418" y="430"/>
                  </a:lnTo>
                  <a:lnTo>
                    <a:pt x="416" y="440"/>
                  </a:lnTo>
                  <a:lnTo>
                    <a:pt x="416" y="440"/>
                  </a:lnTo>
                  <a:lnTo>
                    <a:pt x="420" y="450"/>
                  </a:lnTo>
                  <a:lnTo>
                    <a:pt x="420" y="456"/>
                  </a:lnTo>
                  <a:lnTo>
                    <a:pt x="420" y="460"/>
                  </a:lnTo>
                  <a:lnTo>
                    <a:pt x="420" y="460"/>
                  </a:lnTo>
                  <a:lnTo>
                    <a:pt x="408" y="466"/>
                  </a:lnTo>
                  <a:lnTo>
                    <a:pt x="400" y="472"/>
                  </a:lnTo>
                  <a:lnTo>
                    <a:pt x="400" y="472"/>
                  </a:lnTo>
                  <a:lnTo>
                    <a:pt x="400" y="522"/>
                  </a:lnTo>
                  <a:lnTo>
                    <a:pt x="400" y="522"/>
                  </a:lnTo>
                  <a:lnTo>
                    <a:pt x="392" y="532"/>
                  </a:lnTo>
                  <a:lnTo>
                    <a:pt x="384" y="540"/>
                  </a:lnTo>
                  <a:lnTo>
                    <a:pt x="378" y="546"/>
                  </a:lnTo>
                  <a:lnTo>
                    <a:pt x="368" y="550"/>
                  </a:lnTo>
                  <a:lnTo>
                    <a:pt x="352" y="556"/>
                  </a:lnTo>
                  <a:lnTo>
                    <a:pt x="330" y="560"/>
                  </a:lnTo>
                  <a:lnTo>
                    <a:pt x="330" y="560"/>
                  </a:lnTo>
                  <a:lnTo>
                    <a:pt x="316" y="566"/>
                  </a:lnTo>
                  <a:lnTo>
                    <a:pt x="302" y="570"/>
                  </a:lnTo>
                  <a:lnTo>
                    <a:pt x="290" y="570"/>
                  </a:lnTo>
                  <a:lnTo>
                    <a:pt x="278" y="566"/>
                  </a:lnTo>
                  <a:lnTo>
                    <a:pt x="278" y="566"/>
                  </a:lnTo>
                  <a:lnTo>
                    <a:pt x="268" y="556"/>
                  </a:lnTo>
                  <a:lnTo>
                    <a:pt x="260" y="546"/>
                  </a:lnTo>
                  <a:lnTo>
                    <a:pt x="256" y="536"/>
                  </a:lnTo>
                  <a:lnTo>
                    <a:pt x="250" y="530"/>
                  </a:lnTo>
                  <a:lnTo>
                    <a:pt x="250" y="530"/>
                  </a:lnTo>
                  <a:lnTo>
                    <a:pt x="242" y="530"/>
                  </a:lnTo>
                  <a:lnTo>
                    <a:pt x="238" y="532"/>
                  </a:lnTo>
                  <a:lnTo>
                    <a:pt x="234" y="542"/>
                  </a:lnTo>
                  <a:lnTo>
                    <a:pt x="234" y="542"/>
                  </a:lnTo>
                  <a:lnTo>
                    <a:pt x="226" y="574"/>
                  </a:lnTo>
                  <a:lnTo>
                    <a:pt x="226" y="574"/>
                  </a:lnTo>
                  <a:lnTo>
                    <a:pt x="216" y="574"/>
                  </a:lnTo>
                  <a:lnTo>
                    <a:pt x="216" y="574"/>
                  </a:lnTo>
                  <a:close/>
                </a:path>
              </a:pathLst>
            </a:custGeom>
            <a:grpFill/>
            <a:ln>
              <a:noFill/>
            </a:ln>
          </p:spPr>
          <p:txBody>
            <a:bodyPr/>
            <a:lstStyle/>
            <a:p>
              <a:endParaRPr lang="zh-CN" altLang="en-US">
                <a:solidFill>
                  <a:schemeClr val="bg1"/>
                </a:solidFill>
              </a:endParaRPr>
            </a:p>
          </p:txBody>
        </p:sp>
        <p:sp>
          <p:nvSpPr>
            <p:cNvPr id="24" name="Freeform 25"/>
            <p:cNvSpPr/>
            <p:nvPr/>
          </p:nvSpPr>
          <p:spPr bwMode="auto">
            <a:xfrm>
              <a:off x="5626189" y="2740073"/>
              <a:ext cx="569907" cy="563621"/>
            </a:xfrm>
            <a:custGeom>
              <a:avLst/>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44" h="538">
                  <a:moveTo>
                    <a:pt x="342" y="538"/>
                  </a:moveTo>
                  <a:lnTo>
                    <a:pt x="342" y="538"/>
                  </a:lnTo>
                  <a:lnTo>
                    <a:pt x="330" y="534"/>
                  </a:lnTo>
                  <a:lnTo>
                    <a:pt x="322" y="532"/>
                  </a:lnTo>
                  <a:lnTo>
                    <a:pt x="308" y="532"/>
                  </a:lnTo>
                  <a:lnTo>
                    <a:pt x="308" y="532"/>
                  </a:lnTo>
                  <a:lnTo>
                    <a:pt x="308" y="518"/>
                  </a:lnTo>
                  <a:lnTo>
                    <a:pt x="308" y="518"/>
                  </a:lnTo>
                  <a:lnTo>
                    <a:pt x="304" y="516"/>
                  </a:lnTo>
                  <a:lnTo>
                    <a:pt x="304" y="514"/>
                  </a:lnTo>
                  <a:lnTo>
                    <a:pt x="304" y="512"/>
                  </a:lnTo>
                  <a:lnTo>
                    <a:pt x="308" y="508"/>
                  </a:lnTo>
                  <a:lnTo>
                    <a:pt x="316" y="506"/>
                  </a:lnTo>
                  <a:lnTo>
                    <a:pt x="344" y="496"/>
                  </a:lnTo>
                  <a:lnTo>
                    <a:pt x="344" y="496"/>
                  </a:lnTo>
                  <a:lnTo>
                    <a:pt x="354" y="484"/>
                  </a:lnTo>
                  <a:lnTo>
                    <a:pt x="354" y="484"/>
                  </a:lnTo>
                  <a:lnTo>
                    <a:pt x="352" y="468"/>
                  </a:lnTo>
                  <a:lnTo>
                    <a:pt x="348" y="458"/>
                  </a:lnTo>
                  <a:lnTo>
                    <a:pt x="342" y="450"/>
                  </a:lnTo>
                  <a:lnTo>
                    <a:pt x="336" y="446"/>
                  </a:lnTo>
                  <a:lnTo>
                    <a:pt x="326" y="444"/>
                  </a:lnTo>
                  <a:lnTo>
                    <a:pt x="318" y="444"/>
                  </a:lnTo>
                  <a:lnTo>
                    <a:pt x="298" y="444"/>
                  </a:lnTo>
                  <a:lnTo>
                    <a:pt x="298" y="444"/>
                  </a:lnTo>
                  <a:lnTo>
                    <a:pt x="286" y="438"/>
                  </a:lnTo>
                  <a:lnTo>
                    <a:pt x="280" y="432"/>
                  </a:lnTo>
                  <a:lnTo>
                    <a:pt x="272" y="420"/>
                  </a:lnTo>
                  <a:lnTo>
                    <a:pt x="272" y="420"/>
                  </a:lnTo>
                  <a:lnTo>
                    <a:pt x="258" y="414"/>
                  </a:lnTo>
                  <a:lnTo>
                    <a:pt x="248" y="408"/>
                  </a:lnTo>
                  <a:lnTo>
                    <a:pt x="240" y="400"/>
                  </a:lnTo>
                  <a:lnTo>
                    <a:pt x="234" y="394"/>
                  </a:lnTo>
                  <a:lnTo>
                    <a:pt x="234" y="394"/>
                  </a:lnTo>
                  <a:lnTo>
                    <a:pt x="222" y="386"/>
                  </a:lnTo>
                  <a:lnTo>
                    <a:pt x="216" y="380"/>
                  </a:lnTo>
                  <a:lnTo>
                    <a:pt x="214" y="374"/>
                  </a:lnTo>
                  <a:lnTo>
                    <a:pt x="210" y="368"/>
                  </a:lnTo>
                  <a:lnTo>
                    <a:pt x="210" y="368"/>
                  </a:lnTo>
                  <a:lnTo>
                    <a:pt x="216" y="364"/>
                  </a:lnTo>
                  <a:lnTo>
                    <a:pt x="220" y="360"/>
                  </a:lnTo>
                  <a:lnTo>
                    <a:pt x="222" y="350"/>
                  </a:lnTo>
                  <a:lnTo>
                    <a:pt x="224" y="334"/>
                  </a:lnTo>
                  <a:lnTo>
                    <a:pt x="224" y="334"/>
                  </a:lnTo>
                  <a:lnTo>
                    <a:pt x="230" y="314"/>
                  </a:lnTo>
                  <a:lnTo>
                    <a:pt x="230" y="314"/>
                  </a:lnTo>
                  <a:lnTo>
                    <a:pt x="242" y="314"/>
                  </a:lnTo>
                  <a:lnTo>
                    <a:pt x="254" y="314"/>
                  </a:lnTo>
                  <a:lnTo>
                    <a:pt x="266" y="312"/>
                  </a:lnTo>
                  <a:lnTo>
                    <a:pt x="274" y="308"/>
                  </a:lnTo>
                  <a:lnTo>
                    <a:pt x="280" y="304"/>
                  </a:lnTo>
                  <a:lnTo>
                    <a:pt x="280" y="304"/>
                  </a:lnTo>
                  <a:lnTo>
                    <a:pt x="278" y="286"/>
                  </a:lnTo>
                  <a:lnTo>
                    <a:pt x="276" y="268"/>
                  </a:lnTo>
                  <a:lnTo>
                    <a:pt x="268" y="256"/>
                  </a:lnTo>
                  <a:lnTo>
                    <a:pt x="264" y="250"/>
                  </a:lnTo>
                  <a:lnTo>
                    <a:pt x="260" y="246"/>
                  </a:lnTo>
                  <a:lnTo>
                    <a:pt x="260" y="246"/>
                  </a:lnTo>
                  <a:lnTo>
                    <a:pt x="240" y="248"/>
                  </a:lnTo>
                  <a:lnTo>
                    <a:pt x="228" y="252"/>
                  </a:lnTo>
                  <a:lnTo>
                    <a:pt x="228" y="252"/>
                  </a:lnTo>
                  <a:lnTo>
                    <a:pt x="224" y="268"/>
                  </a:lnTo>
                  <a:lnTo>
                    <a:pt x="224" y="268"/>
                  </a:lnTo>
                  <a:lnTo>
                    <a:pt x="202" y="272"/>
                  </a:lnTo>
                  <a:lnTo>
                    <a:pt x="202" y="272"/>
                  </a:lnTo>
                  <a:lnTo>
                    <a:pt x="198" y="264"/>
                  </a:lnTo>
                  <a:lnTo>
                    <a:pt x="194" y="260"/>
                  </a:lnTo>
                  <a:lnTo>
                    <a:pt x="186" y="256"/>
                  </a:lnTo>
                  <a:lnTo>
                    <a:pt x="186" y="256"/>
                  </a:lnTo>
                  <a:lnTo>
                    <a:pt x="172" y="230"/>
                  </a:lnTo>
                  <a:lnTo>
                    <a:pt x="162" y="206"/>
                  </a:lnTo>
                  <a:lnTo>
                    <a:pt x="152" y="186"/>
                  </a:lnTo>
                  <a:lnTo>
                    <a:pt x="140" y="168"/>
                  </a:lnTo>
                  <a:lnTo>
                    <a:pt x="140" y="168"/>
                  </a:lnTo>
                  <a:lnTo>
                    <a:pt x="128" y="162"/>
                  </a:lnTo>
                  <a:lnTo>
                    <a:pt x="116" y="158"/>
                  </a:lnTo>
                  <a:lnTo>
                    <a:pt x="96" y="158"/>
                  </a:lnTo>
                  <a:lnTo>
                    <a:pt x="96" y="158"/>
                  </a:lnTo>
                  <a:lnTo>
                    <a:pt x="58" y="146"/>
                  </a:lnTo>
                  <a:lnTo>
                    <a:pt x="58" y="146"/>
                  </a:lnTo>
                  <a:lnTo>
                    <a:pt x="50" y="136"/>
                  </a:lnTo>
                  <a:lnTo>
                    <a:pt x="50" y="136"/>
                  </a:lnTo>
                  <a:lnTo>
                    <a:pt x="40" y="116"/>
                  </a:lnTo>
                  <a:lnTo>
                    <a:pt x="26" y="98"/>
                  </a:lnTo>
                  <a:lnTo>
                    <a:pt x="12" y="80"/>
                  </a:lnTo>
                  <a:lnTo>
                    <a:pt x="0" y="70"/>
                  </a:lnTo>
                  <a:lnTo>
                    <a:pt x="0" y="70"/>
                  </a:lnTo>
                  <a:lnTo>
                    <a:pt x="0" y="56"/>
                  </a:lnTo>
                  <a:lnTo>
                    <a:pt x="0" y="42"/>
                  </a:lnTo>
                  <a:lnTo>
                    <a:pt x="0" y="38"/>
                  </a:lnTo>
                  <a:lnTo>
                    <a:pt x="4" y="36"/>
                  </a:lnTo>
                  <a:lnTo>
                    <a:pt x="10" y="36"/>
                  </a:lnTo>
                  <a:lnTo>
                    <a:pt x="18" y="40"/>
                  </a:lnTo>
                  <a:lnTo>
                    <a:pt x="18" y="40"/>
                  </a:lnTo>
                  <a:lnTo>
                    <a:pt x="22" y="48"/>
                  </a:lnTo>
                  <a:lnTo>
                    <a:pt x="30" y="52"/>
                  </a:lnTo>
                  <a:lnTo>
                    <a:pt x="30" y="52"/>
                  </a:lnTo>
                  <a:lnTo>
                    <a:pt x="30" y="56"/>
                  </a:lnTo>
                  <a:lnTo>
                    <a:pt x="30" y="56"/>
                  </a:lnTo>
                  <a:lnTo>
                    <a:pt x="36" y="60"/>
                  </a:lnTo>
                  <a:lnTo>
                    <a:pt x="44" y="68"/>
                  </a:lnTo>
                  <a:lnTo>
                    <a:pt x="50" y="76"/>
                  </a:lnTo>
                  <a:lnTo>
                    <a:pt x="60" y="90"/>
                  </a:lnTo>
                  <a:lnTo>
                    <a:pt x="60" y="90"/>
                  </a:lnTo>
                  <a:lnTo>
                    <a:pt x="68" y="92"/>
                  </a:lnTo>
                  <a:lnTo>
                    <a:pt x="80" y="96"/>
                  </a:lnTo>
                  <a:lnTo>
                    <a:pt x="112" y="98"/>
                  </a:lnTo>
                  <a:lnTo>
                    <a:pt x="112" y="98"/>
                  </a:lnTo>
                  <a:lnTo>
                    <a:pt x="118" y="94"/>
                  </a:lnTo>
                  <a:lnTo>
                    <a:pt x="124" y="88"/>
                  </a:lnTo>
                  <a:lnTo>
                    <a:pt x="134" y="74"/>
                  </a:lnTo>
                  <a:lnTo>
                    <a:pt x="140" y="68"/>
                  </a:lnTo>
                  <a:lnTo>
                    <a:pt x="146" y="66"/>
                  </a:lnTo>
                  <a:lnTo>
                    <a:pt x="150" y="66"/>
                  </a:lnTo>
                  <a:lnTo>
                    <a:pt x="154" y="68"/>
                  </a:lnTo>
                  <a:lnTo>
                    <a:pt x="160" y="76"/>
                  </a:lnTo>
                  <a:lnTo>
                    <a:pt x="160" y="76"/>
                  </a:lnTo>
                  <a:lnTo>
                    <a:pt x="178" y="78"/>
                  </a:lnTo>
                  <a:lnTo>
                    <a:pt x="178" y="78"/>
                  </a:lnTo>
                  <a:lnTo>
                    <a:pt x="200" y="50"/>
                  </a:lnTo>
                  <a:lnTo>
                    <a:pt x="200" y="50"/>
                  </a:lnTo>
                  <a:lnTo>
                    <a:pt x="202" y="32"/>
                  </a:lnTo>
                  <a:lnTo>
                    <a:pt x="208" y="16"/>
                  </a:lnTo>
                  <a:lnTo>
                    <a:pt x="212" y="10"/>
                  </a:lnTo>
                  <a:lnTo>
                    <a:pt x="218" y="4"/>
                  </a:lnTo>
                  <a:lnTo>
                    <a:pt x="226" y="2"/>
                  </a:lnTo>
                  <a:lnTo>
                    <a:pt x="236" y="0"/>
                  </a:lnTo>
                  <a:lnTo>
                    <a:pt x="236" y="0"/>
                  </a:lnTo>
                  <a:lnTo>
                    <a:pt x="236" y="26"/>
                  </a:lnTo>
                  <a:lnTo>
                    <a:pt x="236" y="26"/>
                  </a:lnTo>
                  <a:lnTo>
                    <a:pt x="268" y="52"/>
                  </a:lnTo>
                  <a:lnTo>
                    <a:pt x="268" y="52"/>
                  </a:lnTo>
                  <a:lnTo>
                    <a:pt x="284" y="58"/>
                  </a:lnTo>
                  <a:lnTo>
                    <a:pt x="300" y="68"/>
                  </a:lnTo>
                  <a:lnTo>
                    <a:pt x="318" y="78"/>
                  </a:lnTo>
                  <a:lnTo>
                    <a:pt x="338" y="88"/>
                  </a:lnTo>
                  <a:lnTo>
                    <a:pt x="338" y="88"/>
                  </a:lnTo>
                  <a:lnTo>
                    <a:pt x="372" y="150"/>
                  </a:lnTo>
                  <a:lnTo>
                    <a:pt x="390" y="184"/>
                  </a:lnTo>
                  <a:lnTo>
                    <a:pt x="412" y="218"/>
                  </a:lnTo>
                  <a:lnTo>
                    <a:pt x="412" y="218"/>
                  </a:lnTo>
                  <a:lnTo>
                    <a:pt x="414" y="230"/>
                  </a:lnTo>
                  <a:lnTo>
                    <a:pt x="418" y="244"/>
                  </a:lnTo>
                  <a:lnTo>
                    <a:pt x="424" y="258"/>
                  </a:lnTo>
                  <a:lnTo>
                    <a:pt x="432" y="274"/>
                  </a:lnTo>
                  <a:lnTo>
                    <a:pt x="432" y="274"/>
                  </a:lnTo>
                  <a:lnTo>
                    <a:pt x="478" y="298"/>
                  </a:lnTo>
                  <a:lnTo>
                    <a:pt x="500" y="312"/>
                  </a:lnTo>
                  <a:lnTo>
                    <a:pt x="526" y="330"/>
                  </a:lnTo>
                  <a:lnTo>
                    <a:pt x="526" y="330"/>
                  </a:lnTo>
                  <a:lnTo>
                    <a:pt x="526" y="336"/>
                  </a:lnTo>
                  <a:lnTo>
                    <a:pt x="526" y="336"/>
                  </a:lnTo>
                  <a:lnTo>
                    <a:pt x="522" y="340"/>
                  </a:lnTo>
                  <a:lnTo>
                    <a:pt x="514" y="340"/>
                  </a:lnTo>
                  <a:lnTo>
                    <a:pt x="496" y="342"/>
                  </a:lnTo>
                  <a:lnTo>
                    <a:pt x="470" y="340"/>
                  </a:lnTo>
                  <a:lnTo>
                    <a:pt x="470" y="340"/>
                  </a:lnTo>
                  <a:lnTo>
                    <a:pt x="470" y="362"/>
                  </a:lnTo>
                  <a:lnTo>
                    <a:pt x="470" y="362"/>
                  </a:lnTo>
                  <a:lnTo>
                    <a:pt x="504" y="374"/>
                  </a:lnTo>
                  <a:lnTo>
                    <a:pt x="504" y="374"/>
                  </a:lnTo>
                  <a:lnTo>
                    <a:pt x="500" y="380"/>
                  </a:lnTo>
                  <a:lnTo>
                    <a:pt x="498" y="386"/>
                  </a:lnTo>
                  <a:lnTo>
                    <a:pt x="498" y="392"/>
                  </a:lnTo>
                  <a:lnTo>
                    <a:pt x="500" y="400"/>
                  </a:lnTo>
                  <a:lnTo>
                    <a:pt x="500" y="400"/>
                  </a:lnTo>
                  <a:lnTo>
                    <a:pt x="540" y="420"/>
                  </a:lnTo>
                  <a:lnTo>
                    <a:pt x="540" y="420"/>
                  </a:lnTo>
                  <a:lnTo>
                    <a:pt x="544" y="426"/>
                  </a:lnTo>
                  <a:lnTo>
                    <a:pt x="544" y="426"/>
                  </a:lnTo>
                  <a:lnTo>
                    <a:pt x="542" y="434"/>
                  </a:lnTo>
                  <a:lnTo>
                    <a:pt x="540" y="440"/>
                  </a:lnTo>
                  <a:lnTo>
                    <a:pt x="536" y="446"/>
                  </a:lnTo>
                  <a:lnTo>
                    <a:pt x="530" y="450"/>
                  </a:lnTo>
                  <a:lnTo>
                    <a:pt x="516" y="460"/>
                  </a:lnTo>
                  <a:lnTo>
                    <a:pt x="502" y="468"/>
                  </a:lnTo>
                  <a:lnTo>
                    <a:pt x="502" y="468"/>
                  </a:lnTo>
                  <a:lnTo>
                    <a:pt x="502" y="472"/>
                  </a:lnTo>
                  <a:lnTo>
                    <a:pt x="502" y="472"/>
                  </a:lnTo>
                  <a:lnTo>
                    <a:pt x="498" y="474"/>
                  </a:lnTo>
                  <a:lnTo>
                    <a:pt x="492" y="478"/>
                  </a:lnTo>
                  <a:lnTo>
                    <a:pt x="478" y="490"/>
                  </a:lnTo>
                  <a:lnTo>
                    <a:pt x="452" y="514"/>
                  </a:lnTo>
                  <a:lnTo>
                    <a:pt x="452" y="514"/>
                  </a:lnTo>
                  <a:lnTo>
                    <a:pt x="418" y="526"/>
                  </a:lnTo>
                  <a:lnTo>
                    <a:pt x="418" y="526"/>
                  </a:lnTo>
                  <a:lnTo>
                    <a:pt x="416" y="530"/>
                  </a:lnTo>
                  <a:lnTo>
                    <a:pt x="416" y="530"/>
                  </a:lnTo>
                  <a:lnTo>
                    <a:pt x="366" y="528"/>
                  </a:lnTo>
                  <a:lnTo>
                    <a:pt x="366" y="528"/>
                  </a:lnTo>
                  <a:lnTo>
                    <a:pt x="354" y="532"/>
                  </a:lnTo>
                  <a:lnTo>
                    <a:pt x="342" y="538"/>
                  </a:lnTo>
                  <a:lnTo>
                    <a:pt x="342" y="538"/>
                  </a:lnTo>
                  <a:close/>
                </a:path>
              </a:pathLst>
            </a:custGeom>
            <a:solidFill>
              <a:schemeClr val="tx1">
                <a:lumMod val="75000"/>
                <a:lumOff val="25000"/>
              </a:schemeClr>
            </a:solidFill>
            <a:ln>
              <a:noFill/>
            </a:ln>
          </p:spPr>
          <p:txBody>
            <a:bodyPr/>
            <a:lstStyle/>
            <a:p>
              <a:endParaRPr lang="zh-CN" altLang="en-US">
                <a:solidFill>
                  <a:schemeClr val="bg1"/>
                </a:solidFill>
              </a:endParaRPr>
            </a:p>
          </p:txBody>
        </p:sp>
        <p:sp>
          <p:nvSpPr>
            <p:cNvPr id="25" name="Freeform 26"/>
            <p:cNvSpPr/>
            <p:nvPr/>
          </p:nvSpPr>
          <p:spPr bwMode="auto">
            <a:xfrm>
              <a:off x="5037425" y="2643692"/>
              <a:ext cx="586669" cy="567811"/>
            </a:xfrm>
            <a:custGeom>
              <a:avLst/>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60" h="542">
                  <a:moveTo>
                    <a:pt x="478" y="542"/>
                  </a:moveTo>
                  <a:lnTo>
                    <a:pt x="478" y="542"/>
                  </a:lnTo>
                  <a:lnTo>
                    <a:pt x="434" y="536"/>
                  </a:lnTo>
                  <a:lnTo>
                    <a:pt x="434" y="536"/>
                  </a:lnTo>
                  <a:lnTo>
                    <a:pt x="400" y="518"/>
                  </a:lnTo>
                  <a:lnTo>
                    <a:pt x="400" y="518"/>
                  </a:lnTo>
                  <a:lnTo>
                    <a:pt x="376" y="518"/>
                  </a:lnTo>
                  <a:lnTo>
                    <a:pt x="360" y="516"/>
                  </a:lnTo>
                  <a:lnTo>
                    <a:pt x="346" y="512"/>
                  </a:lnTo>
                  <a:lnTo>
                    <a:pt x="334" y="502"/>
                  </a:lnTo>
                  <a:lnTo>
                    <a:pt x="334" y="502"/>
                  </a:lnTo>
                  <a:lnTo>
                    <a:pt x="316" y="476"/>
                  </a:lnTo>
                  <a:lnTo>
                    <a:pt x="316" y="476"/>
                  </a:lnTo>
                  <a:lnTo>
                    <a:pt x="282" y="454"/>
                  </a:lnTo>
                  <a:lnTo>
                    <a:pt x="282" y="454"/>
                  </a:lnTo>
                  <a:lnTo>
                    <a:pt x="162" y="452"/>
                  </a:lnTo>
                  <a:lnTo>
                    <a:pt x="162" y="452"/>
                  </a:lnTo>
                  <a:lnTo>
                    <a:pt x="116" y="434"/>
                  </a:lnTo>
                  <a:lnTo>
                    <a:pt x="96" y="424"/>
                  </a:lnTo>
                  <a:lnTo>
                    <a:pt x="90" y="418"/>
                  </a:lnTo>
                  <a:lnTo>
                    <a:pt x="84" y="412"/>
                  </a:lnTo>
                  <a:lnTo>
                    <a:pt x="84" y="412"/>
                  </a:lnTo>
                  <a:lnTo>
                    <a:pt x="74" y="406"/>
                  </a:lnTo>
                  <a:lnTo>
                    <a:pt x="68" y="398"/>
                  </a:lnTo>
                  <a:lnTo>
                    <a:pt x="60" y="386"/>
                  </a:lnTo>
                  <a:lnTo>
                    <a:pt x="60" y="386"/>
                  </a:lnTo>
                  <a:lnTo>
                    <a:pt x="58" y="370"/>
                  </a:lnTo>
                  <a:lnTo>
                    <a:pt x="54" y="356"/>
                  </a:lnTo>
                  <a:lnTo>
                    <a:pt x="42" y="332"/>
                  </a:lnTo>
                  <a:lnTo>
                    <a:pt x="18" y="292"/>
                  </a:lnTo>
                  <a:lnTo>
                    <a:pt x="18" y="292"/>
                  </a:lnTo>
                  <a:lnTo>
                    <a:pt x="2" y="246"/>
                  </a:lnTo>
                  <a:lnTo>
                    <a:pt x="2" y="246"/>
                  </a:lnTo>
                  <a:lnTo>
                    <a:pt x="0" y="208"/>
                  </a:lnTo>
                  <a:lnTo>
                    <a:pt x="0" y="208"/>
                  </a:lnTo>
                  <a:lnTo>
                    <a:pt x="14" y="206"/>
                  </a:lnTo>
                  <a:lnTo>
                    <a:pt x="26" y="198"/>
                  </a:lnTo>
                  <a:lnTo>
                    <a:pt x="40" y="190"/>
                  </a:lnTo>
                  <a:lnTo>
                    <a:pt x="50" y="182"/>
                  </a:lnTo>
                  <a:lnTo>
                    <a:pt x="50" y="182"/>
                  </a:lnTo>
                  <a:lnTo>
                    <a:pt x="58" y="176"/>
                  </a:lnTo>
                  <a:lnTo>
                    <a:pt x="68" y="172"/>
                  </a:lnTo>
                  <a:lnTo>
                    <a:pt x="68" y="172"/>
                  </a:lnTo>
                  <a:lnTo>
                    <a:pt x="86" y="170"/>
                  </a:lnTo>
                  <a:lnTo>
                    <a:pt x="104" y="164"/>
                  </a:lnTo>
                  <a:lnTo>
                    <a:pt x="120" y="156"/>
                  </a:lnTo>
                  <a:lnTo>
                    <a:pt x="138" y="144"/>
                  </a:lnTo>
                  <a:lnTo>
                    <a:pt x="138" y="144"/>
                  </a:lnTo>
                  <a:lnTo>
                    <a:pt x="154" y="142"/>
                  </a:lnTo>
                  <a:lnTo>
                    <a:pt x="172" y="138"/>
                  </a:lnTo>
                  <a:lnTo>
                    <a:pt x="208" y="128"/>
                  </a:lnTo>
                  <a:lnTo>
                    <a:pt x="208" y="128"/>
                  </a:lnTo>
                  <a:lnTo>
                    <a:pt x="222" y="118"/>
                  </a:lnTo>
                  <a:lnTo>
                    <a:pt x="234" y="106"/>
                  </a:lnTo>
                  <a:lnTo>
                    <a:pt x="258" y="82"/>
                  </a:lnTo>
                  <a:lnTo>
                    <a:pt x="258" y="82"/>
                  </a:lnTo>
                  <a:lnTo>
                    <a:pt x="266" y="74"/>
                  </a:lnTo>
                  <a:lnTo>
                    <a:pt x="274" y="64"/>
                  </a:lnTo>
                  <a:lnTo>
                    <a:pt x="278" y="54"/>
                  </a:lnTo>
                  <a:lnTo>
                    <a:pt x="280" y="44"/>
                  </a:lnTo>
                  <a:lnTo>
                    <a:pt x="284" y="20"/>
                  </a:lnTo>
                  <a:lnTo>
                    <a:pt x="284" y="0"/>
                  </a:lnTo>
                  <a:lnTo>
                    <a:pt x="284" y="0"/>
                  </a:lnTo>
                  <a:lnTo>
                    <a:pt x="338" y="12"/>
                  </a:lnTo>
                  <a:lnTo>
                    <a:pt x="338" y="12"/>
                  </a:lnTo>
                  <a:lnTo>
                    <a:pt x="414" y="12"/>
                  </a:lnTo>
                  <a:lnTo>
                    <a:pt x="414" y="12"/>
                  </a:lnTo>
                  <a:lnTo>
                    <a:pt x="428" y="32"/>
                  </a:lnTo>
                  <a:lnTo>
                    <a:pt x="428" y="32"/>
                  </a:lnTo>
                  <a:lnTo>
                    <a:pt x="436" y="38"/>
                  </a:lnTo>
                  <a:lnTo>
                    <a:pt x="442" y="50"/>
                  </a:lnTo>
                  <a:lnTo>
                    <a:pt x="444" y="58"/>
                  </a:lnTo>
                  <a:lnTo>
                    <a:pt x="444" y="66"/>
                  </a:lnTo>
                  <a:lnTo>
                    <a:pt x="442" y="74"/>
                  </a:lnTo>
                  <a:lnTo>
                    <a:pt x="438" y="82"/>
                  </a:lnTo>
                  <a:lnTo>
                    <a:pt x="438" y="82"/>
                  </a:lnTo>
                  <a:lnTo>
                    <a:pt x="426" y="88"/>
                  </a:lnTo>
                  <a:lnTo>
                    <a:pt x="418" y="96"/>
                  </a:lnTo>
                  <a:lnTo>
                    <a:pt x="412" y="104"/>
                  </a:lnTo>
                  <a:lnTo>
                    <a:pt x="408" y="118"/>
                  </a:lnTo>
                  <a:lnTo>
                    <a:pt x="408" y="118"/>
                  </a:lnTo>
                  <a:lnTo>
                    <a:pt x="402" y="120"/>
                  </a:lnTo>
                  <a:lnTo>
                    <a:pt x="396" y="122"/>
                  </a:lnTo>
                  <a:lnTo>
                    <a:pt x="396" y="122"/>
                  </a:lnTo>
                  <a:lnTo>
                    <a:pt x="396" y="130"/>
                  </a:lnTo>
                  <a:lnTo>
                    <a:pt x="396" y="130"/>
                  </a:lnTo>
                  <a:lnTo>
                    <a:pt x="432" y="156"/>
                  </a:lnTo>
                  <a:lnTo>
                    <a:pt x="432" y="156"/>
                  </a:lnTo>
                  <a:lnTo>
                    <a:pt x="434" y="162"/>
                  </a:lnTo>
                  <a:lnTo>
                    <a:pt x="434" y="162"/>
                  </a:lnTo>
                  <a:lnTo>
                    <a:pt x="448" y="174"/>
                  </a:lnTo>
                  <a:lnTo>
                    <a:pt x="456" y="180"/>
                  </a:lnTo>
                  <a:lnTo>
                    <a:pt x="466" y="186"/>
                  </a:lnTo>
                  <a:lnTo>
                    <a:pt x="476" y="192"/>
                  </a:lnTo>
                  <a:lnTo>
                    <a:pt x="488" y="194"/>
                  </a:lnTo>
                  <a:lnTo>
                    <a:pt x="498" y="192"/>
                  </a:lnTo>
                  <a:lnTo>
                    <a:pt x="510" y="186"/>
                  </a:lnTo>
                  <a:lnTo>
                    <a:pt x="510" y="186"/>
                  </a:lnTo>
                  <a:lnTo>
                    <a:pt x="516" y="188"/>
                  </a:lnTo>
                  <a:lnTo>
                    <a:pt x="520" y="192"/>
                  </a:lnTo>
                  <a:lnTo>
                    <a:pt x="532" y="204"/>
                  </a:lnTo>
                  <a:lnTo>
                    <a:pt x="532" y="204"/>
                  </a:lnTo>
                  <a:lnTo>
                    <a:pt x="560" y="226"/>
                  </a:lnTo>
                  <a:lnTo>
                    <a:pt x="560" y="226"/>
                  </a:lnTo>
                  <a:lnTo>
                    <a:pt x="558" y="234"/>
                  </a:lnTo>
                  <a:lnTo>
                    <a:pt x="558" y="234"/>
                  </a:lnTo>
                  <a:lnTo>
                    <a:pt x="556" y="240"/>
                  </a:lnTo>
                  <a:lnTo>
                    <a:pt x="554" y="244"/>
                  </a:lnTo>
                  <a:lnTo>
                    <a:pt x="550" y="256"/>
                  </a:lnTo>
                  <a:lnTo>
                    <a:pt x="548" y="270"/>
                  </a:lnTo>
                  <a:lnTo>
                    <a:pt x="544" y="282"/>
                  </a:lnTo>
                  <a:lnTo>
                    <a:pt x="544" y="282"/>
                  </a:lnTo>
                  <a:lnTo>
                    <a:pt x="528" y="276"/>
                  </a:lnTo>
                  <a:lnTo>
                    <a:pt x="528" y="276"/>
                  </a:lnTo>
                  <a:lnTo>
                    <a:pt x="514" y="256"/>
                  </a:lnTo>
                  <a:lnTo>
                    <a:pt x="504" y="240"/>
                  </a:lnTo>
                  <a:lnTo>
                    <a:pt x="500" y="234"/>
                  </a:lnTo>
                  <a:lnTo>
                    <a:pt x="492" y="232"/>
                  </a:lnTo>
                  <a:lnTo>
                    <a:pt x="484" y="230"/>
                  </a:lnTo>
                  <a:lnTo>
                    <a:pt x="472" y="232"/>
                  </a:lnTo>
                  <a:lnTo>
                    <a:pt x="472" y="232"/>
                  </a:lnTo>
                  <a:lnTo>
                    <a:pt x="474" y="302"/>
                  </a:lnTo>
                  <a:lnTo>
                    <a:pt x="474" y="302"/>
                  </a:lnTo>
                  <a:lnTo>
                    <a:pt x="466" y="316"/>
                  </a:lnTo>
                  <a:lnTo>
                    <a:pt x="454" y="330"/>
                  </a:lnTo>
                  <a:lnTo>
                    <a:pt x="442" y="344"/>
                  </a:lnTo>
                  <a:lnTo>
                    <a:pt x="428" y="354"/>
                  </a:lnTo>
                  <a:lnTo>
                    <a:pt x="428" y="354"/>
                  </a:lnTo>
                  <a:lnTo>
                    <a:pt x="428" y="376"/>
                  </a:lnTo>
                  <a:lnTo>
                    <a:pt x="428" y="376"/>
                  </a:lnTo>
                  <a:lnTo>
                    <a:pt x="436" y="384"/>
                  </a:lnTo>
                  <a:lnTo>
                    <a:pt x="450" y="392"/>
                  </a:lnTo>
                  <a:lnTo>
                    <a:pt x="450" y="392"/>
                  </a:lnTo>
                  <a:lnTo>
                    <a:pt x="460" y="430"/>
                  </a:lnTo>
                  <a:lnTo>
                    <a:pt x="460" y="430"/>
                  </a:lnTo>
                  <a:lnTo>
                    <a:pt x="462" y="434"/>
                  </a:lnTo>
                  <a:lnTo>
                    <a:pt x="466" y="438"/>
                  </a:lnTo>
                  <a:lnTo>
                    <a:pt x="474" y="444"/>
                  </a:lnTo>
                  <a:lnTo>
                    <a:pt x="480" y="446"/>
                  </a:lnTo>
                  <a:lnTo>
                    <a:pt x="486" y="446"/>
                  </a:lnTo>
                  <a:lnTo>
                    <a:pt x="486" y="446"/>
                  </a:lnTo>
                  <a:lnTo>
                    <a:pt x="492" y="440"/>
                  </a:lnTo>
                  <a:lnTo>
                    <a:pt x="498" y="436"/>
                  </a:lnTo>
                  <a:lnTo>
                    <a:pt x="504" y="434"/>
                  </a:lnTo>
                  <a:lnTo>
                    <a:pt x="514" y="436"/>
                  </a:lnTo>
                  <a:lnTo>
                    <a:pt x="514" y="436"/>
                  </a:lnTo>
                  <a:lnTo>
                    <a:pt x="520" y="448"/>
                  </a:lnTo>
                  <a:lnTo>
                    <a:pt x="526" y="464"/>
                  </a:lnTo>
                  <a:lnTo>
                    <a:pt x="528" y="474"/>
                  </a:lnTo>
                  <a:lnTo>
                    <a:pt x="530" y="484"/>
                  </a:lnTo>
                  <a:lnTo>
                    <a:pt x="530" y="492"/>
                  </a:lnTo>
                  <a:lnTo>
                    <a:pt x="526" y="502"/>
                  </a:lnTo>
                  <a:lnTo>
                    <a:pt x="526" y="502"/>
                  </a:lnTo>
                  <a:lnTo>
                    <a:pt x="516" y="504"/>
                  </a:lnTo>
                  <a:lnTo>
                    <a:pt x="506" y="510"/>
                  </a:lnTo>
                  <a:lnTo>
                    <a:pt x="492" y="522"/>
                  </a:lnTo>
                  <a:lnTo>
                    <a:pt x="492" y="522"/>
                  </a:lnTo>
                  <a:lnTo>
                    <a:pt x="478" y="542"/>
                  </a:lnTo>
                  <a:lnTo>
                    <a:pt x="478" y="542"/>
                  </a:lnTo>
                  <a:close/>
                </a:path>
              </a:pathLst>
            </a:custGeom>
            <a:grpFill/>
            <a:ln>
              <a:noFill/>
            </a:ln>
          </p:spPr>
          <p:txBody>
            <a:bodyPr/>
            <a:lstStyle/>
            <a:p>
              <a:endParaRPr lang="zh-CN" altLang="en-US">
                <a:solidFill>
                  <a:schemeClr val="bg1"/>
                </a:solidFill>
              </a:endParaRPr>
            </a:p>
          </p:txBody>
        </p:sp>
        <p:sp>
          <p:nvSpPr>
            <p:cNvPr id="26" name="Freeform 27"/>
            <p:cNvSpPr/>
            <p:nvPr/>
          </p:nvSpPr>
          <p:spPr bwMode="auto">
            <a:xfrm>
              <a:off x="4574376" y="2277024"/>
              <a:ext cx="513335" cy="930289"/>
            </a:xfrm>
            <a:custGeom>
              <a:avLst/>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90" h="888">
                  <a:moveTo>
                    <a:pt x="344" y="888"/>
                  </a:moveTo>
                  <a:lnTo>
                    <a:pt x="344" y="888"/>
                  </a:lnTo>
                  <a:lnTo>
                    <a:pt x="330" y="884"/>
                  </a:lnTo>
                  <a:lnTo>
                    <a:pt x="320" y="878"/>
                  </a:lnTo>
                  <a:lnTo>
                    <a:pt x="304" y="866"/>
                  </a:lnTo>
                  <a:lnTo>
                    <a:pt x="278" y="842"/>
                  </a:lnTo>
                  <a:lnTo>
                    <a:pt x="278" y="842"/>
                  </a:lnTo>
                  <a:lnTo>
                    <a:pt x="252" y="834"/>
                  </a:lnTo>
                  <a:lnTo>
                    <a:pt x="252" y="834"/>
                  </a:lnTo>
                  <a:lnTo>
                    <a:pt x="232" y="834"/>
                  </a:lnTo>
                  <a:lnTo>
                    <a:pt x="214" y="834"/>
                  </a:lnTo>
                  <a:lnTo>
                    <a:pt x="196" y="838"/>
                  </a:lnTo>
                  <a:lnTo>
                    <a:pt x="188" y="840"/>
                  </a:lnTo>
                  <a:lnTo>
                    <a:pt x="180" y="844"/>
                  </a:lnTo>
                  <a:lnTo>
                    <a:pt x="180" y="844"/>
                  </a:lnTo>
                  <a:lnTo>
                    <a:pt x="170" y="842"/>
                  </a:lnTo>
                  <a:lnTo>
                    <a:pt x="160" y="836"/>
                  </a:lnTo>
                  <a:lnTo>
                    <a:pt x="146" y="826"/>
                  </a:lnTo>
                  <a:lnTo>
                    <a:pt x="146" y="826"/>
                  </a:lnTo>
                  <a:lnTo>
                    <a:pt x="136" y="824"/>
                  </a:lnTo>
                  <a:lnTo>
                    <a:pt x="128" y="822"/>
                  </a:lnTo>
                  <a:lnTo>
                    <a:pt x="120" y="818"/>
                  </a:lnTo>
                  <a:lnTo>
                    <a:pt x="114" y="814"/>
                  </a:lnTo>
                  <a:lnTo>
                    <a:pt x="106" y="804"/>
                  </a:lnTo>
                  <a:lnTo>
                    <a:pt x="102" y="802"/>
                  </a:lnTo>
                  <a:lnTo>
                    <a:pt x="98" y="800"/>
                  </a:lnTo>
                  <a:lnTo>
                    <a:pt x="98" y="800"/>
                  </a:lnTo>
                  <a:lnTo>
                    <a:pt x="56" y="800"/>
                  </a:lnTo>
                  <a:lnTo>
                    <a:pt x="56" y="800"/>
                  </a:lnTo>
                  <a:lnTo>
                    <a:pt x="12" y="784"/>
                  </a:lnTo>
                  <a:lnTo>
                    <a:pt x="12" y="784"/>
                  </a:lnTo>
                  <a:lnTo>
                    <a:pt x="12" y="776"/>
                  </a:lnTo>
                  <a:lnTo>
                    <a:pt x="14" y="770"/>
                  </a:lnTo>
                  <a:lnTo>
                    <a:pt x="20" y="758"/>
                  </a:lnTo>
                  <a:lnTo>
                    <a:pt x="20" y="758"/>
                  </a:lnTo>
                  <a:lnTo>
                    <a:pt x="20" y="744"/>
                  </a:lnTo>
                  <a:lnTo>
                    <a:pt x="18" y="734"/>
                  </a:lnTo>
                  <a:lnTo>
                    <a:pt x="14" y="728"/>
                  </a:lnTo>
                  <a:lnTo>
                    <a:pt x="8" y="726"/>
                  </a:lnTo>
                  <a:lnTo>
                    <a:pt x="8" y="726"/>
                  </a:lnTo>
                  <a:lnTo>
                    <a:pt x="2" y="718"/>
                  </a:lnTo>
                  <a:lnTo>
                    <a:pt x="0" y="714"/>
                  </a:lnTo>
                  <a:lnTo>
                    <a:pt x="0" y="708"/>
                  </a:lnTo>
                  <a:lnTo>
                    <a:pt x="0" y="706"/>
                  </a:lnTo>
                  <a:lnTo>
                    <a:pt x="0" y="706"/>
                  </a:lnTo>
                  <a:lnTo>
                    <a:pt x="58" y="704"/>
                  </a:lnTo>
                  <a:lnTo>
                    <a:pt x="58" y="704"/>
                  </a:lnTo>
                  <a:lnTo>
                    <a:pt x="62" y="696"/>
                  </a:lnTo>
                  <a:lnTo>
                    <a:pt x="66" y="686"/>
                  </a:lnTo>
                  <a:lnTo>
                    <a:pt x="66" y="676"/>
                  </a:lnTo>
                  <a:lnTo>
                    <a:pt x="68" y="666"/>
                  </a:lnTo>
                  <a:lnTo>
                    <a:pt x="66" y="648"/>
                  </a:lnTo>
                  <a:lnTo>
                    <a:pt x="64" y="632"/>
                  </a:lnTo>
                  <a:lnTo>
                    <a:pt x="64" y="632"/>
                  </a:lnTo>
                  <a:lnTo>
                    <a:pt x="52" y="602"/>
                  </a:lnTo>
                  <a:lnTo>
                    <a:pt x="52" y="602"/>
                  </a:lnTo>
                  <a:lnTo>
                    <a:pt x="46" y="564"/>
                  </a:lnTo>
                  <a:lnTo>
                    <a:pt x="46" y="550"/>
                  </a:lnTo>
                  <a:lnTo>
                    <a:pt x="50" y="542"/>
                  </a:lnTo>
                  <a:lnTo>
                    <a:pt x="56" y="536"/>
                  </a:lnTo>
                  <a:lnTo>
                    <a:pt x="68" y="532"/>
                  </a:lnTo>
                  <a:lnTo>
                    <a:pt x="84" y="530"/>
                  </a:lnTo>
                  <a:lnTo>
                    <a:pt x="104" y="530"/>
                  </a:lnTo>
                  <a:lnTo>
                    <a:pt x="104" y="530"/>
                  </a:lnTo>
                  <a:lnTo>
                    <a:pt x="150" y="552"/>
                  </a:lnTo>
                  <a:lnTo>
                    <a:pt x="150" y="552"/>
                  </a:lnTo>
                  <a:lnTo>
                    <a:pt x="162" y="550"/>
                  </a:lnTo>
                  <a:lnTo>
                    <a:pt x="168" y="548"/>
                  </a:lnTo>
                  <a:lnTo>
                    <a:pt x="172" y="546"/>
                  </a:lnTo>
                  <a:lnTo>
                    <a:pt x="172" y="546"/>
                  </a:lnTo>
                  <a:lnTo>
                    <a:pt x="172" y="504"/>
                  </a:lnTo>
                  <a:lnTo>
                    <a:pt x="172" y="504"/>
                  </a:lnTo>
                  <a:lnTo>
                    <a:pt x="174" y="500"/>
                  </a:lnTo>
                  <a:lnTo>
                    <a:pt x="178" y="496"/>
                  </a:lnTo>
                  <a:lnTo>
                    <a:pt x="182" y="494"/>
                  </a:lnTo>
                  <a:lnTo>
                    <a:pt x="190" y="494"/>
                  </a:lnTo>
                  <a:lnTo>
                    <a:pt x="204" y="494"/>
                  </a:lnTo>
                  <a:lnTo>
                    <a:pt x="210" y="496"/>
                  </a:lnTo>
                  <a:lnTo>
                    <a:pt x="214" y="500"/>
                  </a:lnTo>
                  <a:lnTo>
                    <a:pt x="214" y="500"/>
                  </a:lnTo>
                  <a:lnTo>
                    <a:pt x="242" y="500"/>
                  </a:lnTo>
                  <a:lnTo>
                    <a:pt x="242" y="500"/>
                  </a:lnTo>
                  <a:lnTo>
                    <a:pt x="246" y="490"/>
                  </a:lnTo>
                  <a:lnTo>
                    <a:pt x="248" y="478"/>
                  </a:lnTo>
                  <a:lnTo>
                    <a:pt x="250" y="454"/>
                  </a:lnTo>
                  <a:lnTo>
                    <a:pt x="250" y="432"/>
                  </a:lnTo>
                  <a:lnTo>
                    <a:pt x="248" y="424"/>
                  </a:lnTo>
                  <a:lnTo>
                    <a:pt x="246" y="416"/>
                  </a:lnTo>
                  <a:lnTo>
                    <a:pt x="246" y="416"/>
                  </a:lnTo>
                  <a:lnTo>
                    <a:pt x="248" y="404"/>
                  </a:lnTo>
                  <a:lnTo>
                    <a:pt x="250" y="396"/>
                  </a:lnTo>
                  <a:lnTo>
                    <a:pt x="256" y="384"/>
                  </a:lnTo>
                  <a:lnTo>
                    <a:pt x="256" y="384"/>
                  </a:lnTo>
                  <a:lnTo>
                    <a:pt x="256" y="364"/>
                  </a:lnTo>
                  <a:lnTo>
                    <a:pt x="256" y="364"/>
                  </a:lnTo>
                  <a:lnTo>
                    <a:pt x="240" y="362"/>
                  </a:lnTo>
                  <a:lnTo>
                    <a:pt x="240" y="362"/>
                  </a:lnTo>
                  <a:lnTo>
                    <a:pt x="224" y="352"/>
                  </a:lnTo>
                  <a:lnTo>
                    <a:pt x="210" y="342"/>
                  </a:lnTo>
                  <a:lnTo>
                    <a:pt x="196" y="334"/>
                  </a:lnTo>
                  <a:lnTo>
                    <a:pt x="188" y="328"/>
                  </a:lnTo>
                  <a:lnTo>
                    <a:pt x="188" y="328"/>
                  </a:lnTo>
                  <a:lnTo>
                    <a:pt x="170" y="324"/>
                  </a:lnTo>
                  <a:lnTo>
                    <a:pt x="152" y="318"/>
                  </a:lnTo>
                  <a:lnTo>
                    <a:pt x="136" y="312"/>
                  </a:lnTo>
                  <a:lnTo>
                    <a:pt x="126" y="306"/>
                  </a:lnTo>
                  <a:lnTo>
                    <a:pt x="126" y="306"/>
                  </a:lnTo>
                  <a:lnTo>
                    <a:pt x="126" y="296"/>
                  </a:lnTo>
                  <a:lnTo>
                    <a:pt x="128" y="290"/>
                  </a:lnTo>
                  <a:lnTo>
                    <a:pt x="136" y="280"/>
                  </a:lnTo>
                  <a:lnTo>
                    <a:pt x="136" y="280"/>
                  </a:lnTo>
                  <a:lnTo>
                    <a:pt x="130" y="244"/>
                  </a:lnTo>
                  <a:lnTo>
                    <a:pt x="130" y="244"/>
                  </a:lnTo>
                  <a:lnTo>
                    <a:pt x="134" y="242"/>
                  </a:lnTo>
                  <a:lnTo>
                    <a:pt x="140" y="236"/>
                  </a:lnTo>
                  <a:lnTo>
                    <a:pt x="148" y="222"/>
                  </a:lnTo>
                  <a:lnTo>
                    <a:pt x="148" y="222"/>
                  </a:lnTo>
                  <a:lnTo>
                    <a:pt x="162" y="222"/>
                  </a:lnTo>
                  <a:lnTo>
                    <a:pt x="172" y="222"/>
                  </a:lnTo>
                  <a:lnTo>
                    <a:pt x="184" y="226"/>
                  </a:lnTo>
                  <a:lnTo>
                    <a:pt x="184" y="226"/>
                  </a:lnTo>
                  <a:lnTo>
                    <a:pt x="264" y="230"/>
                  </a:lnTo>
                  <a:lnTo>
                    <a:pt x="264" y="230"/>
                  </a:lnTo>
                  <a:lnTo>
                    <a:pt x="270" y="220"/>
                  </a:lnTo>
                  <a:lnTo>
                    <a:pt x="276" y="210"/>
                  </a:lnTo>
                  <a:lnTo>
                    <a:pt x="278" y="198"/>
                  </a:lnTo>
                  <a:lnTo>
                    <a:pt x="280" y="186"/>
                  </a:lnTo>
                  <a:lnTo>
                    <a:pt x="278" y="162"/>
                  </a:lnTo>
                  <a:lnTo>
                    <a:pt x="278" y="144"/>
                  </a:lnTo>
                  <a:lnTo>
                    <a:pt x="278" y="144"/>
                  </a:lnTo>
                  <a:lnTo>
                    <a:pt x="278" y="136"/>
                  </a:lnTo>
                  <a:lnTo>
                    <a:pt x="280" y="130"/>
                  </a:lnTo>
                  <a:lnTo>
                    <a:pt x="282" y="124"/>
                  </a:lnTo>
                  <a:lnTo>
                    <a:pt x="286" y="120"/>
                  </a:lnTo>
                  <a:lnTo>
                    <a:pt x="294" y="114"/>
                  </a:lnTo>
                  <a:lnTo>
                    <a:pt x="304" y="104"/>
                  </a:lnTo>
                  <a:lnTo>
                    <a:pt x="304" y="104"/>
                  </a:lnTo>
                  <a:lnTo>
                    <a:pt x="334" y="60"/>
                  </a:lnTo>
                  <a:lnTo>
                    <a:pt x="334" y="60"/>
                  </a:lnTo>
                  <a:lnTo>
                    <a:pt x="364" y="38"/>
                  </a:lnTo>
                  <a:lnTo>
                    <a:pt x="364" y="38"/>
                  </a:lnTo>
                  <a:lnTo>
                    <a:pt x="382" y="12"/>
                  </a:lnTo>
                  <a:lnTo>
                    <a:pt x="382" y="12"/>
                  </a:lnTo>
                  <a:lnTo>
                    <a:pt x="404" y="28"/>
                  </a:lnTo>
                  <a:lnTo>
                    <a:pt x="404" y="28"/>
                  </a:lnTo>
                  <a:lnTo>
                    <a:pt x="410" y="28"/>
                  </a:lnTo>
                  <a:lnTo>
                    <a:pt x="410" y="28"/>
                  </a:lnTo>
                  <a:lnTo>
                    <a:pt x="416" y="22"/>
                  </a:lnTo>
                  <a:lnTo>
                    <a:pt x="422" y="16"/>
                  </a:lnTo>
                  <a:lnTo>
                    <a:pt x="430" y="0"/>
                  </a:lnTo>
                  <a:lnTo>
                    <a:pt x="430" y="0"/>
                  </a:lnTo>
                  <a:lnTo>
                    <a:pt x="440" y="2"/>
                  </a:lnTo>
                  <a:lnTo>
                    <a:pt x="450" y="4"/>
                  </a:lnTo>
                  <a:lnTo>
                    <a:pt x="456" y="8"/>
                  </a:lnTo>
                  <a:lnTo>
                    <a:pt x="460" y="12"/>
                  </a:lnTo>
                  <a:lnTo>
                    <a:pt x="462" y="20"/>
                  </a:lnTo>
                  <a:lnTo>
                    <a:pt x="464" y="28"/>
                  </a:lnTo>
                  <a:lnTo>
                    <a:pt x="464" y="28"/>
                  </a:lnTo>
                  <a:lnTo>
                    <a:pt x="452" y="52"/>
                  </a:lnTo>
                  <a:lnTo>
                    <a:pt x="452" y="52"/>
                  </a:lnTo>
                  <a:lnTo>
                    <a:pt x="450" y="72"/>
                  </a:lnTo>
                  <a:lnTo>
                    <a:pt x="446" y="90"/>
                  </a:lnTo>
                  <a:lnTo>
                    <a:pt x="444" y="100"/>
                  </a:lnTo>
                  <a:lnTo>
                    <a:pt x="438" y="108"/>
                  </a:lnTo>
                  <a:lnTo>
                    <a:pt x="432" y="118"/>
                  </a:lnTo>
                  <a:lnTo>
                    <a:pt x="424" y="126"/>
                  </a:lnTo>
                  <a:lnTo>
                    <a:pt x="424" y="126"/>
                  </a:lnTo>
                  <a:lnTo>
                    <a:pt x="422" y="138"/>
                  </a:lnTo>
                  <a:lnTo>
                    <a:pt x="420" y="150"/>
                  </a:lnTo>
                  <a:lnTo>
                    <a:pt x="422" y="174"/>
                  </a:lnTo>
                  <a:lnTo>
                    <a:pt x="430" y="228"/>
                  </a:lnTo>
                  <a:lnTo>
                    <a:pt x="430" y="228"/>
                  </a:lnTo>
                  <a:lnTo>
                    <a:pt x="430" y="238"/>
                  </a:lnTo>
                  <a:lnTo>
                    <a:pt x="428" y="246"/>
                  </a:lnTo>
                  <a:lnTo>
                    <a:pt x="420" y="266"/>
                  </a:lnTo>
                  <a:lnTo>
                    <a:pt x="408" y="284"/>
                  </a:lnTo>
                  <a:lnTo>
                    <a:pt x="398" y="300"/>
                  </a:lnTo>
                  <a:lnTo>
                    <a:pt x="398" y="300"/>
                  </a:lnTo>
                  <a:lnTo>
                    <a:pt x="398" y="384"/>
                  </a:lnTo>
                  <a:lnTo>
                    <a:pt x="398" y="384"/>
                  </a:lnTo>
                  <a:lnTo>
                    <a:pt x="412" y="416"/>
                  </a:lnTo>
                  <a:lnTo>
                    <a:pt x="416" y="434"/>
                  </a:lnTo>
                  <a:lnTo>
                    <a:pt x="418" y="454"/>
                  </a:lnTo>
                  <a:lnTo>
                    <a:pt x="418" y="454"/>
                  </a:lnTo>
                  <a:lnTo>
                    <a:pt x="414" y="472"/>
                  </a:lnTo>
                  <a:lnTo>
                    <a:pt x="410" y="492"/>
                  </a:lnTo>
                  <a:lnTo>
                    <a:pt x="410" y="514"/>
                  </a:lnTo>
                  <a:lnTo>
                    <a:pt x="412" y="526"/>
                  </a:lnTo>
                  <a:lnTo>
                    <a:pt x="414" y="538"/>
                  </a:lnTo>
                  <a:lnTo>
                    <a:pt x="414" y="538"/>
                  </a:lnTo>
                  <a:lnTo>
                    <a:pt x="422" y="548"/>
                  </a:lnTo>
                  <a:lnTo>
                    <a:pt x="428" y="556"/>
                  </a:lnTo>
                  <a:lnTo>
                    <a:pt x="434" y="568"/>
                  </a:lnTo>
                  <a:lnTo>
                    <a:pt x="434" y="568"/>
                  </a:lnTo>
                  <a:lnTo>
                    <a:pt x="432" y="600"/>
                  </a:lnTo>
                  <a:lnTo>
                    <a:pt x="432" y="600"/>
                  </a:lnTo>
                  <a:lnTo>
                    <a:pt x="456" y="660"/>
                  </a:lnTo>
                  <a:lnTo>
                    <a:pt x="456" y="660"/>
                  </a:lnTo>
                  <a:lnTo>
                    <a:pt x="466" y="674"/>
                  </a:lnTo>
                  <a:lnTo>
                    <a:pt x="476" y="690"/>
                  </a:lnTo>
                  <a:lnTo>
                    <a:pt x="484" y="710"/>
                  </a:lnTo>
                  <a:lnTo>
                    <a:pt x="490" y="732"/>
                  </a:lnTo>
                  <a:lnTo>
                    <a:pt x="490" y="732"/>
                  </a:lnTo>
                  <a:lnTo>
                    <a:pt x="462" y="726"/>
                  </a:lnTo>
                  <a:lnTo>
                    <a:pt x="462" y="726"/>
                  </a:lnTo>
                  <a:lnTo>
                    <a:pt x="404" y="726"/>
                  </a:lnTo>
                  <a:lnTo>
                    <a:pt x="372" y="728"/>
                  </a:lnTo>
                  <a:lnTo>
                    <a:pt x="362" y="728"/>
                  </a:lnTo>
                  <a:lnTo>
                    <a:pt x="356" y="732"/>
                  </a:lnTo>
                  <a:lnTo>
                    <a:pt x="356" y="732"/>
                  </a:lnTo>
                  <a:lnTo>
                    <a:pt x="354" y="744"/>
                  </a:lnTo>
                  <a:lnTo>
                    <a:pt x="354" y="744"/>
                  </a:lnTo>
                  <a:lnTo>
                    <a:pt x="394" y="776"/>
                  </a:lnTo>
                  <a:lnTo>
                    <a:pt x="394" y="776"/>
                  </a:lnTo>
                  <a:lnTo>
                    <a:pt x="398" y="792"/>
                  </a:lnTo>
                  <a:lnTo>
                    <a:pt x="398" y="792"/>
                  </a:lnTo>
                  <a:lnTo>
                    <a:pt x="382" y="798"/>
                  </a:lnTo>
                  <a:lnTo>
                    <a:pt x="370" y="806"/>
                  </a:lnTo>
                  <a:lnTo>
                    <a:pt x="360" y="816"/>
                  </a:lnTo>
                  <a:lnTo>
                    <a:pt x="350" y="828"/>
                  </a:lnTo>
                  <a:lnTo>
                    <a:pt x="350" y="828"/>
                  </a:lnTo>
                  <a:lnTo>
                    <a:pt x="350" y="888"/>
                  </a:lnTo>
                  <a:lnTo>
                    <a:pt x="350" y="888"/>
                  </a:lnTo>
                  <a:lnTo>
                    <a:pt x="344" y="888"/>
                  </a:lnTo>
                  <a:lnTo>
                    <a:pt x="344" y="888"/>
                  </a:lnTo>
                  <a:close/>
                </a:path>
              </a:pathLst>
            </a:custGeom>
            <a:grpFill/>
            <a:ln>
              <a:noFill/>
            </a:ln>
          </p:spPr>
          <p:txBody>
            <a:bodyPr/>
            <a:lstStyle/>
            <a:p>
              <a:endParaRPr lang="zh-CN" altLang="en-US">
                <a:solidFill>
                  <a:schemeClr val="bg1"/>
                </a:solidFill>
              </a:endParaRPr>
            </a:p>
          </p:txBody>
        </p:sp>
        <p:sp>
          <p:nvSpPr>
            <p:cNvPr id="27" name="Freeform 28"/>
            <p:cNvSpPr/>
            <p:nvPr/>
          </p:nvSpPr>
          <p:spPr bwMode="auto">
            <a:xfrm>
              <a:off x="2988275" y="2262357"/>
              <a:ext cx="1294862" cy="942860"/>
            </a:xfrm>
            <a:custGeom>
              <a:avLst/>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6" h="900">
                  <a:moveTo>
                    <a:pt x="552" y="900"/>
                  </a:moveTo>
                  <a:lnTo>
                    <a:pt x="552" y="900"/>
                  </a:lnTo>
                  <a:lnTo>
                    <a:pt x="522" y="874"/>
                  </a:lnTo>
                  <a:lnTo>
                    <a:pt x="522" y="874"/>
                  </a:lnTo>
                  <a:lnTo>
                    <a:pt x="510" y="834"/>
                  </a:lnTo>
                  <a:lnTo>
                    <a:pt x="494" y="798"/>
                  </a:lnTo>
                  <a:lnTo>
                    <a:pt x="494" y="798"/>
                  </a:lnTo>
                  <a:lnTo>
                    <a:pt x="486" y="790"/>
                  </a:lnTo>
                  <a:lnTo>
                    <a:pt x="478" y="782"/>
                  </a:lnTo>
                  <a:lnTo>
                    <a:pt x="460" y="772"/>
                  </a:lnTo>
                  <a:lnTo>
                    <a:pt x="444" y="766"/>
                  </a:lnTo>
                  <a:lnTo>
                    <a:pt x="430" y="762"/>
                  </a:lnTo>
                  <a:lnTo>
                    <a:pt x="430" y="762"/>
                  </a:lnTo>
                  <a:lnTo>
                    <a:pt x="322" y="764"/>
                  </a:lnTo>
                  <a:lnTo>
                    <a:pt x="322" y="764"/>
                  </a:lnTo>
                  <a:lnTo>
                    <a:pt x="310" y="762"/>
                  </a:lnTo>
                  <a:lnTo>
                    <a:pt x="298" y="758"/>
                  </a:lnTo>
                  <a:lnTo>
                    <a:pt x="278" y="748"/>
                  </a:lnTo>
                  <a:lnTo>
                    <a:pt x="262" y="736"/>
                  </a:lnTo>
                  <a:lnTo>
                    <a:pt x="248" y="724"/>
                  </a:lnTo>
                  <a:lnTo>
                    <a:pt x="248" y="724"/>
                  </a:lnTo>
                  <a:lnTo>
                    <a:pt x="220" y="720"/>
                  </a:lnTo>
                  <a:lnTo>
                    <a:pt x="198" y="712"/>
                  </a:lnTo>
                  <a:lnTo>
                    <a:pt x="176" y="704"/>
                  </a:lnTo>
                  <a:lnTo>
                    <a:pt x="158" y="692"/>
                  </a:lnTo>
                  <a:lnTo>
                    <a:pt x="158" y="692"/>
                  </a:lnTo>
                  <a:lnTo>
                    <a:pt x="156" y="686"/>
                  </a:lnTo>
                  <a:lnTo>
                    <a:pt x="154" y="680"/>
                  </a:lnTo>
                  <a:lnTo>
                    <a:pt x="148" y="670"/>
                  </a:lnTo>
                  <a:lnTo>
                    <a:pt x="148" y="670"/>
                  </a:lnTo>
                  <a:lnTo>
                    <a:pt x="138" y="662"/>
                  </a:lnTo>
                  <a:lnTo>
                    <a:pt x="138" y="662"/>
                  </a:lnTo>
                  <a:lnTo>
                    <a:pt x="118" y="658"/>
                  </a:lnTo>
                  <a:lnTo>
                    <a:pt x="100" y="654"/>
                  </a:lnTo>
                  <a:lnTo>
                    <a:pt x="84" y="648"/>
                  </a:lnTo>
                  <a:lnTo>
                    <a:pt x="70" y="640"/>
                  </a:lnTo>
                  <a:lnTo>
                    <a:pt x="70" y="640"/>
                  </a:lnTo>
                  <a:lnTo>
                    <a:pt x="62" y="638"/>
                  </a:lnTo>
                  <a:lnTo>
                    <a:pt x="54" y="634"/>
                  </a:lnTo>
                  <a:lnTo>
                    <a:pt x="42" y="624"/>
                  </a:lnTo>
                  <a:lnTo>
                    <a:pt x="32" y="610"/>
                  </a:lnTo>
                  <a:lnTo>
                    <a:pt x="24" y="596"/>
                  </a:lnTo>
                  <a:lnTo>
                    <a:pt x="18" y="580"/>
                  </a:lnTo>
                  <a:lnTo>
                    <a:pt x="12" y="566"/>
                  </a:lnTo>
                  <a:lnTo>
                    <a:pt x="6" y="542"/>
                  </a:lnTo>
                  <a:lnTo>
                    <a:pt x="6" y="542"/>
                  </a:lnTo>
                  <a:lnTo>
                    <a:pt x="0" y="412"/>
                  </a:lnTo>
                  <a:lnTo>
                    <a:pt x="0" y="412"/>
                  </a:lnTo>
                  <a:lnTo>
                    <a:pt x="14" y="388"/>
                  </a:lnTo>
                  <a:lnTo>
                    <a:pt x="18" y="376"/>
                  </a:lnTo>
                  <a:lnTo>
                    <a:pt x="22" y="366"/>
                  </a:lnTo>
                  <a:lnTo>
                    <a:pt x="22" y="366"/>
                  </a:lnTo>
                  <a:lnTo>
                    <a:pt x="20" y="352"/>
                  </a:lnTo>
                  <a:lnTo>
                    <a:pt x="16" y="340"/>
                  </a:lnTo>
                  <a:lnTo>
                    <a:pt x="12" y="332"/>
                  </a:lnTo>
                  <a:lnTo>
                    <a:pt x="10" y="328"/>
                  </a:lnTo>
                  <a:lnTo>
                    <a:pt x="10" y="328"/>
                  </a:lnTo>
                  <a:lnTo>
                    <a:pt x="22" y="326"/>
                  </a:lnTo>
                  <a:lnTo>
                    <a:pt x="22" y="326"/>
                  </a:lnTo>
                  <a:lnTo>
                    <a:pt x="26" y="328"/>
                  </a:lnTo>
                  <a:lnTo>
                    <a:pt x="32" y="330"/>
                  </a:lnTo>
                  <a:lnTo>
                    <a:pt x="42" y="330"/>
                  </a:lnTo>
                  <a:lnTo>
                    <a:pt x="42" y="330"/>
                  </a:lnTo>
                  <a:lnTo>
                    <a:pt x="50" y="320"/>
                  </a:lnTo>
                  <a:lnTo>
                    <a:pt x="52" y="314"/>
                  </a:lnTo>
                  <a:lnTo>
                    <a:pt x="52" y="314"/>
                  </a:lnTo>
                  <a:lnTo>
                    <a:pt x="60" y="312"/>
                  </a:lnTo>
                  <a:lnTo>
                    <a:pt x="66" y="312"/>
                  </a:lnTo>
                  <a:lnTo>
                    <a:pt x="72" y="316"/>
                  </a:lnTo>
                  <a:lnTo>
                    <a:pt x="78" y="320"/>
                  </a:lnTo>
                  <a:lnTo>
                    <a:pt x="90" y="330"/>
                  </a:lnTo>
                  <a:lnTo>
                    <a:pt x="98" y="336"/>
                  </a:lnTo>
                  <a:lnTo>
                    <a:pt x="108" y="342"/>
                  </a:lnTo>
                  <a:lnTo>
                    <a:pt x="108" y="342"/>
                  </a:lnTo>
                  <a:lnTo>
                    <a:pt x="128" y="342"/>
                  </a:lnTo>
                  <a:lnTo>
                    <a:pt x="140" y="340"/>
                  </a:lnTo>
                  <a:lnTo>
                    <a:pt x="150" y="336"/>
                  </a:lnTo>
                  <a:lnTo>
                    <a:pt x="150" y="336"/>
                  </a:lnTo>
                  <a:lnTo>
                    <a:pt x="158" y="326"/>
                  </a:lnTo>
                  <a:lnTo>
                    <a:pt x="158" y="326"/>
                  </a:lnTo>
                  <a:lnTo>
                    <a:pt x="158" y="300"/>
                  </a:lnTo>
                  <a:lnTo>
                    <a:pt x="158" y="300"/>
                  </a:lnTo>
                  <a:lnTo>
                    <a:pt x="148" y="286"/>
                  </a:lnTo>
                  <a:lnTo>
                    <a:pt x="138" y="274"/>
                  </a:lnTo>
                  <a:lnTo>
                    <a:pt x="136" y="270"/>
                  </a:lnTo>
                  <a:lnTo>
                    <a:pt x="136" y="264"/>
                  </a:lnTo>
                  <a:lnTo>
                    <a:pt x="136" y="258"/>
                  </a:lnTo>
                  <a:lnTo>
                    <a:pt x="140" y="252"/>
                  </a:lnTo>
                  <a:lnTo>
                    <a:pt x="140" y="252"/>
                  </a:lnTo>
                  <a:lnTo>
                    <a:pt x="168" y="236"/>
                  </a:lnTo>
                  <a:lnTo>
                    <a:pt x="168" y="236"/>
                  </a:lnTo>
                  <a:lnTo>
                    <a:pt x="180" y="224"/>
                  </a:lnTo>
                  <a:lnTo>
                    <a:pt x="180" y="224"/>
                  </a:lnTo>
                  <a:lnTo>
                    <a:pt x="184" y="212"/>
                  </a:lnTo>
                  <a:lnTo>
                    <a:pt x="188" y="200"/>
                  </a:lnTo>
                  <a:lnTo>
                    <a:pt x="186" y="192"/>
                  </a:lnTo>
                  <a:lnTo>
                    <a:pt x="184" y="184"/>
                  </a:lnTo>
                  <a:lnTo>
                    <a:pt x="178" y="178"/>
                  </a:lnTo>
                  <a:lnTo>
                    <a:pt x="172" y="174"/>
                  </a:lnTo>
                  <a:lnTo>
                    <a:pt x="160" y="164"/>
                  </a:lnTo>
                  <a:lnTo>
                    <a:pt x="160" y="164"/>
                  </a:lnTo>
                  <a:lnTo>
                    <a:pt x="152" y="150"/>
                  </a:lnTo>
                  <a:lnTo>
                    <a:pt x="142" y="138"/>
                  </a:lnTo>
                  <a:lnTo>
                    <a:pt x="132" y="128"/>
                  </a:lnTo>
                  <a:lnTo>
                    <a:pt x="126" y="126"/>
                  </a:lnTo>
                  <a:lnTo>
                    <a:pt x="122" y="126"/>
                  </a:lnTo>
                  <a:lnTo>
                    <a:pt x="122" y="126"/>
                  </a:lnTo>
                  <a:lnTo>
                    <a:pt x="120" y="120"/>
                  </a:lnTo>
                  <a:lnTo>
                    <a:pt x="116" y="114"/>
                  </a:lnTo>
                  <a:lnTo>
                    <a:pt x="114" y="110"/>
                  </a:lnTo>
                  <a:lnTo>
                    <a:pt x="114" y="104"/>
                  </a:lnTo>
                  <a:lnTo>
                    <a:pt x="114" y="104"/>
                  </a:lnTo>
                  <a:lnTo>
                    <a:pt x="118" y="98"/>
                  </a:lnTo>
                  <a:lnTo>
                    <a:pt x="118" y="92"/>
                  </a:lnTo>
                  <a:lnTo>
                    <a:pt x="118" y="86"/>
                  </a:lnTo>
                  <a:lnTo>
                    <a:pt x="116" y="80"/>
                  </a:lnTo>
                  <a:lnTo>
                    <a:pt x="110" y="70"/>
                  </a:lnTo>
                  <a:lnTo>
                    <a:pt x="104" y="66"/>
                  </a:lnTo>
                  <a:lnTo>
                    <a:pt x="104" y="66"/>
                  </a:lnTo>
                  <a:lnTo>
                    <a:pt x="104" y="58"/>
                  </a:lnTo>
                  <a:lnTo>
                    <a:pt x="104" y="58"/>
                  </a:lnTo>
                  <a:lnTo>
                    <a:pt x="120" y="56"/>
                  </a:lnTo>
                  <a:lnTo>
                    <a:pt x="138" y="52"/>
                  </a:lnTo>
                  <a:lnTo>
                    <a:pt x="176" y="50"/>
                  </a:lnTo>
                  <a:lnTo>
                    <a:pt x="214" y="46"/>
                  </a:lnTo>
                  <a:lnTo>
                    <a:pt x="234" y="42"/>
                  </a:lnTo>
                  <a:lnTo>
                    <a:pt x="252" y="38"/>
                  </a:lnTo>
                  <a:lnTo>
                    <a:pt x="252" y="38"/>
                  </a:lnTo>
                  <a:lnTo>
                    <a:pt x="280" y="24"/>
                  </a:lnTo>
                  <a:lnTo>
                    <a:pt x="310" y="12"/>
                  </a:lnTo>
                  <a:lnTo>
                    <a:pt x="324" y="6"/>
                  </a:lnTo>
                  <a:lnTo>
                    <a:pt x="340" y="4"/>
                  </a:lnTo>
                  <a:lnTo>
                    <a:pt x="358" y="0"/>
                  </a:lnTo>
                  <a:lnTo>
                    <a:pt x="378" y="0"/>
                  </a:lnTo>
                  <a:lnTo>
                    <a:pt x="378" y="0"/>
                  </a:lnTo>
                  <a:lnTo>
                    <a:pt x="400" y="10"/>
                  </a:lnTo>
                  <a:lnTo>
                    <a:pt x="400" y="10"/>
                  </a:lnTo>
                  <a:lnTo>
                    <a:pt x="430" y="8"/>
                  </a:lnTo>
                  <a:lnTo>
                    <a:pt x="462" y="10"/>
                  </a:lnTo>
                  <a:lnTo>
                    <a:pt x="478" y="10"/>
                  </a:lnTo>
                  <a:lnTo>
                    <a:pt x="494" y="12"/>
                  </a:lnTo>
                  <a:lnTo>
                    <a:pt x="510" y="16"/>
                  </a:lnTo>
                  <a:lnTo>
                    <a:pt x="526" y="22"/>
                  </a:lnTo>
                  <a:lnTo>
                    <a:pt x="526" y="22"/>
                  </a:lnTo>
                  <a:lnTo>
                    <a:pt x="604" y="72"/>
                  </a:lnTo>
                  <a:lnTo>
                    <a:pt x="604" y="72"/>
                  </a:lnTo>
                  <a:lnTo>
                    <a:pt x="612" y="84"/>
                  </a:lnTo>
                  <a:lnTo>
                    <a:pt x="612" y="84"/>
                  </a:lnTo>
                  <a:lnTo>
                    <a:pt x="638" y="104"/>
                  </a:lnTo>
                  <a:lnTo>
                    <a:pt x="654" y="114"/>
                  </a:lnTo>
                  <a:lnTo>
                    <a:pt x="676" y="122"/>
                  </a:lnTo>
                  <a:lnTo>
                    <a:pt x="676" y="122"/>
                  </a:lnTo>
                  <a:lnTo>
                    <a:pt x="706" y="122"/>
                  </a:lnTo>
                  <a:lnTo>
                    <a:pt x="706" y="122"/>
                  </a:lnTo>
                  <a:lnTo>
                    <a:pt x="720" y="110"/>
                  </a:lnTo>
                  <a:lnTo>
                    <a:pt x="720" y="110"/>
                  </a:lnTo>
                  <a:lnTo>
                    <a:pt x="722" y="94"/>
                  </a:lnTo>
                  <a:lnTo>
                    <a:pt x="720" y="80"/>
                  </a:lnTo>
                  <a:lnTo>
                    <a:pt x="718" y="68"/>
                  </a:lnTo>
                  <a:lnTo>
                    <a:pt x="716" y="58"/>
                  </a:lnTo>
                  <a:lnTo>
                    <a:pt x="716" y="58"/>
                  </a:lnTo>
                  <a:lnTo>
                    <a:pt x="720" y="56"/>
                  </a:lnTo>
                  <a:lnTo>
                    <a:pt x="724" y="54"/>
                  </a:lnTo>
                  <a:lnTo>
                    <a:pt x="736" y="52"/>
                  </a:lnTo>
                  <a:lnTo>
                    <a:pt x="762" y="52"/>
                  </a:lnTo>
                  <a:lnTo>
                    <a:pt x="762" y="52"/>
                  </a:lnTo>
                  <a:lnTo>
                    <a:pt x="792" y="72"/>
                  </a:lnTo>
                  <a:lnTo>
                    <a:pt x="792" y="72"/>
                  </a:lnTo>
                  <a:lnTo>
                    <a:pt x="822" y="80"/>
                  </a:lnTo>
                  <a:lnTo>
                    <a:pt x="858" y="84"/>
                  </a:lnTo>
                  <a:lnTo>
                    <a:pt x="858" y="84"/>
                  </a:lnTo>
                  <a:lnTo>
                    <a:pt x="898" y="104"/>
                  </a:lnTo>
                  <a:lnTo>
                    <a:pt x="898" y="104"/>
                  </a:lnTo>
                  <a:lnTo>
                    <a:pt x="930" y="128"/>
                  </a:lnTo>
                  <a:lnTo>
                    <a:pt x="930" y="128"/>
                  </a:lnTo>
                  <a:lnTo>
                    <a:pt x="930" y="132"/>
                  </a:lnTo>
                  <a:lnTo>
                    <a:pt x="930" y="132"/>
                  </a:lnTo>
                  <a:lnTo>
                    <a:pt x="940" y="140"/>
                  </a:lnTo>
                  <a:lnTo>
                    <a:pt x="940" y="140"/>
                  </a:lnTo>
                  <a:lnTo>
                    <a:pt x="952" y="142"/>
                  </a:lnTo>
                  <a:lnTo>
                    <a:pt x="964" y="140"/>
                  </a:lnTo>
                  <a:lnTo>
                    <a:pt x="992" y="136"/>
                  </a:lnTo>
                  <a:lnTo>
                    <a:pt x="992" y="136"/>
                  </a:lnTo>
                  <a:lnTo>
                    <a:pt x="1032" y="184"/>
                  </a:lnTo>
                  <a:lnTo>
                    <a:pt x="1032" y="184"/>
                  </a:lnTo>
                  <a:lnTo>
                    <a:pt x="1088" y="224"/>
                  </a:lnTo>
                  <a:lnTo>
                    <a:pt x="1088" y="224"/>
                  </a:lnTo>
                  <a:lnTo>
                    <a:pt x="1116" y="238"/>
                  </a:lnTo>
                  <a:lnTo>
                    <a:pt x="1116" y="238"/>
                  </a:lnTo>
                  <a:lnTo>
                    <a:pt x="1166" y="238"/>
                  </a:lnTo>
                  <a:lnTo>
                    <a:pt x="1166" y="238"/>
                  </a:lnTo>
                  <a:lnTo>
                    <a:pt x="1174" y="250"/>
                  </a:lnTo>
                  <a:lnTo>
                    <a:pt x="1182" y="272"/>
                  </a:lnTo>
                  <a:lnTo>
                    <a:pt x="1188" y="294"/>
                  </a:lnTo>
                  <a:lnTo>
                    <a:pt x="1194" y="316"/>
                  </a:lnTo>
                  <a:lnTo>
                    <a:pt x="1194" y="316"/>
                  </a:lnTo>
                  <a:lnTo>
                    <a:pt x="1216" y="368"/>
                  </a:lnTo>
                  <a:lnTo>
                    <a:pt x="1216" y="368"/>
                  </a:lnTo>
                  <a:lnTo>
                    <a:pt x="1220" y="412"/>
                  </a:lnTo>
                  <a:lnTo>
                    <a:pt x="1220" y="412"/>
                  </a:lnTo>
                  <a:lnTo>
                    <a:pt x="1228" y="422"/>
                  </a:lnTo>
                  <a:lnTo>
                    <a:pt x="1234" y="436"/>
                  </a:lnTo>
                  <a:lnTo>
                    <a:pt x="1236" y="444"/>
                  </a:lnTo>
                  <a:lnTo>
                    <a:pt x="1236" y="452"/>
                  </a:lnTo>
                  <a:lnTo>
                    <a:pt x="1232" y="458"/>
                  </a:lnTo>
                  <a:lnTo>
                    <a:pt x="1226" y="466"/>
                  </a:lnTo>
                  <a:lnTo>
                    <a:pt x="1226" y="466"/>
                  </a:lnTo>
                  <a:lnTo>
                    <a:pt x="1200" y="482"/>
                  </a:lnTo>
                  <a:lnTo>
                    <a:pt x="1192" y="488"/>
                  </a:lnTo>
                  <a:lnTo>
                    <a:pt x="1184" y="496"/>
                  </a:lnTo>
                  <a:lnTo>
                    <a:pt x="1172" y="514"/>
                  </a:lnTo>
                  <a:lnTo>
                    <a:pt x="1156" y="542"/>
                  </a:lnTo>
                  <a:lnTo>
                    <a:pt x="1156" y="542"/>
                  </a:lnTo>
                  <a:lnTo>
                    <a:pt x="1120" y="568"/>
                  </a:lnTo>
                  <a:lnTo>
                    <a:pt x="1120" y="568"/>
                  </a:lnTo>
                  <a:lnTo>
                    <a:pt x="1120" y="584"/>
                  </a:lnTo>
                  <a:lnTo>
                    <a:pt x="1120" y="584"/>
                  </a:lnTo>
                  <a:lnTo>
                    <a:pt x="1154" y="614"/>
                  </a:lnTo>
                  <a:lnTo>
                    <a:pt x="1154" y="614"/>
                  </a:lnTo>
                  <a:lnTo>
                    <a:pt x="1152" y="620"/>
                  </a:lnTo>
                  <a:lnTo>
                    <a:pt x="1148" y="624"/>
                  </a:lnTo>
                  <a:lnTo>
                    <a:pt x="1144" y="626"/>
                  </a:lnTo>
                  <a:lnTo>
                    <a:pt x="1138" y="628"/>
                  </a:lnTo>
                  <a:lnTo>
                    <a:pt x="1128" y="628"/>
                  </a:lnTo>
                  <a:lnTo>
                    <a:pt x="1120" y="628"/>
                  </a:lnTo>
                  <a:lnTo>
                    <a:pt x="1120" y="628"/>
                  </a:lnTo>
                  <a:lnTo>
                    <a:pt x="1086" y="606"/>
                  </a:lnTo>
                  <a:lnTo>
                    <a:pt x="1086" y="606"/>
                  </a:lnTo>
                  <a:lnTo>
                    <a:pt x="1052" y="604"/>
                  </a:lnTo>
                  <a:lnTo>
                    <a:pt x="1038" y="606"/>
                  </a:lnTo>
                  <a:lnTo>
                    <a:pt x="1030" y="608"/>
                  </a:lnTo>
                  <a:lnTo>
                    <a:pt x="1030" y="608"/>
                  </a:lnTo>
                  <a:lnTo>
                    <a:pt x="1030" y="632"/>
                  </a:lnTo>
                  <a:lnTo>
                    <a:pt x="1030" y="642"/>
                  </a:lnTo>
                  <a:lnTo>
                    <a:pt x="1032" y="652"/>
                  </a:lnTo>
                  <a:lnTo>
                    <a:pt x="1036" y="662"/>
                  </a:lnTo>
                  <a:lnTo>
                    <a:pt x="1042" y="672"/>
                  </a:lnTo>
                  <a:lnTo>
                    <a:pt x="1052" y="682"/>
                  </a:lnTo>
                  <a:lnTo>
                    <a:pt x="1064" y="694"/>
                  </a:lnTo>
                  <a:lnTo>
                    <a:pt x="1064" y="694"/>
                  </a:lnTo>
                  <a:lnTo>
                    <a:pt x="1064" y="730"/>
                  </a:lnTo>
                  <a:lnTo>
                    <a:pt x="1064" y="730"/>
                  </a:lnTo>
                  <a:lnTo>
                    <a:pt x="1080" y="780"/>
                  </a:lnTo>
                  <a:lnTo>
                    <a:pt x="1080" y="780"/>
                  </a:lnTo>
                  <a:lnTo>
                    <a:pt x="1078" y="788"/>
                  </a:lnTo>
                  <a:lnTo>
                    <a:pt x="1076" y="792"/>
                  </a:lnTo>
                  <a:lnTo>
                    <a:pt x="1074" y="796"/>
                  </a:lnTo>
                  <a:lnTo>
                    <a:pt x="1068" y="798"/>
                  </a:lnTo>
                  <a:lnTo>
                    <a:pt x="1058" y="800"/>
                  </a:lnTo>
                  <a:lnTo>
                    <a:pt x="1046" y="800"/>
                  </a:lnTo>
                  <a:lnTo>
                    <a:pt x="1046" y="800"/>
                  </a:lnTo>
                  <a:lnTo>
                    <a:pt x="1034" y="804"/>
                  </a:lnTo>
                  <a:lnTo>
                    <a:pt x="1028" y="808"/>
                  </a:lnTo>
                  <a:lnTo>
                    <a:pt x="1014" y="818"/>
                  </a:lnTo>
                  <a:lnTo>
                    <a:pt x="1014" y="818"/>
                  </a:lnTo>
                  <a:lnTo>
                    <a:pt x="1004" y="818"/>
                  </a:lnTo>
                  <a:lnTo>
                    <a:pt x="1004" y="818"/>
                  </a:lnTo>
                  <a:lnTo>
                    <a:pt x="996" y="806"/>
                  </a:lnTo>
                  <a:lnTo>
                    <a:pt x="996" y="806"/>
                  </a:lnTo>
                  <a:lnTo>
                    <a:pt x="968" y="804"/>
                  </a:lnTo>
                  <a:lnTo>
                    <a:pt x="968" y="804"/>
                  </a:lnTo>
                  <a:lnTo>
                    <a:pt x="968" y="798"/>
                  </a:lnTo>
                  <a:lnTo>
                    <a:pt x="964" y="794"/>
                  </a:lnTo>
                  <a:lnTo>
                    <a:pt x="956" y="788"/>
                  </a:lnTo>
                  <a:lnTo>
                    <a:pt x="956" y="788"/>
                  </a:lnTo>
                  <a:lnTo>
                    <a:pt x="936" y="786"/>
                  </a:lnTo>
                  <a:lnTo>
                    <a:pt x="936" y="786"/>
                  </a:lnTo>
                  <a:lnTo>
                    <a:pt x="934" y="792"/>
                  </a:lnTo>
                  <a:lnTo>
                    <a:pt x="926" y="796"/>
                  </a:lnTo>
                  <a:lnTo>
                    <a:pt x="920" y="800"/>
                  </a:lnTo>
                  <a:lnTo>
                    <a:pt x="914" y="800"/>
                  </a:lnTo>
                  <a:lnTo>
                    <a:pt x="914" y="800"/>
                  </a:lnTo>
                  <a:lnTo>
                    <a:pt x="908" y="786"/>
                  </a:lnTo>
                  <a:lnTo>
                    <a:pt x="908" y="786"/>
                  </a:lnTo>
                  <a:lnTo>
                    <a:pt x="878" y="780"/>
                  </a:lnTo>
                  <a:lnTo>
                    <a:pt x="878" y="780"/>
                  </a:lnTo>
                  <a:lnTo>
                    <a:pt x="836" y="732"/>
                  </a:lnTo>
                  <a:lnTo>
                    <a:pt x="836" y="732"/>
                  </a:lnTo>
                  <a:lnTo>
                    <a:pt x="830" y="722"/>
                  </a:lnTo>
                  <a:lnTo>
                    <a:pt x="830" y="722"/>
                  </a:lnTo>
                  <a:lnTo>
                    <a:pt x="830" y="710"/>
                  </a:lnTo>
                  <a:lnTo>
                    <a:pt x="828" y="698"/>
                  </a:lnTo>
                  <a:lnTo>
                    <a:pt x="824" y="690"/>
                  </a:lnTo>
                  <a:lnTo>
                    <a:pt x="820" y="682"/>
                  </a:lnTo>
                  <a:lnTo>
                    <a:pt x="808" y="670"/>
                  </a:lnTo>
                  <a:lnTo>
                    <a:pt x="796" y="658"/>
                  </a:lnTo>
                  <a:lnTo>
                    <a:pt x="796" y="658"/>
                  </a:lnTo>
                  <a:lnTo>
                    <a:pt x="778" y="654"/>
                  </a:lnTo>
                  <a:lnTo>
                    <a:pt x="758" y="652"/>
                  </a:lnTo>
                  <a:lnTo>
                    <a:pt x="724" y="654"/>
                  </a:lnTo>
                  <a:lnTo>
                    <a:pt x="724" y="654"/>
                  </a:lnTo>
                  <a:lnTo>
                    <a:pt x="706" y="656"/>
                  </a:lnTo>
                  <a:lnTo>
                    <a:pt x="702" y="660"/>
                  </a:lnTo>
                  <a:lnTo>
                    <a:pt x="700" y="662"/>
                  </a:lnTo>
                  <a:lnTo>
                    <a:pt x="698" y="674"/>
                  </a:lnTo>
                  <a:lnTo>
                    <a:pt x="698" y="694"/>
                  </a:lnTo>
                  <a:lnTo>
                    <a:pt x="698" y="694"/>
                  </a:lnTo>
                  <a:lnTo>
                    <a:pt x="722" y="726"/>
                  </a:lnTo>
                  <a:lnTo>
                    <a:pt x="722" y="726"/>
                  </a:lnTo>
                  <a:lnTo>
                    <a:pt x="722" y="746"/>
                  </a:lnTo>
                  <a:lnTo>
                    <a:pt x="722" y="746"/>
                  </a:lnTo>
                  <a:lnTo>
                    <a:pt x="712" y="758"/>
                  </a:lnTo>
                  <a:lnTo>
                    <a:pt x="700" y="772"/>
                  </a:lnTo>
                  <a:lnTo>
                    <a:pt x="696" y="778"/>
                  </a:lnTo>
                  <a:lnTo>
                    <a:pt x="694" y="786"/>
                  </a:lnTo>
                  <a:lnTo>
                    <a:pt x="694" y="796"/>
                  </a:lnTo>
                  <a:lnTo>
                    <a:pt x="698" y="804"/>
                  </a:lnTo>
                  <a:lnTo>
                    <a:pt x="698" y="804"/>
                  </a:lnTo>
                  <a:lnTo>
                    <a:pt x="698" y="810"/>
                  </a:lnTo>
                  <a:lnTo>
                    <a:pt x="694" y="818"/>
                  </a:lnTo>
                  <a:lnTo>
                    <a:pt x="684" y="834"/>
                  </a:lnTo>
                  <a:lnTo>
                    <a:pt x="664" y="862"/>
                  </a:lnTo>
                  <a:lnTo>
                    <a:pt x="664" y="862"/>
                  </a:lnTo>
                  <a:lnTo>
                    <a:pt x="658" y="870"/>
                  </a:lnTo>
                  <a:lnTo>
                    <a:pt x="652" y="878"/>
                  </a:lnTo>
                  <a:lnTo>
                    <a:pt x="644" y="882"/>
                  </a:lnTo>
                  <a:lnTo>
                    <a:pt x="634" y="886"/>
                  </a:lnTo>
                  <a:lnTo>
                    <a:pt x="634" y="886"/>
                  </a:lnTo>
                  <a:lnTo>
                    <a:pt x="624" y="898"/>
                  </a:lnTo>
                  <a:lnTo>
                    <a:pt x="624" y="898"/>
                  </a:lnTo>
                  <a:lnTo>
                    <a:pt x="618" y="896"/>
                  </a:lnTo>
                  <a:lnTo>
                    <a:pt x="612" y="896"/>
                  </a:lnTo>
                  <a:lnTo>
                    <a:pt x="608" y="890"/>
                  </a:lnTo>
                  <a:lnTo>
                    <a:pt x="604" y="884"/>
                  </a:lnTo>
                  <a:lnTo>
                    <a:pt x="604" y="880"/>
                  </a:lnTo>
                  <a:lnTo>
                    <a:pt x="604" y="880"/>
                  </a:lnTo>
                  <a:lnTo>
                    <a:pt x="598" y="878"/>
                  </a:lnTo>
                  <a:lnTo>
                    <a:pt x="594" y="876"/>
                  </a:lnTo>
                  <a:lnTo>
                    <a:pt x="582" y="876"/>
                  </a:lnTo>
                  <a:lnTo>
                    <a:pt x="568" y="880"/>
                  </a:lnTo>
                  <a:lnTo>
                    <a:pt x="568" y="880"/>
                  </a:lnTo>
                  <a:lnTo>
                    <a:pt x="560" y="892"/>
                  </a:lnTo>
                  <a:lnTo>
                    <a:pt x="556" y="896"/>
                  </a:lnTo>
                  <a:lnTo>
                    <a:pt x="552" y="900"/>
                  </a:lnTo>
                  <a:lnTo>
                    <a:pt x="552" y="900"/>
                  </a:lnTo>
                  <a:close/>
                </a:path>
              </a:pathLst>
            </a:custGeom>
            <a:grpFill/>
            <a:ln>
              <a:noFill/>
            </a:ln>
          </p:spPr>
          <p:txBody>
            <a:bodyPr/>
            <a:lstStyle/>
            <a:p>
              <a:endParaRPr lang="zh-CN" altLang="en-US">
                <a:solidFill>
                  <a:schemeClr val="bg1"/>
                </a:solidFill>
              </a:endParaRPr>
            </a:p>
          </p:txBody>
        </p:sp>
        <p:sp>
          <p:nvSpPr>
            <p:cNvPr id="28" name="Freeform 29"/>
            <p:cNvSpPr/>
            <p:nvPr/>
          </p:nvSpPr>
          <p:spPr bwMode="auto">
            <a:xfrm>
              <a:off x="5003901" y="2134547"/>
              <a:ext cx="356192" cy="716574"/>
            </a:xfrm>
            <a:custGeom>
              <a:avLst/>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10" y="624"/>
                  </a:lnTo>
                  <a:lnTo>
                    <a:pt x="20" y="594"/>
                  </a:lnTo>
                  <a:lnTo>
                    <a:pt x="20" y="594"/>
                  </a:lnTo>
                  <a:lnTo>
                    <a:pt x="18" y="560"/>
                  </a:lnTo>
                  <a:lnTo>
                    <a:pt x="18" y="560"/>
                  </a:lnTo>
                  <a:lnTo>
                    <a:pt x="0" y="514"/>
                  </a:lnTo>
                  <a:lnTo>
                    <a:pt x="0" y="514"/>
                  </a:lnTo>
                  <a:lnTo>
                    <a:pt x="0" y="440"/>
                  </a:lnTo>
                  <a:lnTo>
                    <a:pt x="0" y="440"/>
                  </a:lnTo>
                  <a:lnTo>
                    <a:pt x="8" y="426"/>
                  </a:lnTo>
                  <a:lnTo>
                    <a:pt x="16" y="412"/>
                  </a:lnTo>
                  <a:lnTo>
                    <a:pt x="30" y="386"/>
                  </a:lnTo>
                  <a:lnTo>
                    <a:pt x="30" y="386"/>
                  </a:lnTo>
                  <a:lnTo>
                    <a:pt x="30" y="358"/>
                  </a:lnTo>
                  <a:lnTo>
                    <a:pt x="30" y="358"/>
                  </a:lnTo>
                  <a:lnTo>
                    <a:pt x="24" y="326"/>
                  </a:lnTo>
                  <a:lnTo>
                    <a:pt x="22" y="310"/>
                  </a:lnTo>
                  <a:lnTo>
                    <a:pt x="20" y="296"/>
                  </a:lnTo>
                  <a:lnTo>
                    <a:pt x="22" y="282"/>
                  </a:lnTo>
                  <a:lnTo>
                    <a:pt x="24" y="270"/>
                  </a:lnTo>
                  <a:lnTo>
                    <a:pt x="32" y="258"/>
                  </a:lnTo>
                  <a:lnTo>
                    <a:pt x="44" y="248"/>
                  </a:lnTo>
                  <a:lnTo>
                    <a:pt x="44" y="248"/>
                  </a:lnTo>
                  <a:lnTo>
                    <a:pt x="48" y="232"/>
                  </a:lnTo>
                  <a:lnTo>
                    <a:pt x="50" y="218"/>
                  </a:lnTo>
                  <a:lnTo>
                    <a:pt x="52" y="192"/>
                  </a:lnTo>
                  <a:lnTo>
                    <a:pt x="52" y="192"/>
                  </a:lnTo>
                  <a:lnTo>
                    <a:pt x="64" y="170"/>
                  </a:lnTo>
                  <a:lnTo>
                    <a:pt x="64" y="170"/>
                  </a:lnTo>
                  <a:lnTo>
                    <a:pt x="66" y="158"/>
                  </a:lnTo>
                  <a:lnTo>
                    <a:pt x="70" y="150"/>
                  </a:lnTo>
                  <a:lnTo>
                    <a:pt x="74" y="142"/>
                  </a:lnTo>
                  <a:lnTo>
                    <a:pt x="80" y="134"/>
                  </a:lnTo>
                  <a:lnTo>
                    <a:pt x="94" y="122"/>
                  </a:lnTo>
                  <a:lnTo>
                    <a:pt x="110" y="110"/>
                  </a:lnTo>
                  <a:lnTo>
                    <a:pt x="110" y="110"/>
                  </a:lnTo>
                  <a:lnTo>
                    <a:pt x="128" y="82"/>
                  </a:lnTo>
                  <a:lnTo>
                    <a:pt x="140" y="68"/>
                  </a:lnTo>
                  <a:lnTo>
                    <a:pt x="146" y="62"/>
                  </a:lnTo>
                  <a:lnTo>
                    <a:pt x="152" y="58"/>
                  </a:lnTo>
                  <a:lnTo>
                    <a:pt x="152" y="58"/>
                  </a:lnTo>
                  <a:lnTo>
                    <a:pt x="170" y="40"/>
                  </a:lnTo>
                  <a:lnTo>
                    <a:pt x="170" y="40"/>
                  </a:lnTo>
                  <a:lnTo>
                    <a:pt x="204" y="42"/>
                  </a:lnTo>
                  <a:lnTo>
                    <a:pt x="214" y="42"/>
                  </a:lnTo>
                  <a:lnTo>
                    <a:pt x="224" y="40"/>
                  </a:lnTo>
                  <a:lnTo>
                    <a:pt x="232" y="38"/>
                  </a:lnTo>
                  <a:lnTo>
                    <a:pt x="238" y="32"/>
                  </a:lnTo>
                  <a:lnTo>
                    <a:pt x="238" y="32"/>
                  </a:lnTo>
                  <a:lnTo>
                    <a:pt x="250" y="30"/>
                  </a:lnTo>
                  <a:lnTo>
                    <a:pt x="260" y="26"/>
                  </a:lnTo>
                  <a:lnTo>
                    <a:pt x="270" y="20"/>
                  </a:lnTo>
                  <a:lnTo>
                    <a:pt x="282" y="10"/>
                  </a:lnTo>
                  <a:lnTo>
                    <a:pt x="282" y="10"/>
                  </a:lnTo>
                  <a:lnTo>
                    <a:pt x="290" y="0"/>
                  </a:lnTo>
                  <a:lnTo>
                    <a:pt x="290" y="0"/>
                  </a:lnTo>
                  <a:lnTo>
                    <a:pt x="308" y="12"/>
                  </a:lnTo>
                  <a:lnTo>
                    <a:pt x="308" y="12"/>
                  </a:lnTo>
                  <a:lnTo>
                    <a:pt x="306" y="18"/>
                  </a:lnTo>
                  <a:lnTo>
                    <a:pt x="302" y="24"/>
                  </a:lnTo>
                  <a:lnTo>
                    <a:pt x="290" y="34"/>
                  </a:lnTo>
                  <a:lnTo>
                    <a:pt x="284" y="40"/>
                  </a:lnTo>
                  <a:lnTo>
                    <a:pt x="280" y="46"/>
                  </a:lnTo>
                  <a:lnTo>
                    <a:pt x="276" y="54"/>
                  </a:lnTo>
                  <a:lnTo>
                    <a:pt x="278" y="62"/>
                  </a:lnTo>
                  <a:lnTo>
                    <a:pt x="278" y="62"/>
                  </a:lnTo>
                  <a:lnTo>
                    <a:pt x="286" y="64"/>
                  </a:lnTo>
                  <a:lnTo>
                    <a:pt x="296" y="68"/>
                  </a:lnTo>
                  <a:lnTo>
                    <a:pt x="302" y="74"/>
                  </a:lnTo>
                  <a:lnTo>
                    <a:pt x="310" y="82"/>
                  </a:lnTo>
                  <a:lnTo>
                    <a:pt x="324" y="100"/>
                  </a:lnTo>
                  <a:lnTo>
                    <a:pt x="340" y="124"/>
                  </a:lnTo>
                  <a:lnTo>
                    <a:pt x="340" y="124"/>
                  </a:lnTo>
                  <a:lnTo>
                    <a:pt x="340" y="142"/>
                  </a:lnTo>
                  <a:lnTo>
                    <a:pt x="340" y="142"/>
                  </a:lnTo>
                  <a:lnTo>
                    <a:pt x="328" y="158"/>
                  </a:lnTo>
                  <a:lnTo>
                    <a:pt x="318" y="168"/>
                  </a:lnTo>
                  <a:lnTo>
                    <a:pt x="290" y="186"/>
                  </a:lnTo>
                  <a:lnTo>
                    <a:pt x="290" y="186"/>
                  </a:lnTo>
                  <a:lnTo>
                    <a:pt x="280" y="202"/>
                  </a:lnTo>
                  <a:lnTo>
                    <a:pt x="272" y="218"/>
                  </a:lnTo>
                  <a:lnTo>
                    <a:pt x="268" y="228"/>
                  </a:lnTo>
                  <a:lnTo>
                    <a:pt x="268" y="238"/>
                  </a:lnTo>
                  <a:lnTo>
                    <a:pt x="268" y="248"/>
                  </a:lnTo>
                  <a:lnTo>
                    <a:pt x="274" y="256"/>
                  </a:lnTo>
                  <a:lnTo>
                    <a:pt x="274" y="256"/>
                  </a:lnTo>
                  <a:lnTo>
                    <a:pt x="300" y="278"/>
                  </a:lnTo>
                  <a:lnTo>
                    <a:pt x="300" y="278"/>
                  </a:lnTo>
                  <a:lnTo>
                    <a:pt x="308" y="290"/>
                  </a:lnTo>
                  <a:lnTo>
                    <a:pt x="316" y="302"/>
                  </a:lnTo>
                  <a:lnTo>
                    <a:pt x="320" y="312"/>
                  </a:lnTo>
                  <a:lnTo>
                    <a:pt x="324" y="320"/>
                  </a:lnTo>
                  <a:lnTo>
                    <a:pt x="326" y="332"/>
                  </a:lnTo>
                  <a:lnTo>
                    <a:pt x="328" y="344"/>
                  </a:lnTo>
                  <a:lnTo>
                    <a:pt x="328" y="344"/>
                  </a:lnTo>
                  <a:lnTo>
                    <a:pt x="322" y="364"/>
                  </a:lnTo>
                  <a:lnTo>
                    <a:pt x="316" y="384"/>
                  </a:lnTo>
                  <a:lnTo>
                    <a:pt x="316" y="384"/>
                  </a:lnTo>
                  <a:lnTo>
                    <a:pt x="308" y="398"/>
                  </a:lnTo>
                  <a:lnTo>
                    <a:pt x="298" y="412"/>
                  </a:lnTo>
                  <a:lnTo>
                    <a:pt x="286" y="426"/>
                  </a:lnTo>
                  <a:lnTo>
                    <a:pt x="276" y="436"/>
                  </a:lnTo>
                  <a:lnTo>
                    <a:pt x="276" y="436"/>
                  </a:lnTo>
                  <a:lnTo>
                    <a:pt x="274" y="448"/>
                  </a:lnTo>
                  <a:lnTo>
                    <a:pt x="274" y="448"/>
                  </a:lnTo>
                  <a:lnTo>
                    <a:pt x="298" y="474"/>
                  </a:lnTo>
                  <a:lnTo>
                    <a:pt x="298" y="474"/>
                  </a:lnTo>
                  <a:lnTo>
                    <a:pt x="302" y="488"/>
                  </a:lnTo>
                  <a:lnTo>
                    <a:pt x="302" y="506"/>
                  </a:lnTo>
                  <a:lnTo>
                    <a:pt x="300" y="524"/>
                  </a:lnTo>
                  <a:lnTo>
                    <a:pt x="296" y="544"/>
                  </a:lnTo>
                  <a:lnTo>
                    <a:pt x="296" y="544"/>
                  </a:lnTo>
                  <a:lnTo>
                    <a:pt x="282" y="560"/>
                  </a:lnTo>
                  <a:lnTo>
                    <a:pt x="268" y="574"/>
                  </a:lnTo>
                  <a:lnTo>
                    <a:pt x="236" y="602"/>
                  </a:lnTo>
                  <a:lnTo>
                    <a:pt x="236" y="602"/>
                  </a:lnTo>
                  <a:lnTo>
                    <a:pt x="164" y="620"/>
                  </a:lnTo>
                  <a:lnTo>
                    <a:pt x="164" y="620"/>
                  </a:lnTo>
                  <a:lnTo>
                    <a:pt x="146" y="632"/>
                  </a:lnTo>
                  <a:lnTo>
                    <a:pt x="128" y="640"/>
                  </a:lnTo>
                  <a:lnTo>
                    <a:pt x="112" y="644"/>
                  </a:lnTo>
                  <a:lnTo>
                    <a:pt x="92" y="648"/>
                  </a:lnTo>
                  <a:lnTo>
                    <a:pt x="92" y="648"/>
                  </a:lnTo>
                  <a:lnTo>
                    <a:pt x="66" y="664"/>
                  </a:lnTo>
                  <a:lnTo>
                    <a:pt x="66" y="664"/>
                  </a:lnTo>
                  <a:lnTo>
                    <a:pt x="56" y="672"/>
                  </a:lnTo>
                  <a:lnTo>
                    <a:pt x="48" y="678"/>
                  </a:lnTo>
                  <a:lnTo>
                    <a:pt x="32" y="684"/>
                  </a:lnTo>
                  <a:lnTo>
                    <a:pt x="32" y="684"/>
                  </a:lnTo>
                  <a:close/>
                </a:path>
              </a:pathLst>
            </a:custGeom>
            <a:solidFill>
              <a:schemeClr val="tx1">
                <a:lumMod val="75000"/>
                <a:lumOff val="25000"/>
              </a:schemeClr>
            </a:solidFill>
            <a:ln>
              <a:noFill/>
            </a:ln>
          </p:spPr>
          <p:txBody>
            <a:bodyPr/>
            <a:lstStyle/>
            <a:p>
              <a:endParaRPr lang="zh-CN" altLang="en-US">
                <a:solidFill>
                  <a:schemeClr val="bg1"/>
                </a:solidFill>
              </a:endParaRPr>
            </a:p>
          </p:txBody>
        </p:sp>
        <p:sp>
          <p:nvSpPr>
            <p:cNvPr id="29" name="Freeform 30"/>
            <p:cNvSpPr/>
            <p:nvPr/>
          </p:nvSpPr>
          <p:spPr bwMode="auto">
            <a:xfrm>
              <a:off x="5471140" y="2388072"/>
              <a:ext cx="670478" cy="448382"/>
            </a:xfrm>
            <a:custGeom>
              <a:avLst/>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40" h="428">
                  <a:moveTo>
                    <a:pt x="70" y="428"/>
                  </a:moveTo>
                  <a:lnTo>
                    <a:pt x="70" y="428"/>
                  </a:lnTo>
                  <a:lnTo>
                    <a:pt x="42" y="410"/>
                  </a:lnTo>
                  <a:lnTo>
                    <a:pt x="42" y="410"/>
                  </a:lnTo>
                  <a:lnTo>
                    <a:pt x="0" y="372"/>
                  </a:lnTo>
                  <a:lnTo>
                    <a:pt x="0" y="372"/>
                  </a:lnTo>
                  <a:lnTo>
                    <a:pt x="10" y="352"/>
                  </a:lnTo>
                  <a:lnTo>
                    <a:pt x="10" y="352"/>
                  </a:lnTo>
                  <a:lnTo>
                    <a:pt x="26" y="338"/>
                  </a:lnTo>
                  <a:lnTo>
                    <a:pt x="32" y="330"/>
                  </a:lnTo>
                  <a:lnTo>
                    <a:pt x="38" y="322"/>
                  </a:lnTo>
                  <a:lnTo>
                    <a:pt x="38" y="322"/>
                  </a:lnTo>
                  <a:lnTo>
                    <a:pt x="38" y="288"/>
                  </a:lnTo>
                  <a:lnTo>
                    <a:pt x="38" y="288"/>
                  </a:lnTo>
                  <a:lnTo>
                    <a:pt x="26" y="244"/>
                  </a:lnTo>
                  <a:lnTo>
                    <a:pt x="18" y="220"/>
                  </a:lnTo>
                  <a:lnTo>
                    <a:pt x="12" y="208"/>
                  </a:lnTo>
                  <a:lnTo>
                    <a:pt x="12" y="208"/>
                  </a:lnTo>
                  <a:lnTo>
                    <a:pt x="12" y="186"/>
                  </a:lnTo>
                  <a:lnTo>
                    <a:pt x="14" y="180"/>
                  </a:lnTo>
                  <a:lnTo>
                    <a:pt x="20" y="174"/>
                  </a:lnTo>
                  <a:lnTo>
                    <a:pt x="20" y="174"/>
                  </a:lnTo>
                  <a:lnTo>
                    <a:pt x="30" y="156"/>
                  </a:lnTo>
                  <a:lnTo>
                    <a:pt x="42" y="144"/>
                  </a:lnTo>
                  <a:lnTo>
                    <a:pt x="68" y="118"/>
                  </a:lnTo>
                  <a:lnTo>
                    <a:pt x="68" y="118"/>
                  </a:lnTo>
                  <a:lnTo>
                    <a:pt x="76" y="106"/>
                  </a:lnTo>
                  <a:lnTo>
                    <a:pt x="84" y="96"/>
                  </a:lnTo>
                  <a:lnTo>
                    <a:pt x="92" y="88"/>
                  </a:lnTo>
                  <a:lnTo>
                    <a:pt x="104" y="80"/>
                  </a:lnTo>
                  <a:lnTo>
                    <a:pt x="126" y="66"/>
                  </a:lnTo>
                  <a:lnTo>
                    <a:pt x="150" y="52"/>
                  </a:lnTo>
                  <a:lnTo>
                    <a:pt x="150" y="52"/>
                  </a:lnTo>
                  <a:lnTo>
                    <a:pt x="202" y="0"/>
                  </a:lnTo>
                  <a:lnTo>
                    <a:pt x="202" y="0"/>
                  </a:lnTo>
                  <a:lnTo>
                    <a:pt x="210" y="38"/>
                  </a:lnTo>
                  <a:lnTo>
                    <a:pt x="210" y="38"/>
                  </a:lnTo>
                  <a:lnTo>
                    <a:pt x="236" y="38"/>
                  </a:lnTo>
                  <a:lnTo>
                    <a:pt x="236" y="38"/>
                  </a:lnTo>
                  <a:lnTo>
                    <a:pt x="248" y="16"/>
                  </a:lnTo>
                  <a:lnTo>
                    <a:pt x="248" y="16"/>
                  </a:lnTo>
                  <a:lnTo>
                    <a:pt x="268" y="16"/>
                  </a:lnTo>
                  <a:lnTo>
                    <a:pt x="282" y="16"/>
                  </a:lnTo>
                  <a:lnTo>
                    <a:pt x="294" y="12"/>
                  </a:lnTo>
                  <a:lnTo>
                    <a:pt x="294" y="12"/>
                  </a:lnTo>
                  <a:lnTo>
                    <a:pt x="294" y="16"/>
                  </a:lnTo>
                  <a:lnTo>
                    <a:pt x="298" y="22"/>
                  </a:lnTo>
                  <a:lnTo>
                    <a:pt x="308" y="36"/>
                  </a:lnTo>
                  <a:lnTo>
                    <a:pt x="308" y="36"/>
                  </a:lnTo>
                  <a:lnTo>
                    <a:pt x="308" y="80"/>
                  </a:lnTo>
                  <a:lnTo>
                    <a:pt x="308" y="80"/>
                  </a:lnTo>
                  <a:lnTo>
                    <a:pt x="322" y="90"/>
                  </a:lnTo>
                  <a:lnTo>
                    <a:pt x="340" y="100"/>
                  </a:lnTo>
                  <a:lnTo>
                    <a:pt x="360" y="108"/>
                  </a:lnTo>
                  <a:lnTo>
                    <a:pt x="372" y="110"/>
                  </a:lnTo>
                  <a:lnTo>
                    <a:pt x="384" y="110"/>
                  </a:lnTo>
                  <a:lnTo>
                    <a:pt x="384" y="110"/>
                  </a:lnTo>
                  <a:lnTo>
                    <a:pt x="424" y="48"/>
                  </a:lnTo>
                  <a:lnTo>
                    <a:pt x="424" y="48"/>
                  </a:lnTo>
                  <a:lnTo>
                    <a:pt x="432" y="38"/>
                  </a:lnTo>
                  <a:lnTo>
                    <a:pt x="440" y="30"/>
                  </a:lnTo>
                  <a:lnTo>
                    <a:pt x="440" y="30"/>
                  </a:lnTo>
                  <a:lnTo>
                    <a:pt x="452" y="24"/>
                  </a:lnTo>
                  <a:lnTo>
                    <a:pt x="462" y="18"/>
                  </a:lnTo>
                  <a:lnTo>
                    <a:pt x="476" y="16"/>
                  </a:lnTo>
                  <a:lnTo>
                    <a:pt x="492" y="16"/>
                  </a:lnTo>
                  <a:lnTo>
                    <a:pt x="492" y="16"/>
                  </a:lnTo>
                  <a:lnTo>
                    <a:pt x="536" y="34"/>
                  </a:lnTo>
                  <a:lnTo>
                    <a:pt x="536" y="34"/>
                  </a:lnTo>
                  <a:lnTo>
                    <a:pt x="632" y="32"/>
                  </a:lnTo>
                  <a:lnTo>
                    <a:pt x="632" y="32"/>
                  </a:lnTo>
                  <a:lnTo>
                    <a:pt x="640" y="36"/>
                  </a:lnTo>
                  <a:lnTo>
                    <a:pt x="640" y="36"/>
                  </a:lnTo>
                  <a:lnTo>
                    <a:pt x="636" y="40"/>
                  </a:lnTo>
                  <a:lnTo>
                    <a:pt x="636" y="46"/>
                  </a:lnTo>
                  <a:lnTo>
                    <a:pt x="636" y="46"/>
                  </a:lnTo>
                  <a:lnTo>
                    <a:pt x="632" y="76"/>
                  </a:lnTo>
                  <a:lnTo>
                    <a:pt x="632" y="76"/>
                  </a:lnTo>
                  <a:lnTo>
                    <a:pt x="598" y="80"/>
                  </a:lnTo>
                  <a:lnTo>
                    <a:pt x="598" y="80"/>
                  </a:lnTo>
                  <a:lnTo>
                    <a:pt x="570" y="96"/>
                  </a:lnTo>
                  <a:lnTo>
                    <a:pt x="540" y="114"/>
                  </a:lnTo>
                  <a:lnTo>
                    <a:pt x="526" y="124"/>
                  </a:lnTo>
                  <a:lnTo>
                    <a:pt x="514" y="136"/>
                  </a:lnTo>
                  <a:lnTo>
                    <a:pt x="506" y="148"/>
                  </a:lnTo>
                  <a:lnTo>
                    <a:pt x="500" y="160"/>
                  </a:lnTo>
                  <a:lnTo>
                    <a:pt x="500" y="160"/>
                  </a:lnTo>
                  <a:lnTo>
                    <a:pt x="478" y="170"/>
                  </a:lnTo>
                  <a:lnTo>
                    <a:pt x="478" y="170"/>
                  </a:lnTo>
                  <a:lnTo>
                    <a:pt x="472" y="178"/>
                  </a:lnTo>
                  <a:lnTo>
                    <a:pt x="464" y="182"/>
                  </a:lnTo>
                  <a:lnTo>
                    <a:pt x="446" y="188"/>
                  </a:lnTo>
                  <a:lnTo>
                    <a:pt x="446" y="188"/>
                  </a:lnTo>
                  <a:lnTo>
                    <a:pt x="440" y="194"/>
                  </a:lnTo>
                  <a:lnTo>
                    <a:pt x="440" y="194"/>
                  </a:lnTo>
                  <a:lnTo>
                    <a:pt x="438" y="228"/>
                  </a:lnTo>
                  <a:lnTo>
                    <a:pt x="438" y="228"/>
                  </a:lnTo>
                  <a:lnTo>
                    <a:pt x="430" y="240"/>
                  </a:lnTo>
                  <a:lnTo>
                    <a:pt x="418" y="252"/>
                  </a:lnTo>
                  <a:lnTo>
                    <a:pt x="408" y="264"/>
                  </a:lnTo>
                  <a:lnTo>
                    <a:pt x="400" y="276"/>
                  </a:lnTo>
                  <a:lnTo>
                    <a:pt x="400" y="276"/>
                  </a:lnTo>
                  <a:lnTo>
                    <a:pt x="400" y="298"/>
                  </a:lnTo>
                  <a:lnTo>
                    <a:pt x="396" y="312"/>
                  </a:lnTo>
                  <a:lnTo>
                    <a:pt x="390" y="324"/>
                  </a:lnTo>
                  <a:lnTo>
                    <a:pt x="390" y="324"/>
                  </a:lnTo>
                  <a:lnTo>
                    <a:pt x="382" y="324"/>
                  </a:lnTo>
                  <a:lnTo>
                    <a:pt x="374" y="326"/>
                  </a:lnTo>
                  <a:lnTo>
                    <a:pt x="366" y="328"/>
                  </a:lnTo>
                  <a:lnTo>
                    <a:pt x="360" y="332"/>
                  </a:lnTo>
                  <a:lnTo>
                    <a:pt x="350" y="342"/>
                  </a:lnTo>
                  <a:lnTo>
                    <a:pt x="342" y="352"/>
                  </a:lnTo>
                  <a:lnTo>
                    <a:pt x="342" y="352"/>
                  </a:lnTo>
                  <a:lnTo>
                    <a:pt x="338" y="366"/>
                  </a:lnTo>
                  <a:lnTo>
                    <a:pt x="334" y="380"/>
                  </a:lnTo>
                  <a:lnTo>
                    <a:pt x="326" y="394"/>
                  </a:lnTo>
                  <a:lnTo>
                    <a:pt x="322" y="400"/>
                  </a:lnTo>
                  <a:lnTo>
                    <a:pt x="314" y="404"/>
                  </a:lnTo>
                  <a:lnTo>
                    <a:pt x="314" y="404"/>
                  </a:lnTo>
                  <a:lnTo>
                    <a:pt x="314" y="400"/>
                  </a:lnTo>
                  <a:lnTo>
                    <a:pt x="314" y="400"/>
                  </a:lnTo>
                  <a:lnTo>
                    <a:pt x="304" y="392"/>
                  </a:lnTo>
                  <a:lnTo>
                    <a:pt x="304" y="392"/>
                  </a:lnTo>
                  <a:lnTo>
                    <a:pt x="286" y="390"/>
                  </a:lnTo>
                  <a:lnTo>
                    <a:pt x="286" y="390"/>
                  </a:lnTo>
                  <a:lnTo>
                    <a:pt x="274" y="404"/>
                  </a:lnTo>
                  <a:lnTo>
                    <a:pt x="262" y="420"/>
                  </a:lnTo>
                  <a:lnTo>
                    <a:pt x="262" y="420"/>
                  </a:lnTo>
                  <a:lnTo>
                    <a:pt x="250" y="422"/>
                  </a:lnTo>
                  <a:lnTo>
                    <a:pt x="236" y="422"/>
                  </a:lnTo>
                  <a:lnTo>
                    <a:pt x="222" y="420"/>
                  </a:lnTo>
                  <a:lnTo>
                    <a:pt x="214" y="416"/>
                  </a:lnTo>
                  <a:lnTo>
                    <a:pt x="214" y="416"/>
                  </a:lnTo>
                  <a:lnTo>
                    <a:pt x="208" y="404"/>
                  </a:lnTo>
                  <a:lnTo>
                    <a:pt x="208" y="404"/>
                  </a:lnTo>
                  <a:lnTo>
                    <a:pt x="168" y="364"/>
                  </a:lnTo>
                  <a:lnTo>
                    <a:pt x="168" y="364"/>
                  </a:lnTo>
                  <a:lnTo>
                    <a:pt x="142" y="362"/>
                  </a:lnTo>
                  <a:lnTo>
                    <a:pt x="142" y="362"/>
                  </a:lnTo>
                  <a:lnTo>
                    <a:pt x="140" y="370"/>
                  </a:lnTo>
                  <a:lnTo>
                    <a:pt x="138" y="380"/>
                  </a:lnTo>
                  <a:lnTo>
                    <a:pt x="136" y="404"/>
                  </a:lnTo>
                  <a:lnTo>
                    <a:pt x="136" y="404"/>
                  </a:lnTo>
                  <a:lnTo>
                    <a:pt x="126" y="406"/>
                  </a:lnTo>
                  <a:lnTo>
                    <a:pt x="118" y="410"/>
                  </a:lnTo>
                  <a:lnTo>
                    <a:pt x="112" y="414"/>
                  </a:lnTo>
                  <a:lnTo>
                    <a:pt x="108" y="418"/>
                  </a:lnTo>
                  <a:lnTo>
                    <a:pt x="108" y="418"/>
                  </a:lnTo>
                  <a:lnTo>
                    <a:pt x="96" y="420"/>
                  </a:lnTo>
                  <a:lnTo>
                    <a:pt x="86" y="422"/>
                  </a:lnTo>
                  <a:lnTo>
                    <a:pt x="70" y="428"/>
                  </a:lnTo>
                  <a:lnTo>
                    <a:pt x="70" y="428"/>
                  </a:lnTo>
                  <a:close/>
                </a:path>
              </a:pathLst>
            </a:custGeom>
            <a:grpFill/>
            <a:ln>
              <a:noFill/>
            </a:ln>
          </p:spPr>
          <p:txBody>
            <a:bodyPr/>
            <a:lstStyle/>
            <a:p>
              <a:endParaRPr lang="zh-CN" altLang="en-US">
                <a:solidFill>
                  <a:schemeClr val="bg1"/>
                </a:solidFill>
              </a:endParaRPr>
            </a:p>
          </p:txBody>
        </p:sp>
        <p:sp>
          <p:nvSpPr>
            <p:cNvPr id="30" name="Freeform 31"/>
            <p:cNvSpPr/>
            <p:nvPr/>
          </p:nvSpPr>
          <p:spPr bwMode="auto">
            <a:xfrm>
              <a:off x="4429804" y="2321024"/>
              <a:ext cx="289144" cy="450478"/>
            </a:xfrm>
            <a:custGeom>
              <a:avLst/>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6" h="430">
                  <a:moveTo>
                    <a:pt x="106" y="398"/>
                  </a:moveTo>
                  <a:lnTo>
                    <a:pt x="106" y="398"/>
                  </a:lnTo>
                  <a:lnTo>
                    <a:pt x="98" y="364"/>
                  </a:lnTo>
                  <a:lnTo>
                    <a:pt x="98" y="364"/>
                  </a:lnTo>
                  <a:lnTo>
                    <a:pt x="96" y="340"/>
                  </a:lnTo>
                  <a:lnTo>
                    <a:pt x="92" y="318"/>
                  </a:lnTo>
                  <a:lnTo>
                    <a:pt x="86" y="280"/>
                  </a:lnTo>
                  <a:lnTo>
                    <a:pt x="86" y="280"/>
                  </a:lnTo>
                  <a:lnTo>
                    <a:pt x="68" y="258"/>
                  </a:lnTo>
                  <a:lnTo>
                    <a:pt x="52" y="240"/>
                  </a:lnTo>
                  <a:lnTo>
                    <a:pt x="36" y="226"/>
                  </a:lnTo>
                  <a:lnTo>
                    <a:pt x="26" y="214"/>
                  </a:lnTo>
                  <a:lnTo>
                    <a:pt x="26" y="214"/>
                  </a:lnTo>
                  <a:lnTo>
                    <a:pt x="0" y="200"/>
                  </a:lnTo>
                  <a:lnTo>
                    <a:pt x="0" y="200"/>
                  </a:lnTo>
                  <a:lnTo>
                    <a:pt x="4" y="196"/>
                  </a:lnTo>
                  <a:lnTo>
                    <a:pt x="10" y="192"/>
                  </a:lnTo>
                  <a:lnTo>
                    <a:pt x="28" y="186"/>
                  </a:lnTo>
                  <a:lnTo>
                    <a:pt x="68" y="180"/>
                  </a:lnTo>
                  <a:lnTo>
                    <a:pt x="68" y="180"/>
                  </a:lnTo>
                  <a:lnTo>
                    <a:pt x="78" y="170"/>
                  </a:lnTo>
                  <a:lnTo>
                    <a:pt x="84" y="166"/>
                  </a:lnTo>
                  <a:lnTo>
                    <a:pt x="94" y="162"/>
                  </a:lnTo>
                  <a:lnTo>
                    <a:pt x="112" y="160"/>
                  </a:lnTo>
                  <a:lnTo>
                    <a:pt x="112" y="160"/>
                  </a:lnTo>
                  <a:lnTo>
                    <a:pt x="130" y="138"/>
                  </a:lnTo>
                  <a:lnTo>
                    <a:pt x="130" y="138"/>
                  </a:lnTo>
                  <a:lnTo>
                    <a:pt x="128" y="98"/>
                  </a:lnTo>
                  <a:lnTo>
                    <a:pt x="128" y="98"/>
                  </a:lnTo>
                  <a:lnTo>
                    <a:pt x="158" y="42"/>
                  </a:lnTo>
                  <a:lnTo>
                    <a:pt x="158" y="42"/>
                  </a:lnTo>
                  <a:lnTo>
                    <a:pt x="162" y="12"/>
                  </a:lnTo>
                  <a:lnTo>
                    <a:pt x="162" y="12"/>
                  </a:lnTo>
                  <a:lnTo>
                    <a:pt x="170" y="10"/>
                  </a:lnTo>
                  <a:lnTo>
                    <a:pt x="176" y="8"/>
                  </a:lnTo>
                  <a:lnTo>
                    <a:pt x="190" y="2"/>
                  </a:lnTo>
                  <a:lnTo>
                    <a:pt x="198" y="0"/>
                  </a:lnTo>
                  <a:lnTo>
                    <a:pt x="204" y="0"/>
                  </a:lnTo>
                  <a:lnTo>
                    <a:pt x="212" y="2"/>
                  </a:lnTo>
                  <a:lnTo>
                    <a:pt x="220" y="6"/>
                  </a:lnTo>
                  <a:lnTo>
                    <a:pt x="220" y="6"/>
                  </a:lnTo>
                  <a:lnTo>
                    <a:pt x="226" y="22"/>
                  </a:lnTo>
                  <a:lnTo>
                    <a:pt x="226" y="22"/>
                  </a:lnTo>
                  <a:lnTo>
                    <a:pt x="218" y="40"/>
                  </a:lnTo>
                  <a:lnTo>
                    <a:pt x="212" y="58"/>
                  </a:lnTo>
                  <a:lnTo>
                    <a:pt x="212" y="58"/>
                  </a:lnTo>
                  <a:lnTo>
                    <a:pt x="198" y="74"/>
                  </a:lnTo>
                  <a:lnTo>
                    <a:pt x="196" y="82"/>
                  </a:lnTo>
                  <a:lnTo>
                    <a:pt x="192" y="90"/>
                  </a:lnTo>
                  <a:lnTo>
                    <a:pt x="192" y="108"/>
                  </a:lnTo>
                  <a:lnTo>
                    <a:pt x="194" y="132"/>
                  </a:lnTo>
                  <a:lnTo>
                    <a:pt x="194" y="132"/>
                  </a:lnTo>
                  <a:lnTo>
                    <a:pt x="232" y="138"/>
                  </a:lnTo>
                  <a:lnTo>
                    <a:pt x="232" y="138"/>
                  </a:lnTo>
                  <a:lnTo>
                    <a:pt x="238" y="146"/>
                  </a:lnTo>
                  <a:lnTo>
                    <a:pt x="248" y="154"/>
                  </a:lnTo>
                  <a:lnTo>
                    <a:pt x="260" y="164"/>
                  </a:lnTo>
                  <a:lnTo>
                    <a:pt x="268" y="168"/>
                  </a:lnTo>
                  <a:lnTo>
                    <a:pt x="276" y="170"/>
                  </a:lnTo>
                  <a:lnTo>
                    <a:pt x="276" y="170"/>
                  </a:lnTo>
                  <a:lnTo>
                    <a:pt x="274" y="176"/>
                  </a:lnTo>
                  <a:lnTo>
                    <a:pt x="270" y="184"/>
                  </a:lnTo>
                  <a:lnTo>
                    <a:pt x="264" y="192"/>
                  </a:lnTo>
                  <a:lnTo>
                    <a:pt x="258" y="198"/>
                  </a:lnTo>
                  <a:lnTo>
                    <a:pt x="258" y="198"/>
                  </a:lnTo>
                  <a:lnTo>
                    <a:pt x="252" y="206"/>
                  </a:lnTo>
                  <a:lnTo>
                    <a:pt x="244" y="214"/>
                  </a:lnTo>
                  <a:lnTo>
                    <a:pt x="228" y="226"/>
                  </a:lnTo>
                  <a:lnTo>
                    <a:pt x="228" y="226"/>
                  </a:lnTo>
                  <a:lnTo>
                    <a:pt x="216" y="228"/>
                  </a:lnTo>
                  <a:lnTo>
                    <a:pt x="206" y="228"/>
                  </a:lnTo>
                  <a:lnTo>
                    <a:pt x="202" y="232"/>
                  </a:lnTo>
                  <a:lnTo>
                    <a:pt x="200" y="236"/>
                  </a:lnTo>
                  <a:lnTo>
                    <a:pt x="202" y="248"/>
                  </a:lnTo>
                  <a:lnTo>
                    <a:pt x="200" y="258"/>
                  </a:lnTo>
                  <a:lnTo>
                    <a:pt x="198" y="270"/>
                  </a:lnTo>
                  <a:lnTo>
                    <a:pt x="198" y="270"/>
                  </a:lnTo>
                  <a:lnTo>
                    <a:pt x="188" y="284"/>
                  </a:lnTo>
                  <a:lnTo>
                    <a:pt x="182" y="296"/>
                  </a:lnTo>
                  <a:lnTo>
                    <a:pt x="180" y="308"/>
                  </a:lnTo>
                  <a:lnTo>
                    <a:pt x="178" y="332"/>
                  </a:lnTo>
                  <a:lnTo>
                    <a:pt x="178" y="332"/>
                  </a:lnTo>
                  <a:lnTo>
                    <a:pt x="194" y="346"/>
                  </a:lnTo>
                  <a:lnTo>
                    <a:pt x="194" y="346"/>
                  </a:lnTo>
                  <a:lnTo>
                    <a:pt x="202" y="348"/>
                  </a:lnTo>
                  <a:lnTo>
                    <a:pt x="214" y="352"/>
                  </a:lnTo>
                  <a:lnTo>
                    <a:pt x="218" y="358"/>
                  </a:lnTo>
                  <a:lnTo>
                    <a:pt x="222" y="364"/>
                  </a:lnTo>
                  <a:lnTo>
                    <a:pt x="224" y="372"/>
                  </a:lnTo>
                  <a:lnTo>
                    <a:pt x="222" y="382"/>
                  </a:lnTo>
                  <a:lnTo>
                    <a:pt x="222" y="382"/>
                  </a:lnTo>
                  <a:lnTo>
                    <a:pt x="216" y="394"/>
                  </a:lnTo>
                  <a:lnTo>
                    <a:pt x="216" y="394"/>
                  </a:lnTo>
                  <a:lnTo>
                    <a:pt x="198" y="400"/>
                  </a:lnTo>
                  <a:lnTo>
                    <a:pt x="184" y="406"/>
                  </a:lnTo>
                  <a:lnTo>
                    <a:pt x="184" y="406"/>
                  </a:lnTo>
                  <a:lnTo>
                    <a:pt x="160" y="426"/>
                  </a:lnTo>
                  <a:lnTo>
                    <a:pt x="154" y="430"/>
                  </a:lnTo>
                  <a:lnTo>
                    <a:pt x="148" y="430"/>
                  </a:lnTo>
                  <a:lnTo>
                    <a:pt x="142" y="428"/>
                  </a:lnTo>
                  <a:lnTo>
                    <a:pt x="134" y="422"/>
                  </a:lnTo>
                  <a:lnTo>
                    <a:pt x="106" y="398"/>
                  </a:lnTo>
                  <a:lnTo>
                    <a:pt x="106" y="398"/>
                  </a:lnTo>
                  <a:close/>
                </a:path>
              </a:pathLst>
            </a:custGeom>
            <a:grpFill/>
            <a:ln>
              <a:noFill/>
            </a:ln>
          </p:spPr>
          <p:txBody>
            <a:bodyPr/>
            <a:lstStyle/>
            <a:p>
              <a:endParaRPr lang="zh-CN" altLang="en-US">
                <a:solidFill>
                  <a:schemeClr val="bg1"/>
                </a:solidFill>
              </a:endParaRPr>
            </a:p>
          </p:txBody>
        </p:sp>
        <p:sp>
          <p:nvSpPr>
            <p:cNvPr id="31" name="Freeform 32"/>
            <p:cNvSpPr/>
            <p:nvPr/>
          </p:nvSpPr>
          <p:spPr bwMode="auto">
            <a:xfrm>
              <a:off x="5288854" y="1855880"/>
              <a:ext cx="561526" cy="804574"/>
            </a:xfrm>
            <a:custGeom>
              <a:avLst/>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36" h="768">
                  <a:moveTo>
                    <a:pt x="192" y="768"/>
                  </a:moveTo>
                  <a:lnTo>
                    <a:pt x="192" y="768"/>
                  </a:lnTo>
                  <a:lnTo>
                    <a:pt x="178" y="754"/>
                  </a:lnTo>
                  <a:lnTo>
                    <a:pt x="178" y="754"/>
                  </a:lnTo>
                  <a:lnTo>
                    <a:pt x="108" y="754"/>
                  </a:lnTo>
                  <a:lnTo>
                    <a:pt x="108" y="754"/>
                  </a:lnTo>
                  <a:lnTo>
                    <a:pt x="44" y="740"/>
                  </a:lnTo>
                  <a:lnTo>
                    <a:pt x="44" y="740"/>
                  </a:lnTo>
                  <a:lnTo>
                    <a:pt x="32" y="730"/>
                  </a:lnTo>
                  <a:lnTo>
                    <a:pt x="22" y="720"/>
                  </a:lnTo>
                  <a:lnTo>
                    <a:pt x="16" y="712"/>
                  </a:lnTo>
                  <a:lnTo>
                    <a:pt x="14" y="708"/>
                  </a:lnTo>
                  <a:lnTo>
                    <a:pt x="14" y="708"/>
                  </a:lnTo>
                  <a:lnTo>
                    <a:pt x="52" y="664"/>
                  </a:lnTo>
                  <a:lnTo>
                    <a:pt x="52" y="664"/>
                  </a:lnTo>
                  <a:lnTo>
                    <a:pt x="62" y="630"/>
                  </a:lnTo>
                  <a:lnTo>
                    <a:pt x="62" y="630"/>
                  </a:lnTo>
                  <a:lnTo>
                    <a:pt x="66" y="608"/>
                  </a:lnTo>
                  <a:lnTo>
                    <a:pt x="64" y="588"/>
                  </a:lnTo>
                  <a:lnTo>
                    <a:pt x="58" y="572"/>
                  </a:lnTo>
                  <a:lnTo>
                    <a:pt x="50" y="558"/>
                  </a:lnTo>
                  <a:lnTo>
                    <a:pt x="42" y="544"/>
                  </a:lnTo>
                  <a:lnTo>
                    <a:pt x="30" y="532"/>
                  </a:lnTo>
                  <a:lnTo>
                    <a:pt x="6" y="508"/>
                  </a:lnTo>
                  <a:lnTo>
                    <a:pt x="6" y="508"/>
                  </a:lnTo>
                  <a:lnTo>
                    <a:pt x="6" y="494"/>
                  </a:lnTo>
                  <a:lnTo>
                    <a:pt x="10" y="482"/>
                  </a:lnTo>
                  <a:lnTo>
                    <a:pt x="16" y="474"/>
                  </a:lnTo>
                  <a:lnTo>
                    <a:pt x="22" y="464"/>
                  </a:lnTo>
                  <a:lnTo>
                    <a:pt x="32" y="458"/>
                  </a:lnTo>
                  <a:lnTo>
                    <a:pt x="40" y="450"/>
                  </a:lnTo>
                  <a:lnTo>
                    <a:pt x="62" y="438"/>
                  </a:lnTo>
                  <a:lnTo>
                    <a:pt x="62" y="438"/>
                  </a:lnTo>
                  <a:lnTo>
                    <a:pt x="78" y="412"/>
                  </a:lnTo>
                  <a:lnTo>
                    <a:pt x="78" y="412"/>
                  </a:lnTo>
                  <a:lnTo>
                    <a:pt x="78" y="382"/>
                  </a:lnTo>
                  <a:lnTo>
                    <a:pt x="78" y="382"/>
                  </a:lnTo>
                  <a:lnTo>
                    <a:pt x="64" y="362"/>
                  </a:lnTo>
                  <a:lnTo>
                    <a:pt x="52" y="346"/>
                  </a:lnTo>
                  <a:lnTo>
                    <a:pt x="40" y="334"/>
                  </a:lnTo>
                  <a:lnTo>
                    <a:pt x="26" y="322"/>
                  </a:lnTo>
                  <a:lnTo>
                    <a:pt x="26" y="322"/>
                  </a:lnTo>
                  <a:lnTo>
                    <a:pt x="18" y="320"/>
                  </a:lnTo>
                  <a:lnTo>
                    <a:pt x="18" y="320"/>
                  </a:lnTo>
                  <a:lnTo>
                    <a:pt x="18" y="316"/>
                  </a:lnTo>
                  <a:lnTo>
                    <a:pt x="18" y="316"/>
                  </a:lnTo>
                  <a:lnTo>
                    <a:pt x="38" y="300"/>
                  </a:lnTo>
                  <a:lnTo>
                    <a:pt x="38" y="300"/>
                  </a:lnTo>
                  <a:lnTo>
                    <a:pt x="44" y="288"/>
                  </a:lnTo>
                  <a:lnTo>
                    <a:pt x="46" y="282"/>
                  </a:lnTo>
                  <a:lnTo>
                    <a:pt x="48" y="276"/>
                  </a:lnTo>
                  <a:lnTo>
                    <a:pt x="48" y="276"/>
                  </a:lnTo>
                  <a:lnTo>
                    <a:pt x="24" y="256"/>
                  </a:lnTo>
                  <a:lnTo>
                    <a:pt x="24" y="256"/>
                  </a:lnTo>
                  <a:lnTo>
                    <a:pt x="24" y="236"/>
                  </a:lnTo>
                  <a:lnTo>
                    <a:pt x="24" y="236"/>
                  </a:lnTo>
                  <a:lnTo>
                    <a:pt x="10" y="220"/>
                  </a:lnTo>
                  <a:lnTo>
                    <a:pt x="0" y="208"/>
                  </a:lnTo>
                  <a:lnTo>
                    <a:pt x="0" y="208"/>
                  </a:lnTo>
                  <a:lnTo>
                    <a:pt x="0" y="164"/>
                  </a:lnTo>
                  <a:lnTo>
                    <a:pt x="0" y="164"/>
                  </a:lnTo>
                  <a:lnTo>
                    <a:pt x="16" y="146"/>
                  </a:lnTo>
                  <a:lnTo>
                    <a:pt x="16" y="146"/>
                  </a:lnTo>
                  <a:lnTo>
                    <a:pt x="22" y="144"/>
                  </a:lnTo>
                  <a:lnTo>
                    <a:pt x="28" y="142"/>
                  </a:lnTo>
                  <a:lnTo>
                    <a:pt x="34" y="140"/>
                  </a:lnTo>
                  <a:lnTo>
                    <a:pt x="34" y="140"/>
                  </a:lnTo>
                  <a:lnTo>
                    <a:pt x="34" y="94"/>
                  </a:lnTo>
                  <a:lnTo>
                    <a:pt x="34" y="94"/>
                  </a:lnTo>
                  <a:lnTo>
                    <a:pt x="44" y="84"/>
                  </a:lnTo>
                  <a:lnTo>
                    <a:pt x="50" y="80"/>
                  </a:lnTo>
                  <a:lnTo>
                    <a:pt x="58" y="78"/>
                  </a:lnTo>
                  <a:lnTo>
                    <a:pt x="58" y="78"/>
                  </a:lnTo>
                  <a:lnTo>
                    <a:pt x="64" y="82"/>
                  </a:lnTo>
                  <a:lnTo>
                    <a:pt x="70" y="88"/>
                  </a:lnTo>
                  <a:lnTo>
                    <a:pt x="76" y="98"/>
                  </a:lnTo>
                  <a:lnTo>
                    <a:pt x="78" y="104"/>
                  </a:lnTo>
                  <a:lnTo>
                    <a:pt x="80" y="112"/>
                  </a:lnTo>
                  <a:lnTo>
                    <a:pt x="80" y="112"/>
                  </a:lnTo>
                  <a:lnTo>
                    <a:pt x="72" y="118"/>
                  </a:lnTo>
                  <a:lnTo>
                    <a:pt x="68" y="124"/>
                  </a:lnTo>
                  <a:lnTo>
                    <a:pt x="68" y="130"/>
                  </a:lnTo>
                  <a:lnTo>
                    <a:pt x="70" y="136"/>
                  </a:lnTo>
                  <a:lnTo>
                    <a:pt x="76" y="142"/>
                  </a:lnTo>
                  <a:lnTo>
                    <a:pt x="82" y="150"/>
                  </a:lnTo>
                  <a:lnTo>
                    <a:pt x="98" y="164"/>
                  </a:lnTo>
                  <a:lnTo>
                    <a:pt x="98" y="164"/>
                  </a:lnTo>
                  <a:lnTo>
                    <a:pt x="108" y="164"/>
                  </a:lnTo>
                  <a:lnTo>
                    <a:pt x="108" y="164"/>
                  </a:lnTo>
                  <a:lnTo>
                    <a:pt x="124" y="154"/>
                  </a:lnTo>
                  <a:lnTo>
                    <a:pt x="124" y="154"/>
                  </a:lnTo>
                  <a:lnTo>
                    <a:pt x="124" y="148"/>
                  </a:lnTo>
                  <a:lnTo>
                    <a:pt x="128" y="142"/>
                  </a:lnTo>
                  <a:lnTo>
                    <a:pt x="132" y="138"/>
                  </a:lnTo>
                  <a:lnTo>
                    <a:pt x="136" y="134"/>
                  </a:lnTo>
                  <a:lnTo>
                    <a:pt x="148" y="126"/>
                  </a:lnTo>
                  <a:lnTo>
                    <a:pt x="162" y="120"/>
                  </a:lnTo>
                  <a:lnTo>
                    <a:pt x="162" y="120"/>
                  </a:lnTo>
                  <a:lnTo>
                    <a:pt x="170" y="110"/>
                  </a:lnTo>
                  <a:lnTo>
                    <a:pt x="180" y="106"/>
                  </a:lnTo>
                  <a:lnTo>
                    <a:pt x="190" y="104"/>
                  </a:lnTo>
                  <a:lnTo>
                    <a:pt x="202" y="102"/>
                  </a:lnTo>
                  <a:lnTo>
                    <a:pt x="228" y="100"/>
                  </a:lnTo>
                  <a:lnTo>
                    <a:pt x="240" y="98"/>
                  </a:lnTo>
                  <a:lnTo>
                    <a:pt x="252" y="92"/>
                  </a:lnTo>
                  <a:lnTo>
                    <a:pt x="252" y="92"/>
                  </a:lnTo>
                  <a:lnTo>
                    <a:pt x="250" y="40"/>
                  </a:lnTo>
                  <a:lnTo>
                    <a:pt x="250" y="40"/>
                  </a:lnTo>
                  <a:lnTo>
                    <a:pt x="258" y="30"/>
                  </a:lnTo>
                  <a:lnTo>
                    <a:pt x="266" y="22"/>
                  </a:lnTo>
                  <a:lnTo>
                    <a:pt x="288" y="8"/>
                  </a:lnTo>
                  <a:lnTo>
                    <a:pt x="288" y="8"/>
                  </a:lnTo>
                  <a:lnTo>
                    <a:pt x="296" y="2"/>
                  </a:lnTo>
                  <a:lnTo>
                    <a:pt x="304" y="0"/>
                  </a:lnTo>
                  <a:lnTo>
                    <a:pt x="310" y="0"/>
                  </a:lnTo>
                  <a:lnTo>
                    <a:pt x="314" y="4"/>
                  </a:lnTo>
                  <a:lnTo>
                    <a:pt x="318" y="10"/>
                  </a:lnTo>
                  <a:lnTo>
                    <a:pt x="322" y="18"/>
                  </a:lnTo>
                  <a:lnTo>
                    <a:pt x="332" y="40"/>
                  </a:lnTo>
                  <a:lnTo>
                    <a:pt x="332" y="40"/>
                  </a:lnTo>
                  <a:lnTo>
                    <a:pt x="370" y="100"/>
                  </a:lnTo>
                  <a:lnTo>
                    <a:pt x="370" y="100"/>
                  </a:lnTo>
                  <a:lnTo>
                    <a:pt x="372" y="112"/>
                  </a:lnTo>
                  <a:lnTo>
                    <a:pt x="374" y="122"/>
                  </a:lnTo>
                  <a:lnTo>
                    <a:pt x="378" y="128"/>
                  </a:lnTo>
                  <a:lnTo>
                    <a:pt x="382" y="132"/>
                  </a:lnTo>
                  <a:lnTo>
                    <a:pt x="388" y="136"/>
                  </a:lnTo>
                  <a:lnTo>
                    <a:pt x="398" y="140"/>
                  </a:lnTo>
                  <a:lnTo>
                    <a:pt x="398" y="140"/>
                  </a:lnTo>
                  <a:lnTo>
                    <a:pt x="424" y="138"/>
                  </a:lnTo>
                  <a:lnTo>
                    <a:pt x="442" y="138"/>
                  </a:lnTo>
                  <a:lnTo>
                    <a:pt x="458" y="140"/>
                  </a:lnTo>
                  <a:lnTo>
                    <a:pt x="458" y="140"/>
                  </a:lnTo>
                  <a:lnTo>
                    <a:pt x="450" y="146"/>
                  </a:lnTo>
                  <a:lnTo>
                    <a:pt x="444" y="152"/>
                  </a:lnTo>
                  <a:lnTo>
                    <a:pt x="436" y="158"/>
                  </a:lnTo>
                  <a:lnTo>
                    <a:pt x="430" y="166"/>
                  </a:lnTo>
                  <a:lnTo>
                    <a:pt x="430" y="166"/>
                  </a:lnTo>
                  <a:lnTo>
                    <a:pt x="430" y="178"/>
                  </a:lnTo>
                  <a:lnTo>
                    <a:pt x="430" y="188"/>
                  </a:lnTo>
                  <a:lnTo>
                    <a:pt x="432" y="192"/>
                  </a:lnTo>
                  <a:lnTo>
                    <a:pt x="436" y="198"/>
                  </a:lnTo>
                  <a:lnTo>
                    <a:pt x="440" y="204"/>
                  </a:lnTo>
                  <a:lnTo>
                    <a:pt x="448" y="210"/>
                  </a:lnTo>
                  <a:lnTo>
                    <a:pt x="448" y="210"/>
                  </a:lnTo>
                  <a:lnTo>
                    <a:pt x="458" y="212"/>
                  </a:lnTo>
                  <a:lnTo>
                    <a:pt x="466" y="216"/>
                  </a:lnTo>
                  <a:lnTo>
                    <a:pt x="482" y="226"/>
                  </a:lnTo>
                  <a:lnTo>
                    <a:pt x="500" y="238"/>
                  </a:lnTo>
                  <a:lnTo>
                    <a:pt x="520" y="250"/>
                  </a:lnTo>
                  <a:lnTo>
                    <a:pt x="520" y="250"/>
                  </a:lnTo>
                  <a:lnTo>
                    <a:pt x="536" y="264"/>
                  </a:lnTo>
                  <a:lnTo>
                    <a:pt x="536" y="264"/>
                  </a:lnTo>
                  <a:lnTo>
                    <a:pt x="488" y="330"/>
                  </a:lnTo>
                  <a:lnTo>
                    <a:pt x="488" y="330"/>
                  </a:lnTo>
                  <a:lnTo>
                    <a:pt x="486" y="336"/>
                  </a:lnTo>
                  <a:lnTo>
                    <a:pt x="482" y="344"/>
                  </a:lnTo>
                  <a:lnTo>
                    <a:pt x="476" y="352"/>
                  </a:lnTo>
                  <a:lnTo>
                    <a:pt x="468" y="358"/>
                  </a:lnTo>
                  <a:lnTo>
                    <a:pt x="450" y="370"/>
                  </a:lnTo>
                  <a:lnTo>
                    <a:pt x="436" y="376"/>
                  </a:lnTo>
                  <a:lnTo>
                    <a:pt x="436" y="376"/>
                  </a:lnTo>
                  <a:lnTo>
                    <a:pt x="416" y="380"/>
                  </a:lnTo>
                  <a:lnTo>
                    <a:pt x="398" y="384"/>
                  </a:lnTo>
                  <a:lnTo>
                    <a:pt x="398" y="384"/>
                  </a:lnTo>
                  <a:lnTo>
                    <a:pt x="382" y="372"/>
                  </a:lnTo>
                  <a:lnTo>
                    <a:pt x="370" y="360"/>
                  </a:lnTo>
                  <a:lnTo>
                    <a:pt x="360" y="348"/>
                  </a:lnTo>
                  <a:lnTo>
                    <a:pt x="350" y="340"/>
                  </a:lnTo>
                  <a:lnTo>
                    <a:pt x="350" y="340"/>
                  </a:lnTo>
                  <a:lnTo>
                    <a:pt x="346" y="332"/>
                  </a:lnTo>
                  <a:lnTo>
                    <a:pt x="346" y="324"/>
                  </a:lnTo>
                  <a:lnTo>
                    <a:pt x="346" y="308"/>
                  </a:lnTo>
                  <a:lnTo>
                    <a:pt x="344" y="294"/>
                  </a:lnTo>
                  <a:lnTo>
                    <a:pt x="344" y="288"/>
                  </a:lnTo>
                  <a:lnTo>
                    <a:pt x="342" y="284"/>
                  </a:lnTo>
                  <a:lnTo>
                    <a:pt x="342" y="284"/>
                  </a:lnTo>
                  <a:lnTo>
                    <a:pt x="310" y="272"/>
                  </a:lnTo>
                  <a:lnTo>
                    <a:pt x="310" y="272"/>
                  </a:lnTo>
                  <a:lnTo>
                    <a:pt x="310" y="252"/>
                  </a:lnTo>
                  <a:lnTo>
                    <a:pt x="312" y="232"/>
                  </a:lnTo>
                  <a:lnTo>
                    <a:pt x="314" y="214"/>
                  </a:lnTo>
                  <a:lnTo>
                    <a:pt x="314" y="202"/>
                  </a:lnTo>
                  <a:lnTo>
                    <a:pt x="314" y="202"/>
                  </a:lnTo>
                  <a:lnTo>
                    <a:pt x="294" y="200"/>
                  </a:lnTo>
                  <a:lnTo>
                    <a:pt x="278" y="198"/>
                  </a:lnTo>
                  <a:lnTo>
                    <a:pt x="270" y="196"/>
                  </a:lnTo>
                  <a:lnTo>
                    <a:pt x="264" y="192"/>
                  </a:lnTo>
                  <a:lnTo>
                    <a:pt x="260" y="188"/>
                  </a:lnTo>
                  <a:lnTo>
                    <a:pt x="258" y="184"/>
                  </a:lnTo>
                  <a:lnTo>
                    <a:pt x="258" y="184"/>
                  </a:lnTo>
                  <a:lnTo>
                    <a:pt x="238" y="184"/>
                  </a:lnTo>
                  <a:lnTo>
                    <a:pt x="232" y="184"/>
                  </a:lnTo>
                  <a:lnTo>
                    <a:pt x="228" y="186"/>
                  </a:lnTo>
                  <a:lnTo>
                    <a:pt x="226" y="190"/>
                  </a:lnTo>
                  <a:lnTo>
                    <a:pt x="224" y="196"/>
                  </a:lnTo>
                  <a:lnTo>
                    <a:pt x="220" y="214"/>
                  </a:lnTo>
                  <a:lnTo>
                    <a:pt x="220" y="214"/>
                  </a:lnTo>
                  <a:lnTo>
                    <a:pt x="206" y="220"/>
                  </a:lnTo>
                  <a:lnTo>
                    <a:pt x="194" y="228"/>
                  </a:lnTo>
                  <a:lnTo>
                    <a:pt x="172" y="244"/>
                  </a:lnTo>
                  <a:lnTo>
                    <a:pt x="172" y="244"/>
                  </a:lnTo>
                  <a:lnTo>
                    <a:pt x="172" y="250"/>
                  </a:lnTo>
                  <a:lnTo>
                    <a:pt x="174" y="258"/>
                  </a:lnTo>
                  <a:lnTo>
                    <a:pt x="178" y="266"/>
                  </a:lnTo>
                  <a:lnTo>
                    <a:pt x="184" y="278"/>
                  </a:lnTo>
                  <a:lnTo>
                    <a:pt x="184" y="278"/>
                  </a:lnTo>
                  <a:lnTo>
                    <a:pt x="182" y="286"/>
                  </a:lnTo>
                  <a:lnTo>
                    <a:pt x="176" y="292"/>
                  </a:lnTo>
                  <a:lnTo>
                    <a:pt x="172" y="298"/>
                  </a:lnTo>
                  <a:lnTo>
                    <a:pt x="164" y="300"/>
                  </a:lnTo>
                  <a:lnTo>
                    <a:pt x="152" y="306"/>
                  </a:lnTo>
                  <a:lnTo>
                    <a:pt x="146" y="310"/>
                  </a:lnTo>
                  <a:lnTo>
                    <a:pt x="142" y="314"/>
                  </a:lnTo>
                  <a:lnTo>
                    <a:pt x="142" y="314"/>
                  </a:lnTo>
                  <a:lnTo>
                    <a:pt x="142" y="326"/>
                  </a:lnTo>
                  <a:lnTo>
                    <a:pt x="140" y="338"/>
                  </a:lnTo>
                  <a:lnTo>
                    <a:pt x="138" y="350"/>
                  </a:lnTo>
                  <a:lnTo>
                    <a:pt x="140" y="356"/>
                  </a:lnTo>
                  <a:lnTo>
                    <a:pt x="142" y="360"/>
                  </a:lnTo>
                  <a:lnTo>
                    <a:pt x="142" y="360"/>
                  </a:lnTo>
                  <a:lnTo>
                    <a:pt x="206" y="360"/>
                  </a:lnTo>
                  <a:lnTo>
                    <a:pt x="206" y="360"/>
                  </a:lnTo>
                  <a:lnTo>
                    <a:pt x="214" y="352"/>
                  </a:lnTo>
                  <a:lnTo>
                    <a:pt x="222" y="346"/>
                  </a:lnTo>
                  <a:lnTo>
                    <a:pt x="228" y="342"/>
                  </a:lnTo>
                  <a:lnTo>
                    <a:pt x="234" y="342"/>
                  </a:lnTo>
                  <a:lnTo>
                    <a:pt x="242" y="340"/>
                  </a:lnTo>
                  <a:lnTo>
                    <a:pt x="252" y="342"/>
                  </a:lnTo>
                  <a:lnTo>
                    <a:pt x="252" y="342"/>
                  </a:lnTo>
                  <a:lnTo>
                    <a:pt x="256" y="348"/>
                  </a:lnTo>
                  <a:lnTo>
                    <a:pt x="260" y="350"/>
                  </a:lnTo>
                  <a:lnTo>
                    <a:pt x="266" y="356"/>
                  </a:lnTo>
                  <a:lnTo>
                    <a:pt x="274" y="360"/>
                  </a:lnTo>
                  <a:lnTo>
                    <a:pt x="274" y="360"/>
                  </a:lnTo>
                  <a:lnTo>
                    <a:pt x="282" y="378"/>
                  </a:lnTo>
                  <a:lnTo>
                    <a:pt x="282" y="378"/>
                  </a:lnTo>
                  <a:lnTo>
                    <a:pt x="290" y="422"/>
                  </a:lnTo>
                  <a:lnTo>
                    <a:pt x="290" y="422"/>
                  </a:lnTo>
                  <a:lnTo>
                    <a:pt x="300" y="436"/>
                  </a:lnTo>
                  <a:lnTo>
                    <a:pt x="314" y="448"/>
                  </a:lnTo>
                  <a:lnTo>
                    <a:pt x="330" y="460"/>
                  </a:lnTo>
                  <a:lnTo>
                    <a:pt x="340" y="464"/>
                  </a:lnTo>
                  <a:lnTo>
                    <a:pt x="352" y="468"/>
                  </a:lnTo>
                  <a:lnTo>
                    <a:pt x="352" y="468"/>
                  </a:lnTo>
                  <a:lnTo>
                    <a:pt x="372" y="502"/>
                  </a:lnTo>
                  <a:lnTo>
                    <a:pt x="372" y="502"/>
                  </a:lnTo>
                  <a:lnTo>
                    <a:pt x="368" y="502"/>
                  </a:lnTo>
                  <a:lnTo>
                    <a:pt x="362" y="504"/>
                  </a:lnTo>
                  <a:lnTo>
                    <a:pt x="354" y="512"/>
                  </a:lnTo>
                  <a:lnTo>
                    <a:pt x="346" y="520"/>
                  </a:lnTo>
                  <a:lnTo>
                    <a:pt x="340" y="526"/>
                  </a:lnTo>
                  <a:lnTo>
                    <a:pt x="340" y="526"/>
                  </a:lnTo>
                  <a:lnTo>
                    <a:pt x="336" y="534"/>
                  </a:lnTo>
                  <a:lnTo>
                    <a:pt x="328" y="540"/>
                  </a:lnTo>
                  <a:lnTo>
                    <a:pt x="312" y="554"/>
                  </a:lnTo>
                  <a:lnTo>
                    <a:pt x="296" y="564"/>
                  </a:lnTo>
                  <a:lnTo>
                    <a:pt x="280" y="570"/>
                  </a:lnTo>
                  <a:lnTo>
                    <a:pt x="280" y="570"/>
                  </a:lnTo>
                  <a:lnTo>
                    <a:pt x="266" y="582"/>
                  </a:lnTo>
                  <a:lnTo>
                    <a:pt x="254" y="592"/>
                  </a:lnTo>
                  <a:lnTo>
                    <a:pt x="244" y="606"/>
                  </a:lnTo>
                  <a:lnTo>
                    <a:pt x="234" y="620"/>
                  </a:lnTo>
                  <a:lnTo>
                    <a:pt x="234" y="620"/>
                  </a:lnTo>
                  <a:lnTo>
                    <a:pt x="202" y="650"/>
                  </a:lnTo>
                  <a:lnTo>
                    <a:pt x="190" y="662"/>
                  </a:lnTo>
                  <a:lnTo>
                    <a:pt x="182" y="676"/>
                  </a:lnTo>
                  <a:lnTo>
                    <a:pt x="176" y="690"/>
                  </a:lnTo>
                  <a:lnTo>
                    <a:pt x="176" y="708"/>
                  </a:lnTo>
                  <a:lnTo>
                    <a:pt x="180" y="730"/>
                  </a:lnTo>
                  <a:lnTo>
                    <a:pt x="190" y="756"/>
                  </a:lnTo>
                  <a:lnTo>
                    <a:pt x="190" y="756"/>
                  </a:lnTo>
                  <a:lnTo>
                    <a:pt x="192" y="768"/>
                  </a:lnTo>
                  <a:lnTo>
                    <a:pt x="192" y="768"/>
                  </a:lnTo>
                  <a:close/>
                </a:path>
              </a:pathLst>
            </a:custGeom>
            <a:grpFill/>
            <a:ln>
              <a:noFill/>
            </a:ln>
          </p:spPr>
          <p:txBody>
            <a:bodyPr/>
            <a:lstStyle/>
            <a:p>
              <a:endParaRPr lang="zh-CN" altLang="en-US">
                <a:solidFill>
                  <a:schemeClr val="bg1"/>
                </a:solidFill>
              </a:endParaRPr>
            </a:p>
          </p:txBody>
        </p:sp>
        <p:sp>
          <p:nvSpPr>
            <p:cNvPr id="32" name="Freeform 33"/>
            <p:cNvSpPr/>
            <p:nvPr/>
          </p:nvSpPr>
          <p:spPr bwMode="auto">
            <a:xfrm>
              <a:off x="1624270" y="1024067"/>
              <a:ext cx="2074293" cy="1588196"/>
            </a:xfrm>
            <a:custGeom>
              <a:avLst/>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80" h="1516">
                  <a:moveTo>
                    <a:pt x="1416" y="1516"/>
                  </a:moveTo>
                  <a:lnTo>
                    <a:pt x="1416" y="1516"/>
                  </a:lnTo>
                  <a:lnTo>
                    <a:pt x="1402" y="1508"/>
                  </a:lnTo>
                  <a:lnTo>
                    <a:pt x="1402" y="1508"/>
                  </a:lnTo>
                  <a:lnTo>
                    <a:pt x="1378" y="1484"/>
                  </a:lnTo>
                  <a:lnTo>
                    <a:pt x="1378" y="1484"/>
                  </a:lnTo>
                  <a:lnTo>
                    <a:pt x="1362" y="1484"/>
                  </a:lnTo>
                  <a:lnTo>
                    <a:pt x="1352" y="1484"/>
                  </a:lnTo>
                  <a:lnTo>
                    <a:pt x="1348" y="1486"/>
                  </a:lnTo>
                  <a:lnTo>
                    <a:pt x="1346" y="1488"/>
                  </a:lnTo>
                  <a:lnTo>
                    <a:pt x="1340" y="1502"/>
                  </a:lnTo>
                  <a:lnTo>
                    <a:pt x="1340" y="1502"/>
                  </a:lnTo>
                  <a:lnTo>
                    <a:pt x="1330" y="1498"/>
                  </a:lnTo>
                  <a:lnTo>
                    <a:pt x="1330" y="1498"/>
                  </a:lnTo>
                  <a:lnTo>
                    <a:pt x="1304" y="1500"/>
                  </a:lnTo>
                  <a:lnTo>
                    <a:pt x="1304" y="1500"/>
                  </a:lnTo>
                  <a:lnTo>
                    <a:pt x="1298" y="1490"/>
                  </a:lnTo>
                  <a:lnTo>
                    <a:pt x="1296" y="1480"/>
                  </a:lnTo>
                  <a:lnTo>
                    <a:pt x="1294" y="1466"/>
                  </a:lnTo>
                  <a:lnTo>
                    <a:pt x="1294" y="1466"/>
                  </a:lnTo>
                  <a:lnTo>
                    <a:pt x="1276" y="1458"/>
                  </a:lnTo>
                  <a:lnTo>
                    <a:pt x="1276" y="1458"/>
                  </a:lnTo>
                  <a:lnTo>
                    <a:pt x="1252" y="1438"/>
                  </a:lnTo>
                  <a:lnTo>
                    <a:pt x="1242" y="1430"/>
                  </a:lnTo>
                  <a:lnTo>
                    <a:pt x="1230" y="1424"/>
                  </a:lnTo>
                  <a:lnTo>
                    <a:pt x="1218" y="1420"/>
                  </a:lnTo>
                  <a:lnTo>
                    <a:pt x="1206" y="1418"/>
                  </a:lnTo>
                  <a:lnTo>
                    <a:pt x="1194" y="1418"/>
                  </a:lnTo>
                  <a:lnTo>
                    <a:pt x="1180" y="1422"/>
                  </a:lnTo>
                  <a:lnTo>
                    <a:pt x="1180" y="1422"/>
                  </a:lnTo>
                  <a:lnTo>
                    <a:pt x="1142" y="1428"/>
                  </a:lnTo>
                  <a:lnTo>
                    <a:pt x="1122" y="1428"/>
                  </a:lnTo>
                  <a:lnTo>
                    <a:pt x="1104" y="1428"/>
                  </a:lnTo>
                  <a:lnTo>
                    <a:pt x="1104" y="1428"/>
                  </a:lnTo>
                  <a:lnTo>
                    <a:pt x="1068" y="1416"/>
                  </a:lnTo>
                  <a:lnTo>
                    <a:pt x="1068" y="1416"/>
                  </a:lnTo>
                  <a:lnTo>
                    <a:pt x="1038" y="1416"/>
                  </a:lnTo>
                  <a:lnTo>
                    <a:pt x="1038" y="1416"/>
                  </a:lnTo>
                  <a:lnTo>
                    <a:pt x="1018" y="1426"/>
                  </a:lnTo>
                  <a:lnTo>
                    <a:pt x="1000" y="1436"/>
                  </a:lnTo>
                  <a:lnTo>
                    <a:pt x="984" y="1450"/>
                  </a:lnTo>
                  <a:lnTo>
                    <a:pt x="978" y="1458"/>
                  </a:lnTo>
                  <a:lnTo>
                    <a:pt x="972" y="1466"/>
                  </a:lnTo>
                  <a:lnTo>
                    <a:pt x="972" y="1466"/>
                  </a:lnTo>
                  <a:lnTo>
                    <a:pt x="938" y="1464"/>
                  </a:lnTo>
                  <a:lnTo>
                    <a:pt x="938" y="1464"/>
                  </a:lnTo>
                  <a:lnTo>
                    <a:pt x="906" y="1450"/>
                  </a:lnTo>
                  <a:lnTo>
                    <a:pt x="906" y="1450"/>
                  </a:lnTo>
                  <a:lnTo>
                    <a:pt x="884" y="1450"/>
                  </a:lnTo>
                  <a:lnTo>
                    <a:pt x="876" y="1452"/>
                  </a:lnTo>
                  <a:lnTo>
                    <a:pt x="870" y="1458"/>
                  </a:lnTo>
                  <a:lnTo>
                    <a:pt x="870" y="1458"/>
                  </a:lnTo>
                  <a:lnTo>
                    <a:pt x="842" y="1464"/>
                  </a:lnTo>
                  <a:lnTo>
                    <a:pt x="842" y="1464"/>
                  </a:lnTo>
                  <a:lnTo>
                    <a:pt x="826" y="1466"/>
                  </a:lnTo>
                  <a:lnTo>
                    <a:pt x="814" y="1470"/>
                  </a:lnTo>
                  <a:lnTo>
                    <a:pt x="802" y="1476"/>
                  </a:lnTo>
                  <a:lnTo>
                    <a:pt x="788" y="1480"/>
                  </a:lnTo>
                  <a:lnTo>
                    <a:pt x="788" y="1480"/>
                  </a:lnTo>
                  <a:lnTo>
                    <a:pt x="776" y="1480"/>
                  </a:lnTo>
                  <a:lnTo>
                    <a:pt x="764" y="1476"/>
                  </a:lnTo>
                  <a:lnTo>
                    <a:pt x="740" y="1468"/>
                  </a:lnTo>
                  <a:lnTo>
                    <a:pt x="720" y="1458"/>
                  </a:lnTo>
                  <a:lnTo>
                    <a:pt x="708" y="1448"/>
                  </a:lnTo>
                  <a:lnTo>
                    <a:pt x="708" y="1448"/>
                  </a:lnTo>
                  <a:lnTo>
                    <a:pt x="706" y="1428"/>
                  </a:lnTo>
                  <a:lnTo>
                    <a:pt x="704" y="1424"/>
                  </a:lnTo>
                  <a:lnTo>
                    <a:pt x="702" y="1420"/>
                  </a:lnTo>
                  <a:lnTo>
                    <a:pt x="694" y="1414"/>
                  </a:lnTo>
                  <a:lnTo>
                    <a:pt x="684" y="1406"/>
                  </a:lnTo>
                  <a:lnTo>
                    <a:pt x="684" y="1406"/>
                  </a:lnTo>
                  <a:lnTo>
                    <a:pt x="664" y="1408"/>
                  </a:lnTo>
                  <a:lnTo>
                    <a:pt x="658" y="1408"/>
                  </a:lnTo>
                  <a:lnTo>
                    <a:pt x="654" y="1410"/>
                  </a:lnTo>
                  <a:lnTo>
                    <a:pt x="646" y="1418"/>
                  </a:lnTo>
                  <a:lnTo>
                    <a:pt x="634" y="1434"/>
                  </a:lnTo>
                  <a:lnTo>
                    <a:pt x="634" y="1434"/>
                  </a:lnTo>
                  <a:lnTo>
                    <a:pt x="618" y="1438"/>
                  </a:lnTo>
                  <a:lnTo>
                    <a:pt x="602" y="1440"/>
                  </a:lnTo>
                  <a:lnTo>
                    <a:pt x="586" y="1442"/>
                  </a:lnTo>
                  <a:lnTo>
                    <a:pt x="580" y="1446"/>
                  </a:lnTo>
                  <a:lnTo>
                    <a:pt x="572" y="1448"/>
                  </a:lnTo>
                  <a:lnTo>
                    <a:pt x="572" y="1448"/>
                  </a:lnTo>
                  <a:lnTo>
                    <a:pt x="566" y="1448"/>
                  </a:lnTo>
                  <a:lnTo>
                    <a:pt x="566" y="1448"/>
                  </a:lnTo>
                  <a:lnTo>
                    <a:pt x="562" y="1438"/>
                  </a:lnTo>
                  <a:lnTo>
                    <a:pt x="562" y="1438"/>
                  </a:lnTo>
                  <a:lnTo>
                    <a:pt x="550" y="1428"/>
                  </a:lnTo>
                  <a:lnTo>
                    <a:pt x="540" y="1420"/>
                  </a:lnTo>
                  <a:lnTo>
                    <a:pt x="528" y="1412"/>
                  </a:lnTo>
                  <a:lnTo>
                    <a:pt x="516" y="1406"/>
                  </a:lnTo>
                  <a:lnTo>
                    <a:pt x="504" y="1400"/>
                  </a:lnTo>
                  <a:lnTo>
                    <a:pt x="492" y="1398"/>
                  </a:lnTo>
                  <a:lnTo>
                    <a:pt x="482" y="1396"/>
                  </a:lnTo>
                  <a:lnTo>
                    <a:pt x="470" y="1398"/>
                  </a:lnTo>
                  <a:lnTo>
                    <a:pt x="470" y="1398"/>
                  </a:lnTo>
                  <a:lnTo>
                    <a:pt x="448" y="1414"/>
                  </a:lnTo>
                  <a:lnTo>
                    <a:pt x="432" y="1428"/>
                  </a:lnTo>
                  <a:lnTo>
                    <a:pt x="420" y="1446"/>
                  </a:lnTo>
                  <a:lnTo>
                    <a:pt x="408" y="1468"/>
                  </a:lnTo>
                  <a:lnTo>
                    <a:pt x="408" y="1468"/>
                  </a:lnTo>
                  <a:lnTo>
                    <a:pt x="398" y="1480"/>
                  </a:lnTo>
                  <a:lnTo>
                    <a:pt x="388" y="1488"/>
                  </a:lnTo>
                  <a:lnTo>
                    <a:pt x="376" y="1494"/>
                  </a:lnTo>
                  <a:lnTo>
                    <a:pt x="362" y="1498"/>
                  </a:lnTo>
                  <a:lnTo>
                    <a:pt x="362" y="1498"/>
                  </a:lnTo>
                  <a:lnTo>
                    <a:pt x="332" y="1490"/>
                  </a:lnTo>
                  <a:lnTo>
                    <a:pt x="332" y="1490"/>
                  </a:lnTo>
                  <a:lnTo>
                    <a:pt x="322" y="1484"/>
                  </a:lnTo>
                  <a:lnTo>
                    <a:pt x="318" y="1482"/>
                  </a:lnTo>
                  <a:lnTo>
                    <a:pt x="312" y="1482"/>
                  </a:lnTo>
                  <a:lnTo>
                    <a:pt x="312" y="1482"/>
                  </a:lnTo>
                  <a:lnTo>
                    <a:pt x="308" y="1472"/>
                  </a:lnTo>
                  <a:lnTo>
                    <a:pt x="304" y="1464"/>
                  </a:lnTo>
                  <a:lnTo>
                    <a:pt x="298" y="1456"/>
                  </a:lnTo>
                  <a:lnTo>
                    <a:pt x="292" y="1452"/>
                  </a:lnTo>
                  <a:lnTo>
                    <a:pt x="278" y="1444"/>
                  </a:lnTo>
                  <a:lnTo>
                    <a:pt x="264" y="1438"/>
                  </a:lnTo>
                  <a:lnTo>
                    <a:pt x="264" y="1438"/>
                  </a:lnTo>
                  <a:lnTo>
                    <a:pt x="252" y="1420"/>
                  </a:lnTo>
                  <a:lnTo>
                    <a:pt x="252" y="1420"/>
                  </a:lnTo>
                  <a:lnTo>
                    <a:pt x="252" y="1378"/>
                  </a:lnTo>
                  <a:lnTo>
                    <a:pt x="252" y="1378"/>
                  </a:lnTo>
                  <a:lnTo>
                    <a:pt x="256" y="1372"/>
                  </a:lnTo>
                  <a:lnTo>
                    <a:pt x="256" y="1364"/>
                  </a:lnTo>
                  <a:lnTo>
                    <a:pt x="256" y="1350"/>
                  </a:lnTo>
                  <a:lnTo>
                    <a:pt x="256" y="1350"/>
                  </a:lnTo>
                  <a:lnTo>
                    <a:pt x="250" y="1340"/>
                  </a:lnTo>
                  <a:lnTo>
                    <a:pt x="244" y="1332"/>
                  </a:lnTo>
                  <a:lnTo>
                    <a:pt x="234" y="1326"/>
                  </a:lnTo>
                  <a:lnTo>
                    <a:pt x="226" y="1324"/>
                  </a:lnTo>
                  <a:lnTo>
                    <a:pt x="206" y="1322"/>
                  </a:lnTo>
                  <a:lnTo>
                    <a:pt x="198" y="1320"/>
                  </a:lnTo>
                  <a:lnTo>
                    <a:pt x="190" y="1318"/>
                  </a:lnTo>
                  <a:lnTo>
                    <a:pt x="190" y="1318"/>
                  </a:lnTo>
                  <a:lnTo>
                    <a:pt x="174" y="1302"/>
                  </a:lnTo>
                  <a:lnTo>
                    <a:pt x="174" y="1302"/>
                  </a:lnTo>
                  <a:lnTo>
                    <a:pt x="150" y="1258"/>
                  </a:lnTo>
                  <a:lnTo>
                    <a:pt x="150" y="1258"/>
                  </a:lnTo>
                  <a:lnTo>
                    <a:pt x="114" y="1250"/>
                  </a:lnTo>
                  <a:lnTo>
                    <a:pt x="114" y="1250"/>
                  </a:lnTo>
                  <a:lnTo>
                    <a:pt x="112" y="1242"/>
                  </a:lnTo>
                  <a:lnTo>
                    <a:pt x="112" y="1232"/>
                  </a:lnTo>
                  <a:lnTo>
                    <a:pt x="112" y="1224"/>
                  </a:lnTo>
                  <a:lnTo>
                    <a:pt x="114" y="1216"/>
                  </a:lnTo>
                  <a:lnTo>
                    <a:pt x="120" y="1200"/>
                  </a:lnTo>
                  <a:lnTo>
                    <a:pt x="126" y="1186"/>
                  </a:lnTo>
                  <a:lnTo>
                    <a:pt x="126" y="1186"/>
                  </a:lnTo>
                  <a:lnTo>
                    <a:pt x="124" y="1174"/>
                  </a:lnTo>
                  <a:lnTo>
                    <a:pt x="122" y="1162"/>
                  </a:lnTo>
                  <a:lnTo>
                    <a:pt x="118" y="1152"/>
                  </a:lnTo>
                  <a:lnTo>
                    <a:pt x="112" y="1144"/>
                  </a:lnTo>
                  <a:lnTo>
                    <a:pt x="98" y="1128"/>
                  </a:lnTo>
                  <a:lnTo>
                    <a:pt x="84" y="1114"/>
                  </a:lnTo>
                  <a:lnTo>
                    <a:pt x="84" y="1114"/>
                  </a:lnTo>
                  <a:lnTo>
                    <a:pt x="38" y="1092"/>
                  </a:lnTo>
                  <a:lnTo>
                    <a:pt x="38" y="1092"/>
                  </a:lnTo>
                  <a:lnTo>
                    <a:pt x="32" y="1084"/>
                  </a:lnTo>
                  <a:lnTo>
                    <a:pt x="32" y="1084"/>
                  </a:lnTo>
                  <a:lnTo>
                    <a:pt x="32" y="1062"/>
                  </a:lnTo>
                  <a:lnTo>
                    <a:pt x="32" y="1056"/>
                  </a:lnTo>
                  <a:lnTo>
                    <a:pt x="36" y="1054"/>
                  </a:lnTo>
                  <a:lnTo>
                    <a:pt x="40" y="1050"/>
                  </a:lnTo>
                  <a:lnTo>
                    <a:pt x="46" y="1048"/>
                  </a:lnTo>
                  <a:lnTo>
                    <a:pt x="66" y="1038"/>
                  </a:lnTo>
                  <a:lnTo>
                    <a:pt x="66" y="1038"/>
                  </a:lnTo>
                  <a:lnTo>
                    <a:pt x="78" y="1028"/>
                  </a:lnTo>
                  <a:lnTo>
                    <a:pt x="82" y="1024"/>
                  </a:lnTo>
                  <a:lnTo>
                    <a:pt x="86" y="1018"/>
                  </a:lnTo>
                  <a:lnTo>
                    <a:pt x="86" y="1018"/>
                  </a:lnTo>
                  <a:lnTo>
                    <a:pt x="86" y="920"/>
                  </a:lnTo>
                  <a:lnTo>
                    <a:pt x="86" y="920"/>
                  </a:lnTo>
                  <a:lnTo>
                    <a:pt x="82" y="904"/>
                  </a:lnTo>
                  <a:lnTo>
                    <a:pt x="76" y="894"/>
                  </a:lnTo>
                  <a:lnTo>
                    <a:pt x="68" y="888"/>
                  </a:lnTo>
                  <a:lnTo>
                    <a:pt x="60" y="886"/>
                  </a:lnTo>
                  <a:lnTo>
                    <a:pt x="50" y="884"/>
                  </a:lnTo>
                  <a:lnTo>
                    <a:pt x="40" y="884"/>
                  </a:lnTo>
                  <a:lnTo>
                    <a:pt x="20" y="884"/>
                  </a:lnTo>
                  <a:lnTo>
                    <a:pt x="20" y="884"/>
                  </a:lnTo>
                  <a:lnTo>
                    <a:pt x="14" y="888"/>
                  </a:lnTo>
                  <a:lnTo>
                    <a:pt x="10" y="894"/>
                  </a:lnTo>
                  <a:lnTo>
                    <a:pt x="10" y="894"/>
                  </a:lnTo>
                  <a:lnTo>
                    <a:pt x="8" y="894"/>
                  </a:lnTo>
                  <a:lnTo>
                    <a:pt x="8" y="898"/>
                  </a:lnTo>
                  <a:lnTo>
                    <a:pt x="8" y="898"/>
                  </a:lnTo>
                  <a:lnTo>
                    <a:pt x="2" y="882"/>
                  </a:lnTo>
                  <a:lnTo>
                    <a:pt x="0" y="872"/>
                  </a:lnTo>
                  <a:lnTo>
                    <a:pt x="0" y="864"/>
                  </a:lnTo>
                  <a:lnTo>
                    <a:pt x="2" y="856"/>
                  </a:lnTo>
                  <a:lnTo>
                    <a:pt x="2" y="856"/>
                  </a:lnTo>
                  <a:lnTo>
                    <a:pt x="26" y="844"/>
                  </a:lnTo>
                  <a:lnTo>
                    <a:pt x="26" y="844"/>
                  </a:lnTo>
                  <a:lnTo>
                    <a:pt x="26" y="820"/>
                  </a:lnTo>
                  <a:lnTo>
                    <a:pt x="26" y="820"/>
                  </a:lnTo>
                  <a:lnTo>
                    <a:pt x="18" y="808"/>
                  </a:lnTo>
                  <a:lnTo>
                    <a:pt x="12" y="802"/>
                  </a:lnTo>
                  <a:lnTo>
                    <a:pt x="8" y="798"/>
                  </a:lnTo>
                  <a:lnTo>
                    <a:pt x="8" y="796"/>
                  </a:lnTo>
                  <a:lnTo>
                    <a:pt x="16" y="792"/>
                  </a:lnTo>
                  <a:lnTo>
                    <a:pt x="26" y="786"/>
                  </a:lnTo>
                  <a:lnTo>
                    <a:pt x="40" y="778"/>
                  </a:lnTo>
                  <a:lnTo>
                    <a:pt x="40" y="778"/>
                  </a:lnTo>
                  <a:lnTo>
                    <a:pt x="64" y="742"/>
                  </a:lnTo>
                  <a:lnTo>
                    <a:pt x="64" y="742"/>
                  </a:lnTo>
                  <a:lnTo>
                    <a:pt x="106" y="726"/>
                  </a:lnTo>
                  <a:lnTo>
                    <a:pt x="106" y="726"/>
                  </a:lnTo>
                  <a:lnTo>
                    <a:pt x="136" y="724"/>
                  </a:lnTo>
                  <a:lnTo>
                    <a:pt x="160" y="722"/>
                  </a:lnTo>
                  <a:lnTo>
                    <a:pt x="186" y="716"/>
                  </a:lnTo>
                  <a:lnTo>
                    <a:pt x="214" y="704"/>
                  </a:lnTo>
                  <a:lnTo>
                    <a:pt x="214" y="704"/>
                  </a:lnTo>
                  <a:lnTo>
                    <a:pt x="232" y="704"/>
                  </a:lnTo>
                  <a:lnTo>
                    <a:pt x="232" y="704"/>
                  </a:lnTo>
                  <a:lnTo>
                    <a:pt x="232" y="716"/>
                  </a:lnTo>
                  <a:lnTo>
                    <a:pt x="236" y="732"/>
                  </a:lnTo>
                  <a:lnTo>
                    <a:pt x="240" y="738"/>
                  </a:lnTo>
                  <a:lnTo>
                    <a:pt x="246" y="746"/>
                  </a:lnTo>
                  <a:lnTo>
                    <a:pt x="254" y="752"/>
                  </a:lnTo>
                  <a:lnTo>
                    <a:pt x="262" y="756"/>
                  </a:lnTo>
                  <a:lnTo>
                    <a:pt x="262" y="756"/>
                  </a:lnTo>
                  <a:lnTo>
                    <a:pt x="274" y="756"/>
                  </a:lnTo>
                  <a:lnTo>
                    <a:pt x="284" y="754"/>
                  </a:lnTo>
                  <a:lnTo>
                    <a:pt x="296" y="752"/>
                  </a:lnTo>
                  <a:lnTo>
                    <a:pt x="308" y="746"/>
                  </a:lnTo>
                  <a:lnTo>
                    <a:pt x="308" y="746"/>
                  </a:lnTo>
                  <a:lnTo>
                    <a:pt x="338" y="706"/>
                  </a:lnTo>
                  <a:lnTo>
                    <a:pt x="338" y="706"/>
                  </a:lnTo>
                  <a:lnTo>
                    <a:pt x="362" y="708"/>
                  </a:lnTo>
                  <a:lnTo>
                    <a:pt x="374" y="708"/>
                  </a:lnTo>
                  <a:lnTo>
                    <a:pt x="388" y="706"/>
                  </a:lnTo>
                  <a:lnTo>
                    <a:pt x="388" y="706"/>
                  </a:lnTo>
                  <a:lnTo>
                    <a:pt x="402" y="694"/>
                  </a:lnTo>
                  <a:lnTo>
                    <a:pt x="418" y="684"/>
                  </a:lnTo>
                  <a:lnTo>
                    <a:pt x="418" y="684"/>
                  </a:lnTo>
                  <a:lnTo>
                    <a:pt x="436" y="682"/>
                  </a:lnTo>
                  <a:lnTo>
                    <a:pt x="436" y="682"/>
                  </a:lnTo>
                  <a:lnTo>
                    <a:pt x="458" y="690"/>
                  </a:lnTo>
                  <a:lnTo>
                    <a:pt x="472" y="694"/>
                  </a:lnTo>
                  <a:lnTo>
                    <a:pt x="488" y="696"/>
                  </a:lnTo>
                  <a:lnTo>
                    <a:pt x="488" y="696"/>
                  </a:lnTo>
                  <a:lnTo>
                    <a:pt x="498" y="692"/>
                  </a:lnTo>
                  <a:lnTo>
                    <a:pt x="510" y="688"/>
                  </a:lnTo>
                  <a:lnTo>
                    <a:pt x="536" y="686"/>
                  </a:lnTo>
                  <a:lnTo>
                    <a:pt x="562" y="682"/>
                  </a:lnTo>
                  <a:lnTo>
                    <a:pt x="576" y="678"/>
                  </a:lnTo>
                  <a:lnTo>
                    <a:pt x="588" y="674"/>
                  </a:lnTo>
                  <a:lnTo>
                    <a:pt x="588" y="674"/>
                  </a:lnTo>
                  <a:lnTo>
                    <a:pt x="628" y="650"/>
                  </a:lnTo>
                  <a:lnTo>
                    <a:pt x="628" y="650"/>
                  </a:lnTo>
                  <a:lnTo>
                    <a:pt x="638" y="620"/>
                  </a:lnTo>
                  <a:lnTo>
                    <a:pt x="638" y="620"/>
                  </a:lnTo>
                  <a:lnTo>
                    <a:pt x="648" y="616"/>
                  </a:lnTo>
                  <a:lnTo>
                    <a:pt x="656" y="608"/>
                  </a:lnTo>
                  <a:lnTo>
                    <a:pt x="662" y="600"/>
                  </a:lnTo>
                  <a:lnTo>
                    <a:pt x="668" y="590"/>
                  </a:lnTo>
                  <a:lnTo>
                    <a:pt x="676" y="568"/>
                  </a:lnTo>
                  <a:lnTo>
                    <a:pt x="682" y="550"/>
                  </a:lnTo>
                  <a:lnTo>
                    <a:pt x="682" y="550"/>
                  </a:lnTo>
                  <a:lnTo>
                    <a:pt x="700" y="542"/>
                  </a:lnTo>
                  <a:lnTo>
                    <a:pt x="708" y="536"/>
                  </a:lnTo>
                  <a:lnTo>
                    <a:pt x="716" y="528"/>
                  </a:lnTo>
                  <a:lnTo>
                    <a:pt x="716" y="528"/>
                  </a:lnTo>
                  <a:lnTo>
                    <a:pt x="730" y="496"/>
                  </a:lnTo>
                  <a:lnTo>
                    <a:pt x="730" y="496"/>
                  </a:lnTo>
                  <a:lnTo>
                    <a:pt x="732" y="438"/>
                  </a:lnTo>
                  <a:lnTo>
                    <a:pt x="732" y="438"/>
                  </a:lnTo>
                  <a:lnTo>
                    <a:pt x="726" y="414"/>
                  </a:lnTo>
                  <a:lnTo>
                    <a:pt x="726" y="414"/>
                  </a:lnTo>
                  <a:lnTo>
                    <a:pt x="728" y="392"/>
                  </a:lnTo>
                  <a:lnTo>
                    <a:pt x="732" y="370"/>
                  </a:lnTo>
                  <a:lnTo>
                    <a:pt x="732" y="358"/>
                  </a:lnTo>
                  <a:lnTo>
                    <a:pt x="732" y="350"/>
                  </a:lnTo>
                  <a:lnTo>
                    <a:pt x="730" y="342"/>
                  </a:lnTo>
                  <a:lnTo>
                    <a:pt x="726" y="334"/>
                  </a:lnTo>
                  <a:lnTo>
                    <a:pt x="726" y="334"/>
                  </a:lnTo>
                  <a:lnTo>
                    <a:pt x="722" y="324"/>
                  </a:lnTo>
                  <a:lnTo>
                    <a:pt x="722" y="324"/>
                  </a:lnTo>
                  <a:lnTo>
                    <a:pt x="772" y="326"/>
                  </a:lnTo>
                  <a:lnTo>
                    <a:pt x="798" y="328"/>
                  </a:lnTo>
                  <a:lnTo>
                    <a:pt x="824" y="332"/>
                  </a:lnTo>
                  <a:lnTo>
                    <a:pt x="824" y="332"/>
                  </a:lnTo>
                  <a:lnTo>
                    <a:pt x="834" y="334"/>
                  </a:lnTo>
                  <a:lnTo>
                    <a:pt x="842" y="338"/>
                  </a:lnTo>
                  <a:lnTo>
                    <a:pt x="860" y="340"/>
                  </a:lnTo>
                  <a:lnTo>
                    <a:pt x="882" y="344"/>
                  </a:lnTo>
                  <a:lnTo>
                    <a:pt x="892" y="350"/>
                  </a:lnTo>
                  <a:lnTo>
                    <a:pt x="904" y="356"/>
                  </a:lnTo>
                  <a:lnTo>
                    <a:pt x="904" y="356"/>
                  </a:lnTo>
                  <a:lnTo>
                    <a:pt x="918" y="356"/>
                  </a:lnTo>
                  <a:lnTo>
                    <a:pt x="918" y="356"/>
                  </a:lnTo>
                  <a:lnTo>
                    <a:pt x="932" y="342"/>
                  </a:lnTo>
                  <a:lnTo>
                    <a:pt x="932" y="342"/>
                  </a:lnTo>
                  <a:lnTo>
                    <a:pt x="932" y="328"/>
                  </a:lnTo>
                  <a:lnTo>
                    <a:pt x="932" y="328"/>
                  </a:lnTo>
                  <a:lnTo>
                    <a:pt x="928" y="314"/>
                  </a:lnTo>
                  <a:lnTo>
                    <a:pt x="926" y="302"/>
                  </a:lnTo>
                  <a:lnTo>
                    <a:pt x="930" y="290"/>
                  </a:lnTo>
                  <a:lnTo>
                    <a:pt x="934" y="280"/>
                  </a:lnTo>
                  <a:lnTo>
                    <a:pt x="934" y="280"/>
                  </a:lnTo>
                  <a:lnTo>
                    <a:pt x="972" y="234"/>
                  </a:lnTo>
                  <a:lnTo>
                    <a:pt x="972" y="234"/>
                  </a:lnTo>
                  <a:lnTo>
                    <a:pt x="978" y="214"/>
                  </a:lnTo>
                  <a:lnTo>
                    <a:pt x="984" y="200"/>
                  </a:lnTo>
                  <a:lnTo>
                    <a:pt x="994" y="186"/>
                  </a:lnTo>
                  <a:lnTo>
                    <a:pt x="1008" y="172"/>
                  </a:lnTo>
                  <a:lnTo>
                    <a:pt x="1008" y="172"/>
                  </a:lnTo>
                  <a:lnTo>
                    <a:pt x="1012" y="160"/>
                  </a:lnTo>
                  <a:lnTo>
                    <a:pt x="1016" y="154"/>
                  </a:lnTo>
                  <a:lnTo>
                    <a:pt x="1018" y="152"/>
                  </a:lnTo>
                  <a:lnTo>
                    <a:pt x="1022" y="150"/>
                  </a:lnTo>
                  <a:lnTo>
                    <a:pt x="1034" y="150"/>
                  </a:lnTo>
                  <a:lnTo>
                    <a:pt x="1034" y="150"/>
                  </a:lnTo>
                  <a:lnTo>
                    <a:pt x="1092" y="186"/>
                  </a:lnTo>
                  <a:lnTo>
                    <a:pt x="1092" y="186"/>
                  </a:lnTo>
                  <a:lnTo>
                    <a:pt x="1104" y="188"/>
                  </a:lnTo>
                  <a:lnTo>
                    <a:pt x="1118" y="190"/>
                  </a:lnTo>
                  <a:lnTo>
                    <a:pt x="1134" y="194"/>
                  </a:lnTo>
                  <a:lnTo>
                    <a:pt x="1142" y="198"/>
                  </a:lnTo>
                  <a:lnTo>
                    <a:pt x="1150" y="204"/>
                  </a:lnTo>
                  <a:lnTo>
                    <a:pt x="1150" y="204"/>
                  </a:lnTo>
                  <a:lnTo>
                    <a:pt x="1172" y="204"/>
                  </a:lnTo>
                  <a:lnTo>
                    <a:pt x="1184" y="204"/>
                  </a:lnTo>
                  <a:lnTo>
                    <a:pt x="1196" y="202"/>
                  </a:lnTo>
                  <a:lnTo>
                    <a:pt x="1208" y="198"/>
                  </a:lnTo>
                  <a:lnTo>
                    <a:pt x="1218" y="194"/>
                  </a:lnTo>
                  <a:lnTo>
                    <a:pt x="1226" y="186"/>
                  </a:lnTo>
                  <a:lnTo>
                    <a:pt x="1232" y="174"/>
                  </a:lnTo>
                  <a:lnTo>
                    <a:pt x="1232" y="174"/>
                  </a:lnTo>
                  <a:lnTo>
                    <a:pt x="1226" y="106"/>
                  </a:lnTo>
                  <a:lnTo>
                    <a:pt x="1226" y="106"/>
                  </a:lnTo>
                  <a:lnTo>
                    <a:pt x="1236" y="88"/>
                  </a:lnTo>
                  <a:lnTo>
                    <a:pt x="1246" y="76"/>
                  </a:lnTo>
                  <a:lnTo>
                    <a:pt x="1258" y="68"/>
                  </a:lnTo>
                  <a:lnTo>
                    <a:pt x="1270" y="62"/>
                  </a:lnTo>
                  <a:lnTo>
                    <a:pt x="1284" y="58"/>
                  </a:lnTo>
                  <a:lnTo>
                    <a:pt x="1298" y="56"/>
                  </a:lnTo>
                  <a:lnTo>
                    <a:pt x="1336" y="52"/>
                  </a:lnTo>
                  <a:lnTo>
                    <a:pt x="1336" y="52"/>
                  </a:lnTo>
                  <a:lnTo>
                    <a:pt x="1340" y="50"/>
                  </a:lnTo>
                  <a:lnTo>
                    <a:pt x="1344" y="46"/>
                  </a:lnTo>
                  <a:lnTo>
                    <a:pt x="1352" y="36"/>
                  </a:lnTo>
                  <a:lnTo>
                    <a:pt x="1360" y="14"/>
                  </a:lnTo>
                  <a:lnTo>
                    <a:pt x="1360" y="14"/>
                  </a:lnTo>
                  <a:lnTo>
                    <a:pt x="1374" y="0"/>
                  </a:lnTo>
                  <a:lnTo>
                    <a:pt x="1374" y="0"/>
                  </a:lnTo>
                  <a:lnTo>
                    <a:pt x="1418" y="0"/>
                  </a:lnTo>
                  <a:lnTo>
                    <a:pt x="1418" y="0"/>
                  </a:lnTo>
                  <a:lnTo>
                    <a:pt x="1420" y="2"/>
                  </a:lnTo>
                  <a:lnTo>
                    <a:pt x="1424" y="8"/>
                  </a:lnTo>
                  <a:lnTo>
                    <a:pt x="1426" y="22"/>
                  </a:lnTo>
                  <a:lnTo>
                    <a:pt x="1430" y="40"/>
                  </a:lnTo>
                  <a:lnTo>
                    <a:pt x="1436" y="58"/>
                  </a:lnTo>
                  <a:lnTo>
                    <a:pt x="1436" y="58"/>
                  </a:lnTo>
                  <a:lnTo>
                    <a:pt x="1480" y="124"/>
                  </a:lnTo>
                  <a:lnTo>
                    <a:pt x="1480" y="124"/>
                  </a:lnTo>
                  <a:lnTo>
                    <a:pt x="1504" y="134"/>
                  </a:lnTo>
                  <a:lnTo>
                    <a:pt x="1538" y="144"/>
                  </a:lnTo>
                  <a:lnTo>
                    <a:pt x="1538" y="144"/>
                  </a:lnTo>
                  <a:lnTo>
                    <a:pt x="1568" y="164"/>
                  </a:lnTo>
                  <a:lnTo>
                    <a:pt x="1568" y="164"/>
                  </a:lnTo>
                  <a:lnTo>
                    <a:pt x="1584" y="190"/>
                  </a:lnTo>
                  <a:lnTo>
                    <a:pt x="1584" y="190"/>
                  </a:lnTo>
                  <a:lnTo>
                    <a:pt x="1590" y="242"/>
                  </a:lnTo>
                  <a:lnTo>
                    <a:pt x="1590" y="242"/>
                  </a:lnTo>
                  <a:lnTo>
                    <a:pt x="1610" y="280"/>
                  </a:lnTo>
                  <a:lnTo>
                    <a:pt x="1610" y="280"/>
                  </a:lnTo>
                  <a:lnTo>
                    <a:pt x="1612" y="298"/>
                  </a:lnTo>
                  <a:lnTo>
                    <a:pt x="1612" y="320"/>
                  </a:lnTo>
                  <a:lnTo>
                    <a:pt x="1612" y="332"/>
                  </a:lnTo>
                  <a:lnTo>
                    <a:pt x="1610" y="342"/>
                  </a:lnTo>
                  <a:lnTo>
                    <a:pt x="1606" y="354"/>
                  </a:lnTo>
                  <a:lnTo>
                    <a:pt x="1602" y="364"/>
                  </a:lnTo>
                  <a:lnTo>
                    <a:pt x="1602" y="364"/>
                  </a:lnTo>
                  <a:lnTo>
                    <a:pt x="1580" y="378"/>
                  </a:lnTo>
                  <a:lnTo>
                    <a:pt x="1574" y="382"/>
                  </a:lnTo>
                  <a:lnTo>
                    <a:pt x="1572" y="386"/>
                  </a:lnTo>
                  <a:lnTo>
                    <a:pt x="1568" y="390"/>
                  </a:lnTo>
                  <a:lnTo>
                    <a:pt x="1568" y="396"/>
                  </a:lnTo>
                  <a:lnTo>
                    <a:pt x="1566" y="420"/>
                  </a:lnTo>
                  <a:lnTo>
                    <a:pt x="1566" y="420"/>
                  </a:lnTo>
                  <a:lnTo>
                    <a:pt x="1570" y="440"/>
                  </a:lnTo>
                  <a:lnTo>
                    <a:pt x="1574" y="452"/>
                  </a:lnTo>
                  <a:lnTo>
                    <a:pt x="1582" y="466"/>
                  </a:lnTo>
                  <a:lnTo>
                    <a:pt x="1582" y="466"/>
                  </a:lnTo>
                  <a:lnTo>
                    <a:pt x="1614" y="488"/>
                  </a:lnTo>
                  <a:lnTo>
                    <a:pt x="1614" y="488"/>
                  </a:lnTo>
                  <a:lnTo>
                    <a:pt x="1662" y="500"/>
                  </a:lnTo>
                  <a:lnTo>
                    <a:pt x="1662" y="500"/>
                  </a:lnTo>
                  <a:lnTo>
                    <a:pt x="1674" y="506"/>
                  </a:lnTo>
                  <a:lnTo>
                    <a:pt x="1688" y="512"/>
                  </a:lnTo>
                  <a:lnTo>
                    <a:pt x="1700" y="516"/>
                  </a:lnTo>
                  <a:lnTo>
                    <a:pt x="1714" y="520"/>
                  </a:lnTo>
                  <a:lnTo>
                    <a:pt x="1744" y="524"/>
                  </a:lnTo>
                  <a:lnTo>
                    <a:pt x="1778" y="526"/>
                  </a:lnTo>
                  <a:lnTo>
                    <a:pt x="1778" y="526"/>
                  </a:lnTo>
                  <a:lnTo>
                    <a:pt x="1790" y="534"/>
                  </a:lnTo>
                  <a:lnTo>
                    <a:pt x="1806" y="546"/>
                  </a:lnTo>
                  <a:lnTo>
                    <a:pt x="1836" y="576"/>
                  </a:lnTo>
                  <a:lnTo>
                    <a:pt x="1836" y="576"/>
                  </a:lnTo>
                  <a:lnTo>
                    <a:pt x="1882" y="614"/>
                  </a:lnTo>
                  <a:lnTo>
                    <a:pt x="1882" y="614"/>
                  </a:lnTo>
                  <a:lnTo>
                    <a:pt x="1894" y="616"/>
                  </a:lnTo>
                  <a:lnTo>
                    <a:pt x="1906" y="620"/>
                  </a:lnTo>
                  <a:lnTo>
                    <a:pt x="1918" y="628"/>
                  </a:lnTo>
                  <a:lnTo>
                    <a:pt x="1930" y="640"/>
                  </a:lnTo>
                  <a:lnTo>
                    <a:pt x="1930" y="640"/>
                  </a:lnTo>
                  <a:lnTo>
                    <a:pt x="1938" y="672"/>
                  </a:lnTo>
                  <a:lnTo>
                    <a:pt x="1944" y="690"/>
                  </a:lnTo>
                  <a:lnTo>
                    <a:pt x="1952" y="710"/>
                  </a:lnTo>
                  <a:lnTo>
                    <a:pt x="1952" y="710"/>
                  </a:lnTo>
                  <a:lnTo>
                    <a:pt x="1964" y="718"/>
                  </a:lnTo>
                  <a:lnTo>
                    <a:pt x="1968" y="724"/>
                  </a:lnTo>
                  <a:lnTo>
                    <a:pt x="1974" y="736"/>
                  </a:lnTo>
                  <a:lnTo>
                    <a:pt x="1974" y="736"/>
                  </a:lnTo>
                  <a:lnTo>
                    <a:pt x="1972" y="766"/>
                  </a:lnTo>
                  <a:lnTo>
                    <a:pt x="1972" y="766"/>
                  </a:lnTo>
                  <a:lnTo>
                    <a:pt x="1980" y="788"/>
                  </a:lnTo>
                  <a:lnTo>
                    <a:pt x="1980" y="788"/>
                  </a:lnTo>
                  <a:lnTo>
                    <a:pt x="1968" y="796"/>
                  </a:lnTo>
                  <a:lnTo>
                    <a:pt x="1960" y="804"/>
                  </a:lnTo>
                  <a:lnTo>
                    <a:pt x="1956" y="814"/>
                  </a:lnTo>
                  <a:lnTo>
                    <a:pt x="1952" y="832"/>
                  </a:lnTo>
                  <a:lnTo>
                    <a:pt x="1952" y="832"/>
                  </a:lnTo>
                  <a:lnTo>
                    <a:pt x="1952" y="864"/>
                  </a:lnTo>
                  <a:lnTo>
                    <a:pt x="1952" y="864"/>
                  </a:lnTo>
                  <a:lnTo>
                    <a:pt x="1958" y="902"/>
                  </a:lnTo>
                  <a:lnTo>
                    <a:pt x="1958" y="902"/>
                  </a:lnTo>
                  <a:lnTo>
                    <a:pt x="1952" y="906"/>
                  </a:lnTo>
                  <a:lnTo>
                    <a:pt x="1952" y="906"/>
                  </a:lnTo>
                  <a:lnTo>
                    <a:pt x="1878" y="908"/>
                  </a:lnTo>
                  <a:lnTo>
                    <a:pt x="1878" y="908"/>
                  </a:lnTo>
                  <a:lnTo>
                    <a:pt x="1844" y="914"/>
                  </a:lnTo>
                  <a:lnTo>
                    <a:pt x="1830" y="918"/>
                  </a:lnTo>
                  <a:lnTo>
                    <a:pt x="1818" y="922"/>
                  </a:lnTo>
                  <a:lnTo>
                    <a:pt x="1808" y="930"/>
                  </a:lnTo>
                  <a:lnTo>
                    <a:pt x="1798" y="940"/>
                  </a:lnTo>
                  <a:lnTo>
                    <a:pt x="1792" y="952"/>
                  </a:lnTo>
                  <a:lnTo>
                    <a:pt x="1786" y="968"/>
                  </a:lnTo>
                  <a:lnTo>
                    <a:pt x="1786" y="968"/>
                  </a:lnTo>
                  <a:lnTo>
                    <a:pt x="1774" y="980"/>
                  </a:lnTo>
                  <a:lnTo>
                    <a:pt x="1766" y="990"/>
                  </a:lnTo>
                  <a:lnTo>
                    <a:pt x="1760" y="1002"/>
                  </a:lnTo>
                  <a:lnTo>
                    <a:pt x="1754" y="1018"/>
                  </a:lnTo>
                  <a:lnTo>
                    <a:pt x="1754" y="1018"/>
                  </a:lnTo>
                  <a:lnTo>
                    <a:pt x="1744" y="1024"/>
                  </a:lnTo>
                  <a:lnTo>
                    <a:pt x="1732" y="1028"/>
                  </a:lnTo>
                  <a:lnTo>
                    <a:pt x="1710" y="1032"/>
                  </a:lnTo>
                  <a:lnTo>
                    <a:pt x="1690" y="1034"/>
                  </a:lnTo>
                  <a:lnTo>
                    <a:pt x="1672" y="1034"/>
                  </a:lnTo>
                  <a:lnTo>
                    <a:pt x="1672" y="1034"/>
                  </a:lnTo>
                  <a:lnTo>
                    <a:pt x="1670" y="1044"/>
                  </a:lnTo>
                  <a:lnTo>
                    <a:pt x="1664" y="1056"/>
                  </a:lnTo>
                  <a:lnTo>
                    <a:pt x="1656" y="1066"/>
                  </a:lnTo>
                  <a:lnTo>
                    <a:pt x="1648" y="1074"/>
                  </a:lnTo>
                  <a:lnTo>
                    <a:pt x="1648" y="1074"/>
                  </a:lnTo>
                  <a:lnTo>
                    <a:pt x="1644" y="1082"/>
                  </a:lnTo>
                  <a:lnTo>
                    <a:pt x="1644" y="1090"/>
                  </a:lnTo>
                  <a:lnTo>
                    <a:pt x="1646" y="1106"/>
                  </a:lnTo>
                  <a:lnTo>
                    <a:pt x="1652" y="1124"/>
                  </a:lnTo>
                  <a:lnTo>
                    <a:pt x="1658" y="1146"/>
                  </a:lnTo>
                  <a:lnTo>
                    <a:pt x="1658" y="1146"/>
                  </a:lnTo>
                  <a:lnTo>
                    <a:pt x="1660" y="1170"/>
                  </a:lnTo>
                  <a:lnTo>
                    <a:pt x="1660" y="1170"/>
                  </a:lnTo>
                  <a:lnTo>
                    <a:pt x="1604" y="1182"/>
                  </a:lnTo>
                  <a:lnTo>
                    <a:pt x="1604" y="1182"/>
                  </a:lnTo>
                  <a:lnTo>
                    <a:pt x="1592" y="1188"/>
                  </a:lnTo>
                  <a:lnTo>
                    <a:pt x="1580" y="1194"/>
                  </a:lnTo>
                  <a:lnTo>
                    <a:pt x="1560" y="1206"/>
                  </a:lnTo>
                  <a:lnTo>
                    <a:pt x="1560" y="1206"/>
                  </a:lnTo>
                  <a:lnTo>
                    <a:pt x="1526" y="1214"/>
                  </a:lnTo>
                  <a:lnTo>
                    <a:pt x="1490" y="1220"/>
                  </a:lnTo>
                  <a:lnTo>
                    <a:pt x="1458" y="1224"/>
                  </a:lnTo>
                  <a:lnTo>
                    <a:pt x="1426" y="1224"/>
                  </a:lnTo>
                  <a:lnTo>
                    <a:pt x="1426" y="1224"/>
                  </a:lnTo>
                  <a:lnTo>
                    <a:pt x="1408" y="1228"/>
                  </a:lnTo>
                  <a:lnTo>
                    <a:pt x="1396" y="1236"/>
                  </a:lnTo>
                  <a:lnTo>
                    <a:pt x="1396" y="1236"/>
                  </a:lnTo>
                  <a:lnTo>
                    <a:pt x="1396" y="1244"/>
                  </a:lnTo>
                  <a:lnTo>
                    <a:pt x="1398" y="1250"/>
                  </a:lnTo>
                  <a:lnTo>
                    <a:pt x="1402" y="1258"/>
                  </a:lnTo>
                  <a:lnTo>
                    <a:pt x="1412" y="1272"/>
                  </a:lnTo>
                  <a:lnTo>
                    <a:pt x="1412" y="1272"/>
                  </a:lnTo>
                  <a:lnTo>
                    <a:pt x="1406" y="1280"/>
                  </a:lnTo>
                  <a:lnTo>
                    <a:pt x="1404" y="1288"/>
                  </a:lnTo>
                  <a:lnTo>
                    <a:pt x="1404" y="1294"/>
                  </a:lnTo>
                  <a:lnTo>
                    <a:pt x="1408" y="1302"/>
                  </a:lnTo>
                  <a:lnTo>
                    <a:pt x="1412" y="1308"/>
                  </a:lnTo>
                  <a:lnTo>
                    <a:pt x="1420" y="1314"/>
                  </a:lnTo>
                  <a:lnTo>
                    <a:pt x="1438" y="1328"/>
                  </a:lnTo>
                  <a:lnTo>
                    <a:pt x="1438" y="1328"/>
                  </a:lnTo>
                  <a:lnTo>
                    <a:pt x="1460" y="1360"/>
                  </a:lnTo>
                  <a:lnTo>
                    <a:pt x="1460" y="1360"/>
                  </a:lnTo>
                  <a:lnTo>
                    <a:pt x="1468" y="1364"/>
                  </a:lnTo>
                  <a:lnTo>
                    <a:pt x="1474" y="1370"/>
                  </a:lnTo>
                  <a:lnTo>
                    <a:pt x="1476" y="1374"/>
                  </a:lnTo>
                  <a:lnTo>
                    <a:pt x="1476" y="1380"/>
                  </a:lnTo>
                  <a:lnTo>
                    <a:pt x="1476" y="1396"/>
                  </a:lnTo>
                  <a:lnTo>
                    <a:pt x="1476" y="1396"/>
                  </a:lnTo>
                  <a:lnTo>
                    <a:pt x="1464" y="1408"/>
                  </a:lnTo>
                  <a:lnTo>
                    <a:pt x="1464" y="1408"/>
                  </a:lnTo>
                  <a:lnTo>
                    <a:pt x="1444" y="1418"/>
                  </a:lnTo>
                  <a:lnTo>
                    <a:pt x="1438" y="1422"/>
                  </a:lnTo>
                  <a:lnTo>
                    <a:pt x="1434" y="1426"/>
                  </a:lnTo>
                  <a:lnTo>
                    <a:pt x="1430" y="1432"/>
                  </a:lnTo>
                  <a:lnTo>
                    <a:pt x="1428" y="1438"/>
                  </a:lnTo>
                  <a:lnTo>
                    <a:pt x="1428" y="1460"/>
                  </a:lnTo>
                  <a:lnTo>
                    <a:pt x="1428" y="1460"/>
                  </a:lnTo>
                  <a:lnTo>
                    <a:pt x="1434" y="1466"/>
                  </a:lnTo>
                  <a:lnTo>
                    <a:pt x="1442" y="1476"/>
                  </a:lnTo>
                  <a:lnTo>
                    <a:pt x="1448" y="1488"/>
                  </a:lnTo>
                  <a:lnTo>
                    <a:pt x="1450" y="1496"/>
                  </a:lnTo>
                  <a:lnTo>
                    <a:pt x="1450" y="1504"/>
                  </a:lnTo>
                  <a:lnTo>
                    <a:pt x="1450" y="1504"/>
                  </a:lnTo>
                  <a:lnTo>
                    <a:pt x="1440" y="1510"/>
                  </a:lnTo>
                  <a:lnTo>
                    <a:pt x="1430" y="1512"/>
                  </a:lnTo>
                  <a:lnTo>
                    <a:pt x="1416" y="1516"/>
                  </a:lnTo>
                  <a:lnTo>
                    <a:pt x="1416" y="1516"/>
                  </a:lnTo>
                  <a:close/>
                </a:path>
              </a:pathLst>
            </a:custGeom>
            <a:grpFill/>
            <a:ln>
              <a:noFill/>
            </a:ln>
          </p:spPr>
          <p:txBody>
            <a:bodyPr/>
            <a:lstStyle/>
            <a:p>
              <a:endParaRPr lang="zh-CN" altLang="en-US">
                <a:solidFill>
                  <a:schemeClr val="bg1"/>
                </a:solidFill>
              </a:endParaRPr>
            </a:p>
          </p:txBody>
        </p:sp>
        <p:sp>
          <p:nvSpPr>
            <p:cNvPr id="33" name="Freeform 34"/>
            <p:cNvSpPr/>
            <p:nvPr/>
          </p:nvSpPr>
          <p:spPr bwMode="auto">
            <a:xfrm>
              <a:off x="3820087" y="579875"/>
              <a:ext cx="2285913" cy="1956959"/>
            </a:xfrm>
            <a:custGeom>
              <a:avLst/>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82" h="1868">
                  <a:moveTo>
                    <a:pt x="556" y="1868"/>
                  </a:moveTo>
                  <a:lnTo>
                    <a:pt x="556" y="1868"/>
                  </a:lnTo>
                  <a:lnTo>
                    <a:pt x="518" y="1832"/>
                  </a:lnTo>
                  <a:lnTo>
                    <a:pt x="518" y="1832"/>
                  </a:lnTo>
                  <a:lnTo>
                    <a:pt x="498" y="1792"/>
                  </a:lnTo>
                  <a:lnTo>
                    <a:pt x="498" y="1792"/>
                  </a:lnTo>
                  <a:lnTo>
                    <a:pt x="500" y="1764"/>
                  </a:lnTo>
                  <a:lnTo>
                    <a:pt x="502" y="1754"/>
                  </a:lnTo>
                  <a:lnTo>
                    <a:pt x="506" y="1744"/>
                  </a:lnTo>
                  <a:lnTo>
                    <a:pt x="512" y="1736"/>
                  </a:lnTo>
                  <a:lnTo>
                    <a:pt x="518" y="1728"/>
                  </a:lnTo>
                  <a:lnTo>
                    <a:pt x="528" y="1720"/>
                  </a:lnTo>
                  <a:lnTo>
                    <a:pt x="538" y="1714"/>
                  </a:lnTo>
                  <a:lnTo>
                    <a:pt x="538" y="1714"/>
                  </a:lnTo>
                  <a:lnTo>
                    <a:pt x="556" y="1698"/>
                  </a:lnTo>
                  <a:lnTo>
                    <a:pt x="556" y="1698"/>
                  </a:lnTo>
                  <a:lnTo>
                    <a:pt x="572" y="1674"/>
                  </a:lnTo>
                  <a:lnTo>
                    <a:pt x="572" y="1674"/>
                  </a:lnTo>
                  <a:lnTo>
                    <a:pt x="570" y="1658"/>
                  </a:lnTo>
                  <a:lnTo>
                    <a:pt x="570" y="1658"/>
                  </a:lnTo>
                  <a:lnTo>
                    <a:pt x="562" y="1646"/>
                  </a:lnTo>
                  <a:lnTo>
                    <a:pt x="556" y="1638"/>
                  </a:lnTo>
                  <a:lnTo>
                    <a:pt x="548" y="1634"/>
                  </a:lnTo>
                  <a:lnTo>
                    <a:pt x="542" y="1632"/>
                  </a:lnTo>
                  <a:lnTo>
                    <a:pt x="534" y="1630"/>
                  </a:lnTo>
                  <a:lnTo>
                    <a:pt x="526" y="1632"/>
                  </a:lnTo>
                  <a:lnTo>
                    <a:pt x="506" y="1638"/>
                  </a:lnTo>
                  <a:lnTo>
                    <a:pt x="506" y="1638"/>
                  </a:lnTo>
                  <a:lnTo>
                    <a:pt x="482" y="1658"/>
                  </a:lnTo>
                  <a:lnTo>
                    <a:pt x="482" y="1658"/>
                  </a:lnTo>
                  <a:lnTo>
                    <a:pt x="448" y="1674"/>
                  </a:lnTo>
                  <a:lnTo>
                    <a:pt x="448" y="1674"/>
                  </a:lnTo>
                  <a:lnTo>
                    <a:pt x="442" y="1668"/>
                  </a:lnTo>
                  <a:lnTo>
                    <a:pt x="436" y="1664"/>
                  </a:lnTo>
                  <a:lnTo>
                    <a:pt x="426" y="1658"/>
                  </a:lnTo>
                  <a:lnTo>
                    <a:pt x="426" y="1658"/>
                  </a:lnTo>
                  <a:lnTo>
                    <a:pt x="384" y="1658"/>
                  </a:lnTo>
                  <a:lnTo>
                    <a:pt x="370" y="1660"/>
                  </a:lnTo>
                  <a:lnTo>
                    <a:pt x="362" y="1664"/>
                  </a:lnTo>
                  <a:lnTo>
                    <a:pt x="356" y="1672"/>
                  </a:lnTo>
                  <a:lnTo>
                    <a:pt x="352" y="1682"/>
                  </a:lnTo>
                  <a:lnTo>
                    <a:pt x="350" y="1700"/>
                  </a:lnTo>
                  <a:lnTo>
                    <a:pt x="348" y="1722"/>
                  </a:lnTo>
                  <a:lnTo>
                    <a:pt x="348" y="1722"/>
                  </a:lnTo>
                  <a:lnTo>
                    <a:pt x="342" y="1726"/>
                  </a:lnTo>
                  <a:lnTo>
                    <a:pt x="336" y="1726"/>
                  </a:lnTo>
                  <a:lnTo>
                    <a:pt x="330" y="1726"/>
                  </a:lnTo>
                  <a:lnTo>
                    <a:pt x="324" y="1724"/>
                  </a:lnTo>
                  <a:lnTo>
                    <a:pt x="314" y="1718"/>
                  </a:lnTo>
                  <a:lnTo>
                    <a:pt x="306" y="1716"/>
                  </a:lnTo>
                  <a:lnTo>
                    <a:pt x="306" y="1716"/>
                  </a:lnTo>
                  <a:lnTo>
                    <a:pt x="286" y="1690"/>
                  </a:lnTo>
                  <a:lnTo>
                    <a:pt x="270" y="1674"/>
                  </a:lnTo>
                  <a:lnTo>
                    <a:pt x="270" y="1674"/>
                  </a:lnTo>
                  <a:lnTo>
                    <a:pt x="262" y="1654"/>
                  </a:lnTo>
                  <a:lnTo>
                    <a:pt x="252" y="1638"/>
                  </a:lnTo>
                  <a:lnTo>
                    <a:pt x="248" y="1632"/>
                  </a:lnTo>
                  <a:lnTo>
                    <a:pt x="242" y="1626"/>
                  </a:lnTo>
                  <a:lnTo>
                    <a:pt x="234" y="1624"/>
                  </a:lnTo>
                  <a:lnTo>
                    <a:pt x="226" y="1620"/>
                  </a:lnTo>
                  <a:lnTo>
                    <a:pt x="226" y="1620"/>
                  </a:lnTo>
                  <a:lnTo>
                    <a:pt x="190" y="1582"/>
                  </a:lnTo>
                  <a:lnTo>
                    <a:pt x="190" y="1582"/>
                  </a:lnTo>
                  <a:lnTo>
                    <a:pt x="168" y="1576"/>
                  </a:lnTo>
                  <a:lnTo>
                    <a:pt x="168" y="1576"/>
                  </a:lnTo>
                  <a:lnTo>
                    <a:pt x="170" y="1568"/>
                  </a:lnTo>
                  <a:lnTo>
                    <a:pt x="172" y="1560"/>
                  </a:lnTo>
                  <a:lnTo>
                    <a:pt x="178" y="1554"/>
                  </a:lnTo>
                  <a:lnTo>
                    <a:pt x="184" y="1548"/>
                  </a:lnTo>
                  <a:lnTo>
                    <a:pt x="198" y="1538"/>
                  </a:lnTo>
                  <a:lnTo>
                    <a:pt x="206" y="1532"/>
                  </a:lnTo>
                  <a:lnTo>
                    <a:pt x="212" y="1526"/>
                  </a:lnTo>
                  <a:lnTo>
                    <a:pt x="212" y="1526"/>
                  </a:lnTo>
                  <a:lnTo>
                    <a:pt x="226" y="1496"/>
                  </a:lnTo>
                  <a:lnTo>
                    <a:pt x="226" y="1496"/>
                  </a:lnTo>
                  <a:lnTo>
                    <a:pt x="226" y="1484"/>
                  </a:lnTo>
                  <a:lnTo>
                    <a:pt x="224" y="1474"/>
                  </a:lnTo>
                  <a:lnTo>
                    <a:pt x="220" y="1468"/>
                  </a:lnTo>
                  <a:lnTo>
                    <a:pt x="216" y="1464"/>
                  </a:lnTo>
                  <a:lnTo>
                    <a:pt x="216" y="1464"/>
                  </a:lnTo>
                  <a:lnTo>
                    <a:pt x="182" y="1464"/>
                  </a:lnTo>
                  <a:lnTo>
                    <a:pt x="150" y="1468"/>
                  </a:lnTo>
                  <a:lnTo>
                    <a:pt x="120" y="1474"/>
                  </a:lnTo>
                  <a:lnTo>
                    <a:pt x="92" y="1484"/>
                  </a:lnTo>
                  <a:lnTo>
                    <a:pt x="92" y="1484"/>
                  </a:lnTo>
                  <a:lnTo>
                    <a:pt x="84" y="1490"/>
                  </a:lnTo>
                  <a:lnTo>
                    <a:pt x="76" y="1492"/>
                  </a:lnTo>
                  <a:lnTo>
                    <a:pt x="70" y="1492"/>
                  </a:lnTo>
                  <a:lnTo>
                    <a:pt x="64" y="1492"/>
                  </a:lnTo>
                  <a:lnTo>
                    <a:pt x="64" y="1492"/>
                  </a:lnTo>
                  <a:lnTo>
                    <a:pt x="66" y="1450"/>
                  </a:lnTo>
                  <a:lnTo>
                    <a:pt x="66" y="1450"/>
                  </a:lnTo>
                  <a:lnTo>
                    <a:pt x="50" y="1428"/>
                  </a:lnTo>
                  <a:lnTo>
                    <a:pt x="50" y="1428"/>
                  </a:lnTo>
                  <a:lnTo>
                    <a:pt x="14" y="1398"/>
                  </a:lnTo>
                  <a:lnTo>
                    <a:pt x="14" y="1398"/>
                  </a:lnTo>
                  <a:lnTo>
                    <a:pt x="14" y="1386"/>
                  </a:lnTo>
                  <a:lnTo>
                    <a:pt x="18" y="1376"/>
                  </a:lnTo>
                  <a:lnTo>
                    <a:pt x="26" y="1358"/>
                  </a:lnTo>
                  <a:lnTo>
                    <a:pt x="26" y="1358"/>
                  </a:lnTo>
                  <a:lnTo>
                    <a:pt x="24" y="1328"/>
                  </a:lnTo>
                  <a:lnTo>
                    <a:pt x="24" y="1316"/>
                  </a:lnTo>
                  <a:lnTo>
                    <a:pt x="20" y="1304"/>
                  </a:lnTo>
                  <a:lnTo>
                    <a:pt x="20" y="1304"/>
                  </a:lnTo>
                  <a:lnTo>
                    <a:pt x="0" y="1278"/>
                  </a:lnTo>
                  <a:lnTo>
                    <a:pt x="0" y="1278"/>
                  </a:lnTo>
                  <a:lnTo>
                    <a:pt x="0" y="1244"/>
                  </a:lnTo>
                  <a:lnTo>
                    <a:pt x="0" y="1244"/>
                  </a:lnTo>
                  <a:lnTo>
                    <a:pt x="100" y="1268"/>
                  </a:lnTo>
                  <a:lnTo>
                    <a:pt x="100" y="1268"/>
                  </a:lnTo>
                  <a:lnTo>
                    <a:pt x="274" y="1270"/>
                  </a:lnTo>
                  <a:lnTo>
                    <a:pt x="274" y="1270"/>
                  </a:lnTo>
                  <a:lnTo>
                    <a:pt x="306" y="1278"/>
                  </a:lnTo>
                  <a:lnTo>
                    <a:pt x="326" y="1284"/>
                  </a:lnTo>
                  <a:lnTo>
                    <a:pt x="344" y="1290"/>
                  </a:lnTo>
                  <a:lnTo>
                    <a:pt x="344" y="1290"/>
                  </a:lnTo>
                  <a:lnTo>
                    <a:pt x="400" y="1336"/>
                  </a:lnTo>
                  <a:lnTo>
                    <a:pt x="400" y="1336"/>
                  </a:lnTo>
                  <a:lnTo>
                    <a:pt x="414" y="1342"/>
                  </a:lnTo>
                  <a:lnTo>
                    <a:pt x="414" y="1342"/>
                  </a:lnTo>
                  <a:lnTo>
                    <a:pt x="466" y="1350"/>
                  </a:lnTo>
                  <a:lnTo>
                    <a:pt x="466" y="1350"/>
                  </a:lnTo>
                  <a:lnTo>
                    <a:pt x="490" y="1366"/>
                  </a:lnTo>
                  <a:lnTo>
                    <a:pt x="490" y="1366"/>
                  </a:lnTo>
                  <a:lnTo>
                    <a:pt x="556" y="1388"/>
                  </a:lnTo>
                  <a:lnTo>
                    <a:pt x="556" y="1388"/>
                  </a:lnTo>
                  <a:lnTo>
                    <a:pt x="562" y="1392"/>
                  </a:lnTo>
                  <a:lnTo>
                    <a:pt x="568" y="1398"/>
                  </a:lnTo>
                  <a:lnTo>
                    <a:pt x="584" y="1412"/>
                  </a:lnTo>
                  <a:lnTo>
                    <a:pt x="594" y="1418"/>
                  </a:lnTo>
                  <a:lnTo>
                    <a:pt x="604" y="1420"/>
                  </a:lnTo>
                  <a:lnTo>
                    <a:pt x="614" y="1418"/>
                  </a:lnTo>
                  <a:lnTo>
                    <a:pt x="628" y="1412"/>
                  </a:lnTo>
                  <a:lnTo>
                    <a:pt x="628" y="1412"/>
                  </a:lnTo>
                  <a:lnTo>
                    <a:pt x="632" y="1406"/>
                  </a:lnTo>
                  <a:lnTo>
                    <a:pt x="638" y="1400"/>
                  </a:lnTo>
                  <a:lnTo>
                    <a:pt x="650" y="1392"/>
                  </a:lnTo>
                  <a:lnTo>
                    <a:pt x="666" y="1386"/>
                  </a:lnTo>
                  <a:lnTo>
                    <a:pt x="680" y="1380"/>
                  </a:lnTo>
                  <a:lnTo>
                    <a:pt x="680" y="1380"/>
                  </a:lnTo>
                  <a:lnTo>
                    <a:pt x="696" y="1368"/>
                  </a:lnTo>
                  <a:lnTo>
                    <a:pt x="708" y="1360"/>
                  </a:lnTo>
                  <a:lnTo>
                    <a:pt x="724" y="1354"/>
                  </a:lnTo>
                  <a:lnTo>
                    <a:pt x="746" y="1350"/>
                  </a:lnTo>
                  <a:lnTo>
                    <a:pt x="746" y="1350"/>
                  </a:lnTo>
                  <a:lnTo>
                    <a:pt x="746" y="1346"/>
                  </a:lnTo>
                  <a:lnTo>
                    <a:pt x="750" y="1344"/>
                  </a:lnTo>
                  <a:lnTo>
                    <a:pt x="758" y="1340"/>
                  </a:lnTo>
                  <a:lnTo>
                    <a:pt x="768" y="1336"/>
                  </a:lnTo>
                  <a:lnTo>
                    <a:pt x="778" y="1332"/>
                  </a:lnTo>
                  <a:lnTo>
                    <a:pt x="778" y="1332"/>
                  </a:lnTo>
                  <a:lnTo>
                    <a:pt x="784" y="1332"/>
                  </a:lnTo>
                  <a:lnTo>
                    <a:pt x="792" y="1328"/>
                  </a:lnTo>
                  <a:lnTo>
                    <a:pt x="806" y="1320"/>
                  </a:lnTo>
                  <a:lnTo>
                    <a:pt x="820" y="1310"/>
                  </a:lnTo>
                  <a:lnTo>
                    <a:pt x="828" y="1308"/>
                  </a:lnTo>
                  <a:lnTo>
                    <a:pt x="836" y="1306"/>
                  </a:lnTo>
                  <a:lnTo>
                    <a:pt x="836" y="1306"/>
                  </a:lnTo>
                  <a:lnTo>
                    <a:pt x="848" y="1300"/>
                  </a:lnTo>
                  <a:lnTo>
                    <a:pt x="862" y="1296"/>
                  </a:lnTo>
                  <a:lnTo>
                    <a:pt x="876" y="1296"/>
                  </a:lnTo>
                  <a:lnTo>
                    <a:pt x="894" y="1296"/>
                  </a:lnTo>
                  <a:lnTo>
                    <a:pt x="894" y="1296"/>
                  </a:lnTo>
                  <a:lnTo>
                    <a:pt x="918" y="1302"/>
                  </a:lnTo>
                  <a:lnTo>
                    <a:pt x="952" y="1306"/>
                  </a:lnTo>
                  <a:lnTo>
                    <a:pt x="970" y="1306"/>
                  </a:lnTo>
                  <a:lnTo>
                    <a:pt x="986" y="1306"/>
                  </a:lnTo>
                  <a:lnTo>
                    <a:pt x="1000" y="1302"/>
                  </a:lnTo>
                  <a:lnTo>
                    <a:pt x="1006" y="1300"/>
                  </a:lnTo>
                  <a:lnTo>
                    <a:pt x="1010" y="1296"/>
                  </a:lnTo>
                  <a:lnTo>
                    <a:pt x="1010" y="1296"/>
                  </a:lnTo>
                  <a:lnTo>
                    <a:pt x="1028" y="1294"/>
                  </a:lnTo>
                  <a:lnTo>
                    <a:pt x="1044" y="1286"/>
                  </a:lnTo>
                  <a:lnTo>
                    <a:pt x="1060" y="1278"/>
                  </a:lnTo>
                  <a:lnTo>
                    <a:pt x="1074" y="1266"/>
                  </a:lnTo>
                  <a:lnTo>
                    <a:pt x="1086" y="1254"/>
                  </a:lnTo>
                  <a:lnTo>
                    <a:pt x="1100" y="1240"/>
                  </a:lnTo>
                  <a:lnTo>
                    <a:pt x="1122" y="1212"/>
                  </a:lnTo>
                  <a:lnTo>
                    <a:pt x="1122" y="1212"/>
                  </a:lnTo>
                  <a:lnTo>
                    <a:pt x="1156" y="1182"/>
                  </a:lnTo>
                  <a:lnTo>
                    <a:pt x="1156" y="1182"/>
                  </a:lnTo>
                  <a:lnTo>
                    <a:pt x="1170" y="1170"/>
                  </a:lnTo>
                  <a:lnTo>
                    <a:pt x="1186" y="1158"/>
                  </a:lnTo>
                  <a:lnTo>
                    <a:pt x="1186" y="1158"/>
                  </a:lnTo>
                  <a:lnTo>
                    <a:pt x="1202" y="1150"/>
                  </a:lnTo>
                  <a:lnTo>
                    <a:pt x="1210" y="1146"/>
                  </a:lnTo>
                  <a:lnTo>
                    <a:pt x="1218" y="1138"/>
                  </a:lnTo>
                  <a:lnTo>
                    <a:pt x="1218" y="1138"/>
                  </a:lnTo>
                  <a:lnTo>
                    <a:pt x="1216" y="1112"/>
                  </a:lnTo>
                  <a:lnTo>
                    <a:pt x="1216" y="1112"/>
                  </a:lnTo>
                  <a:lnTo>
                    <a:pt x="1182" y="1080"/>
                  </a:lnTo>
                  <a:lnTo>
                    <a:pt x="1182" y="1080"/>
                  </a:lnTo>
                  <a:lnTo>
                    <a:pt x="1176" y="1058"/>
                  </a:lnTo>
                  <a:lnTo>
                    <a:pt x="1176" y="1058"/>
                  </a:lnTo>
                  <a:lnTo>
                    <a:pt x="1178" y="1032"/>
                  </a:lnTo>
                  <a:lnTo>
                    <a:pt x="1180" y="1020"/>
                  </a:lnTo>
                  <a:lnTo>
                    <a:pt x="1182" y="1010"/>
                  </a:lnTo>
                  <a:lnTo>
                    <a:pt x="1186" y="1002"/>
                  </a:lnTo>
                  <a:lnTo>
                    <a:pt x="1192" y="994"/>
                  </a:lnTo>
                  <a:lnTo>
                    <a:pt x="1200" y="986"/>
                  </a:lnTo>
                  <a:lnTo>
                    <a:pt x="1212" y="982"/>
                  </a:lnTo>
                  <a:lnTo>
                    <a:pt x="1212" y="982"/>
                  </a:lnTo>
                  <a:lnTo>
                    <a:pt x="1214" y="978"/>
                  </a:lnTo>
                  <a:lnTo>
                    <a:pt x="1216" y="976"/>
                  </a:lnTo>
                  <a:lnTo>
                    <a:pt x="1220" y="978"/>
                  </a:lnTo>
                  <a:lnTo>
                    <a:pt x="1226" y="982"/>
                  </a:lnTo>
                  <a:lnTo>
                    <a:pt x="1260" y="1006"/>
                  </a:lnTo>
                  <a:lnTo>
                    <a:pt x="1260" y="1006"/>
                  </a:lnTo>
                  <a:lnTo>
                    <a:pt x="1286" y="1014"/>
                  </a:lnTo>
                  <a:lnTo>
                    <a:pt x="1286" y="1014"/>
                  </a:lnTo>
                  <a:lnTo>
                    <a:pt x="1314" y="1014"/>
                  </a:lnTo>
                  <a:lnTo>
                    <a:pt x="1314" y="1014"/>
                  </a:lnTo>
                  <a:lnTo>
                    <a:pt x="1326" y="1010"/>
                  </a:lnTo>
                  <a:lnTo>
                    <a:pt x="1336" y="1002"/>
                  </a:lnTo>
                  <a:lnTo>
                    <a:pt x="1348" y="992"/>
                  </a:lnTo>
                  <a:lnTo>
                    <a:pt x="1358" y="980"/>
                  </a:lnTo>
                  <a:lnTo>
                    <a:pt x="1380" y="956"/>
                  </a:lnTo>
                  <a:lnTo>
                    <a:pt x="1398" y="932"/>
                  </a:lnTo>
                  <a:lnTo>
                    <a:pt x="1398" y="932"/>
                  </a:lnTo>
                  <a:lnTo>
                    <a:pt x="1404" y="928"/>
                  </a:lnTo>
                  <a:lnTo>
                    <a:pt x="1410" y="924"/>
                  </a:lnTo>
                  <a:lnTo>
                    <a:pt x="1416" y="924"/>
                  </a:lnTo>
                  <a:lnTo>
                    <a:pt x="1424" y="922"/>
                  </a:lnTo>
                  <a:lnTo>
                    <a:pt x="1438" y="924"/>
                  </a:lnTo>
                  <a:lnTo>
                    <a:pt x="1454" y="926"/>
                  </a:lnTo>
                  <a:lnTo>
                    <a:pt x="1454" y="926"/>
                  </a:lnTo>
                  <a:lnTo>
                    <a:pt x="1464" y="918"/>
                  </a:lnTo>
                  <a:lnTo>
                    <a:pt x="1472" y="914"/>
                  </a:lnTo>
                  <a:lnTo>
                    <a:pt x="1492" y="906"/>
                  </a:lnTo>
                  <a:lnTo>
                    <a:pt x="1492" y="906"/>
                  </a:lnTo>
                  <a:lnTo>
                    <a:pt x="1518" y="882"/>
                  </a:lnTo>
                  <a:lnTo>
                    <a:pt x="1518" y="882"/>
                  </a:lnTo>
                  <a:lnTo>
                    <a:pt x="1522" y="880"/>
                  </a:lnTo>
                  <a:lnTo>
                    <a:pt x="1524" y="876"/>
                  </a:lnTo>
                  <a:lnTo>
                    <a:pt x="1530" y="866"/>
                  </a:lnTo>
                  <a:lnTo>
                    <a:pt x="1534" y="848"/>
                  </a:lnTo>
                  <a:lnTo>
                    <a:pt x="1534" y="848"/>
                  </a:lnTo>
                  <a:lnTo>
                    <a:pt x="1540" y="832"/>
                  </a:lnTo>
                  <a:lnTo>
                    <a:pt x="1546" y="822"/>
                  </a:lnTo>
                  <a:lnTo>
                    <a:pt x="1554" y="816"/>
                  </a:lnTo>
                  <a:lnTo>
                    <a:pt x="1562" y="812"/>
                  </a:lnTo>
                  <a:lnTo>
                    <a:pt x="1580" y="806"/>
                  </a:lnTo>
                  <a:lnTo>
                    <a:pt x="1594" y="804"/>
                  </a:lnTo>
                  <a:lnTo>
                    <a:pt x="1610" y="798"/>
                  </a:lnTo>
                  <a:lnTo>
                    <a:pt x="1610" y="798"/>
                  </a:lnTo>
                  <a:lnTo>
                    <a:pt x="1620" y="786"/>
                  </a:lnTo>
                  <a:lnTo>
                    <a:pt x="1632" y="776"/>
                  </a:lnTo>
                  <a:lnTo>
                    <a:pt x="1646" y="768"/>
                  </a:lnTo>
                  <a:lnTo>
                    <a:pt x="1660" y="760"/>
                  </a:lnTo>
                  <a:lnTo>
                    <a:pt x="1660" y="760"/>
                  </a:lnTo>
                  <a:lnTo>
                    <a:pt x="1670" y="754"/>
                  </a:lnTo>
                  <a:lnTo>
                    <a:pt x="1680" y="752"/>
                  </a:lnTo>
                  <a:lnTo>
                    <a:pt x="1696" y="750"/>
                  </a:lnTo>
                  <a:lnTo>
                    <a:pt x="1712" y="750"/>
                  </a:lnTo>
                  <a:lnTo>
                    <a:pt x="1746" y="752"/>
                  </a:lnTo>
                  <a:lnTo>
                    <a:pt x="1776" y="756"/>
                  </a:lnTo>
                  <a:lnTo>
                    <a:pt x="1776" y="756"/>
                  </a:lnTo>
                  <a:lnTo>
                    <a:pt x="1792" y="748"/>
                  </a:lnTo>
                  <a:lnTo>
                    <a:pt x="1792" y="748"/>
                  </a:lnTo>
                  <a:lnTo>
                    <a:pt x="1798" y="740"/>
                  </a:lnTo>
                  <a:lnTo>
                    <a:pt x="1802" y="730"/>
                  </a:lnTo>
                  <a:lnTo>
                    <a:pt x="1804" y="720"/>
                  </a:lnTo>
                  <a:lnTo>
                    <a:pt x="1804" y="712"/>
                  </a:lnTo>
                  <a:lnTo>
                    <a:pt x="1802" y="702"/>
                  </a:lnTo>
                  <a:lnTo>
                    <a:pt x="1798" y="694"/>
                  </a:lnTo>
                  <a:lnTo>
                    <a:pt x="1790" y="680"/>
                  </a:lnTo>
                  <a:lnTo>
                    <a:pt x="1790" y="680"/>
                  </a:lnTo>
                  <a:lnTo>
                    <a:pt x="1764" y="656"/>
                  </a:lnTo>
                  <a:lnTo>
                    <a:pt x="1764" y="656"/>
                  </a:lnTo>
                  <a:lnTo>
                    <a:pt x="1718" y="628"/>
                  </a:lnTo>
                  <a:lnTo>
                    <a:pt x="1718" y="628"/>
                  </a:lnTo>
                  <a:lnTo>
                    <a:pt x="1716" y="622"/>
                  </a:lnTo>
                  <a:lnTo>
                    <a:pt x="1712" y="614"/>
                  </a:lnTo>
                  <a:lnTo>
                    <a:pt x="1702" y="604"/>
                  </a:lnTo>
                  <a:lnTo>
                    <a:pt x="1688" y="590"/>
                  </a:lnTo>
                  <a:lnTo>
                    <a:pt x="1688" y="590"/>
                  </a:lnTo>
                  <a:lnTo>
                    <a:pt x="1656" y="590"/>
                  </a:lnTo>
                  <a:lnTo>
                    <a:pt x="1656" y="590"/>
                  </a:lnTo>
                  <a:lnTo>
                    <a:pt x="1640" y="608"/>
                  </a:lnTo>
                  <a:lnTo>
                    <a:pt x="1640" y="608"/>
                  </a:lnTo>
                  <a:lnTo>
                    <a:pt x="1610" y="608"/>
                  </a:lnTo>
                  <a:lnTo>
                    <a:pt x="1610" y="608"/>
                  </a:lnTo>
                  <a:lnTo>
                    <a:pt x="1604" y="644"/>
                  </a:lnTo>
                  <a:lnTo>
                    <a:pt x="1604" y="644"/>
                  </a:lnTo>
                  <a:lnTo>
                    <a:pt x="1596" y="646"/>
                  </a:lnTo>
                  <a:lnTo>
                    <a:pt x="1586" y="646"/>
                  </a:lnTo>
                  <a:lnTo>
                    <a:pt x="1578" y="644"/>
                  </a:lnTo>
                  <a:lnTo>
                    <a:pt x="1570" y="642"/>
                  </a:lnTo>
                  <a:lnTo>
                    <a:pt x="1554" y="634"/>
                  </a:lnTo>
                  <a:lnTo>
                    <a:pt x="1544" y="630"/>
                  </a:lnTo>
                  <a:lnTo>
                    <a:pt x="1544" y="630"/>
                  </a:lnTo>
                  <a:lnTo>
                    <a:pt x="1516" y="630"/>
                  </a:lnTo>
                  <a:lnTo>
                    <a:pt x="1516" y="630"/>
                  </a:lnTo>
                  <a:lnTo>
                    <a:pt x="1504" y="634"/>
                  </a:lnTo>
                  <a:lnTo>
                    <a:pt x="1494" y="640"/>
                  </a:lnTo>
                  <a:lnTo>
                    <a:pt x="1476" y="654"/>
                  </a:lnTo>
                  <a:lnTo>
                    <a:pt x="1476" y="654"/>
                  </a:lnTo>
                  <a:lnTo>
                    <a:pt x="1466" y="654"/>
                  </a:lnTo>
                  <a:lnTo>
                    <a:pt x="1456" y="650"/>
                  </a:lnTo>
                  <a:lnTo>
                    <a:pt x="1450" y="646"/>
                  </a:lnTo>
                  <a:lnTo>
                    <a:pt x="1446" y="640"/>
                  </a:lnTo>
                  <a:lnTo>
                    <a:pt x="1442" y="634"/>
                  </a:lnTo>
                  <a:lnTo>
                    <a:pt x="1440" y="628"/>
                  </a:lnTo>
                  <a:lnTo>
                    <a:pt x="1440" y="616"/>
                  </a:lnTo>
                  <a:lnTo>
                    <a:pt x="1440" y="616"/>
                  </a:lnTo>
                  <a:lnTo>
                    <a:pt x="1470" y="588"/>
                  </a:lnTo>
                  <a:lnTo>
                    <a:pt x="1470" y="588"/>
                  </a:lnTo>
                  <a:lnTo>
                    <a:pt x="1468" y="556"/>
                  </a:lnTo>
                  <a:lnTo>
                    <a:pt x="1470" y="544"/>
                  </a:lnTo>
                  <a:lnTo>
                    <a:pt x="1470" y="532"/>
                  </a:lnTo>
                  <a:lnTo>
                    <a:pt x="1470" y="532"/>
                  </a:lnTo>
                  <a:lnTo>
                    <a:pt x="1480" y="512"/>
                  </a:lnTo>
                  <a:lnTo>
                    <a:pt x="1488" y="494"/>
                  </a:lnTo>
                  <a:lnTo>
                    <a:pt x="1488" y="494"/>
                  </a:lnTo>
                  <a:lnTo>
                    <a:pt x="1488" y="472"/>
                  </a:lnTo>
                  <a:lnTo>
                    <a:pt x="1490" y="456"/>
                  </a:lnTo>
                  <a:lnTo>
                    <a:pt x="1494" y="440"/>
                  </a:lnTo>
                  <a:lnTo>
                    <a:pt x="1502" y="426"/>
                  </a:lnTo>
                  <a:lnTo>
                    <a:pt x="1502" y="426"/>
                  </a:lnTo>
                  <a:lnTo>
                    <a:pt x="1522" y="426"/>
                  </a:lnTo>
                  <a:lnTo>
                    <a:pt x="1522" y="426"/>
                  </a:lnTo>
                  <a:lnTo>
                    <a:pt x="1546" y="430"/>
                  </a:lnTo>
                  <a:lnTo>
                    <a:pt x="1574" y="432"/>
                  </a:lnTo>
                  <a:lnTo>
                    <a:pt x="1588" y="430"/>
                  </a:lnTo>
                  <a:lnTo>
                    <a:pt x="1602" y="428"/>
                  </a:lnTo>
                  <a:lnTo>
                    <a:pt x="1616" y="424"/>
                  </a:lnTo>
                  <a:lnTo>
                    <a:pt x="1628" y="416"/>
                  </a:lnTo>
                  <a:lnTo>
                    <a:pt x="1628" y="416"/>
                  </a:lnTo>
                  <a:lnTo>
                    <a:pt x="1642" y="404"/>
                  </a:lnTo>
                  <a:lnTo>
                    <a:pt x="1658" y="390"/>
                  </a:lnTo>
                  <a:lnTo>
                    <a:pt x="1672" y="376"/>
                  </a:lnTo>
                  <a:lnTo>
                    <a:pt x="1684" y="362"/>
                  </a:lnTo>
                  <a:lnTo>
                    <a:pt x="1684" y="362"/>
                  </a:lnTo>
                  <a:lnTo>
                    <a:pt x="1684" y="332"/>
                  </a:lnTo>
                  <a:lnTo>
                    <a:pt x="1686" y="296"/>
                  </a:lnTo>
                  <a:lnTo>
                    <a:pt x="1688" y="278"/>
                  </a:lnTo>
                  <a:lnTo>
                    <a:pt x="1692" y="262"/>
                  </a:lnTo>
                  <a:lnTo>
                    <a:pt x="1698" y="250"/>
                  </a:lnTo>
                  <a:lnTo>
                    <a:pt x="1702" y="246"/>
                  </a:lnTo>
                  <a:lnTo>
                    <a:pt x="1708" y="242"/>
                  </a:lnTo>
                  <a:lnTo>
                    <a:pt x="1708" y="242"/>
                  </a:lnTo>
                  <a:lnTo>
                    <a:pt x="1714" y="232"/>
                  </a:lnTo>
                  <a:lnTo>
                    <a:pt x="1720" y="220"/>
                  </a:lnTo>
                  <a:lnTo>
                    <a:pt x="1724" y="198"/>
                  </a:lnTo>
                  <a:lnTo>
                    <a:pt x="1730" y="176"/>
                  </a:lnTo>
                  <a:lnTo>
                    <a:pt x="1736" y="166"/>
                  </a:lnTo>
                  <a:lnTo>
                    <a:pt x="1742" y="158"/>
                  </a:lnTo>
                  <a:lnTo>
                    <a:pt x="1742" y="158"/>
                  </a:lnTo>
                  <a:lnTo>
                    <a:pt x="1742" y="116"/>
                  </a:lnTo>
                  <a:lnTo>
                    <a:pt x="1742" y="116"/>
                  </a:lnTo>
                  <a:lnTo>
                    <a:pt x="1738" y="108"/>
                  </a:lnTo>
                  <a:lnTo>
                    <a:pt x="1738" y="108"/>
                  </a:lnTo>
                  <a:lnTo>
                    <a:pt x="1716" y="82"/>
                  </a:lnTo>
                  <a:lnTo>
                    <a:pt x="1716" y="82"/>
                  </a:lnTo>
                  <a:lnTo>
                    <a:pt x="1696" y="72"/>
                  </a:lnTo>
                  <a:lnTo>
                    <a:pt x="1696" y="72"/>
                  </a:lnTo>
                  <a:lnTo>
                    <a:pt x="1696" y="62"/>
                  </a:lnTo>
                  <a:lnTo>
                    <a:pt x="1698" y="54"/>
                  </a:lnTo>
                  <a:lnTo>
                    <a:pt x="1702" y="46"/>
                  </a:lnTo>
                  <a:lnTo>
                    <a:pt x="1706" y="40"/>
                  </a:lnTo>
                  <a:lnTo>
                    <a:pt x="1712" y="34"/>
                  </a:lnTo>
                  <a:lnTo>
                    <a:pt x="1720" y="28"/>
                  </a:lnTo>
                  <a:lnTo>
                    <a:pt x="1736" y="20"/>
                  </a:lnTo>
                  <a:lnTo>
                    <a:pt x="1736" y="20"/>
                  </a:lnTo>
                  <a:lnTo>
                    <a:pt x="1744" y="20"/>
                  </a:lnTo>
                  <a:lnTo>
                    <a:pt x="1750" y="16"/>
                  </a:lnTo>
                  <a:lnTo>
                    <a:pt x="1764" y="10"/>
                  </a:lnTo>
                  <a:lnTo>
                    <a:pt x="1778" y="4"/>
                  </a:lnTo>
                  <a:lnTo>
                    <a:pt x="1784" y="2"/>
                  </a:lnTo>
                  <a:lnTo>
                    <a:pt x="1794" y="0"/>
                  </a:lnTo>
                  <a:lnTo>
                    <a:pt x="1794" y="0"/>
                  </a:lnTo>
                  <a:lnTo>
                    <a:pt x="1794" y="6"/>
                  </a:lnTo>
                  <a:lnTo>
                    <a:pt x="1796" y="8"/>
                  </a:lnTo>
                  <a:lnTo>
                    <a:pt x="1804" y="16"/>
                  </a:lnTo>
                  <a:lnTo>
                    <a:pt x="1804" y="16"/>
                  </a:lnTo>
                  <a:lnTo>
                    <a:pt x="1800" y="42"/>
                  </a:lnTo>
                  <a:lnTo>
                    <a:pt x="1800" y="42"/>
                  </a:lnTo>
                  <a:lnTo>
                    <a:pt x="1792" y="52"/>
                  </a:lnTo>
                  <a:lnTo>
                    <a:pt x="1786" y="58"/>
                  </a:lnTo>
                  <a:lnTo>
                    <a:pt x="1782" y="66"/>
                  </a:lnTo>
                  <a:lnTo>
                    <a:pt x="1780" y="78"/>
                  </a:lnTo>
                  <a:lnTo>
                    <a:pt x="1780" y="78"/>
                  </a:lnTo>
                  <a:lnTo>
                    <a:pt x="1804" y="96"/>
                  </a:lnTo>
                  <a:lnTo>
                    <a:pt x="1804" y="96"/>
                  </a:lnTo>
                  <a:lnTo>
                    <a:pt x="1810" y="104"/>
                  </a:lnTo>
                  <a:lnTo>
                    <a:pt x="1816" y="110"/>
                  </a:lnTo>
                  <a:lnTo>
                    <a:pt x="1826" y="114"/>
                  </a:lnTo>
                  <a:lnTo>
                    <a:pt x="1842" y="116"/>
                  </a:lnTo>
                  <a:lnTo>
                    <a:pt x="1842" y="116"/>
                  </a:lnTo>
                  <a:lnTo>
                    <a:pt x="1848" y="80"/>
                  </a:lnTo>
                  <a:lnTo>
                    <a:pt x="1848" y="80"/>
                  </a:lnTo>
                  <a:lnTo>
                    <a:pt x="1856" y="80"/>
                  </a:lnTo>
                  <a:lnTo>
                    <a:pt x="1866" y="80"/>
                  </a:lnTo>
                  <a:lnTo>
                    <a:pt x="1878" y="84"/>
                  </a:lnTo>
                  <a:lnTo>
                    <a:pt x="1892" y="92"/>
                  </a:lnTo>
                  <a:lnTo>
                    <a:pt x="1892" y="92"/>
                  </a:lnTo>
                  <a:lnTo>
                    <a:pt x="1900" y="104"/>
                  </a:lnTo>
                  <a:lnTo>
                    <a:pt x="1900" y="104"/>
                  </a:lnTo>
                  <a:lnTo>
                    <a:pt x="1904" y="122"/>
                  </a:lnTo>
                  <a:lnTo>
                    <a:pt x="1908" y="140"/>
                  </a:lnTo>
                  <a:lnTo>
                    <a:pt x="1914" y="160"/>
                  </a:lnTo>
                  <a:lnTo>
                    <a:pt x="1920" y="168"/>
                  </a:lnTo>
                  <a:lnTo>
                    <a:pt x="1926" y="178"/>
                  </a:lnTo>
                  <a:lnTo>
                    <a:pt x="1926" y="178"/>
                  </a:lnTo>
                  <a:lnTo>
                    <a:pt x="1938" y="184"/>
                  </a:lnTo>
                  <a:lnTo>
                    <a:pt x="1938" y="184"/>
                  </a:lnTo>
                  <a:lnTo>
                    <a:pt x="1968" y="182"/>
                  </a:lnTo>
                  <a:lnTo>
                    <a:pt x="1968" y="182"/>
                  </a:lnTo>
                  <a:lnTo>
                    <a:pt x="1978" y="178"/>
                  </a:lnTo>
                  <a:lnTo>
                    <a:pt x="1988" y="174"/>
                  </a:lnTo>
                  <a:lnTo>
                    <a:pt x="2010" y="172"/>
                  </a:lnTo>
                  <a:lnTo>
                    <a:pt x="2022" y="168"/>
                  </a:lnTo>
                  <a:lnTo>
                    <a:pt x="2032" y="166"/>
                  </a:lnTo>
                  <a:lnTo>
                    <a:pt x="2042" y="160"/>
                  </a:lnTo>
                  <a:lnTo>
                    <a:pt x="2052" y="152"/>
                  </a:lnTo>
                  <a:lnTo>
                    <a:pt x="2052" y="152"/>
                  </a:lnTo>
                  <a:lnTo>
                    <a:pt x="2060" y="138"/>
                  </a:lnTo>
                  <a:lnTo>
                    <a:pt x="2068" y="128"/>
                  </a:lnTo>
                  <a:lnTo>
                    <a:pt x="2076" y="122"/>
                  </a:lnTo>
                  <a:lnTo>
                    <a:pt x="2084" y="118"/>
                  </a:lnTo>
                  <a:lnTo>
                    <a:pt x="2094" y="120"/>
                  </a:lnTo>
                  <a:lnTo>
                    <a:pt x="2104" y="124"/>
                  </a:lnTo>
                  <a:lnTo>
                    <a:pt x="2114" y="132"/>
                  </a:lnTo>
                  <a:lnTo>
                    <a:pt x="2126" y="146"/>
                  </a:lnTo>
                  <a:lnTo>
                    <a:pt x="2126" y="146"/>
                  </a:lnTo>
                  <a:lnTo>
                    <a:pt x="2146" y="200"/>
                  </a:lnTo>
                  <a:lnTo>
                    <a:pt x="2146" y="200"/>
                  </a:lnTo>
                  <a:lnTo>
                    <a:pt x="2142" y="220"/>
                  </a:lnTo>
                  <a:lnTo>
                    <a:pt x="2136" y="246"/>
                  </a:lnTo>
                  <a:lnTo>
                    <a:pt x="2128" y="274"/>
                  </a:lnTo>
                  <a:lnTo>
                    <a:pt x="2118" y="296"/>
                  </a:lnTo>
                  <a:lnTo>
                    <a:pt x="2118" y="296"/>
                  </a:lnTo>
                  <a:lnTo>
                    <a:pt x="2118" y="320"/>
                  </a:lnTo>
                  <a:lnTo>
                    <a:pt x="2118" y="320"/>
                  </a:lnTo>
                  <a:lnTo>
                    <a:pt x="2142" y="366"/>
                  </a:lnTo>
                  <a:lnTo>
                    <a:pt x="2142" y="366"/>
                  </a:lnTo>
                  <a:lnTo>
                    <a:pt x="2140" y="374"/>
                  </a:lnTo>
                  <a:lnTo>
                    <a:pt x="2138" y="384"/>
                  </a:lnTo>
                  <a:lnTo>
                    <a:pt x="2130" y="406"/>
                  </a:lnTo>
                  <a:lnTo>
                    <a:pt x="2128" y="418"/>
                  </a:lnTo>
                  <a:lnTo>
                    <a:pt x="2130" y="428"/>
                  </a:lnTo>
                  <a:lnTo>
                    <a:pt x="2136" y="440"/>
                  </a:lnTo>
                  <a:lnTo>
                    <a:pt x="2140" y="444"/>
                  </a:lnTo>
                  <a:lnTo>
                    <a:pt x="2148" y="450"/>
                  </a:lnTo>
                  <a:lnTo>
                    <a:pt x="2148" y="450"/>
                  </a:lnTo>
                  <a:lnTo>
                    <a:pt x="2150" y="462"/>
                  </a:lnTo>
                  <a:lnTo>
                    <a:pt x="2150" y="476"/>
                  </a:lnTo>
                  <a:lnTo>
                    <a:pt x="2148" y="510"/>
                  </a:lnTo>
                  <a:lnTo>
                    <a:pt x="2148" y="510"/>
                  </a:lnTo>
                  <a:lnTo>
                    <a:pt x="2126" y="514"/>
                  </a:lnTo>
                  <a:lnTo>
                    <a:pt x="2126" y="514"/>
                  </a:lnTo>
                  <a:lnTo>
                    <a:pt x="2122" y="508"/>
                  </a:lnTo>
                  <a:lnTo>
                    <a:pt x="2118" y="502"/>
                  </a:lnTo>
                  <a:lnTo>
                    <a:pt x="2116" y="492"/>
                  </a:lnTo>
                  <a:lnTo>
                    <a:pt x="2118" y="476"/>
                  </a:lnTo>
                  <a:lnTo>
                    <a:pt x="2118" y="476"/>
                  </a:lnTo>
                  <a:lnTo>
                    <a:pt x="2114" y="466"/>
                  </a:lnTo>
                  <a:lnTo>
                    <a:pt x="2108" y="458"/>
                  </a:lnTo>
                  <a:lnTo>
                    <a:pt x="2108" y="458"/>
                  </a:lnTo>
                  <a:lnTo>
                    <a:pt x="2094" y="460"/>
                  </a:lnTo>
                  <a:lnTo>
                    <a:pt x="2086" y="462"/>
                  </a:lnTo>
                  <a:lnTo>
                    <a:pt x="2084" y="466"/>
                  </a:lnTo>
                  <a:lnTo>
                    <a:pt x="2082" y="470"/>
                  </a:lnTo>
                  <a:lnTo>
                    <a:pt x="2084" y="484"/>
                  </a:lnTo>
                  <a:lnTo>
                    <a:pt x="2082" y="492"/>
                  </a:lnTo>
                  <a:lnTo>
                    <a:pt x="2078" y="500"/>
                  </a:lnTo>
                  <a:lnTo>
                    <a:pt x="2078" y="500"/>
                  </a:lnTo>
                  <a:lnTo>
                    <a:pt x="2064" y="514"/>
                  </a:lnTo>
                  <a:lnTo>
                    <a:pt x="2054" y="528"/>
                  </a:lnTo>
                  <a:lnTo>
                    <a:pt x="2046" y="544"/>
                  </a:lnTo>
                  <a:lnTo>
                    <a:pt x="2042" y="564"/>
                  </a:lnTo>
                  <a:lnTo>
                    <a:pt x="2042" y="564"/>
                  </a:lnTo>
                  <a:lnTo>
                    <a:pt x="2034" y="576"/>
                  </a:lnTo>
                  <a:lnTo>
                    <a:pt x="2024" y="586"/>
                  </a:lnTo>
                  <a:lnTo>
                    <a:pt x="2012" y="598"/>
                  </a:lnTo>
                  <a:lnTo>
                    <a:pt x="2002" y="606"/>
                  </a:lnTo>
                  <a:lnTo>
                    <a:pt x="2002" y="606"/>
                  </a:lnTo>
                  <a:lnTo>
                    <a:pt x="2000" y="642"/>
                  </a:lnTo>
                  <a:lnTo>
                    <a:pt x="2000" y="642"/>
                  </a:lnTo>
                  <a:lnTo>
                    <a:pt x="2008" y="654"/>
                  </a:lnTo>
                  <a:lnTo>
                    <a:pt x="2020" y="674"/>
                  </a:lnTo>
                  <a:lnTo>
                    <a:pt x="2020" y="674"/>
                  </a:lnTo>
                  <a:lnTo>
                    <a:pt x="2054" y="694"/>
                  </a:lnTo>
                  <a:lnTo>
                    <a:pt x="2054" y="694"/>
                  </a:lnTo>
                  <a:lnTo>
                    <a:pt x="2078" y="692"/>
                  </a:lnTo>
                  <a:lnTo>
                    <a:pt x="2078" y="692"/>
                  </a:lnTo>
                  <a:lnTo>
                    <a:pt x="2094" y="668"/>
                  </a:lnTo>
                  <a:lnTo>
                    <a:pt x="2094" y="668"/>
                  </a:lnTo>
                  <a:lnTo>
                    <a:pt x="2100" y="680"/>
                  </a:lnTo>
                  <a:lnTo>
                    <a:pt x="2104" y="690"/>
                  </a:lnTo>
                  <a:lnTo>
                    <a:pt x="2106" y="702"/>
                  </a:lnTo>
                  <a:lnTo>
                    <a:pt x="2106" y="702"/>
                  </a:lnTo>
                  <a:lnTo>
                    <a:pt x="2086" y="708"/>
                  </a:lnTo>
                  <a:lnTo>
                    <a:pt x="2068" y="716"/>
                  </a:lnTo>
                  <a:lnTo>
                    <a:pt x="2068" y="716"/>
                  </a:lnTo>
                  <a:lnTo>
                    <a:pt x="2068" y="724"/>
                  </a:lnTo>
                  <a:lnTo>
                    <a:pt x="2070" y="732"/>
                  </a:lnTo>
                  <a:lnTo>
                    <a:pt x="2070" y="738"/>
                  </a:lnTo>
                  <a:lnTo>
                    <a:pt x="2074" y="742"/>
                  </a:lnTo>
                  <a:lnTo>
                    <a:pt x="2078" y="748"/>
                  </a:lnTo>
                  <a:lnTo>
                    <a:pt x="2084" y="750"/>
                  </a:lnTo>
                  <a:lnTo>
                    <a:pt x="2084" y="750"/>
                  </a:lnTo>
                  <a:lnTo>
                    <a:pt x="2064" y="778"/>
                  </a:lnTo>
                  <a:lnTo>
                    <a:pt x="2052" y="790"/>
                  </a:lnTo>
                  <a:lnTo>
                    <a:pt x="2040" y="800"/>
                  </a:lnTo>
                  <a:lnTo>
                    <a:pt x="2040" y="800"/>
                  </a:lnTo>
                  <a:lnTo>
                    <a:pt x="2026" y="796"/>
                  </a:lnTo>
                  <a:lnTo>
                    <a:pt x="2026" y="796"/>
                  </a:lnTo>
                  <a:lnTo>
                    <a:pt x="1986" y="770"/>
                  </a:lnTo>
                  <a:lnTo>
                    <a:pt x="1986" y="770"/>
                  </a:lnTo>
                  <a:lnTo>
                    <a:pt x="1968" y="770"/>
                  </a:lnTo>
                  <a:lnTo>
                    <a:pt x="1968" y="770"/>
                  </a:lnTo>
                  <a:lnTo>
                    <a:pt x="1960" y="780"/>
                  </a:lnTo>
                  <a:lnTo>
                    <a:pt x="1958" y="786"/>
                  </a:lnTo>
                  <a:lnTo>
                    <a:pt x="1956" y="792"/>
                  </a:lnTo>
                  <a:lnTo>
                    <a:pt x="1956" y="792"/>
                  </a:lnTo>
                  <a:lnTo>
                    <a:pt x="1958" y="818"/>
                  </a:lnTo>
                  <a:lnTo>
                    <a:pt x="1958" y="818"/>
                  </a:lnTo>
                  <a:lnTo>
                    <a:pt x="1962" y="824"/>
                  </a:lnTo>
                  <a:lnTo>
                    <a:pt x="1968" y="828"/>
                  </a:lnTo>
                  <a:lnTo>
                    <a:pt x="1982" y="838"/>
                  </a:lnTo>
                  <a:lnTo>
                    <a:pt x="2000" y="852"/>
                  </a:lnTo>
                  <a:lnTo>
                    <a:pt x="2008" y="860"/>
                  </a:lnTo>
                  <a:lnTo>
                    <a:pt x="2018" y="870"/>
                  </a:lnTo>
                  <a:lnTo>
                    <a:pt x="2018" y="870"/>
                  </a:lnTo>
                  <a:lnTo>
                    <a:pt x="2018" y="908"/>
                  </a:lnTo>
                  <a:lnTo>
                    <a:pt x="2018" y="908"/>
                  </a:lnTo>
                  <a:lnTo>
                    <a:pt x="2024" y="920"/>
                  </a:lnTo>
                  <a:lnTo>
                    <a:pt x="2032" y="938"/>
                  </a:lnTo>
                  <a:lnTo>
                    <a:pt x="2046" y="976"/>
                  </a:lnTo>
                  <a:lnTo>
                    <a:pt x="2046" y="976"/>
                  </a:lnTo>
                  <a:lnTo>
                    <a:pt x="2054" y="986"/>
                  </a:lnTo>
                  <a:lnTo>
                    <a:pt x="2054" y="986"/>
                  </a:lnTo>
                  <a:lnTo>
                    <a:pt x="2070" y="986"/>
                  </a:lnTo>
                  <a:lnTo>
                    <a:pt x="2070" y="986"/>
                  </a:lnTo>
                  <a:lnTo>
                    <a:pt x="2084" y="958"/>
                  </a:lnTo>
                  <a:lnTo>
                    <a:pt x="2084" y="958"/>
                  </a:lnTo>
                  <a:lnTo>
                    <a:pt x="2110" y="940"/>
                  </a:lnTo>
                  <a:lnTo>
                    <a:pt x="2110" y="940"/>
                  </a:lnTo>
                  <a:lnTo>
                    <a:pt x="2124" y="962"/>
                  </a:lnTo>
                  <a:lnTo>
                    <a:pt x="2134" y="976"/>
                  </a:lnTo>
                  <a:lnTo>
                    <a:pt x="2142" y="994"/>
                  </a:lnTo>
                  <a:lnTo>
                    <a:pt x="2142" y="994"/>
                  </a:lnTo>
                  <a:lnTo>
                    <a:pt x="2144" y="1010"/>
                  </a:lnTo>
                  <a:lnTo>
                    <a:pt x="2150" y="1026"/>
                  </a:lnTo>
                  <a:lnTo>
                    <a:pt x="2154" y="1034"/>
                  </a:lnTo>
                  <a:lnTo>
                    <a:pt x="2160" y="1040"/>
                  </a:lnTo>
                  <a:lnTo>
                    <a:pt x="2168" y="1048"/>
                  </a:lnTo>
                  <a:lnTo>
                    <a:pt x="2178" y="1054"/>
                  </a:lnTo>
                  <a:lnTo>
                    <a:pt x="2178" y="1054"/>
                  </a:lnTo>
                  <a:lnTo>
                    <a:pt x="2182" y="1062"/>
                  </a:lnTo>
                  <a:lnTo>
                    <a:pt x="2182" y="1062"/>
                  </a:lnTo>
                  <a:lnTo>
                    <a:pt x="2180" y="1074"/>
                  </a:lnTo>
                  <a:lnTo>
                    <a:pt x="2180" y="1088"/>
                  </a:lnTo>
                  <a:lnTo>
                    <a:pt x="2180" y="1120"/>
                  </a:lnTo>
                  <a:lnTo>
                    <a:pt x="2180" y="1120"/>
                  </a:lnTo>
                  <a:lnTo>
                    <a:pt x="2168" y="1132"/>
                  </a:lnTo>
                  <a:lnTo>
                    <a:pt x="2168" y="1132"/>
                  </a:lnTo>
                  <a:lnTo>
                    <a:pt x="2156" y="1130"/>
                  </a:lnTo>
                  <a:lnTo>
                    <a:pt x="2150" y="1126"/>
                  </a:lnTo>
                  <a:lnTo>
                    <a:pt x="2138" y="1120"/>
                  </a:lnTo>
                  <a:lnTo>
                    <a:pt x="2138" y="1120"/>
                  </a:lnTo>
                  <a:lnTo>
                    <a:pt x="2108" y="1122"/>
                  </a:lnTo>
                  <a:lnTo>
                    <a:pt x="2096" y="1124"/>
                  </a:lnTo>
                  <a:lnTo>
                    <a:pt x="2088" y="1128"/>
                  </a:lnTo>
                  <a:lnTo>
                    <a:pt x="2080" y="1134"/>
                  </a:lnTo>
                  <a:lnTo>
                    <a:pt x="2074" y="1140"/>
                  </a:lnTo>
                  <a:lnTo>
                    <a:pt x="2062" y="1162"/>
                  </a:lnTo>
                  <a:lnTo>
                    <a:pt x="2062" y="1162"/>
                  </a:lnTo>
                  <a:lnTo>
                    <a:pt x="2058" y="1166"/>
                  </a:lnTo>
                  <a:lnTo>
                    <a:pt x="2054" y="1170"/>
                  </a:lnTo>
                  <a:lnTo>
                    <a:pt x="2054" y="1170"/>
                  </a:lnTo>
                  <a:lnTo>
                    <a:pt x="2052" y="1176"/>
                  </a:lnTo>
                  <a:lnTo>
                    <a:pt x="2046" y="1182"/>
                  </a:lnTo>
                  <a:lnTo>
                    <a:pt x="2028" y="1196"/>
                  </a:lnTo>
                  <a:lnTo>
                    <a:pt x="1994" y="1218"/>
                  </a:lnTo>
                  <a:lnTo>
                    <a:pt x="1994" y="1218"/>
                  </a:lnTo>
                  <a:lnTo>
                    <a:pt x="1988" y="1228"/>
                  </a:lnTo>
                  <a:lnTo>
                    <a:pt x="1974" y="1238"/>
                  </a:lnTo>
                  <a:lnTo>
                    <a:pt x="1948" y="1256"/>
                  </a:lnTo>
                  <a:lnTo>
                    <a:pt x="1948" y="1256"/>
                  </a:lnTo>
                  <a:lnTo>
                    <a:pt x="1938" y="1268"/>
                  </a:lnTo>
                  <a:lnTo>
                    <a:pt x="1938" y="1268"/>
                  </a:lnTo>
                  <a:lnTo>
                    <a:pt x="1920" y="1272"/>
                  </a:lnTo>
                  <a:lnTo>
                    <a:pt x="1920" y="1272"/>
                  </a:lnTo>
                  <a:lnTo>
                    <a:pt x="1902" y="1254"/>
                  </a:lnTo>
                  <a:lnTo>
                    <a:pt x="1902" y="1254"/>
                  </a:lnTo>
                  <a:lnTo>
                    <a:pt x="1894" y="1236"/>
                  </a:lnTo>
                  <a:lnTo>
                    <a:pt x="1890" y="1230"/>
                  </a:lnTo>
                  <a:lnTo>
                    <a:pt x="1884" y="1226"/>
                  </a:lnTo>
                  <a:lnTo>
                    <a:pt x="1880" y="1222"/>
                  </a:lnTo>
                  <a:lnTo>
                    <a:pt x="1874" y="1222"/>
                  </a:lnTo>
                  <a:lnTo>
                    <a:pt x="1860" y="1220"/>
                  </a:lnTo>
                  <a:lnTo>
                    <a:pt x="1860" y="1220"/>
                  </a:lnTo>
                  <a:lnTo>
                    <a:pt x="1856" y="1228"/>
                  </a:lnTo>
                  <a:lnTo>
                    <a:pt x="1854" y="1238"/>
                  </a:lnTo>
                  <a:lnTo>
                    <a:pt x="1852" y="1248"/>
                  </a:lnTo>
                  <a:lnTo>
                    <a:pt x="1850" y="1260"/>
                  </a:lnTo>
                  <a:lnTo>
                    <a:pt x="1852" y="1270"/>
                  </a:lnTo>
                  <a:lnTo>
                    <a:pt x="1854" y="1282"/>
                  </a:lnTo>
                  <a:lnTo>
                    <a:pt x="1860" y="1292"/>
                  </a:lnTo>
                  <a:lnTo>
                    <a:pt x="1868" y="1302"/>
                  </a:lnTo>
                  <a:lnTo>
                    <a:pt x="1868" y="1302"/>
                  </a:lnTo>
                  <a:lnTo>
                    <a:pt x="1872" y="1344"/>
                  </a:lnTo>
                  <a:lnTo>
                    <a:pt x="1872" y="1344"/>
                  </a:lnTo>
                  <a:lnTo>
                    <a:pt x="1846" y="1346"/>
                  </a:lnTo>
                  <a:lnTo>
                    <a:pt x="1824" y="1348"/>
                  </a:lnTo>
                  <a:lnTo>
                    <a:pt x="1812" y="1346"/>
                  </a:lnTo>
                  <a:lnTo>
                    <a:pt x="1802" y="1344"/>
                  </a:lnTo>
                  <a:lnTo>
                    <a:pt x="1794" y="1342"/>
                  </a:lnTo>
                  <a:lnTo>
                    <a:pt x="1786" y="1338"/>
                  </a:lnTo>
                  <a:lnTo>
                    <a:pt x="1786" y="1338"/>
                  </a:lnTo>
                  <a:lnTo>
                    <a:pt x="1782" y="1316"/>
                  </a:lnTo>
                  <a:lnTo>
                    <a:pt x="1776" y="1302"/>
                  </a:lnTo>
                  <a:lnTo>
                    <a:pt x="1768" y="1292"/>
                  </a:lnTo>
                  <a:lnTo>
                    <a:pt x="1758" y="1280"/>
                  </a:lnTo>
                  <a:lnTo>
                    <a:pt x="1758" y="1280"/>
                  </a:lnTo>
                  <a:lnTo>
                    <a:pt x="1732" y="1222"/>
                  </a:lnTo>
                  <a:lnTo>
                    <a:pt x="1732" y="1222"/>
                  </a:lnTo>
                  <a:lnTo>
                    <a:pt x="1720" y="1210"/>
                  </a:lnTo>
                  <a:lnTo>
                    <a:pt x="1712" y="1206"/>
                  </a:lnTo>
                  <a:lnTo>
                    <a:pt x="1706" y="1206"/>
                  </a:lnTo>
                  <a:lnTo>
                    <a:pt x="1696" y="1206"/>
                  </a:lnTo>
                  <a:lnTo>
                    <a:pt x="1696" y="1206"/>
                  </a:lnTo>
                  <a:lnTo>
                    <a:pt x="1684" y="1216"/>
                  </a:lnTo>
                  <a:lnTo>
                    <a:pt x="1670" y="1226"/>
                  </a:lnTo>
                  <a:lnTo>
                    <a:pt x="1658" y="1234"/>
                  </a:lnTo>
                  <a:lnTo>
                    <a:pt x="1646" y="1244"/>
                  </a:lnTo>
                  <a:lnTo>
                    <a:pt x="1646" y="1244"/>
                  </a:lnTo>
                  <a:lnTo>
                    <a:pt x="1642" y="1256"/>
                  </a:lnTo>
                  <a:lnTo>
                    <a:pt x="1640" y="1270"/>
                  </a:lnTo>
                  <a:lnTo>
                    <a:pt x="1640" y="1288"/>
                  </a:lnTo>
                  <a:lnTo>
                    <a:pt x="1644" y="1306"/>
                  </a:lnTo>
                  <a:lnTo>
                    <a:pt x="1644" y="1306"/>
                  </a:lnTo>
                  <a:lnTo>
                    <a:pt x="1580" y="1312"/>
                  </a:lnTo>
                  <a:lnTo>
                    <a:pt x="1580" y="1312"/>
                  </a:lnTo>
                  <a:lnTo>
                    <a:pt x="1524" y="1346"/>
                  </a:lnTo>
                  <a:lnTo>
                    <a:pt x="1524" y="1346"/>
                  </a:lnTo>
                  <a:lnTo>
                    <a:pt x="1516" y="1362"/>
                  </a:lnTo>
                  <a:lnTo>
                    <a:pt x="1510" y="1368"/>
                  </a:lnTo>
                  <a:lnTo>
                    <a:pt x="1508" y="1370"/>
                  </a:lnTo>
                  <a:lnTo>
                    <a:pt x="1504" y="1370"/>
                  </a:lnTo>
                  <a:lnTo>
                    <a:pt x="1504" y="1370"/>
                  </a:lnTo>
                  <a:lnTo>
                    <a:pt x="1492" y="1362"/>
                  </a:lnTo>
                  <a:lnTo>
                    <a:pt x="1486" y="1356"/>
                  </a:lnTo>
                  <a:lnTo>
                    <a:pt x="1484" y="1348"/>
                  </a:lnTo>
                  <a:lnTo>
                    <a:pt x="1482" y="1342"/>
                  </a:lnTo>
                  <a:lnTo>
                    <a:pt x="1482" y="1342"/>
                  </a:lnTo>
                  <a:lnTo>
                    <a:pt x="1494" y="1334"/>
                  </a:lnTo>
                  <a:lnTo>
                    <a:pt x="1494" y="1334"/>
                  </a:lnTo>
                  <a:lnTo>
                    <a:pt x="1492" y="1322"/>
                  </a:lnTo>
                  <a:lnTo>
                    <a:pt x="1490" y="1312"/>
                  </a:lnTo>
                  <a:lnTo>
                    <a:pt x="1486" y="1304"/>
                  </a:lnTo>
                  <a:lnTo>
                    <a:pt x="1480" y="1298"/>
                  </a:lnTo>
                  <a:lnTo>
                    <a:pt x="1474" y="1292"/>
                  </a:lnTo>
                  <a:lnTo>
                    <a:pt x="1466" y="1288"/>
                  </a:lnTo>
                  <a:lnTo>
                    <a:pt x="1458" y="1286"/>
                  </a:lnTo>
                  <a:lnTo>
                    <a:pt x="1450" y="1286"/>
                  </a:lnTo>
                  <a:lnTo>
                    <a:pt x="1450" y="1286"/>
                  </a:lnTo>
                  <a:lnTo>
                    <a:pt x="1440" y="1290"/>
                  </a:lnTo>
                  <a:lnTo>
                    <a:pt x="1434" y="1296"/>
                  </a:lnTo>
                  <a:lnTo>
                    <a:pt x="1428" y="1302"/>
                  </a:lnTo>
                  <a:lnTo>
                    <a:pt x="1424" y="1310"/>
                  </a:lnTo>
                  <a:lnTo>
                    <a:pt x="1424" y="1318"/>
                  </a:lnTo>
                  <a:lnTo>
                    <a:pt x="1424" y="1328"/>
                  </a:lnTo>
                  <a:lnTo>
                    <a:pt x="1428" y="1352"/>
                  </a:lnTo>
                  <a:lnTo>
                    <a:pt x="1428" y="1352"/>
                  </a:lnTo>
                  <a:lnTo>
                    <a:pt x="1408" y="1356"/>
                  </a:lnTo>
                  <a:lnTo>
                    <a:pt x="1408" y="1356"/>
                  </a:lnTo>
                  <a:lnTo>
                    <a:pt x="1404" y="1362"/>
                  </a:lnTo>
                  <a:lnTo>
                    <a:pt x="1402" y="1370"/>
                  </a:lnTo>
                  <a:lnTo>
                    <a:pt x="1402" y="1370"/>
                  </a:lnTo>
                  <a:lnTo>
                    <a:pt x="1392" y="1374"/>
                  </a:lnTo>
                  <a:lnTo>
                    <a:pt x="1392" y="1374"/>
                  </a:lnTo>
                  <a:lnTo>
                    <a:pt x="1392" y="1430"/>
                  </a:lnTo>
                  <a:lnTo>
                    <a:pt x="1392" y="1430"/>
                  </a:lnTo>
                  <a:lnTo>
                    <a:pt x="1412" y="1454"/>
                  </a:lnTo>
                  <a:lnTo>
                    <a:pt x="1412" y="1454"/>
                  </a:lnTo>
                  <a:lnTo>
                    <a:pt x="1412" y="1472"/>
                  </a:lnTo>
                  <a:lnTo>
                    <a:pt x="1412" y="1472"/>
                  </a:lnTo>
                  <a:lnTo>
                    <a:pt x="1402" y="1490"/>
                  </a:lnTo>
                  <a:lnTo>
                    <a:pt x="1402" y="1490"/>
                  </a:lnTo>
                  <a:lnTo>
                    <a:pt x="1380" y="1504"/>
                  </a:lnTo>
                  <a:lnTo>
                    <a:pt x="1356" y="1510"/>
                  </a:lnTo>
                  <a:lnTo>
                    <a:pt x="1336" y="1514"/>
                  </a:lnTo>
                  <a:lnTo>
                    <a:pt x="1314" y="1514"/>
                  </a:lnTo>
                  <a:lnTo>
                    <a:pt x="1314" y="1514"/>
                  </a:lnTo>
                  <a:lnTo>
                    <a:pt x="1298" y="1516"/>
                  </a:lnTo>
                  <a:lnTo>
                    <a:pt x="1288" y="1520"/>
                  </a:lnTo>
                  <a:lnTo>
                    <a:pt x="1280" y="1526"/>
                  </a:lnTo>
                  <a:lnTo>
                    <a:pt x="1270" y="1534"/>
                  </a:lnTo>
                  <a:lnTo>
                    <a:pt x="1270" y="1534"/>
                  </a:lnTo>
                  <a:lnTo>
                    <a:pt x="1256" y="1546"/>
                  </a:lnTo>
                  <a:lnTo>
                    <a:pt x="1256" y="1546"/>
                  </a:lnTo>
                  <a:lnTo>
                    <a:pt x="1244" y="1566"/>
                  </a:lnTo>
                  <a:lnTo>
                    <a:pt x="1228" y="1586"/>
                  </a:lnTo>
                  <a:lnTo>
                    <a:pt x="1192" y="1626"/>
                  </a:lnTo>
                  <a:lnTo>
                    <a:pt x="1192" y="1626"/>
                  </a:lnTo>
                  <a:lnTo>
                    <a:pt x="1168" y="1610"/>
                  </a:lnTo>
                  <a:lnTo>
                    <a:pt x="1168" y="1610"/>
                  </a:lnTo>
                  <a:lnTo>
                    <a:pt x="1140" y="1612"/>
                  </a:lnTo>
                  <a:lnTo>
                    <a:pt x="1140" y="1612"/>
                  </a:lnTo>
                  <a:lnTo>
                    <a:pt x="1136" y="1626"/>
                  </a:lnTo>
                  <a:lnTo>
                    <a:pt x="1132" y="1632"/>
                  </a:lnTo>
                  <a:lnTo>
                    <a:pt x="1128" y="1636"/>
                  </a:lnTo>
                  <a:lnTo>
                    <a:pt x="1128" y="1636"/>
                  </a:lnTo>
                  <a:lnTo>
                    <a:pt x="1124" y="1630"/>
                  </a:lnTo>
                  <a:lnTo>
                    <a:pt x="1118" y="1626"/>
                  </a:lnTo>
                  <a:lnTo>
                    <a:pt x="1108" y="1622"/>
                  </a:lnTo>
                  <a:lnTo>
                    <a:pt x="1100" y="1622"/>
                  </a:lnTo>
                  <a:lnTo>
                    <a:pt x="1092" y="1622"/>
                  </a:lnTo>
                  <a:lnTo>
                    <a:pt x="1092" y="1622"/>
                  </a:lnTo>
                  <a:lnTo>
                    <a:pt x="1088" y="1632"/>
                  </a:lnTo>
                  <a:lnTo>
                    <a:pt x="1082" y="1640"/>
                  </a:lnTo>
                  <a:lnTo>
                    <a:pt x="1076" y="1650"/>
                  </a:lnTo>
                  <a:lnTo>
                    <a:pt x="1066" y="1658"/>
                  </a:lnTo>
                  <a:lnTo>
                    <a:pt x="1066" y="1658"/>
                  </a:lnTo>
                  <a:lnTo>
                    <a:pt x="1056" y="1664"/>
                  </a:lnTo>
                  <a:lnTo>
                    <a:pt x="1046" y="1674"/>
                  </a:lnTo>
                  <a:lnTo>
                    <a:pt x="1038" y="1684"/>
                  </a:lnTo>
                  <a:lnTo>
                    <a:pt x="1030" y="1696"/>
                  </a:lnTo>
                  <a:lnTo>
                    <a:pt x="1014" y="1718"/>
                  </a:lnTo>
                  <a:lnTo>
                    <a:pt x="1004" y="1728"/>
                  </a:lnTo>
                  <a:lnTo>
                    <a:pt x="994" y="1736"/>
                  </a:lnTo>
                  <a:lnTo>
                    <a:pt x="994" y="1736"/>
                  </a:lnTo>
                  <a:lnTo>
                    <a:pt x="990" y="1748"/>
                  </a:lnTo>
                  <a:lnTo>
                    <a:pt x="988" y="1760"/>
                  </a:lnTo>
                  <a:lnTo>
                    <a:pt x="988" y="1790"/>
                  </a:lnTo>
                  <a:lnTo>
                    <a:pt x="988" y="1790"/>
                  </a:lnTo>
                  <a:lnTo>
                    <a:pt x="988" y="1798"/>
                  </a:lnTo>
                  <a:lnTo>
                    <a:pt x="988" y="1812"/>
                  </a:lnTo>
                  <a:lnTo>
                    <a:pt x="982" y="1836"/>
                  </a:lnTo>
                  <a:lnTo>
                    <a:pt x="982" y="1836"/>
                  </a:lnTo>
                  <a:lnTo>
                    <a:pt x="976" y="1840"/>
                  </a:lnTo>
                  <a:lnTo>
                    <a:pt x="976" y="1840"/>
                  </a:lnTo>
                  <a:lnTo>
                    <a:pt x="946" y="1838"/>
                  </a:lnTo>
                  <a:lnTo>
                    <a:pt x="920" y="1834"/>
                  </a:lnTo>
                  <a:lnTo>
                    <a:pt x="870" y="1826"/>
                  </a:lnTo>
                  <a:lnTo>
                    <a:pt x="870" y="1826"/>
                  </a:lnTo>
                  <a:lnTo>
                    <a:pt x="838" y="1810"/>
                  </a:lnTo>
                  <a:lnTo>
                    <a:pt x="838" y="1810"/>
                  </a:lnTo>
                  <a:lnTo>
                    <a:pt x="820" y="1790"/>
                  </a:lnTo>
                  <a:lnTo>
                    <a:pt x="820" y="1790"/>
                  </a:lnTo>
                  <a:lnTo>
                    <a:pt x="784" y="1782"/>
                  </a:lnTo>
                  <a:lnTo>
                    <a:pt x="784" y="1782"/>
                  </a:lnTo>
                  <a:lnTo>
                    <a:pt x="784" y="1752"/>
                  </a:lnTo>
                  <a:lnTo>
                    <a:pt x="784" y="1752"/>
                  </a:lnTo>
                  <a:lnTo>
                    <a:pt x="796" y="1734"/>
                  </a:lnTo>
                  <a:lnTo>
                    <a:pt x="808" y="1716"/>
                  </a:lnTo>
                  <a:lnTo>
                    <a:pt x="816" y="1696"/>
                  </a:lnTo>
                  <a:lnTo>
                    <a:pt x="818" y="1686"/>
                  </a:lnTo>
                  <a:lnTo>
                    <a:pt x="818" y="1676"/>
                  </a:lnTo>
                  <a:lnTo>
                    <a:pt x="818" y="1676"/>
                  </a:lnTo>
                  <a:lnTo>
                    <a:pt x="814" y="1666"/>
                  </a:lnTo>
                  <a:lnTo>
                    <a:pt x="810" y="1660"/>
                  </a:lnTo>
                  <a:lnTo>
                    <a:pt x="804" y="1656"/>
                  </a:lnTo>
                  <a:lnTo>
                    <a:pt x="798" y="1652"/>
                  </a:lnTo>
                  <a:lnTo>
                    <a:pt x="784" y="1652"/>
                  </a:lnTo>
                  <a:lnTo>
                    <a:pt x="772" y="1652"/>
                  </a:lnTo>
                  <a:lnTo>
                    <a:pt x="772" y="1652"/>
                  </a:lnTo>
                  <a:lnTo>
                    <a:pt x="764" y="1656"/>
                  </a:lnTo>
                  <a:lnTo>
                    <a:pt x="758" y="1660"/>
                  </a:lnTo>
                  <a:lnTo>
                    <a:pt x="758" y="1660"/>
                  </a:lnTo>
                  <a:lnTo>
                    <a:pt x="740" y="1662"/>
                  </a:lnTo>
                  <a:lnTo>
                    <a:pt x="734" y="1664"/>
                  </a:lnTo>
                  <a:lnTo>
                    <a:pt x="732" y="1668"/>
                  </a:lnTo>
                  <a:lnTo>
                    <a:pt x="732" y="1678"/>
                  </a:lnTo>
                  <a:lnTo>
                    <a:pt x="730" y="1700"/>
                  </a:lnTo>
                  <a:lnTo>
                    <a:pt x="730" y="1700"/>
                  </a:lnTo>
                  <a:lnTo>
                    <a:pt x="722" y="1708"/>
                  </a:lnTo>
                  <a:lnTo>
                    <a:pt x="718" y="1720"/>
                  </a:lnTo>
                  <a:lnTo>
                    <a:pt x="718" y="1720"/>
                  </a:lnTo>
                  <a:lnTo>
                    <a:pt x="698" y="1756"/>
                  </a:lnTo>
                  <a:lnTo>
                    <a:pt x="698" y="1756"/>
                  </a:lnTo>
                  <a:lnTo>
                    <a:pt x="700" y="1796"/>
                  </a:lnTo>
                  <a:lnTo>
                    <a:pt x="700" y="1796"/>
                  </a:lnTo>
                  <a:lnTo>
                    <a:pt x="688" y="1810"/>
                  </a:lnTo>
                  <a:lnTo>
                    <a:pt x="688" y="1810"/>
                  </a:lnTo>
                  <a:lnTo>
                    <a:pt x="672" y="1814"/>
                  </a:lnTo>
                  <a:lnTo>
                    <a:pt x="662" y="1816"/>
                  </a:lnTo>
                  <a:lnTo>
                    <a:pt x="654" y="1822"/>
                  </a:lnTo>
                  <a:lnTo>
                    <a:pt x="644" y="1830"/>
                  </a:lnTo>
                  <a:lnTo>
                    <a:pt x="644" y="1830"/>
                  </a:lnTo>
                  <a:lnTo>
                    <a:pt x="618" y="1836"/>
                  </a:lnTo>
                  <a:lnTo>
                    <a:pt x="590" y="1842"/>
                  </a:lnTo>
                  <a:lnTo>
                    <a:pt x="590" y="1842"/>
                  </a:lnTo>
                  <a:lnTo>
                    <a:pt x="580" y="1850"/>
                  </a:lnTo>
                  <a:lnTo>
                    <a:pt x="572" y="1856"/>
                  </a:lnTo>
                  <a:lnTo>
                    <a:pt x="566" y="1864"/>
                  </a:lnTo>
                  <a:lnTo>
                    <a:pt x="556" y="1868"/>
                  </a:lnTo>
                  <a:lnTo>
                    <a:pt x="556" y="1868"/>
                  </a:lnTo>
                  <a:close/>
                </a:path>
              </a:pathLst>
            </a:custGeom>
            <a:grpFill/>
            <a:ln>
              <a:noFill/>
            </a:ln>
          </p:spPr>
          <p:txBody>
            <a:bodyPr/>
            <a:lstStyle/>
            <a:p>
              <a:endParaRPr lang="zh-CN" altLang="en-US">
                <a:solidFill>
                  <a:schemeClr val="bg1"/>
                </a:solidFill>
              </a:endParaRPr>
            </a:p>
          </p:txBody>
        </p:sp>
        <p:sp>
          <p:nvSpPr>
            <p:cNvPr id="34" name="Freeform 35"/>
            <p:cNvSpPr/>
            <p:nvPr/>
          </p:nvSpPr>
          <p:spPr bwMode="auto">
            <a:xfrm>
              <a:off x="5445998" y="2057023"/>
              <a:ext cx="243048" cy="276572"/>
            </a:xfrm>
            <a:custGeom>
              <a:avLst/>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2" h="264">
                  <a:moveTo>
                    <a:pt x="196" y="264"/>
                  </a:moveTo>
                  <a:lnTo>
                    <a:pt x="196" y="264"/>
                  </a:lnTo>
                  <a:lnTo>
                    <a:pt x="182" y="256"/>
                  </a:lnTo>
                  <a:lnTo>
                    <a:pt x="170" y="248"/>
                  </a:lnTo>
                  <a:lnTo>
                    <a:pt x="158" y="238"/>
                  </a:lnTo>
                  <a:lnTo>
                    <a:pt x="158" y="238"/>
                  </a:lnTo>
                  <a:lnTo>
                    <a:pt x="152" y="228"/>
                  </a:lnTo>
                  <a:lnTo>
                    <a:pt x="148" y="218"/>
                  </a:lnTo>
                  <a:lnTo>
                    <a:pt x="146" y="202"/>
                  </a:lnTo>
                  <a:lnTo>
                    <a:pt x="144" y="186"/>
                  </a:lnTo>
                  <a:lnTo>
                    <a:pt x="142" y="182"/>
                  </a:lnTo>
                  <a:lnTo>
                    <a:pt x="140" y="178"/>
                  </a:lnTo>
                  <a:lnTo>
                    <a:pt x="140" y="178"/>
                  </a:lnTo>
                  <a:lnTo>
                    <a:pt x="136" y="166"/>
                  </a:lnTo>
                  <a:lnTo>
                    <a:pt x="136" y="166"/>
                  </a:lnTo>
                  <a:lnTo>
                    <a:pt x="116" y="148"/>
                  </a:lnTo>
                  <a:lnTo>
                    <a:pt x="108" y="144"/>
                  </a:lnTo>
                  <a:lnTo>
                    <a:pt x="100" y="140"/>
                  </a:lnTo>
                  <a:lnTo>
                    <a:pt x="92" y="138"/>
                  </a:lnTo>
                  <a:lnTo>
                    <a:pt x="82" y="140"/>
                  </a:lnTo>
                  <a:lnTo>
                    <a:pt x="62" y="144"/>
                  </a:lnTo>
                  <a:lnTo>
                    <a:pt x="62" y="144"/>
                  </a:lnTo>
                  <a:lnTo>
                    <a:pt x="56" y="152"/>
                  </a:lnTo>
                  <a:lnTo>
                    <a:pt x="50" y="158"/>
                  </a:lnTo>
                  <a:lnTo>
                    <a:pt x="50" y="158"/>
                  </a:lnTo>
                  <a:lnTo>
                    <a:pt x="0" y="160"/>
                  </a:lnTo>
                  <a:lnTo>
                    <a:pt x="0" y="160"/>
                  </a:lnTo>
                  <a:lnTo>
                    <a:pt x="0" y="146"/>
                  </a:lnTo>
                  <a:lnTo>
                    <a:pt x="2" y="134"/>
                  </a:lnTo>
                  <a:lnTo>
                    <a:pt x="2" y="130"/>
                  </a:lnTo>
                  <a:lnTo>
                    <a:pt x="6" y="126"/>
                  </a:lnTo>
                  <a:lnTo>
                    <a:pt x="10" y="124"/>
                  </a:lnTo>
                  <a:lnTo>
                    <a:pt x="18" y="122"/>
                  </a:lnTo>
                  <a:lnTo>
                    <a:pt x="18" y="122"/>
                  </a:lnTo>
                  <a:lnTo>
                    <a:pt x="40" y="104"/>
                  </a:lnTo>
                  <a:lnTo>
                    <a:pt x="40" y="104"/>
                  </a:lnTo>
                  <a:lnTo>
                    <a:pt x="42" y="96"/>
                  </a:lnTo>
                  <a:lnTo>
                    <a:pt x="44" y="88"/>
                  </a:lnTo>
                  <a:lnTo>
                    <a:pt x="44" y="82"/>
                  </a:lnTo>
                  <a:lnTo>
                    <a:pt x="42" y="76"/>
                  </a:lnTo>
                  <a:lnTo>
                    <a:pt x="36" y="66"/>
                  </a:lnTo>
                  <a:lnTo>
                    <a:pt x="34" y="60"/>
                  </a:lnTo>
                  <a:lnTo>
                    <a:pt x="34" y="56"/>
                  </a:lnTo>
                  <a:lnTo>
                    <a:pt x="34" y="56"/>
                  </a:lnTo>
                  <a:lnTo>
                    <a:pt x="58" y="42"/>
                  </a:lnTo>
                  <a:lnTo>
                    <a:pt x="70" y="32"/>
                  </a:lnTo>
                  <a:lnTo>
                    <a:pt x="82" y="22"/>
                  </a:lnTo>
                  <a:lnTo>
                    <a:pt x="82" y="22"/>
                  </a:lnTo>
                  <a:lnTo>
                    <a:pt x="84" y="12"/>
                  </a:lnTo>
                  <a:lnTo>
                    <a:pt x="86" y="6"/>
                  </a:lnTo>
                  <a:lnTo>
                    <a:pt x="90" y="2"/>
                  </a:lnTo>
                  <a:lnTo>
                    <a:pt x="100" y="0"/>
                  </a:lnTo>
                  <a:lnTo>
                    <a:pt x="100" y="0"/>
                  </a:lnTo>
                  <a:lnTo>
                    <a:pt x="118" y="16"/>
                  </a:lnTo>
                  <a:lnTo>
                    <a:pt x="118" y="16"/>
                  </a:lnTo>
                  <a:lnTo>
                    <a:pt x="154" y="20"/>
                  </a:lnTo>
                  <a:lnTo>
                    <a:pt x="154" y="20"/>
                  </a:lnTo>
                  <a:lnTo>
                    <a:pt x="150" y="32"/>
                  </a:lnTo>
                  <a:lnTo>
                    <a:pt x="148" y="52"/>
                  </a:lnTo>
                  <a:lnTo>
                    <a:pt x="150" y="74"/>
                  </a:lnTo>
                  <a:lnTo>
                    <a:pt x="152" y="84"/>
                  </a:lnTo>
                  <a:lnTo>
                    <a:pt x="156" y="94"/>
                  </a:lnTo>
                  <a:lnTo>
                    <a:pt x="156" y="94"/>
                  </a:lnTo>
                  <a:lnTo>
                    <a:pt x="174" y="96"/>
                  </a:lnTo>
                  <a:lnTo>
                    <a:pt x="174" y="96"/>
                  </a:lnTo>
                  <a:lnTo>
                    <a:pt x="186" y="104"/>
                  </a:lnTo>
                  <a:lnTo>
                    <a:pt x="186" y="104"/>
                  </a:lnTo>
                  <a:lnTo>
                    <a:pt x="184" y="124"/>
                  </a:lnTo>
                  <a:lnTo>
                    <a:pt x="184" y="132"/>
                  </a:lnTo>
                  <a:lnTo>
                    <a:pt x="186" y="140"/>
                  </a:lnTo>
                  <a:lnTo>
                    <a:pt x="188" y="146"/>
                  </a:lnTo>
                  <a:lnTo>
                    <a:pt x="194" y="154"/>
                  </a:lnTo>
                  <a:lnTo>
                    <a:pt x="200" y="162"/>
                  </a:lnTo>
                  <a:lnTo>
                    <a:pt x="212" y="170"/>
                  </a:lnTo>
                  <a:lnTo>
                    <a:pt x="212" y="170"/>
                  </a:lnTo>
                  <a:lnTo>
                    <a:pt x="232" y="196"/>
                  </a:lnTo>
                  <a:lnTo>
                    <a:pt x="232" y="196"/>
                  </a:lnTo>
                  <a:lnTo>
                    <a:pt x="208" y="208"/>
                  </a:lnTo>
                  <a:lnTo>
                    <a:pt x="200" y="214"/>
                  </a:lnTo>
                  <a:lnTo>
                    <a:pt x="194" y="224"/>
                  </a:lnTo>
                  <a:lnTo>
                    <a:pt x="194" y="224"/>
                  </a:lnTo>
                  <a:lnTo>
                    <a:pt x="196" y="264"/>
                  </a:lnTo>
                  <a:lnTo>
                    <a:pt x="196" y="264"/>
                  </a:lnTo>
                  <a:close/>
                </a:path>
              </a:pathLst>
            </a:custGeom>
            <a:grpFill/>
            <a:ln>
              <a:noFill/>
            </a:ln>
          </p:spPr>
          <p:txBody>
            <a:bodyPr/>
            <a:lstStyle/>
            <a:p>
              <a:endParaRPr lang="zh-CN" altLang="en-US">
                <a:solidFill>
                  <a:schemeClr val="bg1"/>
                </a:solidFill>
              </a:endParaRPr>
            </a:p>
          </p:txBody>
        </p:sp>
        <p:sp>
          <p:nvSpPr>
            <p:cNvPr id="35" name="Freeform 36"/>
            <p:cNvSpPr/>
            <p:nvPr/>
          </p:nvSpPr>
          <p:spPr bwMode="auto">
            <a:xfrm>
              <a:off x="5749808" y="1688260"/>
              <a:ext cx="616002" cy="580383"/>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8" h="554">
                  <a:moveTo>
                    <a:pt x="236" y="554"/>
                  </a:moveTo>
                  <a:lnTo>
                    <a:pt x="236" y="554"/>
                  </a:lnTo>
                  <a:lnTo>
                    <a:pt x="234" y="550"/>
                  </a:lnTo>
                  <a:lnTo>
                    <a:pt x="234" y="550"/>
                  </a:lnTo>
                  <a:lnTo>
                    <a:pt x="240" y="536"/>
                  </a:lnTo>
                  <a:lnTo>
                    <a:pt x="248" y="530"/>
                  </a:lnTo>
                  <a:lnTo>
                    <a:pt x="254" y="524"/>
                  </a:lnTo>
                  <a:lnTo>
                    <a:pt x="264" y="516"/>
                  </a:lnTo>
                  <a:lnTo>
                    <a:pt x="264" y="516"/>
                  </a:lnTo>
                  <a:lnTo>
                    <a:pt x="274" y="496"/>
                  </a:lnTo>
                  <a:lnTo>
                    <a:pt x="274" y="496"/>
                  </a:lnTo>
                  <a:lnTo>
                    <a:pt x="274" y="480"/>
                  </a:lnTo>
                  <a:lnTo>
                    <a:pt x="274" y="480"/>
                  </a:lnTo>
                  <a:lnTo>
                    <a:pt x="252" y="468"/>
                  </a:lnTo>
                  <a:lnTo>
                    <a:pt x="252" y="468"/>
                  </a:lnTo>
                  <a:lnTo>
                    <a:pt x="250" y="456"/>
                  </a:lnTo>
                  <a:lnTo>
                    <a:pt x="250" y="446"/>
                  </a:lnTo>
                  <a:lnTo>
                    <a:pt x="252" y="438"/>
                  </a:lnTo>
                  <a:lnTo>
                    <a:pt x="256" y="430"/>
                  </a:lnTo>
                  <a:lnTo>
                    <a:pt x="266" y="416"/>
                  </a:lnTo>
                  <a:lnTo>
                    <a:pt x="280" y="404"/>
                  </a:lnTo>
                  <a:lnTo>
                    <a:pt x="280" y="404"/>
                  </a:lnTo>
                  <a:lnTo>
                    <a:pt x="284" y="396"/>
                  </a:lnTo>
                  <a:lnTo>
                    <a:pt x="288" y="388"/>
                  </a:lnTo>
                  <a:lnTo>
                    <a:pt x="290" y="370"/>
                  </a:lnTo>
                  <a:lnTo>
                    <a:pt x="290" y="356"/>
                  </a:lnTo>
                  <a:lnTo>
                    <a:pt x="290" y="342"/>
                  </a:lnTo>
                  <a:lnTo>
                    <a:pt x="290" y="342"/>
                  </a:lnTo>
                  <a:lnTo>
                    <a:pt x="252" y="300"/>
                  </a:lnTo>
                  <a:lnTo>
                    <a:pt x="252" y="300"/>
                  </a:lnTo>
                  <a:lnTo>
                    <a:pt x="234" y="298"/>
                  </a:lnTo>
                  <a:lnTo>
                    <a:pt x="234" y="298"/>
                  </a:lnTo>
                  <a:lnTo>
                    <a:pt x="200" y="304"/>
                  </a:lnTo>
                  <a:lnTo>
                    <a:pt x="200" y="304"/>
                  </a:lnTo>
                  <a:lnTo>
                    <a:pt x="186" y="316"/>
                  </a:lnTo>
                  <a:lnTo>
                    <a:pt x="174" y="330"/>
                  </a:lnTo>
                  <a:lnTo>
                    <a:pt x="148" y="360"/>
                  </a:lnTo>
                  <a:lnTo>
                    <a:pt x="148" y="360"/>
                  </a:lnTo>
                  <a:lnTo>
                    <a:pt x="130" y="390"/>
                  </a:lnTo>
                  <a:lnTo>
                    <a:pt x="120" y="404"/>
                  </a:lnTo>
                  <a:lnTo>
                    <a:pt x="110" y="416"/>
                  </a:lnTo>
                  <a:lnTo>
                    <a:pt x="110" y="416"/>
                  </a:lnTo>
                  <a:lnTo>
                    <a:pt x="70" y="390"/>
                  </a:lnTo>
                  <a:lnTo>
                    <a:pt x="52" y="376"/>
                  </a:lnTo>
                  <a:lnTo>
                    <a:pt x="36" y="364"/>
                  </a:lnTo>
                  <a:lnTo>
                    <a:pt x="36" y="364"/>
                  </a:lnTo>
                  <a:lnTo>
                    <a:pt x="22" y="362"/>
                  </a:lnTo>
                  <a:lnTo>
                    <a:pt x="12" y="358"/>
                  </a:lnTo>
                  <a:lnTo>
                    <a:pt x="6" y="352"/>
                  </a:lnTo>
                  <a:lnTo>
                    <a:pt x="0" y="348"/>
                  </a:lnTo>
                  <a:lnTo>
                    <a:pt x="0" y="348"/>
                  </a:lnTo>
                  <a:lnTo>
                    <a:pt x="0" y="334"/>
                  </a:lnTo>
                  <a:lnTo>
                    <a:pt x="2" y="326"/>
                  </a:lnTo>
                  <a:lnTo>
                    <a:pt x="4" y="324"/>
                  </a:lnTo>
                  <a:lnTo>
                    <a:pt x="6" y="322"/>
                  </a:lnTo>
                  <a:lnTo>
                    <a:pt x="18" y="320"/>
                  </a:lnTo>
                  <a:lnTo>
                    <a:pt x="18" y="320"/>
                  </a:lnTo>
                  <a:lnTo>
                    <a:pt x="28" y="306"/>
                  </a:lnTo>
                  <a:lnTo>
                    <a:pt x="40" y="292"/>
                  </a:lnTo>
                  <a:lnTo>
                    <a:pt x="40" y="292"/>
                  </a:lnTo>
                  <a:lnTo>
                    <a:pt x="38" y="240"/>
                  </a:lnTo>
                  <a:lnTo>
                    <a:pt x="38" y="240"/>
                  </a:lnTo>
                  <a:lnTo>
                    <a:pt x="34" y="238"/>
                  </a:lnTo>
                  <a:lnTo>
                    <a:pt x="34" y="238"/>
                  </a:lnTo>
                  <a:lnTo>
                    <a:pt x="28" y="228"/>
                  </a:lnTo>
                  <a:lnTo>
                    <a:pt x="28" y="228"/>
                  </a:lnTo>
                  <a:lnTo>
                    <a:pt x="20" y="206"/>
                  </a:lnTo>
                  <a:lnTo>
                    <a:pt x="20" y="206"/>
                  </a:lnTo>
                  <a:lnTo>
                    <a:pt x="20" y="186"/>
                  </a:lnTo>
                  <a:lnTo>
                    <a:pt x="22" y="178"/>
                  </a:lnTo>
                  <a:lnTo>
                    <a:pt x="26" y="172"/>
                  </a:lnTo>
                  <a:lnTo>
                    <a:pt x="26" y="172"/>
                  </a:lnTo>
                  <a:lnTo>
                    <a:pt x="34" y="176"/>
                  </a:lnTo>
                  <a:lnTo>
                    <a:pt x="40" y="180"/>
                  </a:lnTo>
                  <a:lnTo>
                    <a:pt x="44" y="190"/>
                  </a:lnTo>
                  <a:lnTo>
                    <a:pt x="48" y="202"/>
                  </a:lnTo>
                  <a:lnTo>
                    <a:pt x="48" y="202"/>
                  </a:lnTo>
                  <a:lnTo>
                    <a:pt x="58" y="210"/>
                  </a:lnTo>
                  <a:lnTo>
                    <a:pt x="68" y="218"/>
                  </a:lnTo>
                  <a:lnTo>
                    <a:pt x="74" y="222"/>
                  </a:lnTo>
                  <a:lnTo>
                    <a:pt x="80" y="224"/>
                  </a:lnTo>
                  <a:lnTo>
                    <a:pt x="88" y="224"/>
                  </a:lnTo>
                  <a:lnTo>
                    <a:pt x="100" y="222"/>
                  </a:lnTo>
                  <a:lnTo>
                    <a:pt x="100" y="222"/>
                  </a:lnTo>
                  <a:lnTo>
                    <a:pt x="118" y="204"/>
                  </a:lnTo>
                  <a:lnTo>
                    <a:pt x="118" y="204"/>
                  </a:lnTo>
                  <a:lnTo>
                    <a:pt x="142" y="186"/>
                  </a:lnTo>
                  <a:lnTo>
                    <a:pt x="168" y="166"/>
                  </a:lnTo>
                  <a:lnTo>
                    <a:pt x="192" y="146"/>
                  </a:lnTo>
                  <a:lnTo>
                    <a:pt x="216" y="128"/>
                  </a:lnTo>
                  <a:lnTo>
                    <a:pt x="216" y="128"/>
                  </a:lnTo>
                  <a:lnTo>
                    <a:pt x="226" y="116"/>
                  </a:lnTo>
                  <a:lnTo>
                    <a:pt x="232" y="104"/>
                  </a:lnTo>
                  <a:lnTo>
                    <a:pt x="244" y="82"/>
                  </a:lnTo>
                  <a:lnTo>
                    <a:pt x="244" y="82"/>
                  </a:lnTo>
                  <a:lnTo>
                    <a:pt x="262" y="76"/>
                  </a:lnTo>
                  <a:lnTo>
                    <a:pt x="278" y="72"/>
                  </a:lnTo>
                  <a:lnTo>
                    <a:pt x="284" y="72"/>
                  </a:lnTo>
                  <a:lnTo>
                    <a:pt x="292" y="74"/>
                  </a:lnTo>
                  <a:lnTo>
                    <a:pt x="302" y="78"/>
                  </a:lnTo>
                  <a:lnTo>
                    <a:pt x="312" y="84"/>
                  </a:lnTo>
                  <a:lnTo>
                    <a:pt x="312" y="84"/>
                  </a:lnTo>
                  <a:lnTo>
                    <a:pt x="332" y="84"/>
                  </a:lnTo>
                  <a:lnTo>
                    <a:pt x="332" y="84"/>
                  </a:lnTo>
                  <a:lnTo>
                    <a:pt x="348" y="66"/>
                  </a:lnTo>
                  <a:lnTo>
                    <a:pt x="348" y="66"/>
                  </a:lnTo>
                  <a:lnTo>
                    <a:pt x="348" y="16"/>
                  </a:lnTo>
                  <a:lnTo>
                    <a:pt x="348" y="16"/>
                  </a:lnTo>
                  <a:lnTo>
                    <a:pt x="354" y="0"/>
                  </a:lnTo>
                  <a:lnTo>
                    <a:pt x="354" y="0"/>
                  </a:lnTo>
                  <a:lnTo>
                    <a:pt x="362" y="2"/>
                  </a:lnTo>
                  <a:lnTo>
                    <a:pt x="374" y="8"/>
                  </a:lnTo>
                  <a:lnTo>
                    <a:pt x="384" y="18"/>
                  </a:lnTo>
                  <a:lnTo>
                    <a:pt x="396" y="32"/>
                  </a:lnTo>
                  <a:lnTo>
                    <a:pt x="396" y="32"/>
                  </a:lnTo>
                  <a:lnTo>
                    <a:pt x="408" y="42"/>
                  </a:lnTo>
                  <a:lnTo>
                    <a:pt x="418" y="46"/>
                  </a:lnTo>
                  <a:lnTo>
                    <a:pt x="432" y="48"/>
                  </a:lnTo>
                  <a:lnTo>
                    <a:pt x="432" y="48"/>
                  </a:lnTo>
                  <a:lnTo>
                    <a:pt x="436" y="44"/>
                  </a:lnTo>
                  <a:lnTo>
                    <a:pt x="438" y="36"/>
                  </a:lnTo>
                  <a:lnTo>
                    <a:pt x="440" y="28"/>
                  </a:lnTo>
                  <a:lnTo>
                    <a:pt x="440" y="28"/>
                  </a:lnTo>
                  <a:lnTo>
                    <a:pt x="450" y="16"/>
                  </a:lnTo>
                  <a:lnTo>
                    <a:pt x="450" y="16"/>
                  </a:lnTo>
                  <a:lnTo>
                    <a:pt x="458" y="24"/>
                  </a:lnTo>
                  <a:lnTo>
                    <a:pt x="458" y="24"/>
                  </a:lnTo>
                  <a:lnTo>
                    <a:pt x="460" y="62"/>
                  </a:lnTo>
                  <a:lnTo>
                    <a:pt x="460" y="62"/>
                  </a:lnTo>
                  <a:lnTo>
                    <a:pt x="472" y="76"/>
                  </a:lnTo>
                  <a:lnTo>
                    <a:pt x="484" y="92"/>
                  </a:lnTo>
                  <a:lnTo>
                    <a:pt x="498" y="110"/>
                  </a:lnTo>
                  <a:lnTo>
                    <a:pt x="516" y="128"/>
                  </a:lnTo>
                  <a:lnTo>
                    <a:pt x="516" y="128"/>
                  </a:lnTo>
                  <a:lnTo>
                    <a:pt x="516" y="178"/>
                  </a:lnTo>
                  <a:lnTo>
                    <a:pt x="516" y="178"/>
                  </a:lnTo>
                  <a:lnTo>
                    <a:pt x="530" y="196"/>
                  </a:lnTo>
                  <a:lnTo>
                    <a:pt x="530" y="196"/>
                  </a:lnTo>
                  <a:lnTo>
                    <a:pt x="564" y="220"/>
                  </a:lnTo>
                  <a:lnTo>
                    <a:pt x="564" y="220"/>
                  </a:lnTo>
                  <a:lnTo>
                    <a:pt x="588" y="236"/>
                  </a:lnTo>
                  <a:lnTo>
                    <a:pt x="588" y="236"/>
                  </a:lnTo>
                  <a:lnTo>
                    <a:pt x="586" y="242"/>
                  </a:lnTo>
                  <a:lnTo>
                    <a:pt x="580" y="250"/>
                  </a:lnTo>
                  <a:lnTo>
                    <a:pt x="558" y="266"/>
                  </a:lnTo>
                  <a:lnTo>
                    <a:pt x="534" y="282"/>
                  </a:lnTo>
                  <a:lnTo>
                    <a:pt x="520" y="292"/>
                  </a:lnTo>
                  <a:lnTo>
                    <a:pt x="520" y="292"/>
                  </a:lnTo>
                  <a:lnTo>
                    <a:pt x="502" y="310"/>
                  </a:lnTo>
                  <a:lnTo>
                    <a:pt x="502" y="310"/>
                  </a:lnTo>
                  <a:lnTo>
                    <a:pt x="486" y="328"/>
                  </a:lnTo>
                  <a:lnTo>
                    <a:pt x="472" y="346"/>
                  </a:lnTo>
                  <a:lnTo>
                    <a:pt x="472" y="346"/>
                  </a:lnTo>
                  <a:lnTo>
                    <a:pt x="470" y="354"/>
                  </a:lnTo>
                  <a:lnTo>
                    <a:pt x="468" y="364"/>
                  </a:lnTo>
                  <a:lnTo>
                    <a:pt x="466" y="374"/>
                  </a:lnTo>
                  <a:lnTo>
                    <a:pt x="462" y="384"/>
                  </a:lnTo>
                  <a:lnTo>
                    <a:pt x="462" y="384"/>
                  </a:lnTo>
                  <a:lnTo>
                    <a:pt x="448" y="390"/>
                  </a:lnTo>
                  <a:lnTo>
                    <a:pt x="432" y="398"/>
                  </a:lnTo>
                  <a:lnTo>
                    <a:pt x="432" y="398"/>
                  </a:lnTo>
                  <a:lnTo>
                    <a:pt x="412" y="402"/>
                  </a:lnTo>
                  <a:lnTo>
                    <a:pt x="394" y="408"/>
                  </a:lnTo>
                  <a:lnTo>
                    <a:pt x="378" y="416"/>
                  </a:lnTo>
                  <a:lnTo>
                    <a:pt x="362" y="424"/>
                  </a:lnTo>
                  <a:lnTo>
                    <a:pt x="348" y="434"/>
                  </a:lnTo>
                  <a:lnTo>
                    <a:pt x="336" y="446"/>
                  </a:lnTo>
                  <a:lnTo>
                    <a:pt x="322" y="460"/>
                  </a:lnTo>
                  <a:lnTo>
                    <a:pt x="310" y="476"/>
                  </a:lnTo>
                  <a:lnTo>
                    <a:pt x="310" y="476"/>
                  </a:lnTo>
                  <a:lnTo>
                    <a:pt x="304" y="494"/>
                  </a:lnTo>
                  <a:lnTo>
                    <a:pt x="304" y="494"/>
                  </a:lnTo>
                  <a:lnTo>
                    <a:pt x="296" y="518"/>
                  </a:lnTo>
                  <a:lnTo>
                    <a:pt x="290" y="542"/>
                  </a:lnTo>
                  <a:lnTo>
                    <a:pt x="290" y="542"/>
                  </a:lnTo>
                  <a:lnTo>
                    <a:pt x="260" y="550"/>
                  </a:lnTo>
                  <a:lnTo>
                    <a:pt x="236" y="554"/>
                  </a:lnTo>
                  <a:lnTo>
                    <a:pt x="236" y="554"/>
                  </a:lnTo>
                  <a:close/>
                </a:path>
              </a:pathLst>
            </a:custGeom>
            <a:grpFill/>
            <a:ln>
              <a:noFill/>
            </a:ln>
          </p:spPr>
          <p:txBody>
            <a:bodyPr/>
            <a:lstStyle/>
            <a:p>
              <a:endParaRPr lang="zh-CN" altLang="en-US">
                <a:solidFill>
                  <a:schemeClr val="bg1"/>
                </a:solidFill>
              </a:endParaRPr>
            </a:p>
          </p:txBody>
        </p:sp>
        <p:sp>
          <p:nvSpPr>
            <p:cNvPr id="36" name="Freeform 37"/>
            <p:cNvSpPr/>
            <p:nvPr/>
          </p:nvSpPr>
          <p:spPr bwMode="auto">
            <a:xfrm>
              <a:off x="5879713" y="1365592"/>
              <a:ext cx="877908" cy="557335"/>
            </a:xfrm>
            <a:custGeom>
              <a:avLst/>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38" h="532">
                  <a:moveTo>
                    <a:pt x="464" y="532"/>
                  </a:moveTo>
                  <a:lnTo>
                    <a:pt x="464" y="532"/>
                  </a:lnTo>
                  <a:lnTo>
                    <a:pt x="452" y="520"/>
                  </a:lnTo>
                  <a:lnTo>
                    <a:pt x="436" y="508"/>
                  </a:lnTo>
                  <a:lnTo>
                    <a:pt x="410" y="492"/>
                  </a:lnTo>
                  <a:lnTo>
                    <a:pt x="410" y="492"/>
                  </a:lnTo>
                  <a:lnTo>
                    <a:pt x="402" y="482"/>
                  </a:lnTo>
                  <a:lnTo>
                    <a:pt x="402" y="482"/>
                  </a:lnTo>
                  <a:lnTo>
                    <a:pt x="404" y="450"/>
                  </a:lnTo>
                  <a:lnTo>
                    <a:pt x="402" y="438"/>
                  </a:lnTo>
                  <a:lnTo>
                    <a:pt x="398" y="426"/>
                  </a:lnTo>
                  <a:lnTo>
                    <a:pt x="398" y="426"/>
                  </a:lnTo>
                  <a:lnTo>
                    <a:pt x="388" y="416"/>
                  </a:lnTo>
                  <a:lnTo>
                    <a:pt x="382" y="410"/>
                  </a:lnTo>
                  <a:lnTo>
                    <a:pt x="376" y="398"/>
                  </a:lnTo>
                  <a:lnTo>
                    <a:pt x="376" y="398"/>
                  </a:lnTo>
                  <a:lnTo>
                    <a:pt x="348" y="368"/>
                  </a:lnTo>
                  <a:lnTo>
                    <a:pt x="348" y="368"/>
                  </a:lnTo>
                  <a:lnTo>
                    <a:pt x="346" y="366"/>
                  </a:lnTo>
                  <a:lnTo>
                    <a:pt x="346" y="366"/>
                  </a:lnTo>
                  <a:lnTo>
                    <a:pt x="344" y="326"/>
                  </a:lnTo>
                  <a:lnTo>
                    <a:pt x="344" y="326"/>
                  </a:lnTo>
                  <a:lnTo>
                    <a:pt x="336" y="318"/>
                  </a:lnTo>
                  <a:lnTo>
                    <a:pt x="330" y="314"/>
                  </a:lnTo>
                  <a:lnTo>
                    <a:pt x="324" y="314"/>
                  </a:lnTo>
                  <a:lnTo>
                    <a:pt x="318" y="314"/>
                  </a:lnTo>
                  <a:lnTo>
                    <a:pt x="318" y="314"/>
                  </a:lnTo>
                  <a:lnTo>
                    <a:pt x="312" y="322"/>
                  </a:lnTo>
                  <a:lnTo>
                    <a:pt x="308" y="328"/>
                  </a:lnTo>
                  <a:lnTo>
                    <a:pt x="300" y="346"/>
                  </a:lnTo>
                  <a:lnTo>
                    <a:pt x="300" y="346"/>
                  </a:lnTo>
                  <a:lnTo>
                    <a:pt x="296" y="346"/>
                  </a:lnTo>
                  <a:lnTo>
                    <a:pt x="296" y="346"/>
                  </a:lnTo>
                  <a:lnTo>
                    <a:pt x="270" y="320"/>
                  </a:lnTo>
                  <a:lnTo>
                    <a:pt x="258" y="308"/>
                  </a:lnTo>
                  <a:lnTo>
                    <a:pt x="246" y="300"/>
                  </a:lnTo>
                  <a:lnTo>
                    <a:pt x="246" y="300"/>
                  </a:lnTo>
                  <a:lnTo>
                    <a:pt x="228" y="296"/>
                  </a:lnTo>
                  <a:lnTo>
                    <a:pt x="216" y="292"/>
                  </a:lnTo>
                  <a:lnTo>
                    <a:pt x="206" y="288"/>
                  </a:lnTo>
                  <a:lnTo>
                    <a:pt x="200" y="280"/>
                  </a:lnTo>
                  <a:lnTo>
                    <a:pt x="194" y="274"/>
                  </a:lnTo>
                  <a:lnTo>
                    <a:pt x="192" y="264"/>
                  </a:lnTo>
                  <a:lnTo>
                    <a:pt x="186" y="240"/>
                  </a:lnTo>
                  <a:lnTo>
                    <a:pt x="186" y="240"/>
                  </a:lnTo>
                  <a:lnTo>
                    <a:pt x="180" y="224"/>
                  </a:lnTo>
                  <a:lnTo>
                    <a:pt x="170" y="210"/>
                  </a:lnTo>
                  <a:lnTo>
                    <a:pt x="156" y="190"/>
                  </a:lnTo>
                  <a:lnTo>
                    <a:pt x="156" y="190"/>
                  </a:lnTo>
                  <a:lnTo>
                    <a:pt x="152" y="174"/>
                  </a:lnTo>
                  <a:lnTo>
                    <a:pt x="152" y="174"/>
                  </a:lnTo>
                  <a:lnTo>
                    <a:pt x="144" y="172"/>
                  </a:lnTo>
                  <a:lnTo>
                    <a:pt x="144" y="172"/>
                  </a:lnTo>
                  <a:lnTo>
                    <a:pt x="112" y="200"/>
                  </a:lnTo>
                  <a:lnTo>
                    <a:pt x="112" y="200"/>
                  </a:lnTo>
                  <a:lnTo>
                    <a:pt x="98" y="226"/>
                  </a:lnTo>
                  <a:lnTo>
                    <a:pt x="98" y="226"/>
                  </a:lnTo>
                  <a:lnTo>
                    <a:pt x="90" y="220"/>
                  </a:lnTo>
                  <a:lnTo>
                    <a:pt x="86" y="214"/>
                  </a:lnTo>
                  <a:lnTo>
                    <a:pt x="80" y="200"/>
                  </a:lnTo>
                  <a:lnTo>
                    <a:pt x="76" y="186"/>
                  </a:lnTo>
                  <a:lnTo>
                    <a:pt x="74" y="182"/>
                  </a:lnTo>
                  <a:lnTo>
                    <a:pt x="72" y="178"/>
                  </a:lnTo>
                  <a:lnTo>
                    <a:pt x="72" y="178"/>
                  </a:lnTo>
                  <a:lnTo>
                    <a:pt x="60" y="152"/>
                  </a:lnTo>
                  <a:lnTo>
                    <a:pt x="60" y="152"/>
                  </a:lnTo>
                  <a:lnTo>
                    <a:pt x="60" y="116"/>
                  </a:lnTo>
                  <a:lnTo>
                    <a:pt x="60" y="116"/>
                  </a:lnTo>
                  <a:lnTo>
                    <a:pt x="48" y="100"/>
                  </a:lnTo>
                  <a:lnTo>
                    <a:pt x="36" y="88"/>
                  </a:lnTo>
                  <a:lnTo>
                    <a:pt x="12" y="68"/>
                  </a:lnTo>
                  <a:lnTo>
                    <a:pt x="12" y="68"/>
                  </a:lnTo>
                  <a:lnTo>
                    <a:pt x="6" y="66"/>
                  </a:lnTo>
                  <a:lnTo>
                    <a:pt x="2" y="64"/>
                  </a:lnTo>
                  <a:lnTo>
                    <a:pt x="0" y="58"/>
                  </a:lnTo>
                  <a:lnTo>
                    <a:pt x="0" y="52"/>
                  </a:lnTo>
                  <a:lnTo>
                    <a:pt x="4" y="38"/>
                  </a:lnTo>
                  <a:lnTo>
                    <a:pt x="8" y="32"/>
                  </a:lnTo>
                  <a:lnTo>
                    <a:pt x="8" y="32"/>
                  </a:lnTo>
                  <a:lnTo>
                    <a:pt x="14" y="30"/>
                  </a:lnTo>
                  <a:lnTo>
                    <a:pt x="14" y="30"/>
                  </a:lnTo>
                  <a:lnTo>
                    <a:pt x="28" y="40"/>
                  </a:lnTo>
                  <a:lnTo>
                    <a:pt x="42" y="50"/>
                  </a:lnTo>
                  <a:lnTo>
                    <a:pt x="58" y="56"/>
                  </a:lnTo>
                  <a:lnTo>
                    <a:pt x="68" y="60"/>
                  </a:lnTo>
                  <a:lnTo>
                    <a:pt x="78" y="60"/>
                  </a:lnTo>
                  <a:lnTo>
                    <a:pt x="78" y="60"/>
                  </a:lnTo>
                  <a:lnTo>
                    <a:pt x="88" y="52"/>
                  </a:lnTo>
                  <a:lnTo>
                    <a:pt x="98" y="42"/>
                  </a:lnTo>
                  <a:lnTo>
                    <a:pt x="108" y="32"/>
                  </a:lnTo>
                  <a:lnTo>
                    <a:pt x="118" y="24"/>
                  </a:lnTo>
                  <a:lnTo>
                    <a:pt x="118" y="24"/>
                  </a:lnTo>
                  <a:lnTo>
                    <a:pt x="128" y="8"/>
                  </a:lnTo>
                  <a:lnTo>
                    <a:pt x="134" y="4"/>
                  </a:lnTo>
                  <a:lnTo>
                    <a:pt x="138" y="0"/>
                  </a:lnTo>
                  <a:lnTo>
                    <a:pt x="144" y="0"/>
                  </a:lnTo>
                  <a:lnTo>
                    <a:pt x="152" y="4"/>
                  </a:lnTo>
                  <a:lnTo>
                    <a:pt x="158" y="10"/>
                  </a:lnTo>
                  <a:lnTo>
                    <a:pt x="166" y="22"/>
                  </a:lnTo>
                  <a:lnTo>
                    <a:pt x="166" y="22"/>
                  </a:lnTo>
                  <a:lnTo>
                    <a:pt x="168" y="32"/>
                  </a:lnTo>
                  <a:lnTo>
                    <a:pt x="172" y="42"/>
                  </a:lnTo>
                  <a:lnTo>
                    <a:pt x="180" y="52"/>
                  </a:lnTo>
                  <a:lnTo>
                    <a:pt x="188" y="60"/>
                  </a:lnTo>
                  <a:lnTo>
                    <a:pt x="198" y="68"/>
                  </a:lnTo>
                  <a:lnTo>
                    <a:pt x="210" y="74"/>
                  </a:lnTo>
                  <a:lnTo>
                    <a:pt x="224" y="78"/>
                  </a:lnTo>
                  <a:lnTo>
                    <a:pt x="238" y="82"/>
                  </a:lnTo>
                  <a:lnTo>
                    <a:pt x="238" y="82"/>
                  </a:lnTo>
                  <a:lnTo>
                    <a:pt x="294" y="66"/>
                  </a:lnTo>
                  <a:lnTo>
                    <a:pt x="294" y="66"/>
                  </a:lnTo>
                  <a:lnTo>
                    <a:pt x="340" y="26"/>
                  </a:lnTo>
                  <a:lnTo>
                    <a:pt x="340" y="26"/>
                  </a:lnTo>
                  <a:lnTo>
                    <a:pt x="350" y="30"/>
                  </a:lnTo>
                  <a:lnTo>
                    <a:pt x="350" y="30"/>
                  </a:lnTo>
                  <a:lnTo>
                    <a:pt x="348" y="46"/>
                  </a:lnTo>
                  <a:lnTo>
                    <a:pt x="348" y="54"/>
                  </a:lnTo>
                  <a:lnTo>
                    <a:pt x="348" y="64"/>
                  </a:lnTo>
                  <a:lnTo>
                    <a:pt x="352" y="72"/>
                  </a:lnTo>
                  <a:lnTo>
                    <a:pt x="358" y="80"/>
                  </a:lnTo>
                  <a:lnTo>
                    <a:pt x="366" y="84"/>
                  </a:lnTo>
                  <a:lnTo>
                    <a:pt x="380" y="86"/>
                  </a:lnTo>
                  <a:lnTo>
                    <a:pt x="380" y="86"/>
                  </a:lnTo>
                  <a:lnTo>
                    <a:pt x="388" y="82"/>
                  </a:lnTo>
                  <a:lnTo>
                    <a:pt x="398" y="78"/>
                  </a:lnTo>
                  <a:lnTo>
                    <a:pt x="398" y="78"/>
                  </a:lnTo>
                  <a:lnTo>
                    <a:pt x="404" y="74"/>
                  </a:lnTo>
                  <a:lnTo>
                    <a:pt x="410" y="72"/>
                  </a:lnTo>
                  <a:lnTo>
                    <a:pt x="416" y="74"/>
                  </a:lnTo>
                  <a:lnTo>
                    <a:pt x="422" y="76"/>
                  </a:lnTo>
                  <a:lnTo>
                    <a:pt x="434" y="88"/>
                  </a:lnTo>
                  <a:lnTo>
                    <a:pt x="446" y="102"/>
                  </a:lnTo>
                  <a:lnTo>
                    <a:pt x="446" y="102"/>
                  </a:lnTo>
                  <a:lnTo>
                    <a:pt x="470" y="110"/>
                  </a:lnTo>
                  <a:lnTo>
                    <a:pt x="470" y="110"/>
                  </a:lnTo>
                  <a:lnTo>
                    <a:pt x="478" y="122"/>
                  </a:lnTo>
                  <a:lnTo>
                    <a:pt x="488" y="136"/>
                  </a:lnTo>
                  <a:lnTo>
                    <a:pt x="500" y="152"/>
                  </a:lnTo>
                  <a:lnTo>
                    <a:pt x="518" y="166"/>
                  </a:lnTo>
                  <a:lnTo>
                    <a:pt x="518" y="166"/>
                  </a:lnTo>
                  <a:lnTo>
                    <a:pt x="526" y="166"/>
                  </a:lnTo>
                  <a:lnTo>
                    <a:pt x="526" y="166"/>
                  </a:lnTo>
                  <a:lnTo>
                    <a:pt x="536" y="156"/>
                  </a:lnTo>
                  <a:lnTo>
                    <a:pt x="542" y="144"/>
                  </a:lnTo>
                  <a:lnTo>
                    <a:pt x="546" y="134"/>
                  </a:lnTo>
                  <a:lnTo>
                    <a:pt x="550" y="122"/>
                  </a:lnTo>
                  <a:lnTo>
                    <a:pt x="550" y="122"/>
                  </a:lnTo>
                  <a:lnTo>
                    <a:pt x="568" y="128"/>
                  </a:lnTo>
                  <a:lnTo>
                    <a:pt x="568" y="128"/>
                  </a:lnTo>
                  <a:lnTo>
                    <a:pt x="572" y="140"/>
                  </a:lnTo>
                  <a:lnTo>
                    <a:pt x="580" y="154"/>
                  </a:lnTo>
                  <a:lnTo>
                    <a:pt x="592" y="168"/>
                  </a:lnTo>
                  <a:lnTo>
                    <a:pt x="606" y="180"/>
                  </a:lnTo>
                  <a:lnTo>
                    <a:pt x="606" y="180"/>
                  </a:lnTo>
                  <a:lnTo>
                    <a:pt x="606" y="184"/>
                  </a:lnTo>
                  <a:lnTo>
                    <a:pt x="606" y="184"/>
                  </a:lnTo>
                  <a:lnTo>
                    <a:pt x="632" y="206"/>
                  </a:lnTo>
                  <a:lnTo>
                    <a:pt x="632" y="206"/>
                  </a:lnTo>
                  <a:lnTo>
                    <a:pt x="664" y="204"/>
                  </a:lnTo>
                  <a:lnTo>
                    <a:pt x="664" y="204"/>
                  </a:lnTo>
                  <a:lnTo>
                    <a:pt x="670" y="196"/>
                  </a:lnTo>
                  <a:lnTo>
                    <a:pt x="678" y="190"/>
                  </a:lnTo>
                  <a:lnTo>
                    <a:pt x="678" y="190"/>
                  </a:lnTo>
                  <a:lnTo>
                    <a:pt x="680" y="188"/>
                  </a:lnTo>
                  <a:lnTo>
                    <a:pt x="684" y="186"/>
                  </a:lnTo>
                  <a:lnTo>
                    <a:pt x="690" y="180"/>
                  </a:lnTo>
                  <a:lnTo>
                    <a:pt x="690" y="180"/>
                  </a:lnTo>
                  <a:lnTo>
                    <a:pt x="690" y="172"/>
                  </a:lnTo>
                  <a:lnTo>
                    <a:pt x="690" y="172"/>
                  </a:lnTo>
                  <a:lnTo>
                    <a:pt x="684" y="168"/>
                  </a:lnTo>
                  <a:lnTo>
                    <a:pt x="684" y="168"/>
                  </a:lnTo>
                  <a:lnTo>
                    <a:pt x="684" y="164"/>
                  </a:lnTo>
                  <a:lnTo>
                    <a:pt x="688" y="160"/>
                  </a:lnTo>
                  <a:lnTo>
                    <a:pt x="700" y="154"/>
                  </a:lnTo>
                  <a:lnTo>
                    <a:pt x="724" y="146"/>
                  </a:lnTo>
                  <a:lnTo>
                    <a:pt x="724" y="146"/>
                  </a:lnTo>
                  <a:lnTo>
                    <a:pt x="730" y="142"/>
                  </a:lnTo>
                  <a:lnTo>
                    <a:pt x="734" y="140"/>
                  </a:lnTo>
                  <a:lnTo>
                    <a:pt x="734" y="140"/>
                  </a:lnTo>
                  <a:lnTo>
                    <a:pt x="742" y="132"/>
                  </a:lnTo>
                  <a:lnTo>
                    <a:pt x="742" y="132"/>
                  </a:lnTo>
                  <a:lnTo>
                    <a:pt x="744" y="134"/>
                  </a:lnTo>
                  <a:lnTo>
                    <a:pt x="746" y="136"/>
                  </a:lnTo>
                  <a:lnTo>
                    <a:pt x="750" y="144"/>
                  </a:lnTo>
                  <a:lnTo>
                    <a:pt x="756" y="154"/>
                  </a:lnTo>
                  <a:lnTo>
                    <a:pt x="762" y="158"/>
                  </a:lnTo>
                  <a:lnTo>
                    <a:pt x="770" y="162"/>
                  </a:lnTo>
                  <a:lnTo>
                    <a:pt x="770" y="162"/>
                  </a:lnTo>
                  <a:lnTo>
                    <a:pt x="806" y="188"/>
                  </a:lnTo>
                  <a:lnTo>
                    <a:pt x="806" y="188"/>
                  </a:lnTo>
                  <a:lnTo>
                    <a:pt x="838" y="194"/>
                  </a:lnTo>
                  <a:lnTo>
                    <a:pt x="838" y="194"/>
                  </a:lnTo>
                  <a:lnTo>
                    <a:pt x="838" y="204"/>
                  </a:lnTo>
                  <a:lnTo>
                    <a:pt x="838" y="220"/>
                  </a:lnTo>
                  <a:lnTo>
                    <a:pt x="838" y="228"/>
                  </a:lnTo>
                  <a:lnTo>
                    <a:pt x="836" y="236"/>
                  </a:lnTo>
                  <a:lnTo>
                    <a:pt x="834" y="242"/>
                  </a:lnTo>
                  <a:lnTo>
                    <a:pt x="828" y="246"/>
                  </a:lnTo>
                  <a:lnTo>
                    <a:pt x="828" y="246"/>
                  </a:lnTo>
                  <a:lnTo>
                    <a:pt x="818" y="272"/>
                  </a:lnTo>
                  <a:lnTo>
                    <a:pt x="818" y="272"/>
                  </a:lnTo>
                  <a:lnTo>
                    <a:pt x="812" y="306"/>
                  </a:lnTo>
                  <a:lnTo>
                    <a:pt x="812" y="306"/>
                  </a:lnTo>
                  <a:lnTo>
                    <a:pt x="802" y="308"/>
                  </a:lnTo>
                  <a:lnTo>
                    <a:pt x="802" y="308"/>
                  </a:lnTo>
                  <a:lnTo>
                    <a:pt x="800" y="302"/>
                  </a:lnTo>
                  <a:lnTo>
                    <a:pt x="796" y="300"/>
                  </a:lnTo>
                  <a:lnTo>
                    <a:pt x="792" y="298"/>
                  </a:lnTo>
                  <a:lnTo>
                    <a:pt x="788" y="298"/>
                  </a:lnTo>
                  <a:lnTo>
                    <a:pt x="778" y="300"/>
                  </a:lnTo>
                  <a:lnTo>
                    <a:pt x="774" y="302"/>
                  </a:lnTo>
                  <a:lnTo>
                    <a:pt x="774" y="302"/>
                  </a:lnTo>
                  <a:lnTo>
                    <a:pt x="770" y="300"/>
                  </a:lnTo>
                  <a:lnTo>
                    <a:pt x="770" y="300"/>
                  </a:lnTo>
                  <a:lnTo>
                    <a:pt x="770" y="258"/>
                  </a:lnTo>
                  <a:lnTo>
                    <a:pt x="770" y="258"/>
                  </a:lnTo>
                  <a:lnTo>
                    <a:pt x="762" y="248"/>
                  </a:lnTo>
                  <a:lnTo>
                    <a:pt x="756" y="244"/>
                  </a:lnTo>
                  <a:lnTo>
                    <a:pt x="750" y="242"/>
                  </a:lnTo>
                  <a:lnTo>
                    <a:pt x="744" y="242"/>
                  </a:lnTo>
                  <a:lnTo>
                    <a:pt x="738" y="244"/>
                  </a:lnTo>
                  <a:lnTo>
                    <a:pt x="732" y="250"/>
                  </a:lnTo>
                  <a:lnTo>
                    <a:pt x="722" y="264"/>
                  </a:lnTo>
                  <a:lnTo>
                    <a:pt x="722" y="264"/>
                  </a:lnTo>
                  <a:lnTo>
                    <a:pt x="716" y="282"/>
                  </a:lnTo>
                  <a:lnTo>
                    <a:pt x="708" y="302"/>
                  </a:lnTo>
                  <a:lnTo>
                    <a:pt x="698" y="320"/>
                  </a:lnTo>
                  <a:lnTo>
                    <a:pt x="690" y="340"/>
                  </a:lnTo>
                  <a:lnTo>
                    <a:pt x="690" y="340"/>
                  </a:lnTo>
                  <a:lnTo>
                    <a:pt x="686" y="346"/>
                  </a:lnTo>
                  <a:lnTo>
                    <a:pt x="680" y="354"/>
                  </a:lnTo>
                  <a:lnTo>
                    <a:pt x="680" y="354"/>
                  </a:lnTo>
                  <a:lnTo>
                    <a:pt x="666" y="362"/>
                  </a:lnTo>
                  <a:lnTo>
                    <a:pt x="652" y="366"/>
                  </a:lnTo>
                  <a:lnTo>
                    <a:pt x="632" y="368"/>
                  </a:lnTo>
                  <a:lnTo>
                    <a:pt x="624" y="372"/>
                  </a:lnTo>
                  <a:lnTo>
                    <a:pt x="622" y="374"/>
                  </a:lnTo>
                  <a:lnTo>
                    <a:pt x="620" y="378"/>
                  </a:lnTo>
                  <a:lnTo>
                    <a:pt x="618" y="390"/>
                  </a:lnTo>
                  <a:lnTo>
                    <a:pt x="618" y="410"/>
                  </a:lnTo>
                  <a:lnTo>
                    <a:pt x="618" y="410"/>
                  </a:lnTo>
                  <a:lnTo>
                    <a:pt x="644" y="432"/>
                  </a:lnTo>
                  <a:lnTo>
                    <a:pt x="644" y="432"/>
                  </a:lnTo>
                  <a:lnTo>
                    <a:pt x="642" y="438"/>
                  </a:lnTo>
                  <a:lnTo>
                    <a:pt x="638" y="444"/>
                  </a:lnTo>
                  <a:lnTo>
                    <a:pt x="628" y="454"/>
                  </a:lnTo>
                  <a:lnTo>
                    <a:pt x="628" y="454"/>
                  </a:lnTo>
                  <a:lnTo>
                    <a:pt x="620" y="456"/>
                  </a:lnTo>
                  <a:lnTo>
                    <a:pt x="610" y="456"/>
                  </a:lnTo>
                  <a:lnTo>
                    <a:pt x="588" y="456"/>
                  </a:lnTo>
                  <a:lnTo>
                    <a:pt x="570" y="452"/>
                  </a:lnTo>
                  <a:lnTo>
                    <a:pt x="556" y="448"/>
                  </a:lnTo>
                  <a:lnTo>
                    <a:pt x="556" y="448"/>
                  </a:lnTo>
                  <a:lnTo>
                    <a:pt x="548" y="442"/>
                  </a:lnTo>
                  <a:lnTo>
                    <a:pt x="540" y="438"/>
                  </a:lnTo>
                  <a:lnTo>
                    <a:pt x="532" y="436"/>
                  </a:lnTo>
                  <a:lnTo>
                    <a:pt x="526" y="438"/>
                  </a:lnTo>
                  <a:lnTo>
                    <a:pt x="520" y="440"/>
                  </a:lnTo>
                  <a:lnTo>
                    <a:pt x="514" y="446"/>
                  </a:lnTo>
                  <a:lnTo>
                    <a:pt x="502" y="456"/>
                  </a:lnTo>
                  <a:lnTo>
                    <a:pt x="502" y="456"/>
                  </a:lnTo>
                  <a:lnTo>
                    <a:pt x="480" y="520"/>
                  </a:lnTo>
                  <a:lnTo>
                    <a:pt x="480" y="520"/>
                  </a:lnTo>
                  <a:lnTo>
                    <a:pt x="476" y="530"/>
                  </a:lnTo>
                  <a:lnTo>
                    <a:pt x="476" y="530"/>
                  </a:lnTo>
                  <a:lnTo>
                    <a:pt x="464" y="532"/>
                  </a:lnTo>
                  <a:lnTo>
                    <a:pt x="464" y="532"/>
                  </a:lnTo>
                  <a:close/>
                </a:path>
              </a:pathLst>
            </a:custGeom>
            <a:grpFill/>
            <a:ln>
              <a:noFill/>
            </a:ln>
          </p:spPr>
          <p:txBody>
            <a:bodyPr/>
            <a:lstStyle/>
            <a:p>
              <a:endParaRPr lang="zh-CN" altLang="en-US">
                <a:solidFill>
                  <a:schemeClr val="bg1"/>
                </a:solidFill>
              </a:endParaRPr>
            </a:p>
          </p:txBody>
        </p:sp>
        <p:sp>
          <p:nvSpPr>
            <p:cNvPr id="37" name="Freeform 38"/>
            <p:cNvSpPr/>
            <p:nvPr/>
          </p:nvSpPr>
          <p:spPr bwMode="auto">
            <a:xfrm>
              <a:off x="5697427" y="529589"/>
              <a:ext cx="1167052" cy="1043432"/>
            </a:xfrm>
            <a:custGeom>
              <a:avLst/>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14" h="996">
                  <a:moveTo>
                    <a:pt x="812" y="996"/>
                  </a:moveTo>
                  <a:lnTo>
                    <a:pt x="812" y="996"/>
                  </a:lnTo>
                  <a:lnTo>
                    <a:pt x="772" y="958"/>
                  </a:lnTo>
                  <a:lnTo>
                    <a:pt x="772" y="958"/>
                  </a:lnTo>
                  <a:lnTo>
                    <a:pt x="760" y="936"/>
                  </a:lnTo>
                  <a:lnTo>
                    <a:pt x="754" y="926"/>
                  </a:lnTo>
                  <a:lnTo>
                    <a:pt x="750" y="920"/>
                  </a:lnTo>
                  <a:lnTo>
                    <a:pt x="742" y="916"/>
                  </a:lnTo>
                  <a:lnTo>
                    <a:pt x="736" y="912"/>
                  </a:lnTo>
                  <a:lnTo>
                    <a:pt x="726" y="910"/>
                  </a:lnTo>
                  <a:lnTo>
                    <a:pt x="716" y="912"/>
                  </a:lnTo>
                  <a:lnTo>
                    <a:pt x="716" y="912"/>
                  </a:lnTo>
                  <a:lnTo>
                    <a:pt x="698" y="952"/>
                  </a:lnTo>
                  <a:lnTo>
                    <a:pt x="698" y="952"/>
                  </a:lnTo>
                  <a:lnTo>
                    <a:pt x="692" y="950"/>
                  </a:lnTo>
                  <a:lnTo>
                    <a:pt x="684" y="946"/>
                  </a:lnTo>
                  <a:lnTo>
                    <a:pt x="672" y="932"/>
                  </a:lnTo>
                  <a:lnTo>
                    <a:pt x="664" y="918"/>
                  </a:lnTo>
                  <a:lnTo>
                    <a:pt x="660" y="910"/>
                  </a:lnTo>
                  <a:lnTo>
                    <a:pt x="660" y="910"/>
                  </a:lnTo>
                  <a:lnTo>
                    <a:pt x="656" y="908"/>
                  </a:lnTo>
                  <a:lnTo>
                    <a:pt x="654" y="904"/>
                  </a:lnTo>
                  <a:lnTo>
                    <a:pt x="650" y="896"/>
                  </a:lnTo>
                  <a:lnTo>
                    <a:pt x="650" y="896"/>
                  </a:lnTo>
                  <a:lnTo>
                    <a:pt x="628" y="892"/>
                  </a:lnTo>
                  <a:lnTo>
                    <a:pt x="628" y="892"/>
                  </a:lnTo>
                  <a:lnTo>
                    <a:pt x="620" y="880"/>
                  </a:lnTo>
                  <a:lnTo>
                    <a:pt x="614" y="872"/>
                  </a:lnTo>
                  <a:lnTo>
                    <a:pt x="608" y="868"/>
                  </a:lnTo>
                  <a:lnTo>
                    <a:pt x="602" y="864"/>
                  </a:lnTo>
                  <a:lnTo>
                    <a:pt x="588" y="862"/>
                  </a:lnTo>
                  <a:lnTo>
                    <a:pt x="572" y="860"/>
                  </a:lnTo>
                  <a:lnTo>
                    <a:pt x="572" y="860"/>
                  </a:lnTo>
                  <a:lnTo>
                    <a:pt x="568" y="866"/>
                  </a:lnTo>
                  <a:lnTo>
                    <a:pt x="568" y="866"/>
                  </a:lnTo>
                  <a:lnTo>
                    <a:pt x="554" y="870"/>
                  </a:lnTo>
                  <a:lnTo>
                    <a:pt x="544" y="870"/>
                  </a:lnTo>
                  <a:lnTo>
                    <a:pt x="538" y="866"/>
                  </a:lnTo>
                  <a:lnTo>
                    <a:pt x="536" y="860"/>
                  </a:lnTo>
                  <a:lnTo>
                    <a:pt x="534" y="852"/>
                  </a:lnTo>
                  <a:lnTo>
                    <a:pt x="534" y="842"/>
                  </a:lnTo>
                  <a:lnTo>
                    <a:pt x="534" y="824"/>
                  </a:lnTo>
                  <a:lnTo>
                    <a:pt x="534" y="824"/>
                  </a:lnTo>
                  <a:lnTo>
                    <a:pt x="526" y="816"/>
                  </a:lnTo>
                  <a:lnTo>
                    <a:pt x="520" y="814"/>
                  </a:lnTo>
                  <a:lnTo>
                    <a:pt x="514" y="812"/>
                  </a:lnTo>
                  <a:lnTo>
                    <a:pt x="506" y="812"/>
                  </a:lnTo>
                  <a:lnTo>
                    <a:pt x="506" y="812"/>
                  </a:lnTo>
                  <a:lnTo>
                    <a:pt x="488" y="834"/>
                  </a:lnTo>
                  <a:lnTo>
                    <a:pt x="488" y="834"/>
                  </a:lnTo>
                  <a:lnTo>
                    <a:pt x="474" y="842"/>
                  </a:lnTo>
                  <a:lnTo>
                    <a:pt x="474" y="842"/>
                  </a:lnTo>
                  <a:lnTo>
                    <a:pt x="468" y="848"/>
                  </a:lnTo>
                  <a:lnTo>
                    <a:pt x="460" y="852"/>
                  </a:lnTo>
                  <a:lnTo>
                    <a:pt x="452" y="858"/>
                  </a:lnTo>
                  <a:lnTo>
                    <a:pt x="442" y="860"/>
                  </a:lnTo>
                  <a:lnTo>
                    <a:pt x="422" y="866"/>
                  </a:lnTo>
                  <a:lnTo>
                    <a:pt x="404" y="868"/>
                  </a:lnTo>
                  <a:lnTo>
                    <a:pt x="404" y="868"/>
                  </a:lnTo>
                  <a:lnTo>
                    <a:pt x="380" y="858"/>
                  </a:lnTo>
                  <a:lnTo>
                    <a:pt x="372" y="852"/>
                  </a:lnTo>
                  <a:lnTo>
                    <a:pt x="364" y="846"/>
                  </a:lnTo>
                  <a:lnTo>
                    <a:pt x="360" y="840"/>
                  </a:lnTo>
                  <a:lnTo>
                    <a:pt x="354" y="832"/>
                  </a:lnTo>
                  <a:lnTo>
                    <a:pt x="348" y="814"/>
                  </a:lnTo>
                  <a:lnTo>
                    <a:pt x="348" y="814"/>
                  </a:lnTo>
                  <a:lnTo>
                    <a:pt x="336" y="796"/>
                  </a:lnTo>
                  <a:lnTo>
                    <a:pt x="332" y="792"/>
                  </a:lnTo>
                  <a:lnTo>
                    <a:pt x="330" y="790"/>
                  </a:lnTo>
                  <a:lnTo>
                    <a:pt x="320" y="790"/>
                  </a:lnTo>
                  <a:lnTo>
                    <a:pt x="304" y="788"/>
                  </a:lnTo>
                  <a:lnTo>
                    <a:pt x="304" y="788"/>
                  </a:lnTo>
                  <a:lnTo>
                    <a:pt x="302" y="790"/>
                  </a:lnTo>
                  <a:lnTo>
                    <a:pt x="302" y="790"/>
                  </a:lnTo>
                  <a:lnTo>
                    <a:pt x="294" y="786"/>
                  </a:lnTo>
                  <a:lnTo>
                    <a:pt x="290" y="782"/>
                  </a:lnTo>
                  <a:lnTo>
                    <a:pt x="288" y="776"/>
                  </a:lnTo>
                  <a:lnTo>
                    <a:pt x="286" y="770"/>
                  </a:lnTo>
                  <a:lnTo>
                    <a:pt x="286" y="770"/>
                  </a:lnTo>
                  <a:lnTo>
                    <a:pt x="294" y="768"/>
                  </a:lnTo>
                  <a:lnTo>
                    <a:pt x="304" y="766"/>
                  </a:lnTo>
                  <a:lnTo>
                    <a:pt x="314" y="762"/>
                  </a:lnTo>
                  <a:lnTo>
                    <a:pt x="324" y="756"/>
                  </a:lnTo>
                  <a:lnTo>
                    <a:pt x="324" y="756"/>
                  </a:lnTo>
                  <a:lnTo>
                    <a:pt x="322" y="736"/>
                  </a:lnTo>
                  <a:lnTo>
                    <a:pt x="318" y="722"/>
                  </a:lnTo>
                  <a:lnTo>
                    <a:pt x="318" y="722"/>
                  </a:lnTo>
                  <a:lnTo>
                    <a:pt x="310" y="708"/>
                  </a:lnTo>
                  <a:lnTo>
                    <a:pt x="310" y="708"/>
                  </a:lnTo>
                  <a:lnTo>
                    <a:pt x="296" y="708"/>
                  </a:lnTo>
                  <a:lnTo>
                    <a:pt x="288" y="712"/>
                  </a:lnTo>
                  <a:lnTo>
                    <a:pt x="284" y="720"/>
                  </a:lnTo>
                  <a:lnTo>
                    <a:pt x="278" y="732"/>
                  </a:lnTo>
                  <a:lnTo>
                    <a:pt x="278" y="732"/>
                  </a:lnTo>
                  <a:lnTo>
                    <a:pt x="270" y="732"/>
                  </a:lnTo>
                  <a:lnTo>
                    <a:pt x="264" y="730"/>
                  </a:lnTo>
                  <a:lnTo>
                    <a:pt x="252" y="724"/>
                  </a:lnTo>
                  <a:lnTo>
                    <a:pt x="244" y="716"/>
                  </a:lnTo>
                  <a:lnTo>
                    <a:pt x="234" y="712"/>
                  </a:lnTo>
                  <a:lnTo>
                    <a:pt x="234" y="712"/>
                  </a:lnTo>
                  <a:lnTo>
                    <a:pt x="232" y="702"/>
                  </a:lnTo>
                  <a:lnTo>
                    <a:pt x="228" y="696"/>
                  </a:lnTo>
                  <a:lnTo>
                    <a:pt x="220" y="686"/>
                  </a:lnTo>
                  <a:lnTo>
                    <a:pt x="220" y="686"/>
                  </a:lnTo>
                  <a:lnTo>
                    <a:pt x="220" y="662"/>
                  </a:lnTo>
                  <a:lnTo>
                    <a:pt x="220" y="662"/>
                  </a:lnTo>
                  <a:lnTo>
                    <a:pt x="232" y="650"/>
                  </a:lnTo>
                  <a:lnTo>
                    <a:pt x="244" y="640"/>
                  </a:lnTo>
                  <a:lnTo>
                    <a:pt x="260" y="616"/>
                  </a:lnTo>
                  <a:lnTo>
                    <a:pt x="260" y="616"/>
                  </a:lnTo>
                  <a:lnTo>
                    <a:pt x="264" y="602"/>
                  </a:lnTo>
                  <a:lnTo>
                    <a:pt x="268" y="592"/>
                  </a:lnTo>
                  <a:lnTo>
                    <a:pt x="274" y="582"/>
                  </a:lnTo>
                  <a:lnTo>
                    <a:pt x="280" y="572"/>
                  </a:lnTo>
                  <a:lnTo>
                    <a:pt x="292" y="556"/>
                  </a:lnTo>
                  <a:lnTo>
                    <a:pt x="298" y="546"/>
                  </a:lnTo>
                  <a:lnTo>
                    <a:pt x="302" y="536"/>
                  </a:lnTo>
                  <a:lnTo>
                    <a:pt x="302" y="536"/>
                  </a:lnTo>
                  <a:lnTo>
                    <a:pt x="304" y="516"/>
                  </a:lnTo>
                  <a:lnTo>
                    <a:pt x="304" y="516"/>
                  </a:lnTo>
                  <a:lnTo>
                    <a:pt x="308" y="518"/>
                  </a:lnTo>
                  <a:lnTo>
                    <a:pt x="312" y="520"/>
                  </a:lnTo>
                  <a:lnTo>
                    <a:pt x="316" y="528"/>
                  </a:lnTo>
                  <a:lnTo>
                    <a:pt x="316" y="528"/>
                  </a:lnTo>
                  <a:lnTo>
                    <a:pt x="316" y="538"/>
                  </a:lnTo>
                  <a:lnTo>
                    <a:pt x="314" y="550"/>
                  </a:lnTo>
                  <a:lnTo>
                    <a:pt x="316" y="556"/>
                  </a:lnTo>
                  <a:lnTo>
                    <a:pt x="318" y="562"/>
                  </a:lnTo>
                  <a:lnTo>
                    <a:pt x="322" y="568"/>
                  </a:lnTo>
                  <a:lnTo>
                    <a:pt x="330" y="572"/>
                  </a:lnTo>
                  <a:lnTo>
                    <a:pt x="330" y="572"/>
                  </a:lnTo>
                  <a:lnTo>
                    <a:pt x="348" y="572"/>
                  </a:lnTo>
                  <a:lnTo>
                    <a:pt x="358" y="568"/>
                  </a:lnTo>
                  <a:lnTo>
                    <a:pt x="366" y="562"/>
                  </a:lnTo>
                  <a:lnTo>
                    <a:pt x="366" y="562"/>
                  </a:lnTo>
                  <a:lnTo>
                    <a:pt x="368" y="524"/>
                  </a:lnTo>
                  <a:lnTo>
                    <a:pt x="368" y="508"/>
                  </a:lnTo>
                  <a:lnTo>
                    <a:pt x="366" y="494"/>
                  </a:lnTo>
                  <a:lnTo>
                    <a:pt x="366" y="494"/>
                  </a:lnTo>
                  <a:lnTo>
                    <a:pt x="358" y="484"/>
                  </a:lnTo>
                  <a:lnTo>
                    <a:pt x="352" y="474"/>
                  </a:lnTo>
                  <a:lnTo>
                    <a:pt x="348" y="466"/>
                  </a:lnTo>
                  <a:lnTo>
                    <a:pt x="348" y="458"/>
                  </a:lnTo>
                  <a:lnTo>
                    <a:pt x="350" y="452"/>
                  </a:lnTo>
                  <a:lnTo>
                    <a:pt x="352" y="444"/>
                  </a:lnTo>
                  <a:lnTo>
                    <a:pt x="360" y="428"/>
                  </a:lnTo>
                  <a:lnTo>
                    <a:pt x="360" y="428"/>
                  </a:lnTo>
                  <a:lnTo>
                    <a:pt x="358" y="410"/>
                  </a:lnTo>
                  <a:lnTo>
                    <a:pt x="352" y="392"/>
                  </a:lnTo>
                  <a:lnTo>
                    <a:pt x="346" y="380"/>
                  </a:lnTo>
                  <a:lnTo>
                    <a:pt x="340" y="372"/>
                  </a:lnTo>
                  <a:lnTo>
                    <a:pt x="340" y="372"/>
                  </a:lnTo>
                  <a:lnTo>
                    <a:pt x="338" y="348"/>
                  </a:lnTo>
                  <a:lnTo>
                    <a:pt x="338" y="348"/>
                  </a:lnTo>
                  <a:lnTo>
                    <a:pt x="350" y="320"/>
                  </a:lnTo>
                  <a:lnTo>
                    <a:pt x="350" y="320"/>
                  </a:lnTo>
                  <a:lnTo>
                    <a:pt x="352" y="306"/>
                  </a:lnTo>
                  <a:lnTo>
                    <a:pt x="354" y="294"/>
                  </a:lnTo>
                  <a:lnTo>
                    <a:pt x="364" y="268"/>
                  </a:lnTo>
                  <a:lnTo>
                    <a:pt x="364" y="268"/>
                  </a:lnTo>
                  <a:lnTo>
                    <a:pt x="362" y="252"/>
                  </a:lnTo>
                  <a:lnTo>
                    <a:pt x="360" y="236"/>
                  </a:lnTo>
                  <a:lnTo>
                    <a:pt x="356" y="218"/>
                  </a:lnTo>
                  <a:lnTo>
                    <a:pt x="350" y="202"/>
                  </a:lnTo>
                  <a:lnTo>
                    <a:pt x="342" y="188"/>
                  </a:lnTo>
                  <a:lnTo>
                    <a:pt x="334" y="174"/>
                  </a:lnTo>
                  <a:lnTo>
                    <a:pt x="324" y="164"/>
                  </a:lnTo>
                  <a:lnTo>
                    <a:pt x="314" y="158"/>
                  </a:lnTo>
                  <a:lnTo>
                    <a:pt x="314" y="158"/>
                  </a:lnTo>
                  <a:lnTo>
                    <a:pt x="296" y="158"/>
                  </a:lnTo>
                  <a:lnTo>
                    <a:pt x="284" y="160"/>
                  </a:lnTo>
                  <a:lnTo>
                    <a:pt x="272" y="164"/>
                  </a:lnTo>
                  <a:lnTo>
                    <a:pt x="262" y="172"/>
                  </a:lnTo>
                  <a:lnTo>
                    <a:pt x="262" y="172"/>
                  </a:lnTo>
                  <a:lnTo>
                    <a:pt x="252" y="188"/>
                  </a:lnTo>
                  <a:lnTo>
                    <a:pt x="244" y="198"/>
                  </a:lnTo>
                  <a:lnTo>
                    <a:pt x="234" y="204"/>
                  </a:lnTo>
                  <a:lnTo>
                    <a:pt x="216" y="208"/>
                  </a:lnTo>
                  <a:lnTo>
                    <a:pt x="216" y="208"/>
                  </a:lnTo>
                  <a:lnTo>
                    <a:pt x="198" y="210"/>
                  </a:lnTo>
                  <a:lnTo>
                    <a:pt x="182" y="214"/>
                  </a:lnTo>
                  <a:lnTo>
                    <a:pt x="166" y="218"/>
                  </a:lnTo>
                  <a:lnTo>
                    <a:pt x="152" y="222"/>
                  </a:lnTo>
                  <a:lnTo>
                    <a:pt x="152" y="222"/>
                  </a:lnTo>
                  <a:lnTo>
                    <a:pt x="144" y="218"/>
                  </a:lnTo>
                  <a:lnTo>
                    <a:pt x="138" y="212"/>
                  </a:lnTo>
                  <a:lnTo>
                    <a:pt x="134" y="208"/>
                  </a:lnTo>
                  <a:lnTo>
                    <a:pt x="132" y="202"/>
                  </a:lnTo>
                  <a:lnTo>
                    <a:pt x="130" y="192"/>
                  </a:lnTo>
                  <a:lnTo>
                    <a:pt x="128" y="184"/>
                  </a:lnTo>
                  <a:lnTo>
                    <a:pt x="128" y="184"/>
                  </a:lnTo>
                  <a:lnTo>
                    <a:pt x="124" y="164"/>
                  </a:lnTo>
                  <a:lnTo>
                    <a:pt x="118" y="148"/>
                  </a:lnTo>
                  <a:lnTo>
                    <a:pt x="110" y="136"/>
                  </a:lnTo>
                  <a:lnTo>
                    <a:pt x="102" y="126"/>
                  </a:lnTo>
                  <a:lnTo>
                    <a:pt x="102" y="126"/>
                  </a:lnTo>
                  <a:lnTo>
                    <a:pt x="86" y="120"/>
                  </a:lnTo>
                  <a:lnTo>
                    <a:pt x="72" y="116"/>
                  </a:lnTo>
                  <a:lnTo>
                    <a:pt x="62" y="114"/>
                  </a:lnTo>
                  <a:lnTo>
                    <a:pt x="54" y="116"/>
                  </a:lnTo>
                  <a:lnTo>
                    <a:pt x="48" y="122"/>
                  </a:lnTo>
                  <a:lnTo>
                    <a:pt x="46" y="130"/>
                  </a:lnTo>
                  <a:lnTo>
                    <a:pt x="44" y="140"/>
                  </a:lnTo>
                  <a:lnTo>
                    <a:pt x="44" y="156"/>
                  </a:lnTo>
                  <a:lnTo>
                    <a:pt x="44" y="156"/>
                  </a:lnTo>
                  <a:lnTo>
                    <a:pt x="0" y="124"/>
                  </a:lnTo>
                  <a:lnTo>
                    <a:pt x="0" y="124"/>
                  </a:lnTo>
                  <a:lnTo>
                    <a:pt x="0" y="118"/>
                  </a:lnTo>
                  <a:lnTo>
                    <a:pt x="0" y="118"/>
                  </a:lnTo>
                  <a:lnTo>
                    <a:pt x="20" y="96"/>
                  </a:lnTo>
                  <a:lnTo>
                    <a:pt x="20" y="96"/>
                  </a:lnTo>
                  <a:lnTo>
                    <a:pt x="24" y="58"/>
                  </a:lnTo>
                  <a:lnTo>
                    <a:pt x="24" y="58"/>
                  </a:lnTo>
                  <a:lnTo>
                    <a:pt x="10" y="46"/>
                  </a:lnTo>
                  <a:lnTo>
                    <a:pt x="10" y="46"/>
                  </a:lnTo>
                  <a:lnTo>
                    <a:pt x="72" y="10"/>
                  </a:lnTo>
                  <a:lnTo>
                    <a:pt x="72" y="10"/>
                  </a:lnTo>
                  <a:lnTo>
                    <a:pt x="88" y="4"/>
                  </a:lnTo>
                  <a:lnTo>
                    <a:pt x="104" y="0"/>
                  </a:lnTo>
                  <a:lnTo>
                    <a:pt x="122" y="0"/>
                  </a:lnTo>
                  <a:lnTo>
                    <a:pt x="142" y="2"/>
                  </a:lnTo>
                  <a:lnTo>
                    <a:pt x="142" y="2"/>
                  </a:lnTo>
                  <a:lnTo>
                    <a:pt x="156" y="10"/>
                  </a:lnTo>
                  <a:lnTo>
                    <a:pt x="168" y="16"/>
                  </a:lnTo>
                  <a:lnTo>
                    <a:pt x="184" y="18"/>
                  </a:lnTo>
                  <a:lnTo>
                    <a:pt x="204" y="20"/>
                  </a:lnTo>
                  <a:lnTo>
                    <a:pt x="204" y="20"/>
                  </a:lnTo>
                  <a:lnTo>
                    <a:pt x="224" y="16"/>
                  </a:lnTo>
                  <a:lnTo>
                    <a:pt x="240" y="14"/>
                  </a:lnTo>
                  <a:lnTo>
                    <a:pt x="258" y="18"/>
                  </a:lnTo>
                  <a:lnTo>
                    <a:pt x="282" y="26"/>
                  </a:lnTo>
                  <a:lnTo>
                    <a:pt x="282" y="26"/>
                  </a:lnTo>
                  <a:lnTo>
                    <a:pt x="324" y="78"/>
                  </a:lnTo>
                  <a:lnTo>
                    <a:pt x="348" y="106"/>
                  </a:lnTo>
                  <a:lnTo>
                    <a:pt x="374" y="136"/>
                  </a:lnTo>
                  <a:lnTo>
                    <a:pt x="374" y="136"/>
                  </a:lnTo>
                  <a:lnTo>
                    <a:pt x="392" y="184"/>
                  </a:lnTo>
                  <a:lnTo>
                    <a:pt x="392" y="184"/>
                  </a:lnTo>
                  <a:lnTo>
                    <a:pt x="436" y="222"/>
                  </a:lnTo>
                  <a:lnTo>
                    <a:pt x="436" y="222"/>
                  </a:lnTo>
                  <a:lnTo>
                    <a:pt x="446" y="236"/>
                  </a:lnTo>
                  <a:lnTo>
                    <a:pt x="452" y="246"/>
                  </a:lnTo>
                  <a:lnTo>
                    <a:pt x="456" y="258"/>
                  </a:lnTo>
                  <a:lnTo>
                    <a:pt x="458" y="278"/>
                  </a:lnTo>
                  <a:lnTo>
                    <a:pt x="458" y="278"/>
                  </a:lnTo>
                  <a:lnTo>
                    <a:pt x="464" y="284"/>
                  </a:lnTo>
                  <a:lnTo>
                    <a:pt x="470" y="290"/>
                  </a:lnTo>
                  <a:lnTo>
                    <a:pt x="492" y="306"/>
                  </a:lnTo>
                  <a:lnTo>
                    <a:pt x="492" y="306"/>
                  </a:lnTo>
                  <a:lnTo>
                    <a:pt x="496" y="314"/>
                  </a:lnTo>
                  <a:lnTo>
                    <a:pt x="496" y="314"/>
                  </a:lnTo>
                  <a:lnTo>
                    <a:pt x="498" y="330"/>
                  </a:lnTo>
                  <a:lnTo>
                    <a:pt x="504" y="354"/>
                  </a:lnTo>
                  <a:lnTo>
                    <a:pt x="504" y="354"/>
                  </a:lnTo>
                  <a:lnTo>
                    <a:pt x="514" y="358"/>
                  </a:lnTo>
                  <a:lnTo>
                    <a:pt x="532" y="358"/>
                  </a:lnTo>
                  <a:lnTo>
                    <a:pt x="552" y="356"/>
                  </a:lnTo>
                  <a:lnTo>
                    <a:pt x="570" y="354"/>
                  </a:lnTo>
                  <a:lnTo>
                    <a:pt x="570" y="354"/>
                  </a:lnTo>
                  <a:lnTo>
                    <a:pt x="580" y="354"/>
                  </a:lnTo>
                  <a:lnTo>
                    <a:pt x="588" y="354"/>
                  </a:lnTo>
                  <a:lnTo>
                    <a:pt x="600" y="358"/>
                  </a:lnTo>
                  <a:lnTo>
                    <a:pt x="614" y="366"/>
                  </a:lnTo>
                  <a:lnTo>
                    <a:pt x="614" y="366"/>
                  </a:lnTo>
                  <a:lnTo>
                    <a:pt x="638" y="366"/>
                  </a:lnTo>
                  <a:lnTo>
                    <a:pt x="638" y="366"/>
                  </a:lnTo>
                  <a:lnTo>
                    <a:pt x="642" y="362"/>
                  </a:lnTo>
                  <a:lnTo>
                    <a:pt x="646" y="360"/>
                  </a:lnTo>
                  <a:lnTo>
                    <a:pt x="662" y="358"/>
                  </a:lnTo>
                  <a:lnTo>
                    <a:pt x="662" y="358"/>
                  </a:lnTo>
                  <a:lnTo>
                    <a:pt x="704" y="396"/>
                  </a:lnTo>
                  <a:lnTo>
                    <a:pt x="704" y="396"/>
                  </a:lnTo>
                  <a:lnTo>
                    <a:pt x="716" y="396"/>
                  </a:lnTo>
                  <a:lnTo>
                    <a:pt x="728" y="396"/>
                  </a:lnTo>
                  <a:lnTo>
                    <a:pt x="740" y="400"/>
                  </a:lnTo>
                  <a:lnTo>
                    <a:pt x="748" y="404"/>
                  </a:lnTo>
                  <a:lnTo>
                    <a:pt x="754" y="410"/>
                  </a:lnTo>
                  <a:lnTo>
                    <a:pt x="754" y="410"/>
                  </a:lnTo>
                  <a:lnTo>
                    <a:pt x="770" y="448"/>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46" y="506"/>
                  </a:lnTo>
                  <a:lnTo>
                    <a:pt x="878" y="498"/>
                  </a:lnTo>
                  <a:lnTo>
                    <a:pt x="912" y="486"/>
                  </a:lnTo>
                  <a:lnTo>
                    <a:pt x="912" y="486"/>
                  </a:lnTo>
                  <a:lnTo>
                    <a:pt x="928" y="476"/>
                  </a:lnTo>
                  <a:lnTo>
                    <a:pt x="928" y="476"/>
                  </a:lnTo>
                  <a:lnTo>
                    <a:pt x="942" y="454"/>
                  </a:lnTo>
                  <a:lnTo>
                    <a:pt x="956" y="436"/>
                  </a:lnTo>
                  <a:lnTo>
                    <a:pt x="972" y="420"/>
                  </a:lnTo>
                  <a:lnTo>
                    <a:pt x="990" y="404"/>
                  </a:lnTo>
                  <a:lnTo>
                    <a:pt x="990" y="404"/>
                  </a:lnTo>
                  <a:lnTo>
                    <a:pt x="1016" y="376"/>
                  </a:lnTo>
                  <a:lnTo>
                    <a:pt x="1016" y="376"/>
                  </a:lnTo>
                  <a:lnTo>
                    <a:pt x="1064" y="336"/>
                  </a:lnTo>
                  <a:lnTo>
                    <a:pt x="1064" y="336"/>
                  </a:lnTo>
                  <a:lnTo>
                    <a:pt x="1078" y="338"/>
                  </a:lnTo>
                  <a:lnTo>
                    <a:pt x="1084" y="340"/>
                  </a:lnTo>
                  <a:lnTo>
                    <a:pt x="1086" y="342"/>
                  </a:lnTo>
                  <a:lnTo>
                    <a:pt x="1088" y="346"/>
                  </a:lnTo>
                  <a:lnTo>
                    <a:pt x="1086" y="350"/>
                  </a:lnTo>
                  <a:lnTo>
                    <a:pt x="1084" y="370"/>
                  </a:lnTo>
                  <a:lnTo>
                    <a:pt x="1084" y="370"/>
                  </a:lnTo>
                  <a:lnTo>
                    <a:pt x="1084" y="412"/>
                  </a:lnTo>
                  <a:lnTo>
                    <a:pt x="1084" y="412"/>
                  </a:lnTo>
                  <a:lnTo>
                    <a:pt x="1100" y="428"/>
                  </a:lnTo>
                  <a:lnTo>
                    <a:pt x="1108" y="442"/>
                  </a:lnTo>
                  <a:lnTo>
                    <a:pt x="1112" y="448"/>
                  </a:lnTo>
                  <a:lnTo>
                    <a:pt x="1114" y="456"/>
                  </a:lnTo>
                  <a:lnTo>
                    <a:pt x="1114" y="456"/>
                  </a:lnTo>
                  <a:lnTo>
                    <a:pt x="1112" y="498"/>
                  </a:lnTo>
                  <a:lnTo>
                    <a:pt x="1112" y="498"/>
                  </a:lnTo>
                  <a:lnTo>
                    <a:pt x="1102" y="524"/>
                  </a:lnTo>
                  <a:lnTo>
                    <a:pt x="1102" y="524"/>
                  </a:lnTo>
                  <a:lnTo>
                    <a:pt x="1098" y="530"/>
                  </a:lnTo>
                  <a:lnTo>
                    <a:pt x="1094" y="536"/>
                  </a:lnTo>
                  <a:lnTo>
                    <a:pt x="1092" y="550"/>
                  </a:lnTo>
                  <a:lnTo>
                    <a:pt x="1094" y="566"/>
                  </a:lnTo>
                  <a:lnTo>
                    <a:pt x="1096" y="584"/>
                  </a:lnTo>
                  <a:lnTo>
                    <a:pt x="1096" y="584"/>
                  </a:lnTo>
                  <a:lnTo>
                    <a:pt x="1096" y="650"/>
                  </a:lnTo>
                  <a:lnTo>
                    <a:pt x="1096" y="650"/>
                  </a:lnTo>
                  <a:lnTo>
                    <a:pt x="1086" y="690"/>
                  </a:lnTo>
                  <a:lnTo>
                    <a:pt x="1086" y="690"/>
                  </a:lnTo>
                  <a:lnTo>
                    <a:pt x="1088" y="732"/>
                  </a:lnTo>
                  <a:lnTo>
                    <a:pt x="1088" y="732"/>
                  </a:lnTo>
                  <a:lnTo>
                    <a:pt x="1080" y="742"/>
                  </a:lnTo>
                  <a:lnTo>
                    <a:pt x="1074" y="746"/>
                  </a:lnTo>
                  <a:lnTo>
                    <a:pt x="1068" y="750"/>
                  </a:lnTo>
                  <a:lnTo>
                    <a:pt x="1068" y="750"/>
                  </a:lnTo>
                  <a:lnTo>
                    <a:pt x="1046" y="752"/>
                  </a:lnTo>
                  <a:lnTo>
                    <a:pt x="1046" y="752"/>
                  </a:lnTo>
                  <a:lnTo>
                    <a:pt x="1028" y="748"/>
                  </a:lnTo>
                  <a:lnTo>
                    <a:pt x="1014" y="746"/>
                  </a:lnTo>
                  <a:lnTo>
                    <a:pt x="990" y="744"/>
                  </a:lnTo>
                  <a:lnTo>
                    <a:pt x="990" y="744"/>
                  </a:lnTo>
                  <a:lnTo>
                    <a:pt x="986" y="752"/>
                  </a:lnTo>
                  <a:lnTo>
                    <a:pt x="982" y="758"/>
                  </a:lnTo>
                  <a:lnTo>
                    <a:pt x="978" y="764"/>
                  </a:lnTo>
                  <a:lnTo>
                    <a:pt x="974" y="772"/>
                  </a:lnTo>
                  <a:lnTo>
                    <a:pt x="974" y="772"/>
                  </a:lnTo>
                  <a:lnTo>
                    <a:pt x="964" y="774"/>
                  </a:lnTo>
                  <a:lnTo>
                    <a:pt x="956" y="778"/>
                  </a:lnTo>
                  <a:lnTo>
                    <a:pt x="950" y="782"/>
                  </a:lnTo>
                  <a:lnTo>
                    <a:pt x="946" y="788"/>
                  </a:lnTo>
                  <a:lnTo>
                    <a:pt x="944" y="794"/>
                  </a:lnTo>
                  <a:lnTo>
                    <a:pt x="942" y="800"/>
                  </a:lnTo>
                  <a:lnTo>
                    <a:pt x="944" y="820"/>
                  </a:lnTo>
                  <a:lnTo>
                    <a:pt x="944" y="820"/>
                  </a:lnTo>
                  <a:lnTo>
                    <a:pt x="960" y="846"/>
                  </a:lnTo>
                  <a:lnTo>
                    <a:pt x="960" y="846"/>
                  </a:lnTo>
                  <a:lnTo>
                    <a:pt x="964" y="866"/>
                  </a:lnTo>
                  <a:lnTo>
                    <a:pt x="972" y="888"/>
                  </a:lnTo>
                  <a:lnTo>
                    <a:pt x="984" y="910"/>
                  </a:lnTo>
                  <a:lnTo>
                    <a:pt x="996" y="936"/>
                  </a:lnTo>
                  <a:lnTo>
                    <a:pt x="996" y="936"/>
                  </a:lnTo>
                  <a:lnTo>
                    <a:pt x="1006" y="976"/>
                  </a:lnTo>
                  <a:lnTo>
                    <a:pt x="1006" y="976"/>
                  </a:lnTo>
                  <a:lnTo>
                    <a:pt x="992" y="976"/>
                  </a:lnTo>
                  <a:lnTo>
                    <a:pt x="982" y="972"/>
                  </a:lnTo>
                  <a:lnTo>
                    <a:pt x="972" y="968"/>
                  </a:lnTo>
                  <a:lnTo>
                    <a:pt x="962" y="962"/>
                  </a:lnTo>
                  <a:lnTo>
                    <a:pt x="948" y="950"/>
                  </a:lnTo>
                  <a:lnTo>
                    <a:pt x="936" y="942"/>
                  </a:lnTo>
                  <a:lnTo>
                    <a:pt x="936" y="942"/>
                  </a:lnTo>
                  <a:lnTo>
                    <a:pt x="934" y="934"/>
                  </a:lnTo>
                  <a:lnTo>
                    <a:pt x="932" y="928"/>
                  </a:lnTo>
                  <a:lnTo>
                    <a:pt x="928" y="924"/>
                  </a:lnTo>
                  <a:lnTo>
                    <a:pt x="924" y="920"/>
                  </a:lnTo>
                  <a:lnTo>
                    <a:pt x="918" y="920"/>
                  </a:lnTo>
                  <a:lnTo>
                    <a:pt x="914" y="918"/>
                  </a:lnTo>
                  <a:lnTo>
                    <a:pt x="910" y="920"/>
                  </a:lnTo>
                  <a:lnTo>
                    <a:pt x="906" y="922"/>
                  </a:lnTo>
                  <a:lnTo>
                    <a:pt x="906" y="922"/>
                  </a:lnTo>
                  <a:lnTo>
                    <a:pt x="904" y="930"/>
                  </a:lnTo>
                  <a:lnTo>
                    <a:pt x="904" y="930"/>
                  </a:lnTo>
                  <a:lnTo>
                    <a:pt x="888" y="934"/>
                  </a:lnTo>
                  <a:lnTo>
                    <a:pt x="874" y="940"/>
                  </a:lnTo>
                  <a:lnTo>
                    <a:pt x="848" y="954"/>
                  </a:lnTo>
                  <a:lnTo>
                    <a:pt x="848" y="954"/>
                  </a:lnTo>
                  <a:lnTo>
                    <a:pt x="848" y="972"/>
                  </a:lnTo>
                  <a:lnTo>
                    <a:pt x="848" y="972"/>
                  </a:lnTo>
                  <a:lnTo>
                    <a:pt x="852" y="976"/>
                  </a:lnTo>
                  <a:lnTo>
                    <a:pt x="852" y="976"/>
                  </a:lnTo>
                  <a:lnTo>
                    <a:pt x="840" y="982"/>
                  </a:lnTo>
                  <a:lnTo>
                    <a:pt x="832" y="992"/>
                  </a:lnTo>
                  <a:lnTo>
                    <a:pt x="832" y="992"/>
                  </a:lnTo>
                  <a:lnTo>
                    <a:pt x="812" y="996"/>
                  </a:lnTo>
                  <a:lnTo>
                    <a:pt x="812" y="996"/>
                  </a:lnTo>
                  <a:close/>
                </a:path>
              </a:pathLst>
            </a:custGeom>
            <a:grpFill/>
            <a:ln>
              <a:noFill/>
            </a:ln>
          </p:spPr>
          <p:txBody>
            <a:bodyPr/>
            <a:lstStyle/>
            <a:p>
              <a:endParaRPr lang="zh-CN" altLang="en-US">
                <a:solidFill>
                  <a:schemeClr val="bg1"/>
                </a:solidFill>
              </a:endParaRPr>
            </a:p>
          </p:txBody>
        </p:sp>
        <p:sp>
          <p:nvSpPr>
            <p:cNvPr id="38" name="Freeform 39"/>
            <p:cNvSpPr/>
            <p:nvPr/>
          </p:nvSpPr>
          <p:spPr bwMode="auto">
            <a:xfrm>
              <a:off x="3357038" y="1860070"/>
              <a:ext cx="1477148" cy="1257147"/>
            </a:xfrm>
            <a:custGeom>
              <a:avLst/>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30" y="918"/>
                  </a:lnTo>
                  <a:lnTo>
                    <a:pt x="1220" y="920"/>
                  </a:lnTo>
                  <a:lnTo>
                    <a:pt x="1208" y="924"/>
                  </a:lnTo>
                  <a:lnTo>
                    <a:pt x="1208" y="924"/>
                  </a:lnTo>
                  <a:lnTo>
                    <a:pt x="1202" y="936"/>
                  </a:lnTo>
                  <a:lnTo>
                    <a:pt x="1198" y="950"/>
                  </a:lnTo>
                  <a:lnTo>
                    <a:pt x="1196" y="962"/>
                  </a:lnTo>
                  <a:lnTo>
                    <a:pt x="1196" y="976"/>
                  </a:lnTo>
                  <a:lnTo>
                    <a:pt x="1200" y="990"/>
                  </a:lnTo>
                  <a:lnTo>
                    <a:pt x="1204" y="1006"/>
                  </a:lnTo>
                  <a:lnTo>
                    <a:pt x="1216" y="1036"/>
                  </a:lnTo>
                  <a:lnTo>
                    <a:pt x="1216" y="1036"/>
                  </a:lnTo>
                  <a:lnTo>
                    <a:pt x="1218" y="1062"/>
                  </a:lnTo>
                  <a:lnTo>
                    <a:pt x="1218" y="1076"/>
                  </a:lnTo>
                  <a:lnTo>
                    <a:pt x="1214" y="1092"/>
                  </a:lnTo>
                  <a:lnTo>
                    <a:pt x="1214" y="1092"/>
                  </a:lnTo>
                  <a:lnTo>
                    <a:pt x="1164" y="1092"/>
                  </a:lnTo>
                  <a:lnTo>
                    <a:pt x="1164" y="1092"/>
                  </a:lnTo>
                  <a:lnTo>
                    <a:pt x="1154" y="1098"/>
                  </a:lnTo>
                  <a:lnTo>
                    <a:pt x="1152" y="1102"/>
                  </a:lnTo>
                  <a:lnTo>
                    <a:pt x="1150" y="1120"/>
                  </a:lnTo>
                  <a:lnTo>
                    <a:pt x="1150" y="1120"/>
                  </a:lnTo>
                  <a:lnTo>
                    <a:pt x="1172" y="1136"/>
                  </a:lnTo>
                  <a:lnTo>
                    <a:pt x="1172" y="1136"/>
                  </a:lnTo>
                  <a:lnTo>
                    <a:pt x="1172" y="1150"/>
                  </a:lnTo>
                  <a:lnTo>
                    <a:pt x="1172" y="1150"/>
                  </a:lnTo>
                  <a:lnTo>
                    <a:pt x="1166" y="1166"/>
                  </a:lnTo>
                  <a:lnTo>
                    <a:pt x="1160" y="1182"/>
                  </a:lnTo>
                  <a:lnTo>
                    <a:pt x="1160" y="1182"/>
                  </a:lnTo>
                  <a:lnTo>
                    <a:pt x="1144" y="1184"/>
                  </a:lnTo>
                  <a:lnTo>
                    <a:pt x="1134" y="1188"/>
                  </a:lnTo>
                  <a:lnTo>
                    <a:pt x="1124" y="1194"/>
                  </a:lnTo>
                  <a:lnTo>
                    <a:pt x="1112" y="1198"/>
                  </a:lnTo>
                  <a:lnTo>
                    <a:pt x="1112" y="1198"/>
                  </a:lnTo>
                  <a:lnTo>
                    <a:pt x="1056" y="1200"/>
                  </a:lnTo>
                  <a:lnTo>
                    <a:pt x="1056" y="1200"/>
                  </a:lnTo>
                  <a:lnTo>
                    <a:pt x="1050" y="1198"/>
                  </a:lnTo>
                  <a:lnTo>
                    <a:pt x="1050" y="1198"/>
                  </a:lnTo>
                  <a:lnTo>
                    <a:pt x="1044" y="1188"/>
                  </a:lnTo>
                  <a:lnTo>
                    <a:pt x="1036" y="1182"/>
                  </a:lnTo>
                  <a:lnTo>
                    <a:pt x="1030" y="1178"/>
                  </a:lnTo>
                  <a:lnTo>
                    <a:pt x="1024" y="1176"/>
                  </a:lnTo>
                  <a:lnTo>
                    <a:pt x="1024" y="1176"/>
                  </a:lnTo>
                  <a:lnTo>
                    <a:pt x="1018" y="1160"/>
                  </a:lnTo>
                  <a:lnTo>
                    <a:pt x="1018" y="1160"/>
                  </a:lnTo>
                  <a:lnTo>
                    <a:pt x="996" y="1116"/>
                  </a:lnTo>
                  <a:lnTo>
                    <a:pt x="996" y="1116"/>
                  </a:lnTo>
                  <a:lnTo>
                    <a:pt x="972" y="1096"/>
                  </a:lnTo>
                  <a:lnTo>
                    <a:pt x="972" y="1096"/>
                  </a:lnTo>
                  <a:lnTo>
                    <a:pt x="968" y="1090"/>
                  </a:lnTo>
                  <a:lnTo>
                    <a:pt x="962" y="1084"/>
                  </a:lnTo>
                  <a:lnTo>
                    <a:pt x="950" y="1074"/>
                  </a:lnTo>
                  <a:lnTo>
                    <a:pt x="938" y="1070"/>
                  </a:lnTo>
                  <a:lnTo>
                    <a:pt x="928" y="1066"/>
                  </a:lnTo>
                  <a:lnTo>
                    <a:pt x="928" y="1066"/>
                  </a:lnTo>
                  <a:lnTo>
                    <a:pt x="908" y="1054"/>
                  </a:lnTo>
                  <a:lnTo>
                    <a:pt x="908" y="1054"/>
                  </a:lnTo>
                  <a:lnTo>
                    <a:pt x="900" y="1036"/>
                  </a:lnTo>
                  <a:lnTo>
                    <a:pt x="892" y="1024"/>
                  </a:lnTo>
                  <a:lnTo>
                    <a:pt x="884" y="1016"/>
                  </a:lnTo>
                  <a:lnTo>
                    <a:pt x="876" y="1014"/>
                  </a:lnTo>
                  <a:lnTo>
                    <a:pt x="868" y="1014"/>
                  </a:lnTo>
                  <a:lnTo>
                    <a:pt x="858" y="1016"/>
                  </a:lnTo>
                  <a:lnTo>
                    <a:pt x="834" y="1030"/>
                  </a:lnTo>
                  <a:lnTo>
                    <a:pt x="834" y="1030"/>
                  </a:lnTo>
                  <a:lnTo>
                    <a:pt x="826" y="1038"/>
                  </a:lnTo>
                  <a:lnTo>
                    <a:pt x="820" y="1044"/>
                  </a:lnTo>
                  <a:lnTo>
                    <a:pt x="818" y="1052"/>
                  </a:lnTo>
                  <a:lnTo>
                    <a:pt x="818" y="1066"/>
                  </a:lnTo>
                  <a:lnTo>
                    <a:pt x="818" y="1066"/>
                  </a:lnTo>
                  <a:lnTo>
                    <a:pt x="822" y="1074"/>
                  </a:lnTo>
                  <a:lnTo>
                    <a:pt x="826" y="1080"/>
                  </a:lnTo>
                  <a:lnTo>
                    <a:pt x="828" y="1090"/>
                  </a:lnTo>
                  <a:lnTo>
                    <a:pt x="830" y="1104"/>
                  </a:lnTo>
                  <a:lnTo>
                    <a:pt x="830" y="1104"/>
                  </a:lnTo>
                  <a:lnTo>
                    <a:pt x="818" y="1112"/>
                  </a:lnTo>
                  <a:lnTo>
                    <a:pt x="812" y="1116"/>
                  </a:lnTo>
                  <a:lnTo>
                    <a:pt x="804" y="1118"/>
                  </a:lnTo>
                  <a:lnTo>
                    <a:pt x="804" y="1118"/>
                  </a:lnTo>
                  <a:lnTo>
                    <a:pt x="788" y="1120"/>
                  </a:lnTo>
                  <a:lnTo>
                    <a:pt x="788" y="1120"/>
                  </a:lnTo>
                  <a:lnTo>
                    <a:pt x="764" y="1104"/>
                  </a:lnTo>
                  <a:lnTo>
                    <a:pt x="742" y="1090"/>
                  </a:lnTo>
                  <a:lnTo>
                    <a:pt x="724" y="1074"/>
                  </a:lnTo>
                  <a:lnTo>
                    <a:pt x="708" y="1058"/>
                  </a:lnTo>
                  <a:lnTo>
                    <a:pt x="708" y="1058"/>
                  </a:lnTo>
                  <a:lnTo>
                    <a:pt x="702" y="1052"/>
                  </a:lnTo>
                  <a:lnTo>
                    <a:pt x="696" y="1046"/>
                  </a:lnTo>
                  <a:lnTo>
                    <a:pt x="692" y="1036"/>
                  </a:lnTo>
                  <a:lnTo>
                    <a:pt x="690" y="1028"/>
                  </a:lnTo>
                  <a:lnTo>
                    <a:pt x="688" y="1010"/>
                  </a:lnTo>
                  <a:lnTo>
                    <a:pt x="688" y="998"/>
                  </a:lnTo>
                  <a:lnTo>
                    <a:pt x="688" y="998"/>
                  </a:lnTo>
                  <a:lnTo>
                    <a:pt x="730" y="1000"/>
                  </a:lnTo>
                  <a:lnTo>
                    <a:pt x="730" y="1000"/>
                  </a:lnTo>
                  <a:lnTo>
                    <a:pt x="764" y="1022"/>
                  </a:lnTo>
                  <a:lnTo>
                    <a:pt x="764" y="1022"/>
                  </a:lnTo>
                  <a:lnTo>
                    <a:pt x="776" y="1022"/>
                  </a:lnTo>
                  <a:lnTo>
                    <a:pt x="788" y="1022"/>
                  </a:lnTo>
                  <a:lnTo>
                    <a:pt x="794" y="1022"/>
                  </a:lnTo>
                  <a:lnTo>
                    <a:pt x="800" y="1020"/>
                  </a:lnTo>
                  <a:lnTo>
                    <a:pt x="806" y="1016"/>
                  </a:lnTo>
                  <a:lnTo>
                    <a:pt x="812" y="1010"/>
                  </a:lnTo>
                  <a:lnTo>
                    <a:pt x="812" y="1010"/>
                  </a:lnTo>
                  <a:lnTo>
                    <a:pt x="812" y="994"/>
                  </a:lnTo>
                  <a:lnTo>
                    <a:pt x="812" y="994"/>
                  </a:lnTo>
                  <a:lnTo>
                    <a:pt x="790" y="974"/>
                  </a:lnTo>
                  <a:lnTo>
                    <a:pt x="782" y="966"/>
                  </a:lnTo>
                  <a:lnTo>
                    <a:pt x="778" y="958"/>
                  </a:lnTo>
                  <a:lnTo>
                    <a:pt x="778" y="958"/>
                  </a:lnTo>
                  <a:lnTo>
                    <a:pt x="798" y="944"/>
                  </a:lnTo>
                  <a:lnTo>
                    <a:pt x="818" y="922"/>
                  </a:lnTo>
                  <a:lnTo>
                    <a:pt x="836" y="900"/>
                  </a:lnTo>
                  <a:lnTo>
                    <a:pt x="842" y="888"/>
                  </a:lnTo>
                  <a:lnTo>
                    <a:pt x="846" y="878"/>
                  </a:lnTo>
                  <a:lnTo>
                    <a:pt x="846" y="878"/>
                  </a:lnTo>
                  <a:lnTo>
                    <a:pt x="862" y="870"/>
                  </a:lnTo>
                  <a:lnTo>
                    <a:pt x="874" y="862"/>
                  </a:lnTo>
                  <a:lnTo>
                    <a:pt x="874" y="862"/>
                  </a:lnTo>
                  <a:lnTo>
                    <a:pt x="878" y="860"/>
                  </a:lnTo>
                  <a:lnTo>
                    <a:pt x="884" y="856"/>
                  </a:lnTo>
                  <a:lnTo>
                    <a:pt x="892" y="846"/>
                  </a:lnTo>
                  <a:lnTo>
                    <a:pt x="892" y="846"/>
                  </a:lnTo>
                  <a:lnTo>
                    <a:pt x="890" y="804"/>
                  </a:lnTo>
                  <a:lnTo>
                    <a:pt x="890" y="804"/>
                  </a:lnTo>
                  <a:lnTo>
                    <a:pt x="884" y="796"/>
                  </a:lnTo>
                  <a:lnTo>
                    <a:pt x="878" y="786"/>
                  </a:lnTo>
                  <a:lnTo>
                    <a:pt x="876" y="776"/>
                  </a:lnTo>
                  <a:lnTo>
                    <a:pt x="874" y="768"/>
                  </a:lnTo>
                  <a:lnTo>
                    <a:pt x="874" y="754"/>
                  </a:lnTo>
                  <a:lnTo>
                    <a:pt x="874" y="748"/>
                  </a:lnTo>
                  <a:lnTo>
                    <a:pt x="872" y="746"/>
                  </a:lnTo>
                  <a:lnTo>
                    <a:pt x="872" y="746"/>
                  </a:lnTo>
                  <a:lnTo>
                    <a:pt x="852" y="696"/>
                  </a:lnTo>
                  <a:lnTo>
                    <a:pt x="852" y="696"/>
                  </a:lnTo>
                  <a:lnTo>
                    <a:pt x="846" y="662"/>
                  </a:lnTo>
                  <a:lnTo>
                    <a:pt x="846" y="662"/>
                  </a:lnTo>
                  <a:lnTo>
                    <a:pt x="830" y="630"/>
                  </a:lnTo>
                  <a:lnTo>
                    <a:pt x="824" y="618"/>
                  </a:lnTo>
                  <a:lnTo>
                    <a:pt x="818" y="612"/>
                  </a:lnTo>
                  <a:lnTo>
                    <a:pt x="818" y="612"/>
                  </a:lnTo>
                  <a:lnTo>
                    <a:pt x="770" y="612"/>
                  </a:lnTo>
                  <a:lnTo>
                    <a:pt x="770" y="612"/>
                  </a:lnTo>
                  <a:lnTo>
                    <a:pt x="760" y="608"/>
                  </a:lnTo>
                  <a:lnTo>
                    <a:pt x="748" y="602"/>
                  </a:lnTo>
                  <a:lnTo>
                    <a:pt x="728" y="588"/>
                  </a:lnTo>
                  <a:lnTo>
                    <a:pt x="710" y="576"/>
                  </a:lnTo>
                  <a:lnTo>
                    <a:pt x="696" y="566"/>
                  </a:lnTo>
                  <a:lnTo>
                    <a:pt x="696" y="566"/>
                  </a:lnTo>
                  <a:lnTo>
                    <a:pt x="648" y="510"/>
                  </a:lnTo>
                  <a:lnTo>
                    <a:pt x="648" y="510"/>
                  </a:lnTo>
                  <a:lnTo>
                    <a:pt x="638" y="510"/>
                  </a:lnTo>
                  <a:lnTo>
                    <a:pt x="630" y="512"/>
                  </a:lnTo>
                  <a:lnTo>
                    <a:pt x="618" y="516"/>
                  </a:lnTo>
                  <a:lnTo>
                    <a:pt x="618" y="516"/>
                  </a:lnTo>
                  <a:lnTo>
                    <a:pt x="594" y="514"/>
                  </a:lnTo>
                  <a:lnTo>
                    <a:pt x="594" y="514"/>
                  </a:lnTo>
                  <a:lnTo>
                    <a:pt x="548" y="476"/>
                  </a:lnTo>
                  <a:lnTo>
                    <a:pt x="548" y="476"/>
                  </a:lnTo>
                  <a:lnTo>
                    <a:pt x="506" y="456"/>
                  </a:lnTo>
                  <a:lnTo>
                    <a:pt x="506" y="456"/>
                  </a:lnTo>
                  <a:lnTo>
                    <a:pt x="486" y="454"/>
                  </a:lnTo>
                  <a:lnTo>
                    <a:pt x="470" y="452"/>
                  </a:lnTo>
                  <a:lnTo>
                    <a:pt x="442" y="446"/>
                  </a:lnTo>
                  <a:lnTo>
                    <a:pt x="442" y="446"/>
                  </a:lnTo>
                  <a:lnTo>
                    <a:pt x="430" y="436"/>
                  </a:lnTo>
                  <a:lnTo>
                    <a:pt x="422" y="432"/>
                  </a:lnTo>
                  <a:lnTo>
                    <a:pt x="412" y="428"/>
                  </a:lnTo>
                  <a:lnTo>
                    <a:pt x="406" y="426"/>
                  </a:lnTo>
                  <a:lnTo>
                    <a:pt x="390" y="426"/>
                  </a:lnTo>
                  <a:lnTo>
                    <a:pt x="370" y="426"/>
                  </a:lnTo>
                  <a:lnTo>
                    <a:pt x="370" y="426"/>
                  </a:lnTo>
                  <a:lnTo>
                    <a:pt x="352" y="436"/>
                  </a:lnTo>
                  <a:lnTo>
                    <a:pt x="352" y="436"/>
                  </a:lnTo>
                  <a:lnTo>
                    <a:pt x="354" y="448"/>
                  </a:lnTo>
                  <a:lnTo>
                    <a:pt x="356" y="460"/>
                  </a:lnTo>
                  <a:lnTo>
                    <a:pt x="358" y="472"/>
                  </a:lnTo>
                  <a:lnTo>
                    <a:pt x="356" y="490"/>
                  </a:lnTo>
                  <a:lnTo>
                    <a:pt x="356" y="490"/>
                  </a:lnTo>
                  <a:lnTo>
                    <a:pt x="352" y="494"/>
                  </a:lnTo>
                  <a:lnTo>
                    <a:pt x="346" y="496"/>
                  </a:lnTo>
                  <a:lnTo>
                    <a:pt x="338" y="498"/>
                  </a:lnTo>
                  <a:lnTo>
                    <a:pt x="332" y="498"/>
                  </a:lnTo>
                  <a:lnTo>
                    <a:pt x="318" y="494"/>
                  </a:lnTo>
                  <a:lnTo>
                    <a:pt x="304" y="486"/>
                  </a:lnTo>
                  <a:lnTo>
                    <a:pt x="290" y="478"/>
                  </a:lnTo>
                  <a:lnTo>
                    <a:pt x="278" y="468"/>
                  </a:lnTo>
                  <a:lnTo>
                    <a:pt x="262" y="452"/>
                  </a:lnTo>
                  <a:lnTo>
                    <a:pt x="262" y="452"/>
                  </a:lnTo>
                  <a:lnTo>
                    <a:pt x="222" y="420"/>
                  </a:lnTo>
                  <a:lnTo>
                    <a:pt x="222" y="420"/>
                  </a:lnTo>
                  <a:lnTo>
                    <a:pt x="182" y="398"/>
                  </a:lnTo>
                  <a:lnTo>
                    <a:pt x="164" y="390"/>
                  </a:lnTo>
                  <a:lnTo>
                    <a:pt x="148" y="384"/>
                  </a:lnTo>
                  <a:lnTo>
                    <a:pt x="148" y="384"/>
                  </a:lnTo>
                  <a:lnTo>
                    <a:pt x="116" y="384"/>
                  </a:lnTo>
                  <a:lnTo>
                    <a:pt x="86" y="384"/>
                  </a:lnTo>
                  <a:lnTo>
                    <a:pt x="70" y="384"/>
                  </a:lnTo>
                  <a:lnTo>
                    <a:pt x="56" y="382"/>
                  </a:lnTo>
                  <a:lnTo>
                    <a:pt x="42" y="378"/>
                  </a:lnTo>
                  <a:lnTo>
                    <a:pt x="30" y="374"/>
                  </a:lnTo>
                  <a:lnTo>
                    <a:pt x="30" y="374"/>
                  </a:lnTo>
                  <a:lnTo>
                    <a:pt x="20" y="372"/>
                  </a:lnTo>
                  <a:lnTo>
                    <a:pt x="20" y="372"/>
                  </a:lnTo>
                  <a:lnTo>
                    <a:pt x="18" y="358"/>
                  </a:lnTo>
                  <a:lnTo>
                    <a:pt x="14" y="344"/>
                  </a:lnTo>
                  <a:lnTo>
                    <a:pt x="12" y="332"/>
                  </a:lnTo>
                  <a:lnTo>
                    <a:pt x="8" y="326"/>
                  </a:lnTo>
                  <a:lnTo>
                    <a:pt x="8" y="326"/>
                  </a:lnTo>
                  <a:lnTo>
                    <a:pt x="4" y="310"/>
                  </a:lnTo>
                  <a:lnTo>
                    <a:pt x="0" y="296"/>
                  </a:lnTo>
                  <a:lnTo>
                    <a:pt x="0" y="290"/>
                  </a:lnTo>
                  <a:lnTo>
                    <a:pt x="2" y="284"/>
                  </a:lnTo>
                  <a:lnTo>
                    <a:pt x="4" y="280"/>
                  </a:lnTo>
                  <a:lnTo>
                    <a:pt x="12" y="278"/>
                  </a:lnTo>
                  <a:lnTo>
                    <a:pt x="12" y="278"/>
                  </a:lnTo>
                  <a:lnTo>
                    <a:pt x="20" y="262"/>
                  </a:lnTo>
                  <a:lnTo>
                    <a:pt x="28" y="246"/>
                  </a:lnTo>
                  <a:lnTo>
                    <a:pt x="28" y="246"/>
                  </a:lnTo>
                  <a:lnTo>
                    <a:pt x="46" y="246"/>
                  </a:lnTo>
                  <a:lnTo>
                    <a:pt x="68" y="244"/>
                  </a:lnTo>
                  <a:lnTo>
                    <a:pt x="80" y="242"/>
                  </a:lnTo>
                  <a:lnTo>
                    <a:pt x="90" y="238"/>
                  </a:lnTo>
                  <a:lnTo>
                    <a:pt x="100" y="232"/>
                  </a:lnTo>
                  <a:lnTo>
                    <a:pt x="108" y="226"/>
                  </a:lnTo>
                  <a:lnTo>
                    <a:pt x="108" y="226"/>
                  </a:lnTo>
                  <a:lnTo>
                    <a:pt x="120" y="200"/>
                  </a:lnTo>
                  <a:lnTo>
                    <a:pt x="120" y="200"/>
                  </a:lnTo>
                  <a:lnTo>
                    <a:pt x="142" y="176"/>
                  </a:lnTo>
                  <a:lnTo>
                    <a:pt x="142" y="176"/>
                  </a:lnTo>
                  <a:lnTo>
                    <a:pt x="150" y="158"/>
                  </a:lnTo>
                  <a:lnTo>
                    <a:pt x="156" y="146"/>
                  </a:lnTo>
                  <a:lnTo>
                    <a:pt x="166" y="136"/>
                  </a:lnTo>
                  <a:lnTo>
                    <a:pt x="176" y="130"/>
                  </a:lnTo>
                  <a:lnTo>
                    <a:pt x="188" y="126"/>
                  </a:lnTo>
                  <a:lnTo>
                    <a:pt x="202" y="124"/>
                  </a:lnTo>
                  <a:lnTo>
                    <a:pt x="238" y="120"/>
                  </a:lnTo>
                  <a:lnTo>
                    <a:pt x="238" y="120"/>
                  </a:lnTo>
                  <a:lnTo>
                    <a:pt x="252" y="120"/>
                  </a:lnTo>
                  <a:lnTo>
                    <a:pt x="274" y="120"/>
                  </a:lnTo>
                  <a:lnTo>
                    <a:pt x="286" y="120"/>
                  </a:lnTo>
                  <a:lnTo>
                    <a:pt x="298" y="118"/>
                  </a:lnTo>
                  <a:lnTo>
                    <a:pt x="308" y="114"/>
                  </a:lnTo>
                  <a:lnTo>
                    <a:pt x="316" y="108"/>
                  </a:lnTo>
                  <a:lnTo>
                    <a:pt x="316" y="108"/>
                  </a:lnTo>
                  <a:lnTo>
                    <a:pt x="308" y="62"/>
                  </a:lnTo>
                  <a:lnTo>
                    <a:pt x="308" y="62"/>
                  </a:lnTo>
                  <a:lnTo>
                    <a:pt x="308" y="38"/>
                  </a:lnTo>
                  <a:lnTo>
                    <a:pt x="310" y="26"/>
                  </a:lnTo>
                  <a:lnTo>
                    <a:pt x="312" y="16"/>
                  </a:lnTo>
                  <a:lnTo>
                    <a:pt x="318" y="8"/>
                  </a:lnTo>
                  <a:lnTo>
                    <a:pt x="324" y="2"/>
                  </a:lnTo>
                  <a:lnTo>
                    <a:pt x="328" y="0"/>
                  </a:lnTo>
                  <a:lnTo>
                    <a:pt x="334" y="0"/>
                  </a:lnTo>
                  <a:lnTo>
                    <a:pt x="346" y="4"/>
                  </a:lnTo>
                  <a:lnTo>
                    <a:pt x="346" y="4"/>
                  </a:lnTo>
                  <a:lnTo>
                    <a:pt x="434" y="16"/>
                  </a:lnTo>
                  <a:lnTo>
                    <a:pt x="434" y="16"/>
                  </a:lnTo>
                  <a:lnTo>
                    <a:pt x="432" y="24"/>
                  </a:lnTo>
                  <a:lnTo>
                    <a:pt x="430" y="36"/>
                  </a:lnTo>
                  <a:lnTo>
                    <a:pt x="432" y="60"/>
                  </a:lnTo>
                  <a:lnTo>
                    <a:pt x="432" y="60"/>
                  </a:lnTo>
                  <a:lnTo>
                    <a:pt x="444" y="80"/>
                  </a:lnTo>
                  <a:lnTo>
                    <a:pt x="450" y="90"/>
                  </a:lnTo>
                  <a:lnTo>
                    <a:pt x="456" y="106"/>
                  </a:lnTo>
                  <a:lnTo>
                    <a:pt x="456" y="106"/>
                  </a:lnTo>
                  <a:lnTo>
                    <a:pt x="456" y="130"/>
                  </a:lnTo>
                  <a:lnTo>
                    <a:pt x="456" y="130"/>
                  </a:lnTo>
                  <a:lnTo>
                    <a:pt x="448" y="152"/>
                  </a:lnTo>
                  <a:lnTo>
                    <a:pt x="444" y="166"/>
                  </a:lnTo>
                  <a:lnTo>
                    <a:pt x="446" y="180"/>
                  </a:lnTo>
                  <a:lnTo>
                    <a:pt x="446" y="180"/>
                  </a:lnTo>
                  <a:lnTo>
                    <a:pt x="490" y="222"/>
                  </a:lnTo>
                  <a:lnTo>
                    <a:pt x="490" y="222"/>
                  </a:lnTo>
                  <a:lnTo>
                    <a:pt x="496" y="234"/>
                  </a:lnTo>
                  <a:lnTo>
                    <a:pt x="496" y="234"/>
                  </a:lnTo>
                  <a:lnTo>
                    <a:pt x="496" y="276"/>
                  </a:lnTo>
                  <a:lnTo>
                    <a:pt x="496" y="276"/>
                  </a:lnTo>
                  <a:lnTo>
                    <a:pt x="500" y="278"/>
                  </a:lnTo>
                  <a:lnTo>
                    <a:pt x="506" y="280"/>
                  </a:lnTo>
                  <a:lnTo>
                    <a:pt x="526" y="282"/>
                  </a:lnTo>
                  <a:lnTo>
                    <a:pt x="526" y="282"/>
                  </a:lnTo>
                  <a:lnTo>
                    <a:pt x="538" y="274"/>
                  </a:lnTo>
                  <a:lnTo>
                    <a:pt x="552" y="266"/>
                  </a:lnTo>
                  <a:lnTo>
                    <a:pt x="566" y="262"/>
                  </a:lnTo>
                  <a:lnTo>
                    <a:pt x="582" y="258"/>
                  </a:lnTo>
                  <a:lnTo>
                    <a:pt x="618" y="254"/>
                  </a:lnTo>
                  <a:lnTo>
                    <a:pt x="652" y="252"/>
                  </a:lnTo>
                  <a:lnTo>
                    <a:pt x="652" y="252"/>
                  </a:lnTo>
                  <a:lnTo>
                    <a:pt x="658" y="268"/>
                  </a:lnTo>
                  <a:lnTo>
                    <a:pt x="658" y="268"/>
                  </a:lnTo>
                  <a:lnTo>
                    <a:pt x="650" y="284"/>
                  </a:lnTo>
                  <a:lnTo>
                    <a:pt x="644" y="298"/>
                  </a:lnTo>
                  <a:lnTo>
                    <a:pt x="644" y="298"/>
                  </a:lnTo>
                  <a:lnTo>
                    <a:pt x="636" y="308"/>
                  </a:lnTo>
                  <a:lnTo>
                    <a:pt x="626" y="314"/>
                  </a:lnTo>
                  <a:lnTo>
                    <a:pt x="612" y="324"/>
                  </a:lnTo>
                  <a:lnTo>
                    <a:pt x="606" y="330"/>
                  </a:lnTo>
                  <a:lnTo>
                    <a:pt x="602" y="338"/>
                  </a:lnTo>
                  <a:lnTo>
                    <a:pt x="600" y="348"/>
                  </a:lnTo>
                  <a:lnTo>
                    <a:pt x="600" y="360"/>
                  </a:lnTo>
                  <a:lnTo>
                    <a:pt x="600" y="360"/>
                  </a:lnTo>
                  <a:lnTo>
                    <a:pt x="632" y="372"/>
                  </a:lnTo>
                  <a:lnTo>
                    <a:pt x="632" y="372"/>
                  </a:lnTo>
                  <a:lnTo>
                    <a:pt x="640" y="384"/>
                  </a:lnTo>
                  <a:lnTo>
                    <a:pt x="652" y="396"/>
                  </a:lnTo>
                  <a:lnTo>
                    <a:pt x="664" y="406"/>
                  </a:lnTo>
                  <a:lnTo>
                    <a:pt x="680" y="416"/>
                  </a:lnTo>
                  <a:lnTo>
                    <a:pt x="680" y="416"/>
                  </a:lnTo>
                  <a:lnTo>
                    <a:pt x="686" y="428"/>
                  </a:lnTo>
                  <a:lnTo>
                    <a:pt x="692" y="442"/>
                  </a:lnTo>
                  <a:lnTo>
                    <a:pt x="702" y="456"/>
                  </a:lnTo>
                  <a:lnTo>
                    <a:pt x="706" y="460"/>
                  </a:lnTo>
                  <a:lnTo>
                    <a:pt x="714" y="464"/>
                  </a:lnTo>
                  <a:lnTo>
                    <a:pt x="714" y="464"/>
                  </a:lnTo>
                  <a:lnTo>
                    <a:pt x="744" y="504"/>
                  </a:lnTo>
                  <a:lnTo>
                    <a:pt x="744" y="504"/>
                  </a:lnTo>
                  <a:lnTo>
                    <a:pt x="754" y="508"/>
                  </a:lnTo>
                  <a:lnTo>
                    <a:pt x="772" y="514"/>
                  </a:lnTo>
                  <a:lnTo>
                    <a:pt x="780" y="514"/>
                  </a:lnTo>
                  <a:lnTo>
                    <a:pt x="788" y="514"/>
                  </a:lnTo>
                  <a:lnTo>
                    <a:pt x="796" y="510"/>
                  </a:lnTo>
                  <a:lnTo>
                    <a:pt x="802" y="504"/>
                  </a:lnTo>
                  <a:lnTo>
                    <a:pt x="802" y="504"/>
                  </a:lnTo>
                  <a:lnTo>
                    <a:pt x="802" y="476"/>
                  </a:lnTo>
                  <a:lnTo>
                    <a:pt x="802" y="468"/>
                  </a:lnTo>
                  <a:lnTo>
                    <a:pt x="804" y="460"/>
                  </a:lnTo>
                  <a:lnTo>
                    <a:pt x="808" y="456"/>
                  </a:lnTo>
                  <a:lnTo>
                    <a:pt x="812" y="452"/>
                  </a:lnTo>
                  <a:lnTo>
                    <a:pt x="822" y="448"/>
                  </a:lnTo>
                  <a:lnTo>
                    <a:pt x="834" y="446"/>
                  </a:lnTo>
                  <a:lnTo>
                    <a:pt x="834" y="446"/>
                  </a:lnTo>
                  <a:lnTo>
                    <a:pt x="846" y="446"/>
                  </a:lnTo>
                  <a:lnTo>
                    <a:pt x="856" y="446"/>
                  </a:lnTo>
                  <a:lnTo>
                    <a:pt x="862" y="448"/>
                  </a:lnTo>
                  <a:lnTo>
                    <a:pt x="868" y="450"/>
                  </a:lnTo>
                  <a:lnTo>
                    <a:pt x="876" y="454"/>
                  </a:lnTo>
                  <a:lnTo>
                    <a:pt x="882" y="460"/>
                  </a:lnTo>
                  <a:lnTo>
                    <a:pt x="882" y="460"/>
                  </a:lnTo>
                  <a:lnTo>
                    <a:pt x="898" y="462"/>
                  </a:lnTo>
                  <a:lnTo>
                    <a:pt x="898" y="462"/>
                  </a:lnTo>
                  <a:lnTo>
                    <a:pt x="912" y="454"/>
                  </a:lnTo>
                  <a:lnTo>
                    <a:pt x="926" y="446"/>
                  </a:lnTo>
                  <a:lnTo>
                    <a:pt x="938" y="438"/>
                  </a:lnTo>
                  <a:lnTo>
                    <a:pt x="950" y="430"/>
                  </a:lnTo>
                  <a:lnTo>
                    <a:pt x="950" y="430"/>
                  </a:lnTo>
                  <a:lnTo>
                    <a:pt x="956" y="424"/>
                  </a:lnTo>
                  <a:lnTo>
                    <a:pt x="964" y="422"/>
                  </a:lnTo>
                  <a:lnTo>
                    <a:pt x="988" y="420"/>
                  </a:lnTo>
                  <a:lnTo>
                    <a:pt x="988" y="420"/>
                  </a:lnTo>
                  <a:lnTo>
                    <a:pt x="1002" y="440"/>
                  </a:lnTo>
                  <a:lnTo>
                    <a:pt x="1002" y="440"/>
                  </a:lnTo>
                  <a:lnTo>
                    <a:pt x="1000" y="448"/>
                  </a:lnTo>
                  <a:lnTo>
                    <a:pt x="996" y="456"/>
                  </a:lnTo>
                  <a:lnTo>
                    <a:pt x="990" y="464"/>
                  </a:lnTo>
                  <a:lnTo>
                    <a:pt x="984" y="472"/>
                  </a:lnTo>
                  <a:lnTo>
                    <a:pt x="968" y="484"/>
                  </a:lnTo>
                  <a:lnTo>
                    <a:pt x="952" y="496"/>
                  </a:lnTo>
                  <a:lnTo>
                    <a:pt x="952" y="496"/>
                  </a:lnTo>
                  <a:lnTo>
                    <a:pt x="940" y="512"/>
                  </a:lnTo>
                  <a:lnTo>
                    <a:pt x="934" y="530"/>
                  </a:lnTo>
                  <a:lnTo>
                    <a:pt x="932" y="550"/>
                  </a:lnTo>
                  <a:lnTo>
                    <a:pt x="930" y="574"/>
                  </a:lnTo>
                  <a:lnTo>
                    <a:pt x="930" y="574"/>
                  </a:lnTo>
                  <a:lnTo>
                    <a:pt x="954" y="618"/>
                  </a:lnTo>
                  <a:lnTo>
                    <a:pt x="954" y="618"/>
                  </a:lnTo>
                  <a:lnTo>
                    <a:pt x="962" y="630"/>
                  </a:lnTo>
                  <a:lnTo>
                    <a:pt x="974" y="642"/>
                  </a:lnTo>
                  <a:lnTo>
                    <a:pt x="982" y="648"/>
                  </a:lnTo>
                  <a:lnTo>
                    <a:pt x="990" y="652"/>
                  </a:lnTo>
                  <a:lnTo>
                    <a:pt x="1000" y="656"/>
                  </a:lnTo>
                  <a:lnTo>
                    <a:pt x="1010" y="656"/>
                  </a:lnTo>
                  <a:lnTo>
                    <a:pt x="1010" y="656"/>
                  </a:lnTo>
                  <a:lnTo>
                    <a:pt x="1012" y="652"/>
                  </a:lnTo>
                  <a:lnTo>
                    <a:pt x="1012" y="652"/>
                  </a:lnTo>
                  <a:lnTo>
                    <a:pt x="1024" y="652"/>
                  </a:lnTo>
                  <a:lnTo>
                    <a:pt x="1024" y="652"/>
                  </a:lnTo>
                  <a:lnTo>
                    <a:pt x="1032" y="656"/>
                  </a:lnTo>
                  <a:lnTo>
                    <a:pt x="1040" y="662"/>
                  </a:lnTo>
                  <a:lnTo>
                    <a:pt x="1060" y="680"/>
                  </a:lnTo>
                  <a:lnTo>
                    <a:pt x="1082" y="704"/>
                  </a:lnTo>
                  <a:lnTo>
                    <a:pt x="1098" y="726"/>
                  </a:lnTo>
                  <a:lnTo>
                    <a:pt x="1098" y="726"/>
                  </a:lnTo>
                  <a:lnTo>
                    <a:pt x="1106" y="762"/>
                  </a:lnTo>
                  <a:lnTo>
                    <a:pt x="1108" y="784"/>
                  </a:lnTo>
                  <a:lnTo>
                    <a:pt x="1112" y="810"/>
                  </a:lnTo>
                  <a:lnTo>
                    <a:pt x="1112" y="810"/>
                  </a:lnTo>
                  <a:lnTo>
                    <a:pt x="1118" y="840"/>
                  </a:lnTo>
                  <a:lnTo>
                    <a:pt x="1118" y="840"/>
                  </a:lnTo>
                  <a:lnTo>
                    <a:pt x="1130" y="852"/>
                  </a:lnTo>
                  <a:lnTo>
                    <a:pt x="1140" y="860"/>
                  </a:lnTo>
                  <a:lnTo>
                    <a:pt x="1152" y="868"/>
                  </a:lnTo>
                  <a:lnTo>
                    <a:pt x="1172" y="882"/>
                  </a:lnTo>
                  <a:lnTo>
                    <a:pt x="1172" y="882"/>
                  </a:lnTo>
                  <a:lnTo>
                    <a:pt x="1188" y="876"/>
                  </a:lnTo>
                  <a:lnTo>
                    <a:pt x="1214" y="866"/>
                  </a:lnTo>
                  <a:lnTo>
                    <a:pt x="1214" y="866"/>
                  </a:lnTo>
                  <a:lnTo>
                    <a:pt x="1216" y="858"/>
                  </a:lnTo>
                  <a:lnTo>
                    <a:pt x="1220" y="854"/>
                  </a:lnTo>
                  <a:lnTo>
                    <a:pt x="1230" y="850"/>
                  </a:lnTo>
                  <a:lnTo>
                    <a:pt x="1246" y="846"/>
                  </a:lnTo>
                  <a:lnTo>
                    <a:pt x="1246" y="846"/>
                  </a:lnTo>
                  <a:lnTo>
                    <a:pt x="1252" y="836"/>
                  </a:lnTo>
                  <a:lnTo>
                    <a:pt x="1258" y="826"/>
                  </a:lnTo>
                  <a:lnTo>
                    <a:pt x="1258" y="818"/>
                  </a:lnTo>
                  <a:lnTo>
                    <a:pt x="1258" y="808"/>
                  </a:lnTo>
                  <a:lnTo>
                    <a:pt x="1254" y="800"/>
                  </a:lnTo>
                  <a:lnTo>
                    <a:pt x="1250" y="792"/>
                  </a:lnTo>
                  <a:lnTo>
                    <a:pt x="1240" y="780"/>
                  </a:lnTo>
                  <a:lnTo>
                    <a:pt x="1240" y="780"/>
                  </a:lnTo>
                  <a:lnTo>
                    <a:pt x="1222" y="774"/>
                  </a:lnTo>
                  <a:lnTo>
                    <a:pt x="1216" y="770"/>
                  </a:lnTo>
                  <a:lnTo>
                    <a:pt x="1214" y="766"/>
                  </a:lnTo>
                  <a:lnTo>
                    <a:pt x="1212" y="762"/>
                  </a:lnTo>
                  <a:lnTo>
                    <a:pt x="1212" y="756"/>
                  </a:lnTo>
                  <a:lnTo>
                    <a:pt x="1214" y="742"/>
                  </a:lnTo>
                  <a:lnTo>
                    <a:pt x="1214" y="742"/>
                  </a:lnTo>
                  <a:lnTo>
                    <a:pt x="1234" y="712"/>
                  </a:lnTo>
                  <a:lnTo>
                    <a:pt x="1234" y="712"/>
                  </a:lnTo>
                  <a:lnTo>
                    <a:pt x="1234" y="682"/>
                  </a:lnTo>
                  <a:lnTo>
                    <a:pt x="1234" y="682"/>
                  </a:lnTo>
                  <a:lnTo>
                    <a:pt x="1240" y="678"/>
                  </a:lnTo>
                  <a:lnTo>
                    <a:pt x="1244" y="678"/>
                  </a:lnTo>
                  <a:lnTo>
                    <a:pt x="1258" y="678"/>
                  </a:lnTo>
                  <a:lnTo>
                    <a:pt x="1258" y="678"/>
                  </a:lnTo>
                  <a:lnTo>
                    <a:pt x="1270" y="664"/>
                  </a:lnTo>
                  <a:lnTo>
                    <a:pt x="1284" y="656"/>
                  </a:lnTo>
                  <a:lnTo>
                    <a:pt x="1284" y="656"/>
                  </a:lnTo>
                  <a:lnTo>
                    <a:pt x="1286" y="670"/>
                  </a:lnTo>
                  <a:lnTo>
                    <a:pt x="1284" y="678"/>
                  </a:lnTo>
                  <a:lnTo>
                    <a:pt x="1280" y="684"/>
                  </a:lnTo>
                  <a:lnTo>
                    <a:pt x="1278" y="688"/>
                  </a:lnTo>
                  <a:lnTo>
                    <a:pt x="1278" y="688"/>
                  </a:lnTo>
                  <a:lnTo>
                    <a:pt x="1276" y="708"/>
                  </a:lnTo>
                  <a:lnTo>
                    <a:pt x="1276" y="708"/>
                  </a:lnTo>
                  <a:lnTo>
                    <a:pt x="1280" y="714"/>
                  </a:lnTo>
                  <a:lnTo>
                    <a:pt x="1288" y="718"/>
                  </a:lnTo>
                  <a:lnTo>
                    <a:pt x="1304" y="726"/>
                  </a:lnTo>
                  <a:lnTo>
                    <a:pt x="1344" y="736"/>
                  </a:lnTo>
                  <a:lnTo>
                    <a:pt x="1344" y="736"/>
                  </a:lnTo>
                  <a:lnTo>
                    <a:pt x="1394" y="770"/>
                  </a:lnTo>
                  <a:lnTo>
                    <a:pt x="1394" y="770"/>
                  </a:lnTo>
                  <a:lnTo>
                    <a:pt x="1410" y="770"/>
                  </a:lnTo>
                  <a:lnTo>
                    <a:pt x="1410" y="770"/>
                  </a:lnTo>
                  <a:lnTo>
                    <a:pt x="1404" y="784"/>
                  </a:lnTo>
                  <a:lnTo>
                    <a:pt x="1396" y="800"/>
                  </a:lnTo>
                  <a:lnTo>
                    <a:pt x="1396" y="800"/>
                  </a:lnTo>
                  <a:lnTo>
                    <a:pt x="1404" y="860"/>
                  </a:lnTo>
                  <a:lnTo>
                    <a:pt x="1404" y="860"/>
                  </a:lnTo>
                  <a:lnTo>
                    <a:pt x="1394" y="888"/>
                  </a:lnTo>
                  <a:lnTo>
                    <a:pt x="1394" y="888"/>
                  </a:lnTo>
                  <a:lnTo>
                    <a:pt x="1386" y="888"/>
                  </a:lnTo>
                  <a:lnTo>
                    <a:pt x="1382" y="886"/>
                  </a:lnTo>
                  <a:lnTo>
                    <a:pt x="1376" y="884"/>
                  </a:lnTo>
                  <a:lnTo>
                    <a:pt x="1376" y="884"/>
                  </a:lnTo>
                  <a:lnTo>
                    <a:pt x="1360" y="880"/>
                  </a:lnTo>
                  <a:lnTo>
                    <a:pt x="1346" y="882"/>
                  </a:lnTo>
                  <a:lnTo>
                    <a:pt x="1340" y="884"/>
                  </a:lnTo>
                  <a:lnTo>
                    <a:pt x="1334" y="886"/>
                  </a:lnTo>
                  <a:lnTo>
                    <a:pt x="1328" y="892"/>
                  </a:lnTo>
                  <a:lnTo>
                    <a:pt x="1324" y="898"/>
                  </a:lnTo>
                  <a:lnTo>
                    <a:pt x="1324" y="898"/>
                  </a:lnTo>
                  <a:lnTo>
                    <a:pt x="1324" y="938"/>
                  </a:lnTo>
                  <a:lnTo>
                    <a:pt x="1324" y="938"/>
                  </a:lnTo>
                  <a:lnTo>
                    <a:pt x="1314" y="940"/>
                  </a:lnTo>
                  <a:lnTo>
                    <a:pt x="1314" y="940"/>
                  </a:lnTo>
                  <a:close/>
                </a:path>
              </a:pathLst>
            </a:custGeom>
            <a:grpFill/>
            <a:ln>
              <a:noFill/>
            </a:ln>
          </p:spPr>
          <p:txBody>
            <a:bodyPr/>
            <a:lstStyle/>
            <a:p>
              <a:endParaRPr lang="zh-CN" altLang="en-US">
                <a:solidFill>
                  <a:schemeClr val="bg1"/>
                </a:solidFill>
              </a:endParaRPr>
            </a:p>
          </p:txBody>
        </p:sp>
        <p:sp>
          <p:nvSpPr>
            <p:cNvPr id="39" name="Freeform 40"/>
            <p:cNvSpPr/>
            <p:nvPr/>
          </p:nvSpPr>
          <p:spPr bwMode="auto">
            <a:xfrm>
              <a:off x="2971513" y="1621212"/>
              <a:ext cx="52381" cy="54476"/>
            </a:xfrm>
            <a:custGeom>
              <a:avLst/>
              <a:gdLst>
                <a:gd name="T0" fmla="*/ 26 w 50"/>
                <a:gd name="T1" fmla="*/ 0 h 52"/>
                <a:gd name="T2" fmla="*/ 26 w 50"/>
                <a:gd name="T3" fmla="*/ 0 h 52"/>
                <a:gd name="T4" fmla="*/ 36 w 50"/>
                <a:gd name="T5" fmla="*/ 2 h 52"/>
                <a:gd name="T6" fmla="*/ 44 w 50"/>
                <a:gd name="T7" fmla="*/ 8 h 52"/>
                <a:gd name="T8" fmla="*/ 48 w 50"/>
                <a:gd name="T9" fmla="*/ 16 h 52"/>
                <a:gd name="T10" fmla="*/ 50 w 50"/>
                <a:gd name="T11" fmla="*/ 26 h 52"/>
                <a:gd name="T12" fmla="*/ 50 w 50"/>
                <a:gd name="T13" fmla="*/ 26 h 52"/>
                <a:gd name="T14" fmla="*/ 48 w 50"/>
                <a:gd name="T15" fmla="*/ 36 h 52"/>
                <a:gd name="T16" fmla="*/ 44 w 50"/>
                <a:gd name="T17" fmla="*/ 44 h 52"/>
                <a:gd name="T18" fmla="*/ 36 w 50"/>
                <a:gd name="T19" fmla="*/ 50 h 52"/>
                <a:gd name="T20" fmla="*/ 26 w 50"/>
                <a:gd name="T21" fmla="*/ 52 h 52"/>
                <a:gd name="T22" fmla="*/ 26 w 50"/>
                <a:gd name="T23" fmla="*/ 52 h 52"/>
                <a:gd name="T24" fmla="*/ 16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6 w 50"/>
                <a:gd name="T39" fmla="*/ 2 h 52"/>
                <a:gd name="T40" fmla="*/ 26 w 50"/>
                <a:gd name="T41" fmla="*/ 0 h 52"/>
                <a:gd name="T42" fmla="*/ 26 w 50"/>
                <a:gd name="T4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52">
                  <a:moveTo>
                    <a:pt x="26" y="0"/>
                  </a:moveTo>
                  <a:lnTo>
                    <a:pt x="26" y="0"/>
                  </a:lnTo>
                  <a:lnTo>
                    <a:pt x="36" y="2"/>
                  </a:lnTo>
                  <a:lnTo>
                    <a:pt x="44" y="8"/>
                  </a:lnTo>
                  <a:lnTo>
                    <a:pt x="48" y="16"/>
                  </a:lnTo>
                  <a:lnTo>
                    <a:pt x="50" y="26"/>
                  </a:lnTo>
                  <a:lnTo>
                    <a:pt x="50" y="26"/>
                  </a:lnTo>
                  <a:lnTo>
                    <a:pt x="48" y="36"/>
                  </a:lnTo>
                  <a:lnTo>
                    <a:pt x="44" y="44"/>
                  </a:lnTo>
                  <a:lnTo>
                    <a:pt x="36" y="50"/>
                  </a:lnTo>
                  <a:lnTo>
                    <a:pt x="26" y="52"/>
                  </a:lnTo>
                  <a:lnTo>
                    <a:pt x="26" y="52"/>
                  </a:lnTo>
                  <a:lnTo>
                    <a:pt x="16" y="50"/>
                  </a:lnTo>
                  <a:lnTo>
                    <a:pt x="6" y="44"/>
                  </a:lnTo>
                  <a:lnTo>
                    <a:pt x="2" y="36"/>
                  </a:lnTo>
                  <a:lnTo>
                    <a:pt x="0" y="26"/>
                  </a:lnTo>
                  <a:lnTo>
                    <a:pt x="0" y="26"/>
                  </a:lnTo>
                  <a:lnTo>
                    <a:pt x="2" y="16"/>
                  </a:lnTo>
                  <a:lnTo>
                    <a:pt x="6" y="8"/>
                  </a:lnTo>
                  <a:lnTo>
                    <a:pt x="16" y="2"/>
                  </a:lnTo>
                  <a:lnTo>
                    <a:pt x="26" y="0"/>
                  </a:lnTo>
                  <a:lnTo>
                    <a:pt x="26" y="0"/>
                  </a:lnTo>
                  <a:close/>
                </a:path>
              </a:pathLst>
            </a:custGeom>
            <a:grpFill/>
            <a:ln>
              <a:noFill/>
            </a:ln>
          </p:spPr>
          <p:txBody>
            <a:bodyPr/>
            <a:lstStyle/>
            <a:p>
              <a:endParaRPr lang="zh-CN" altLang="en-US">
                <a:solidFill>
                  <a:schemeClr val="bg1"/>
                </a:solidFill>
              </a:endParaRPr>
            </a:p>
          </p:txBody>
        </p:sp>
        <p:sp>
          <p:nvSpPr>
            <p:cNvPr id="40" name="Freeform 41"/>
            <p:cNvSpPr/>
            <p:nvPr/>
          </p:nvSpPr>
          <p:spPr bwMode="auto">
            <a:xfrm>
              <a:off x="4151136" y="2626930"/>
              <a:ext cx="52381" cy="54476"/>
            </a:xfrm>
            <a:custGeom>
              <a:avLst/>
              <a:gdLst>
                <a:gd name="T0" fmla="*/ 24 w 50"/>
                <a:gd name="T1" fmla="*/ 0 h 52"/>
                <a:gd name="T2" fmla="*/ 24 w 50"/>
                <a:gd name="T3" fmla="*/ 0 h 52"/>
                <a:gd name="T4" fmla="*/ 34 w 50"/>
                <a:gd name="T5" fmla="*/ 2 h 52"/>
                <a:gd name="T6" fmla="*/ 42 w 50"/>
                <a:gd name="T7" fmla="*/ 8 h 52"/>
                <a:gd name="T8" fmla="*/ 48 w 50"/>
                <a:gd name="T9" fmla="*/ 16 h 52"/>
                <a:gd name="T10" fmla="*/ 50 w 50"/>
                <a:gd name="T11" fmla="*/ 26 h 52"/>
                <a:gd name="T12" fmla="*/ 50 w 50"/>
                <a:gd name="T13" fmla="*/ 26 h 52"/>
                <a:gd name="T14" fmla="*/ 48 w 50"/>
                <a:gd name="T15" fmla="*/ 36 h 52"/>
                <a:gd name="T16" fmla="*/ 42 w 50"/>
                <a:gd name="T17" fmla="*/ 44 h 52"/>
                <a:gd name="T18" fmla="*/ 34 w 50"/>
                <a:gd name="T19" fmla="*/ 50 h 52"/>
                <a:gd name="T20" fmla="*/ 24 w 50"/>
                <a:gd name="T21" fmla="*/ 52 h 52"/>
                <a:gd name="T22" fmla="*/ 24 w 50"/>
                <a:gd name="T23" fmla="*/ 52 h 52"/>
                <a:gd name="T24" fmla="*/ 14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4 w 50"/>
                <a:gd name="T39" fmla="*/ 2 h 52"/>
                <a:gd name="T40" fmla="*/ 24 w 50"/>
                <a:gd name="T41" fmla="*/ 0 h 52"/>
                <a:gd name="T42" fmla="*/ 24 w 50"/>
                <a:gd name="T4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52">
                  <a:moveTo>
                    <a:pt x="24" y="0"/>
                  </a:moveTo>
                  <a:lnTo>
                    <a:pt x="24" y="0"/>
                  </a:lnTo>
                  <a:lnTo>
                    <a:pt x="34" y="2"/>
                  </a:lnTo>
                  <a:lnTo>
                    <a:pt x="42" y="8"/>
                  </a:lnTo>
                  <a:lnTo>
                    <a:pt x="48" y="16"/>
                  </a:lnTo>
                  <a:lnTo>
                    <a:pt x="50" y="26"/>
                  </a:lnTo>
                  <a:lnTo>
                    <a:pt x="50" y="26"/>
                  </a:lnTo>
                  <a:lnTo>
                    <a:pt x="48" y="36"/>
                  </a:lnTo>
                  <a:lnTo>
                    <a:pt x="42" y="44"/>
                  </a:lnTo>
                  <a:lnTo>
                    <a:pt x="34" y="50"/>
                  </a:lnTo>
                  <a:lnTo>
                    <a:pt x="24" y="52"/>
                  </a:lnTo>
                  <a:lnTo>
                    <a:pt x="24" y="52"/>
                  </a:lnTo>
                  <a:lnTo>
                    <a:pt x="14" y="50"/>
                  </a:lnTo>
                  <a:lnTo>
                    <a:pt x="6" y="44"/>
                  </a:lnTo>
                  <a:lnTo>
                    <a:pt x="2" y="36"/>
                  </a:lnTo>
                  <a:lnTo>
                    <a:pt x="0" y="26"/>
                  </a:lnTo>
                  <a:lnTo>
                    <a:pt x="0" y="26"/>
                  </a:lnTo>
                  <a:lnTo>
                    <a:pt x="2" y="16"/>
                  </a:lnTo>
                  <a:lnTo>
                    <a:pt x="6" y="8"/>
                  </a:lnTo>
                  <a:lnTo>
                    <a:pt x="14" y="2"/>
                  </a:lnTo>
                  <a:lnTo>
                    <a:pt x="24" y="0"/>
                  </a:lnTo>
                  <a:lnTo>
                    <a:pt x="24" y="0"/>
                  </a:lnTo>
                  <a:close/>
                </a:path>
              </a:pathLst>
            </a:custGeom>
            <a:grpFill/>
            <a:ln>
              <a:noFill/>
            </a:ln>
          </p:spPr>
          <p:txBody>
            <a:bodyPr/>
            <a:lstStyle/>
            <a:p>
              <a:endParaRPr lang="zh-CN" altLang="en-US">
                <a:solidFill>
                  <a:schemeClr val="bg1"/>
                </a:solidFill>
              </a:endParaRPr>
            </a:p>
          </p:txBody>
        </p:sp>
        <p:sp>
          <p:nvSpPr>
            <p:cNvPr id="41" name="Freeform 42"/>
            <p:cNvSpPr/>
            <p:nvPr/>
          </p:nvSpPr>
          <p:spPr bwMode="auto">
            <a:xfrm>
              <a:off x="4383708" y="3339313"/>
              <a:ext cx="41905" cy="44000"/>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28 h 42"/>
                <a:gd name="T30" fmla="*/ 0 w 40"/>
                <a:gd name="T31" fmla="*/ 20 h 42"/>
                <a:gd name="T32" fmla="*/ 0 w 40"/>
                <a:gd name="T33" fmla="*/ 20 h 42"/>
                <a:gd name="T34" fmla="*/ 0 w 40"/>
                <a:gd name="T35" fmla="*/ 12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38" y="12"/>
                  </a:lnTo>
                  <a:lnTo>
                    <a:pt x="40" y="20"/>
                  </a:lnTo>
                  <a:lnTo>
                    <a:pt x="40" y="20"/>
                  </a:lnTo>
                  <a:lnTo>
                    <a:pt x="38" y="28"/>
                  </a:lnTo>
                  <a:lnTo>
                    <a:pt x="34" y="36"/>
                  </a:lnTo>
                  <a:lnTo>
                    <a:pt x="28" y="40"/>
                  </a:lnTo>
                  <a:lnTo>
                    <a:pt x="20" y="42"/>
                  </a:lnTo>
                  <a:lnTo>
                    <a:pt x="20" y="42"/>
                  </a:lnTo>
                  <a:lnTo>
                    <a:pt x="12" y="40"/>
                  </a:lnTo>
                  <a:lnTo>
                    <a:pt x="6" y="36"/>
                  </a:lnTo>
                  <a:lnTo>
                    <a:pt x="0" y="28"/>
                  </a:lnTo>
                  <a:lnTo>
                    <a:pt x="0" y="20"/>
                  </a:lnTo>
                  <a:lnTo>
                    <a:pt x="0" y="20"/>
                  </a:lnTo>
                  <a:lnTo>
                    <a:pt x="0" y="12"/>
                  </a:lnTo>
                  <a:lnTo>
                    <a:pt x="6" y="6"/>
                  </a:lnTo>
                  <a:lnTo>
                    <a:pt x="12" y="2"/>
                  </a:lnTo>
                  <a:lnTo>
                    <a:pt x="20" y="0"/>
                  </a:lnTo>
                  <a:lnTo>
                    <a:pt x="20" y="0"/>
                  </a:lnTo>
                  <a:close/>
                </a:path>
              </a:pathLst>
            </a:custGeom>
            <a:grpFill/>
            <a:ln>
              <a:noFill/>
            </a:ln>
          </p:spPr>
          <p:txBody>
            <a:bodyPr/>
            <a:lstStyle/>
            <a:p>
              <a:endParaRPr lang="zh-CN" altLang="en-US">
                <a:solidFill>
                  <a:schemeClr val="bg1"/>
                </a:solidFill>
              </a:endParaRPr>
            </a:p>
          </p:txBody>
        </p:sp>
        <p:sp>
          <p:nvSpPr>
            <p:cNvPr id="42" name="Freeform 43"/>
            <p:cNvSpPr/>
            <p:nvPr/>
          </p:nvSpPr>
          <p:spPr bwMode="auto">
            <a:xfrm>
              <a:off x="4224470" y="4024458"/>
              <a:ext cx="44000" cy="41905"/>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0">
                  <a:moveTo>
                    <a:pt x="22" y="0"/>
                  </a:moveTo>
                  <a:lnTo>
                    <a:pt x="22" y="0"/>
                  </a:lnTo>
                  <a:lnTo>
                    <a:pt x="30" y="2"/>
                  </a:lnTo>
                  <a:lnTo>
                    <a:pt x="36" y="6"/>
                  </a:lnTo>
                  <a:lnTo>
                    <a:pt x="40" y="12"/>
                  </a:lnTo>
                  <a:lnTo>
                    <a:pt x="42" y="20"/>
                  </a:lnTo>
                  <a:lnTo>
                    <a:pt x="42" y="20"/>
                  </a:lnTo>
                  <a:lnTo>
                    <a:pt x="40" y="28"/>
                  </a:lnTo>
                  <a:lnTo>
                    <a:pt x="36" y="34"/>
                  </a:lnTo>
                  <a:lnTo>
                    <a:pt x="30" y="38"/>
                  </a:lnTo>
                  <a:lnTo>
                    <a:pt x="22" y="40"/>
                  </a:lnTo>
                  <a:lnTo>
                    <a:pt x="22" y="40"/>
                  </a:lnTo>
                  <a:lnTo>
                    <a:pt x="14" y="38"/>
                  </a:lnTo>
                  <a:lnTo>
                    <a:pt x="6" y="34"/>
                  </a:lnTo>
                  <a:lnTo>
                    <a:pt x="2" y="28"/>
                  </a:lnTo>
                  <a:lnTo>
                    <a:pt x="0" y="20"/>
                  </a:lnTo>
                  <a:lnTo>
                    <a:pt x="0" y="20"/>
                  </a:lnTo>
                  <a:lnTo>
                    <a:pt x="2" y="12"/>
                  </a:lnTo>
                  <a:lnTo>
                    <a:pt x="6" y="6"/>
                  </a:lnTo>
                  <a:lnTo>
                    <a:pt x="14" y="2"/>
                  </a:lnTo>
                  <a:lnTo>
                    <a:pt x="22" y="0"/>
                  </a:lnTo>
                  <a:lnTo>
                    <a:pt x="22" y="0"/>
                  </a:lnTo>
                  <a:close/>
                </a:path>
              </a:pathLst>
            </a:custGeom>
            <a:grpFill/>
            <a:ln>
              <a:noFill/>
            </a:ln>
          </p:spPr>
          <p:txBody>
            <a:bodyPr/>
            <a:lstStyle/>
            <a:p>
              <a:endParaRPr lang="zh-CN" altLang="en-US">
                <a:solidFill>
                  <a:schemeClr val="bg1"/>
                </a:solidFill>
              </a:endParaRPr>
            </a:p>
          </p:txBody>
        </p:sp>
        <p:sp>
          <p:nvSpPr>
            <p:cNvPr id="43" name="Freeform 44"/>
            <p:cNvSpPr/>
            <p:nvPr/>
          </p:nvSpPr>
          <p:spPr bwMode="auto">
            <a:xfrm>
              <a:off x="3063704" y="3333027"/>
              <a:ext cx="41905" cy="4190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40"/>
                  </a:lnTo>
                  <a:lnTo>
                    <a:pt x="20" y="40"/>
                  </a:lnTo>
                  <a:lnTo>
                    <a:pt x="20" y="40"/>
                  </a:lnTo>
                  <a:lnTo>
                    <a:pt x="12" y="40"/>
                  </a:lnTo>
                  <a:lnTo>
                    <a:pt x="4" y="34"/>
                  </a:lnTo>
                  <a:lnTo>
                    <a:pt x="0" y="28"/>
                  </a:lnTo>
                  <a:lnTo>
                    <a:pt x="0" y="20"/>
                  </a:lnTo>
                  <a:lnTo>
                    <a:pt x="0" y="20"/>
                  </a:lnTo>
                  <a:lnTo>
                    <a:pt x="0" y="12"/>
                  </a:lnTo>
                  <a:lnTo>
                    <a:pt x="4" y="6"/>
                  </a:lnTo>
                  <a:lnTo>
                    <a:pt x="12" y="2"/>
                  </a:lnTo>
                  <a:lnTo>
                    <a:pt x="20" y="0"/>
                  </a:lnTo>
                  <a:lnTo>
                    <a:pt x="20" y="0"/>
                  </a:lnTo>
                  <a:close/>
                </a:path>
              </a:pathLst>
            </a:custGeom>
            <a:grpFill/>
            <a:ln>
              <a:noFill/>
            </a:ln>
          </p:spPr>
          <p:txBody>
            <a:bodyPr/>
            <a:lstStyle/>
            <a:p>
              <a:endParaRPr lang="zh-CN" altLang="en-US">
                <a:solidFill>
                  <a:schemeClr val="bg1"/>
                </a:solidFill>
              </a:endParaRPr>
            </a:p>
          </p:txBody>
        </p:sp>
        <p:sp>
          <p:nvSpPr>
            <p:cNvPr id="44" name="Freeform 45"/>
            <p:cNvSpPr/>
            <p:nvPr/>
          </p:nvSpPr>
          <p:spPr bwMode="auto">
            <a:xfrm>
              <a:off x="4855138" y="4286364"/>
              <a:ext cx="41905" cy="4190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40"/>
                  </a:lnTo>
                  <a:lnTo>
                    <a:pt x="20" y="40"/>
                  </a:lnTo>
                  <a:lnTo>
                    <a:pt x="20" y="40"/>
                  </a:lnTo>
                  <a:lnTo>
                    <a:pt x="12" y="40"/>
                  </a:lnTo>
                  <a:lnTo>
                    <a:pt x="6" y="34"/>
                  </a:lnTo>
                  <a:lnTo>
                    <a:pt x="0" y="28"/>
                  </a:lnTo>
                  <a:lnTo>
                    <a:pt x="0" y="20"/>
                  </a:lnTo>
                  <a:lnTo>
                    <a:pt x="0" y="20"/>
                  </a:lnTo>
                  <a:lnTo>
                    <a:pt x="0" y="12"/>
                  </a:lnTo>
                  <a:lnTo>
                    <a:pt x="6" y="6"/>
                  </a:lnTo>
                  <a:lnTo>
                    <a:pt x="12" y="2"/>
                  </a:lnTo>
                  <a:lnTo>
                    <a:pt x="20" y="0"/>
                  </a:lnTo>
                  <a:lnTo>
                    <a:pt x="20" y="0"/>
                  </a:lnTo>
                  <a:close/>
                </a:path>
              </a:pathLst>
            </a:custGeom>
            <a:grpFill/>
            <a:ln>
              <a:noFill/>
            </a:ln>
          </p:spPr>
          <p:txBody>
            <a:bodyPr/>
            <a:lstStyle/>
            <a:p>
              <a:endParaRPr lang="zh-CN" altLang="en-US">
                <a:solidFill>
                  <a:schemeClr val="bg1"/>
                </a:solidFill>
              </a:endParaRPr>
            </a:p>
          </p:txBody>
        </p:sp>
        <p:sp>
          <p:nvSpPr>
            <p:cNvPr id="45" name="Freeform 46"/>
            <p:cNvSpPr/>
            <p:nvPr/>
          </p:nvSpPr>
          <p:spPr bwMode="auto">
            <a:xfrm>
              <a:off x="4677043" y="3840077"/>
              <a:ext cx="44000" cy="44000"/>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2">
                  <a:moveTo>
                    <a:pt x="20" y="0"/>
                  </a:moveTo>
                  <a:lnTo>
                    <a:pt x="20" y="0"/>
                  </a:lnTo>
                  <a:lnTo>
                    <a:pt x="28" y="2"/>
                  </a:lnTo>
                  <a:lnTo>
                    <a:pt x="36" y="6"/>
                  </a:lnTo>
                  <a:lnTo>
                    <a:pt x="40" y="14"/>
                  </a:lnTo>
                  <a:lnTo>
                    <a:pt x="42" y="22"/>
                  </a:lnTo>
                  <a:lnTo>
                    <a:pt x="42" y="22"/>
                  </a:lnTo>
                  <a:lnTo>
                    <a:pt x="40" y="30"/>
                  </a:lnTo>
                  <a:lnTo>
                    <a:pt x="36" y="36"/>
                  </a:lnTo>
                  <a:lnTo>
                    <a:pt x="28" y="40"/>
                  </a:lnTo>
                  <a:lnTo>
                    <a:pt x="20" y="42"/>
                  </a:lnTo>
                  <a:lnTo>
                    <a:pt x="20" y="42"/>
                  </a:lnTo>
                  <a:lnTo>
                    <a:pt x="12" y="40"/>
                  </a:lnTo>
                  <a:lnTo>
                    <a:pt x="6" y="36"/>
                  </a:lnTo>
                  <a:lnTo>
                    <a:pt x="2" y="30"/>
                  </a:lnTo>
                  <a:lnTo>
                    <a:pt x="0" y="22"/>
                  </a:lnTo>
                  <a:lnTo>
                    <a:pt x="0" y="22"/>
                  </a:lnTo>
                  <a:lnTo>
                    <a:pt x="2" y="14"/>
                  </a:lnTo>
                  <a:lnTo>
                    <a:pt x="6" y="6"/>
                  </a:lnTo>
                  <a:lnTo>
                    <a:pt x="12" y="2"/>
                  </a:lnTo>
                  <a:lnTo>
                    <a:pt x="20" y="0"/>
                  </a:lnTo>
                  <a:lnTo>
                    <a:pt x="20" y="0"/>
                  </a:lnTo>
                  <a:close/>
                </a:path>
              </a:pathLst>
            </a:custGeom>
            <a:grpFill/>
            <a:ln>
              <a:noFill/>
            </a:ln>
          </p:spPr>
          <p:txBody>
            <a:bodyPr/>
            <a:lstStyle/>
            <a:p>
              <a:endParaRPr lang="zh-CN" altLang="en-US">
                <a:solidFill>
                  <a:schemeClr val="bg1"/>
                </a:solidFill>
              </a:endParaRPr>
            </a:p>
          </p:txBody>
        </p:sp>
        <p:sp>
          <p:nvSpPr>
            <p:cNvPr id="46" name="Freeform 47"/>
            <p:cNvSpPr/>
            <p:nvPr/>
          </p:nvSpPr>
          <p:spPr bwMode="auto">
            <a:xfrm>
              <a:off x="5313997" y="3611695"/>
              <a:ext cx="41905" cy="4190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40"/>
                  </a:lnTo>
                  <a:lnTo>
                    <a:pt x="20" y="40"/>
                  </a:lnTo>
                  <a:lnTo>
                    <a:pt x="20" y="40"/>
                  </a:lnTo>
                  <a:lnTo>
                    <a:pt x="12" y="40"/>
                  </a:lnTo>
                  <a:lnTo>
                    <a:pt x="4" y="34"/>
                  </a:lnTo>
                  <a:lnTo>
                    <a:pt x="0" y="28"/>
                  </a:lnTo>
                  <a:lnTo>
                    <a:pt x="0" y="20"/>
                  </a:lnTo>
                  <a:lnTo>
                    <a:pt x="0" y="20"/>
                  </a:lnTo>
                  <a:lnTo>
                    <a:pt x="0" y="12"/>
                  </a:lnTo>
                  <a:lnTo>
                    <a:pt x="4" y="6"/>
                  </a:lnTo>
                  <a:lnTo>
                    <a:pt x="12" y="2"/>
                  </a:lnTo>
                  <a:lnTo>
                    <a:pt x="20" y="0"/>
                  </a:lnTo>
                  <a:lnTo>
                    <a:pt x="20" y="0"/>
                  </a:lnTo>
                  <a:close/>
                </a:path>
              </a:pathLst>
            </a:custGeom>
            <a:grpFill/>
            <a:ln>
              <a:noFill/>
            </a:ln>
          </p:spPr>
          <p:txBody>
            <a:bodyPr/>
            <a:lstStyle/>
            <a:p>
              <a:endParaRPr lang="zh-CN" altLang="en-US">
                <a:solidFill>
                  <a:schemeClr val="bg1"/>
                </a:solidFill>
              </a:endParaRPr>
            </a:p>
          </p:txBody>
        </p:sp>
        <p:sp>
          <p:nvSpPr>
            <p:cNvPr id="47" name="Freeform 48"/>
            <p:cNvSpPr/>
            <p:nvPr/>
          </p:nvSpPr>
          <p:spPr bwMode="auto">
            <a:xfrm>
              <a:off x="5420855" y="4208840"/>
              <a:ext cx="41905" cy="41905"/>
            </a:xfrm>
            <a:custGeom>
              <a:avLst/>
              <a:gdLst>
                <a:gd name="T0" fmla="*/ 20 w 40"/>
                <a:gd name="T1" fmla="*/ 0 h 40"/>
                <a:gd name="T2" fmla="*/ 20 w 40"/>
                <a:gd name="T3" fmla="*/ 0 h 40"/>
                <a:gd name="T4" fmla="*/ 28 w 40"/>
                <a:gd name="T5" fmla="*/ 0 h 40"/>
                <a:gd name="T6" fmla="*/ 34 w 40"/>
                <a:gd name="T7" fmla="*/ 4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4 h 40"/>
                <a:gd name="T38" fmla="*/ 12 w 40"/>
                <a:gd name="T39" fmla="*/ 0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0"/>
                  </a:lnTo>
                  <a:lnTo>
                    <a:pt x="34" y="4"/>
                  </a:lnTo>
                  <a:lnTo>
                    <a:pt x="40" y="12"/>
                  </a:lnTo>
                  <a:lnTo>
                    <a:pt x="40" y="20"/>
                  </a:lnTo>
                  <a:lnTo>
                    <a:pt x="40" y="20"/>
                  </a:lnTo>
                  <a:lnTo>
                    <a:pt x="40" y="28"/>
                  </a:lnTo>
                  <a:lnTo>
                    <a:pt x="34" y="34"/>
                  </a:lnTo>
                  <a:lnTo>
                    <a:pt x="28" y="38"/>
                  </a:lnTo>
                  <a:lnTo>
                    <a:pt x="20" y="40"/>
                  </a:lnTo>
                  <a:lnTo>
                    <a:pt x="20" y="40"/>
                  </a:lnTo>
                  <a:lnTo>
                    <a:pt x="12" y="38"/>
                  </a:lnTo>
                  <a:lnTo>
                    <a:pt x="6" y="34"/>
                  </a:lnTo>
                  <a:lnTo>
                    <a:pt x="2" y="28"/>
                  </a:lnTo>
                  <a:lnTo>
                    <a:pt x="0" y="20"/>
                  </a:lnTo>
                  <a:lnTo>
                    <a:pt x="0" y="20"/>
                  </a:lnTo>
                  <a:lnTo>
                    <a:pt x="2" y="12"/>
                  </a:lnTo>
                  <a:lnTo>
                    <a:pt x="6" y="4"/>
                  </a:lnTo>
                  <a:lnTo>
                    <a:pt x="12" y="0"/>
                  </a:lnTo>
                  <a:lnTo>
                    <a:pt x="20" y="0"/>
                  </a:lnTo>
                  <a:lnTo>
                    <a:pt x="20" y="0"/>
                  </a:lnTo>
                  <a:close/>
                </a:path>
              </a:pathLst>
            </a:custGeom>
            <a:grpFill/>
            <a:ln>
              <a:noFill/>
            </a:ln>
          </p:spPr>
          <p:txBody>
            <a:bodyPr/>
            <a:lstStyle/>
            <a:p>
              <a:endParaRPr lang="zh-CN" altLang="en-US">
                <a:solidFill>
                  <a:schemeClr val="bg1"/>
                </a:solidFill>
              </a:endParaRPr>
            </a:p>
          </p:txBody>
        </p:sp>
        <p:sp>
          <p:nvSpPr>
            <p:cNvPr id="3" name="Freeform 49"/>
            <p:cNvSpPr/>
            <p:nvPr/>
          </p:nvSpPr>
          <p:spPr bwMode="auto">
            <a:xfrm>
              <a:off x="5640855" y="3542552"/>
              <a:ext cx="41905" cy="4190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6 h 40"/>
                <a:gd name="T18" fmla="*/ 28 w 40"/>
                <a:gd name="T19" fmla="*/ 40 h 40"/>
                <a:gd name="T20" fmla="*/ 20 w 40"/>
                <a:gd name="T21" fmla="*/ 40 h 40"/>
                <a:gd name="T22" fmla="*/ 20 w 40"/>
                <a:gd name="T23" fmla="*/ 40 h 40"/>
                <a:gd name="T24" fmla="*/ 12 w 40"/>
                <a:gd name="T25" fmla="*/ 40 h 40"/>
                <a:gd name="T26" fmla="*/ 6 w 40"/>
                <a:gd name="T27" fmla="*/ 36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6"/>
                  </a:lnTo>
                  <a:lnTo>
                    <a:pt x="28" y="40"/>
                  </a:lnTo>
                  <a:lnTo>
                    <a:pt x="20" y="40"/>
                  </a:lnTo>
                  <a:lnTo>
                    <a:pt x="20" y="40"/>
                  </a:lnTo>
                  <a:lnTo>
                    <a:pt x="12" y="40"/>
                  </a:lnTo>
                  <a:lnTo>
                    <a:pt x="6" y="36"/>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a:solidFill>
                  <a:schemeClr val="bg1"/>
                </a:solidFill>
              </a:endParaRPr>
            </a:p>
          </p:txBody>
        </p:sp>
        <p:sp>
          <p:nvSpPr>
            <p:cNvPr id="4" name="Freeform 50"/>
            <p:cNvSpPr/>
            <p:nvPr/>
          </p:nvSpPr>
          <p:spPr bwMode="auto">
            <a:xfrm>
              <a:off x="6017999" y="3808648"/>
              <a:ext cx="41905" cy="4190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0" y="28"/>
                  </a:lnTo>
                  <a:lnTo>
                    <a:pt x="0" y="20"/>
                  </a:lnTo>
                  <a:lnTo>
                    <a:pt x="0" y="20"/>
                  </a:lnTo>
                  <a:lnTo>
                    <a:pt x="0" y="12"/>
                  </a:lnTo>
                  <a:lnTo>
                    <a:pt x="6" y="6"/>
                  </a:lnTo>
                  <a:lnTo>
                    <a:pt x="12" y="2"/>
                  </a:lnTo>
                  <a:lnTo>
                    <a:pt x="20" y="0"/>
                  </a:lnTo>
                  <a:lnTo>
                    <a:pt x="20" y="0"/>
                  </a:lnTo>
                  <a:close/>
                </a:path>
              </a:pathLst>
            </a:custGeom>
            <a:grpFill/>
            <a:ln>
              <a:noFill/>
            </a:ln>
          </p:spPr>
          <p:txBody>
            <a:bodyPr/>
            <a:lstStyle/>
            <a:p>
              <a:endParaRPr lang="zh-CN" altLang="en-US">
                <a:solidFill>
                  <a:schemeClr val="bg1"/>
                </a:solidFill>
              </a:endParaRPr>
            </a:p>
          </p:txBody>
        </p:sp>
        <p:sp>
          <p:nvSpPr>
            <p:cNvPr id="50" name="Freeform 51"/>
            <p:cNvSpPr/>
            <p:nvPr/>
          </p:nvSpPr>
          <p:spPr bwMode="auto">
            <a:xfrm>
              <a:off x="6020095" y="3293218"/>
              <a:ext cx="44000" cy="44000"/>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28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28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2">
                  <a:moveTo>
                    <a:pt x="20" y="0"/>
                  </a:moveTo>
                  <a:lnTo>
                    <a:pt x="20" y="0"/>
                  </a:lnTo>
                  <a:lnTo>
                    <a:pt x="28" y="2"/>
                  </a:lnTo>
                  <a:lnTo>
                    <a:pt x="36" y="6"/>
                  </a:lnTo>
                  <a:lnTo>
                    <a:pt x="40" y="14"/>
                  </a:lnTo>
                  <a:lnTo>
                    <a:pt x="42" y="22"/>
                  </a:lnTo>
                  <a:lnTo>
                    <a:pt x="42" y="22"/>
                  </a:lnTo>
                  <a:lnTo>
                    <a:pt x="40" y="28"/>
                  </a:lnTo>
                  <a:lnTo>
                    <a:pt x="36" y="36"/>
                  </a:lnTo>
                  <a:lnTo>
                    <a:pt x="28" y="40"/>
                  </a:lnTo>
                  <a:lnTo>
                    <a:pt x="20" y="42"/>
                  </a:lnTo>
                  <a:lnTo>
                    <a:pt x="20" y="42"/>
                  </a:lnTo>
                  <a:lnTo>
                    <a:pt x="12" y="40"/>
                  </a:lnTo>
                  <a:lnTo>
                    <a:pt x="6" y="36"/>
                  </a:lnTo>
                  <a:lnTo>
                    <a:pt x="2" y="28"/>
                  </a:lnTo>
                  <a:lnTo>
                    <a:pt x="0" y="22"/>
                  </a:lnTo>
                  <a:lnTo>
                    <a:pt x="0" y="22"/>
                  </a:lnTo>
                  <a:lnTo>
                    <a:pt x="2" y="14"/>
                  </a:lnTo>
                  <a:lnTo>
                    <a:pt x="6" y="6"/>
                  </a:lnTo>
                  <a:lnTo>
                    <a:pt x="12" y="2"/>
                  </a:lnTo>
                  <a:lnTo>
                    <a:pt x="20" y="0"/>
                  </a:lnTo>
                  <a:lnTo>
                    <a:pt x="20" y="0"/>
                  </a:lnTo>
                  <a:close/>
                </a:path>
              </a:pathLst>
            </a:custGeom>
            <a:grpFill/>
            <a:ln>
              <a:noFill/>
            </a:ln>
          </p:spPr>
          <p:txBody>
            <a:bodyPr/>
            <a:lstStyle/>
            <a:p>
              <a:endParaRPr lang="zh-CN" altLang="en-US">
                <a:solidFill>
                  <a:schemeClr val="bg1"/>
                </a:solidFill>
              </a:endParaRPr>
            </a:p>
          </p:txBody>
        </p:sp>
        <p:sp>
          <p:nvSpPr>
            <p:cNvPr id="51" name="Freeform 52"/>
            <p:cNvSpPr/>
            <p:nvPr/>
          </p:nvSpPr>
          <p:spPr bwMode="auto">
            <a:xfrm>
              <a:off x="5739332" y="3117217"/>
              <a:ext cx="41905" cy="4190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a:solidFill>
                  <a:schemeClr val="bg1"/>
                </a:solidFill>
              </a:endParaRPr>
            </a:p>
          </p:txBody>
        </p:sp>
        <p:sp>
          <p:nvSpPr>
            <p:cNvPr id="52" name="Freeform 53"/>
            <p:cNvSpPr/>
            <p:nvPr/>
          </p:nvSpPr>
          <p:spPr bwMode="auto">
            <a:xfrm>
              <a:off x="5925809" y="3117217"/>
              <a:ext cx="41905" cy="4190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a:solidFill>
                  <a:schemeClr val="bg1"/>
                </a:solidFill>
              </a:endParaRPr>
            </a:p>
          </p:txBody>
        </p:sp>
        <p:sp>
          <p:nvSpPr>
            <p:cNvPr id="53" name="Freeform 54"/>
            <p:cNvSpPr/>
            <p:nvPr/>
          </p:nvSpPr>
          <p:spPr bwMode="auto">
            <a:xfrm>
              <a:off x="5326569" y="2821788"/>
              <a:ext cx="41905" cy="44000"/>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38" y="12"/>
                  </a:lnTo>
                  <a:lnTo>
                    <a:pt x="40" y="20"/>
                  </a:lnTo>
                  <a:lnTo>
                    <a:pt x="40" y="20"/>
                  </a:lnTo>
                  <a:lnTo>
                    <a:pt x="38" y="28"/>
                  </a:lnTo>
                  <a:lnTo>
                    <a:pt x="34" y="36"/>
                  </a:lnTo>
                  <a:lnTo>
                    <a:pt x="28" y="40"/>
                  </a:lnTo>
                  <a:lnTo>
                    <a:pt x="20" y="42"/>
                  </a:lnTo>
                  <a:lnTo>
                    <a:pt x="20" y="42"/>
                  </a:lnTo>
                  <a:lnTo>
                    <a:pt x="12" y="40"/>
                  </a:lnTo>
                  <a:lnTo>
                    <a:pt x="6" y="36"/>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a:solidFill>
                  <a:schemeClr val="bg1"/>
                </a:solidFill>
              </a:endParaRPr>
            </a:p>
          </p:txBody>
        </p:sp>
        <p:sp>
          <p:nvSpPr>
            <p:cNvPr id="54" name="Freeform 55"/>
            <p:cNvSpPr/>
            <p:nvPr/>
          </p:nvSpPr>
          <p:spPr bwMode="auto">
            <a:xfrm>
              <a:off x="4863519" y="2901407"/>
              <a:ext cx="44000" cy="41905"/>
            </a:xfrm>
            <a:custGeom>
              <a:avLst/>
              <a:gdLst>
                <a:gd name="T0" fmla="*/ 20 w 42"/>
                <a:gd name="T1" fmla="*/ 0 h 40"/>
                <a:gd name="T2" fmla="*/ 20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0 w 42"/>
                <a:gd name="T21" fmla="*/ 40 h 40"/>
                <a:gd name="T22" fmla="*/ 20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0 w 42"/>
                <a:gd name="T41" fmla="*/ 0 h 40"/>
                <a:gd name="T42" fmla="*/ 20 w 42"/>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0">
                  <a:moveTo>
                    <a:pt x="20" y="0"/>
                  </a:moveTo>
                  <a:lnTo>
                    <a:pt x="20" y="0"/>
                  </a:lnTo>
                  <a:lnTo>
                    <a:pt x="28" y="2"/>
                  </a:lnTo>
                  <a:lnTo>
                    <a:pt x="36" y="6"/>
                  </a:lnTo>
                  <a:lnTo>
                    <a:pt x="40" y="12"/>
                  </a:lnTo>
                  <a:lnTo>
                    <a:pt x="42" y="20"/>
                  </a:lnTo>
                  <a:lnTo>
                    <a:pt x="42" y="20"/>
                  </a:lnTo>
                  <a:lnTo>
                    <a:pt x="40" y="28"/>
                  </a:lnTo>
                  <a:lnTo>
                    <a:pt x="36" y="34"/>
                  </a:lnTo>
                  <a:lnTo>
                    <a:pt x="28" y="38"/>
                  </a:lnTo>
                  <a:lnTo>
                    <a:pt x="20" y="40"/>
                  </a:lnTo>
                  <a:lnTo>
                    <a:pt x="20" y="40"/>
                  </a:lnTo>
                  <a:lnTo>
                    <a:pt x="14" y="38"/>
                  </a:lnTo>
                  <a:lnTo>
                    <a:pt x="6" y="34"/>
                  </a:lnTo>
                  <a:lnTo>
                    <a:pt x="2" y="28"/>
                  </a:lnTo>
                  <a:lnTo>
                    <a:pt x="0" y="20"/>
                  </a:lnTo>
                  <a:lnTo>
                    <a:pt x="0" y="20"/>
                  </a:lnTo>
                  <a:lnTo>
                    <a:pt x="2" y="12"/>
                  </a:lnTo>
                  <a:lnTo>
                    <a:pt x="6" y="6"/>
                  </a:lnTo>
                  <a:lnTo>
                    <a:pt x="14" y="2"/>
                  </a:lnTo>
                  <a:lnTo>
                    <a:pt x="20" y="0"/>
                  </a:lnTo>
                  <a:lnTo>
                    <a:pt x="20" y="0"/>
                  </a:lnTo>
                  <a:close/>
                </a:path>
              </a:pathLst>
            </a:custGeom>
            <a:grpFill/>
            <a:ln>
              <a:noFill/>
            </a:ln>
          </p:spPr>
          <p:txBody>
            <a:bodyPr/>
            <a:lstStyle/>
            <a:p>
              <a:endParaRPr lang="zh-CN" altLang="en-US">
                <a:solidFill>
                  <a:schemeClr val="bg1"/>
                </a:solidFill>
              </a:endParaRPr>
            </a:p>
          </p:txBody>
        </p:sp>
        <p:sp>
          <p:nvSpPr>
            <p:cNvPr id="55" name="Freeform 56"/>
            <p:cNvSpPr/>
            <p:nvPr/>
          </p:nvSpPr>
          <p:spPr bwMode="auto">
            <a:xfrm>
              <a:off x="5198759" y="2442548"/>
              <a:ext cx="41905" cy="4190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a:solidFill>
                  <a:schemeClr val="bg1"/>
                </a:solidFill>
              </a:endParaRPr>
            </a:p>
          </p:txBody>
        </p:sp>
        <p:sp>
          <p:nvSpPr>
            <p:cNvPr id="56" name="Freeform 57"/>
            <p:cNvSpPr/>
            <p:nvPr/>
          </p:nvSpPr>
          <p:spPr bwMode="auto">
            <a:xfrm>
              <a:off x="5385235" y="2379691"/>
              <a:ext cx="41905" cy="44000"/>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38" y="12"/>
                  </a:lnTo>
                  <a:lnTo>
                    <a:pt x="40" y="20"/>
                  </a:lnTo>
                  <a:lnTo>
                    <a:pt x="40" y="20"/>
                  </a:lnTo>
                  <a:lnTo>
                    <a:pt x="38" y="28"/>
                  </a:lnTo>
                  <a:lnTo>
                    <a:pt x="34" y="36"/>
                  </a:lnTo>
                  <a:lnTo>
                    <a:pt x="28" y="40"/>
                  </a:lnTo>
                  <a:lnTo>
                    <a:pt x="20" y="42"/>
                  </a:lnTo>
                  <a:lnTo>
                    <a:pt x="20" y="42"/>
                  </a:lnTo>
                  <a:lnTo>
                    <a:pt x="12" y="40"/>
                  </a:lnTo>
                  <a:lnTo>
                    <a:pt x="6" y="36"/>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a:solidFill>
                  <a:schemeClr val="bg1"/>
                </a:solidFill>
              </a:endParaRPr>
            </a:p>
          </p:txBody>
        </p:sp>
        <p:sp>
          <p:nvSpPr>
            <p:cNvPr id="57" name="Freeform 58"/>
            <p:cNvSpPr/>
            <p:nvPr/>
          </p:nvSpPr>
          <p:spPr bwMode="auto">
            <a:xfrm>
              <a:off x="5657617" y="2549406"/>
              <a:ext cx="41905" cy="44000"/>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38" y="14"/>
                  </a:lnTo>
                  <a:lnTo>
                    <a:pt x="40" y="22"/>
                  </a:lnTo>
                  <a:lnTo>
                    <a:pt x="40" y="22"/>
                  </a:lnTo>
                  <a:lnTo>
                    <a:pt x="38" y="30"/>
                  </a:lnTo>
                  <a:lnTo>
                    <a:pt x="34" y="36"/>
                  </a:lnTo>
                  <a:lnTo>
                    <a:pt x="28" y="40"/>
                  </a:lnTo>
                  <a:lnTo>
                    <a:pt x="20" y="42"/>
                  </a:lnTo>
                  <a:lnTo>
                    <a:pt x="20" y="42"/>
                  </a:lnTo>
                  <a:lnTo>
                    <a:pt x="12" y="40"/>
                  </a:lnTo>
                  <a:lnTo>
                    <a:pt x="6" y="36"/>
                  </a:lnTo>
                  <a:lnTo>
                    <a:pt x="0" y="30"/>
                  </a:lnTo>
                  <a:lnTo>
                    <a:pt x="0" y="22"/>
                  </a:lnTo>
                  <a:lnTo>
                    <a:pt x="0" y="22"/>
                  </a:lnTo>
                  <a:lnTo>
                    <a:pt x="0" y="14"/>
                  </a:lnTo>
                  <a:lnTo>
                    <a:pt x="6" y="6"/>
                  </a:lnTo>
                  <a:lnTo>
                    <a:pt x="12" y="2"/>
                  </a:lnTo>
                  <a:lnTo>
                    <a:pt x="20" y="0"/>
                  </a:lnTo>
                  <a:lnTo>
                    <a:pt x="20" y="0"/>
                  </a:lnTo>
                  <a:close/>
                </a:path>
              </a:pathLst>
            </a:custGeom>
            <a:grpFill/>
            <a:ln>
              <a:noFill/>
            </a:ln>
          </p:spPr>
          <p:txBody>
            <a:bodyPr/>
            <a:lstStyle/>
            <a:p>
              <a:endParaRPr lang="zh-CN" altLang="en-US">
                <a:solidFill>
                  <a:schemeClr val="bg1"/>
                </a:solidFill>
              </a:endParaRPr>
            </a:p>
          </p:txBody>
        </p:sp>
        <p:sp>
          <p:nvSpPr>
            <p:cNvPr id="58" name="Freeform 59"/>
            <p:cNvSpPr/>
            <p:nvPr/>
          </p:nvSpPr>
          <p:spPr bwMode="auto">
            <a:xfrm>
              <a:off x="4593233" y="2373405"/>
              <a:ext cx="41905" cy="4190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40"/>
                  </a:lnTo>
                  <a:lnTo>
                    <a:pt x="20" y="40"/>
                  </a:lnTo>
                  <a:lnTo>
                    <a:pt x="20" y="40"/>
                  </a:lnTo>
                  <a:lnTo>
                    <a:pt x="12" y="40"/>
                  </a:lnTo>
                  <a:lnTo>
                    <a:pt x="6" y="34"/>
                  </a:lnTo>
                  <a:lnTo>
                    <a:pt x="0" y="28"/>
                  </a:lnTo>
                  <a:lnTo>
                    <a:pt x="0" y="20"/>
                  </a:lnTo>
                  <a:lnTo>
                    <a:pt x="0" y="20"/>
                  </a:lnTo>
                  <a:lnTo>
                    <a:pt x="0" y="12"/>
                  </a:lnTo>
                  <a:lnTo>
                    <a:pt x="6" y="6"/>
                  </a:lnTo>
                  <a:lnTo>
                    <a:pt x="12" y="2"/>
                  </a:lnTo>
                  <a:lnTo>
                    <a:pt x="20" y="0"/>
                  </a:lnTo>
                  <a:lnTo>
                    <a:pt x="20" y="0"/>
                  </a:lnTo>
                  <a:close/>
                </a:path>
              </a:pathLst>
            </a:custGeom>
            <a:grpFill/>
            <a:ln>
              <a:noFill/>
            </a:ln>
          </p:spPr>
          <p:txBody>
            <a:bodyPr/>
            <a:lstStyle/>
            <a:p>
              <a:endParaRPr lang="zh-CN" altLang="en-US">
                <a:solidFill>
                  <a:schemeClr val="bg1"/>
                </a:solidFill>
              </a:endParaRPr>
            </a:p>
          </p:txBody>
        </p:sp>
        <p:sp>
          <p:nvSpPr>
            <p:cNvPr id="59" name="Freeform 60"/>
            <p:cNvSpPr/>
            <p:nvPr/>
          </p:nvSpPr>
          <p:spPr bwMode="auto">
            <a:xfrm>
              <a:off x="5087711" y="2092642"/>
              <a:ext cx="41905" cy="41905"/>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0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0"/>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0" y="28"/>
                  </a:lnTo>
                  <a:lnTo>
                    <a:pt x="0" y="20"/>
                  </a:lnTo>
                  <a:lnTo>
                    <a:pt x="0" y="20"/>
                  </a:lnTo>
                  <a:lnTo>
                    <a:pt x="0" y="12"/>
                  </a:lnTo>
                  <a:lnTo>
                    <a:pt x="6" y="6"/>
                  </a:lnTo>
                  <a:lnTo>
                    <a:pt x="12" y="0"/>
                  </a:lnTo>
                  <a:lnTo>
                    <a:pt x="20" y="0"/>
                  </a:lnTo>
                  <a:lnTo>
                    <a:pt x="20" y="0"/>
                  </a:lnTo>
                  <a:close/>
                </a:path>
              </a:pathLst>
            </a:custGeom>
            <a:grpFill/>
            <a:ln>
              <a:noFill/>
            </a:ln>
          </p:spPr>
          <p:txBody>
            <a:bodyPr/>
            <a:lstStyle/>
            <a:p>
              <a:endParaRPr lang="zh-CN" altLang="en-US">
                <a:solidFill>
                  <a:schemeClr val="bg1"/>
                </a:solidFill>
              </a:endParaRPr>
            </a:p>
          </p:txBody>
        </p:sp>
        <p:sp>
          <p:nvSpPr>
            <p:cNvPr id="60" name="Freeform 61"/>
            <p:cNvSpPr/>
            <p:nvPr/>
          </p:nvSpPr>
          <p:spPr bwMode="auto">
            <a:xfrm>
              <a:off x="5642951" y="2235119"/>
              <a:ext cx="44000" cy="44000"/>
            </a:xfrm>
            <a:custGeom>
              <a:avLst/>
              <a:gdLst>
                <a:gd name="T0" fmla="*/ 22 w 42"/>
                <a:gd name="T1" fmla="*/ 0 h 42"/>
                <a:gd name="T2" fmla="*/ 22 w 42"/>
                <a:gd name="T3" fmla="*/ 0 h 42"/>
                <a:gd name="T4" fmla="*/ 30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30 w 42"/>
                <a:gd name="T19" fmla="*/ 40 h 42"/>
                <a:gd name="T20" fmla="*/ 22 w 42"/>
                <a:gd name="T21" fmla="*/ 42 h 42"/>
                <a:gd name="T22" fmla="*/ 22 w 42"/>
                <a:gd name="T23" fmla="*/ 42 h 42"/>
                <a:gd name="T24" fmla="*/ 14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4 w 42"/>
                <a:gd name="T39" fmla="*/ 2 h 42"/>
                <a:gd name="T40" fmla="*/ 22 w 42"/>
                <a:gd name="T41" fmla="*/ 0 h 42"/>
                <a:gd name="T42" fmla="*/ 22 w 42"/>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2">
                  <a:moveTo>
                    <a:pt x="22" y="0"/>
                  </a:moveTo>
                  <a:lnTo>
                    <a:pt x="22" y="0"/>
                  </a:lnTo>
                  <a:lnTo>
                    <a:pt x="30" y="2"/>
                  </a:lnTo>
                  <a:lnTo>
                    <a:pt x="36" y="6"/>
                  </a:lnTo>
                  <a:lnTo>
                    <a:pt x="40" y="14"/>
                  </a:lnTo>
                  <a:lnTo>
                    <a:pt x="42" y="22"/>
                  </a:lnTo>
                  <a:lnTo>
                    <a:pt x="42" y="22"/>
                  </a:lnTo>
                  <a:lnTo>
                    <a:pt x="40" y="30"/>
                  </a:lnTo>
                  <a:lnTo>
                    <a:pt x="36" y="36"/>
                  </a:lnTo>
                  <a:lnTo>
                    <a:pt x="30" y="40"/>
                  </a:lnTo>
                  <a:lnTo>
                    <a:pt x="22" y="42"/>
                  </a:lnTo>
                  <a:lnTo>
                    <a:pt x="22" y="42"/>
                  </a:lnTo>
                  <a:lnTo>
                    <a:pt x="14" y="40"/>
                  </a:lnTo>
                  <a:lnTo>
                    <a:pt x="6" y="36"/>
                  </a:lnTo>
                  <a:lnTo>
                    <a:pt x="2" y="30"/>
                  </a:lnTo>
                  <a:lnTo>
                    <a:pt x="0" y="22"/>
                  </a:lnTo>
                  <a:lnTo>
                    <a:pt x="0" y="22"/>
                  </a:lnTo>
                  <a:lnTo>
                    <a:pt x="2" y="14"/>
                  </a:lnTo>
                  <a:lnTo>
                    <a:pt x="6" y="6"/>
                  </a:lnTo>
                  <a:lnTo>
                    <a:pt x="14" y="2"/>
                  </a:lnTo>
                  <a:lnTo>
                    <a:pt x="22" y="0"/>
                  </a:lnTo>
                  <a:lnTo>
                    <a:pt x="22" y="0"/>
                  </a:lnTo>
                  <a:close/>
                </a:path>
              </a:pathLst>
            </a:custGeom>
            <a:grpFill/>
            <a:ln>
              <a:noFill/>
            </a:ln>
          </p:spPr>
          <p:txBody>
            <a:bodyPr/>
            <a:lstStyle/>
            <a:p>
              <a:endParaRPr lang="zh-CN" altLang="en-US">
                <a:solidFill>
                  <a:schemeClr val="bg1"/>
                </a:solidFill>
              </a:endParaRPr>
            </a:p>
          </p:txBody>
        </p:sp>
        <p:sp>
          <p:nvSpPr>
            <p:cNvPr id="61" name="Freeform 62"/>
            <p:cNvSpPr/>
            <p:nvPr/>
          </p:nvSpPr>
          <p:spPr bwMode="auto">
            <a:xfrm>
              <a:off x="6137428" y="1837022"/>
              <a:ext cx="44000" cy="41905"/>
            </a:xfrm>
            <a:custGeom>
              <a:avLst/>
              <a:gdLst>
                <a:gd name="T0" fmla="*/ 22 w 42"/>
                <a:gd name="T1" fmla="*/ 0 h 40"/>
                <a:gd name="T2" fmla="*/ 22 w 42"/>
                <a:gd name="T3" fmla="*/ 0 h 40"/>
                <a:gd name="T4" fmla="*/ 30 w 42"/>
                <a:gd name="T5" fmla="*/ 0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0 h 40"/>
                <a:gd name="T40" fmla="*/ 22 w 42"/>
                <a:gd name="T41" fmla="*/ 0 h 40"/>
                <a:gd name="T42" fmla="*/ 22 w 42"/>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0">
                  <a:moveTo>
                    <a:pt x="22" y="0"/>
                  </a:moveTo>
                  <a:lnTo>
                    <a:pt x="22" y="0"/>
                  </a:lnTo>
                  <a:lnTo>
                    <a:pt x="30" y="0"/>
                  </a:lnTo>
                  <a:lnTo>
                    <a:pt x="36" y="6"/>
                  </a:lnTo>
                  <a:lnTo>
                    <a:pt x="40" y="12"/>
                  </a:lnTo>
                  <a:lnTo>
                    <a:pt x="42" y="20"/>
                  </a:lnTo>
                  <a:lnTo>
                    <a:pt x="42" y="20"/>
                  </a:lnTo>
                  <a:lnTo>
                    <a:pt x="40" y="28"/>
                  </a:lnTo>
                  <a:lnTo>
                    <a:pt x="36" y="34"/>
                  </a:lnTo>
                  <a:lnTo>
                    <a:pt x="30" y="38"/>
                  </a:lnTo>
                  <a:lnTo>
                    <a:pt x="22" y="40"/>
                  </a:lnTo>
                  <a:lnTo>
                    <a:pt x="22" y="40"/>
                  </a:lnTo>
                  <a:lnTo>
                    <a:pt x="14" y="38"/>
                  </a:lnTo>
                  <a:lnTo>
                    <a:pt x="6" y="34"/>
                  </a:lnTo>
                  <a:lnTo>
                    <a:pt x="2" y="28"/>
                  </a:lnTo>
                  <a:lnTo>
                    <a:pt x="0" y="20"/>
                  </a:lnTo>
                  <a:lnTo>
                    <a:pt x="0" y="20"/>
                  </a:lnTo>
                  <a:lnTo>
                    <a:pt x="2" y="12"/>
                  </a:lnTo>
                  <a:lnTo>
                    <a:pt x="6" y="6"/>
                  </a:lnTo>
                  <a:lnTo>
                    <a:pt x="14" y="0"/>
                  </a:lnTo>
                  <a:lnTo>
                    <a:pt x="22" y="0"/>
                  </a:lnTo>
                  <a:lnTo>
                    <a:pt x="22" y="0"/>
                  </a:lnTo>
                  <a:close/>
                </a:path>
              </a:pathLst>
            </a:custGeom>
            <a:grpFill/>
            <a:ln>
              <a:noFill/>
            </a:ln>
          </p:spPr>
          <p:txBody>
            <a:bodyPr/>
            <a:lstStyle/>
            <a:p>
              <a:endParaRPr lang="zh-CN" altLang="en-US">
                <a:solidFill>
                  <a:schemeClr val="bg1"/>
                </a:solidFill>
              </a:endParaRPr>
            </a:p>
          </p:txBody>
        </p:sp>
        <p:sp>
          <p:nvSpPr>
            <p:cNvPr id="62" name="Freeform 63"/>
            <p:cNvSpPr/>
            <p:nvPr/>
          </p:nvSpPr>
          <p:spPr bwMode="auto">
            <a:xfrm>
              <a:off x="6246381" y="1583498"/>
              <a:ext cx="41905" cy="44000"/>
            </a:xfrm>
            <a:custGeom>
              <a:avLst/>
              <a:gdLst>
                <a:gd name="T0" fmla="*/ 20 w 40"/>
                <a:gd name="T1" fmla="*/ 0 h 42"/>
                <a:gd name="T2" fmla="*/ 20 w 40"/>
                <a:gd name="T3" fmla="*/ 0 h 42"/>
                <a:gd name="T4" fmla="*/ 28 w 40"/>
                <a:gd name="T5" fmla="*/ 2 h 42"/>
                <a:gd name="T6" fmla="*/ 34 w 40"/>
                <a:gd name="T7" fmla="*/ 6 h 42"/>
                <a:gd name="T8" fmla="*/ 40 w 40"/>
                <a:gd name="T9" fmla="*/ 14 h 42"/>
                <a:gd name="T10" fmla="*/ 40 w 40"/>
                <a:gd name="T11" fmla="*/ 20 h 42"/>
                <a:gd name="T12" fmla="*/ 40 w 40"/>
                <a:gd name="T13" fmla="*/ 20 h 42"/>
                <a:gd name="T14" fmla="*/ 40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4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40" y="14"/>
                  </a:lnTo>
                  <a:lnTo>
                    <a:pt x="40" y="20"/>
                  </a:lnTo>
                  <a:lnTo>
                    <a:pt x="40" y="20"/>
                  </a:lnTo>
                  <a:lnTo>
                    <a:pt x="40" y="28"/>
                  </a:lnTo>
                  <a:lnTo>
                    <a:pt x="34" y="36"/>
                  </a:lnTo>
                  <a:lnTo>
                    <a:pt x="28" y="40"/>
                  </a:lnTo>
                  <a:lnTo>
                    <a:pt x="20" y="42"/>
                  </a:lnTo>
                  <a:lnTo>
                    <a:pt x="20" y="42"/>
                  </a:lnTo>
                  <a:lnTo>
                    <a:pt x="12" y="40"/>
                  </a:lnTo>
                  <a:lnTo>
                    <a:pt x="6" y="36"/>
                  </a:lnTo>
                  <a:lnTo>
                    <a:pt x="2" y="28"/>
                  </a:lnTo>
                  <a:lnTo>
                    <a:pt x="0" y="20"/>
                  </a:lnTo>
                  <a:lnTo>
                    <a:pt x="0" y="20"/>
                  </a:lnTo>
                  <a:lnTo>
                    <a:pt x="2" y="14"/>
                  </a:lnTo>
                  <a:lnTo>
                    <a:pt x="6" y="6"/>
                  </a:lnTo>
                  <a:lnTo>
                    <a:pt x="12" y="2"/>
                  </a:lnTo>
                  <a:lnTo>
                    <a:pt x="20" y="0"/>
                  </a:lnTo>
                  <a:lnTo>
                    <a:pt x="20" y="0"/>
                  </a:lnTo>
                  <a:close/>
                </a:path>
              </a:pathLst>
            </a:custGeom>
            <a:grpFill/>
            <a:ln>
              <a:noFill/>
            </a:ln>
          </p:spPr>
          <p:txBody>
            <a:bodyPr/>
            <a:lstStyle/>
            <a:p>
              <a:endParaRPr lang="zh-CN" altLang="en-US">
                <a:solidFill>
                  <a:schemeClr val="bg1"/>
                </a:solidFill>
              </a:endParaRPr>
            </a:p>
          </p:txBody>
        </p:sp>
        <p:sp>
          <p:nvSpPr>
            <p:cNvPr id="63" name="Freeform 64"/>
            <p:cNvSpPr/>
            <p:nvPr/>
          </p:nvSpPr>
          <p:spPr bwMode="auto">
            <a:xfrm>
              <a:off x="6302953" y="1357211"/>
              <a:ext cx="41905" cy="44000"/>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38" y="14"/>
                  </a:lnTo>
                  <a:lnTo>
                    <a:pt x="40" y="22"/>
                  </a:lnTo>
                  <a:lnTo>
                    <a:pt x="40" y="22"/>
                  </a:lnTo>
                  <a:lnTo>
                    <a:pt x="38" y="30"/>
                  </a:lnTo>
                  <a:lnTo>
                    <a:pt x="34" y="36"/>
                  </a:lnTo>
                  <a:lnTo>
                    <a:pt x="28" y="40"/>
                  </a:lnTo>
                  <a:lnTo>
                    <a:pt x="20" y="42"/>
                  </a:lnTo>
                  <a:lnTo>
                    <a:pt x="20" y="42"/>
                  </a:lnTo>
                  <a:lnTo>
                    <a:pt x="12" y="40"/>
                  </a:lnTo>
                  <a:lnTo>
                    <a:pt x="6" y="36"/>
                  </a:lnTo>
                  <a:lnTo>
                    <a:pt x="0" y="30"/>
                  </a:lnTo>
                  <a:lnTo>
                    <a:pt x="0" y="22"/>
                  </a:lnTo>
                  <a:lnTo>
                    <a:pt x="0" y="22"/>
                  </a:lnTo>
                  <a:lnTo>
                    <a:pt x="0" y="14"/>
                  </a:lnTo>
                  <a:lnTo>
                    <a:pt x="6" y="6"/>
                  </a:lnTo>
                  <a:lnTo>
                    <a:pt x="12" y="2"/>
                  </a:lnTo>
                  <a:lnTo>
                    <a:pt x="20" y="0"/>
                  </a:lnTo>
                  <a:lnTo>
                    <a:pt x="20" y="0"/>
                  </a:lnTo>
                  <a:close/>
                </a:path>
              </a:pathLst>
            </a:custGeom>
            <a:grpFill/>
            <a:ln>
              <a:noFill/>
            </a:ln>
          </p:spPr>
          <p:txBody>
            <a:bodyPr/>
            <a:lstStyle/>
            <a:p>
              <a:endParaRPr lang="zh-CN" altLang="en-US">
                <a:solidFill>
                  <a:schemeClr val="bg1"/>
                </a:solidFill>
              </a:endParaRPr>
            </a:p>
          </p:txBody>
        </p:sp>
        <p:sp>
          <p:nvSpPr>
            <p:cNvPr id="64" name="Freeform 65"/>
            <p:cNvSpPr/>
            <p:nvPr/>
          </p:nvSpPr>
          <p:spPr bwMode="auto">
            <a:xfrm>
              <a:off x="4364851" y="2714930"/>
              <a:ext cx="54476" cy="54476"/>
            </a:xfrm>
            <a:custGeom>
              <a:avLst/>
              <a:gdLst>
                <a:gd name="T0" fmla="*/ 26 w 52"/>
                <a:gd name="T1" fmla="*/ 0 h 52"/>
                <a:gd name="T2" fmla="*/ 26 w 52"/>
                <a:gd name="T3" fmla="*/ 0 h 52"/>
                <a:gd name="T4" fmla="*/ 36 w 52"/>
                <a:gd name="T5" fmla="*/ 4 h 52"/>
                <a:gd name="T6" fmla="*/ 44 w 52"/>
                <a:gd name="T7" fmla="*/ 8 h 52"/>
                <a:gd name="T8" fmla="*/ 50 w 52"/>
                <a:gd name="T9" fmla="*/ 16 h 52"/>
                <a:gd name="T10" fmla="*/ 52 w 52"/>
                <a:gd name="T11" fmla="*/ 26 h 52"/>
                <a:gd name="T12" fmla="*/ 52 w 52"/>
                <a:gd name="T13" fmla="*/ 26 h 52"/>
                <a:gd name="T14" fmla="*/ 50 w 52"/>
                <a:gd name="T15" fmla="*/ 36 h 52"/>
                <a:gd name="T16" fmla="*/ 44 w 52"/>
                <a:gd name="T17" fmla="*/ 44 h 52"/>
                <a:gd name="T18" fmla="*/ 36 w 52"/>
                <a:gd name="T19" fmla="*/ 50 h 52"/>
                <a:gd name="T20" fmla="*/ 26 w 52"/>
                <a:gd name="T21" fmla="*/ 52 h 52"/>
                <a:gd name="T22" fmla="*/ 26 w 52"/>
                <a:gd name="T23" fmla="*/ 52 h 52"/>
                <a:gd name="T24" fmla="*/ 16 w 52"/>
                <a:gd name="T25" fmla="*/ 50 h 52"/>
                <a:gd name="T26" fmla="*/ 8 w 52"/>
                <a:gd name="T27" fmla="*/ 44 h 52"/>
                <a:gd name="T28" fmla="*/ 2 w 52"/>
                <a:gd name="T29" fmla="*/ 36 h 52"/>
                <a:gd name="T30" fmla="*/ 0 w 52"/>
                <a:gd name="T31" fmla="*/ 26 h 52"/>
                <a:gd name="T32" fmla="*/ 0 w 52"/>
                <a:gd name="T33" fmla="*/ 26 h 52"/>
                <a:gd name="T34" fmla="*/ 2 w 52"/>
                <a:gd name="T35" fmla="*/ 16 h 52"/>
                <a:gd name="T36" fmla="*/ 8 w 52"/>
                <a:gd name="T37" fmla="*/ 8 h 52"/>
                <a:gd name="T38" fmla="*/ 16 w 52"/>
                <a:gd name="T39" fmla="*/ 4 h 52"/>
                <a:gd name="T40" fmla="*/ 26 w 52"/>
                <a:gd name="T41" fmla="*/ 0 h 52"/>
                <a:gd name="T42" fmla="*/ 26 w 52"/>
                <a:gd name="T4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 h="52">
                  <a:moveTo>
                    <a:pt x="26" y="0"/>
                  </a:moveTo>
                  <a:lnTo>
                    <a:pt x="26" y="0"/>
                  </a:lnTo>
                  <a:lnTo>
                    <a:pt x="36" y="4"/>
                  </a:lnTo>
                  <a:lnTo>
                    <a:pt x="44" y="8"/>
                  </a:lnTo>
                  <a:lnTo>
                    <a:pt x="50" y="16"/>
                  </a:lnTo>
                  <a:lnTo>
                    <a:pt x="52" y="26"/>
                  </a:lnTo>
                  <a:lnTo>
                    <a:pt x="52" y="26"/>
                  </a:lnTo>
                  <a:lnTo>
                    <a:pt x="50" y="36"/>
                  </a:lnTo>
                  <a:lnTo>
                    <a:pt x="44" y="44"/>
                  </a:lnTo>
                  <a:lnTo>
                    <a:pt x="36" y="50"/>
                  </a:lnTo>
                  <a:lnTo>
                    <a:pt x="26" y="52"/>
                  </a:lnTo>
                  <a:lnTo>
                    <a:pt x="26" y="52"/>
                  </a:lnTo>
                  <a:lnTo>
                    <a:pt x="16" y="50"/>
                  </a:lnTo>
                  <a:lnTo>
                    <a:pt x="8" y="44"/>
                  </a:lnTo>
                  <a:lnTo>
                    <a:pt x="2" y="36"/>
                  </a:lnTo>
                  <a:lnTo>
                    <a:pt x="0" y="26"/>
                  </a:lnTo>
                  <a:lnTo>
                    <a:pt x="0" y="26"/>
                  </a:lnTo>
                  <a:lnTo>
                    <a:pt x="2" y="16"/>
                  </a:lnTo>
                  <a:lnTo>
                    <a:pt x="8" y="8"/>
                  </a:lnTo>
                  <a:lnTo>
                    <a:pt x="16" y="4"/>
                  </a:lnTo>
                  <a:lnTo>
                    <a:pt x="26" y="0"/>
                  </a:lnTo>
                  <a:lnTo>
                    <a:pt x="26" y="0"/>
                  </a:lnTo>
                  <a:close/>
                </a:path>
              </a:pathLst>
            </a:custGeom>
            <a:grpFill/>
            <a:ln>
              <a:noFill/>
            </a:ln>
          </p:spPr>
          <p:txBody>
            <a:bodyPr/>
            <a:lstStyle/>
            <a:p>
              <a:endParaRPr lang="zh-CN" altLang="en-US">
                <a:solidFill>
                  <a:schemeClr val="bg1"/>
                </a:solidFill>
              </a:endParaRPr>
            </a:p>
          </p:txBody>
        </p:sp>
        <p:sp>
          <p:nvSpPr>
            <p:cNvPr id="65" name="Freeform 66"/>
            <p:cNvSpPr/>
            <p:nvPr/>
          </p:nvSpPr>
          <p:spPr bwMode="auto">
            <a:xfrm>
              <a:off x="5058377" y="4655127"/>
              <a:ext cx="41905" cy="4190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0" y="28"/>
                  </a:lnTo>
                  <a:lnTo>
                    <a:pt x="0" y="20"/>
                  </a:lnTo>
                  <a:lnTo>
                    <a:pt x="0" y="20"/>
                  </a:lnTo>
                  <a:lnTo>
                    <a:pt x="0" y="12"/>
                  </a:lnTo>
                  <a:lnTo>
                    <a:pt x="6" y="6"/>
                  </a:lnTo>
                  <a:lnTo>
                    <a:pt x="12" y="2"/>
                  </a:lnTo>
                  <a:lnTo>
                    <a:pt x="20" y="0"/>
                  </a:lnTo>
                  <a:lnTo>
                    <a:pt x="20" y="0"/>
                  </a:lnTo>
                  <a:close/>
                </a:path>
              </a:pathLst>
            </a:custGeom>
            <a:grpFill/>
            <a:ln>
              <a:noFill/>
            </a:ln>
          </p:spPr>
          <p:txBody>
            <a:bodyPr/>
            <a:lstStyle/>
            <a:p>
              <a:endParaRPr lang="zh-CN" altLang="en-US">
                <a:solidFill>
                  <a:schemeClr val="bg1"/>
                </a:solidFill>
              </a:endParaRPr>
            </a:p>
          </p:txBody>
        </p:sp>
        <p:sp>
          <p:nvSpPr>
            <p:cNvPr id="66" name="Freeform 67"/>
            <p:cNvSpPr/>
            <p:nvPr/>
          </p:nvSpPr>
          <p:spPr bwMode="auto">
            <a:xfrm>
              <a:off x="5500474" y="4330364"/>
              <a:ext cx="44000" cy="41905"/>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40 h 40"/>
                <a:gd name="T20" fmla="*/ 22 w 42"/>
                <a:gd name="T21" fmla="*/ 40 h 40"/>
                <a:gd name="T22" fmla="*/ 22 w 42"/>
                <a:gd name="T23" fmla="*/ 40 h 40"/>
                <a:gd name="T24" fmla="*/ 14 w 42"/>
                <a:gd name="T25" fmla="*/ 40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0">
                  <a:moveTo>
                    <a:pt x="22" y="0"/>
                  </a:moveTo>
                  <a:lnTo>
                    <a:pt x="22" y="0"/>
                  </a:lnTo>
                  <a:lnTo>
                    <a:pt x="30" y="2"/>
                  </a:lnTo>
                  <a:lnTo>
                    <a:pt x="36" y="6"/>
                  </a:lnTo>
                  <a:lnTo>
                    <a:pt x="40" y="12"/>
                  </a:lnTo>
                  <a:lnTo>
                    <a:pt x="42" y="20"/>
                  </a:lnTo>
                  <a:lnTo>
                    <a:pt x="42" y="20"/>
                  </a:lnTo>
                  <a:lnTo>
                    <a:pt x="40" y="28"/>
                  </a:lnTo>
                  <a:lnTo>
                    <a:pt x="36" y="34"/>
                  </a:lnTo>
                  <a:lnTo>
                    <a:pt x="30" y="40"/>
                  </a:lnTo>
                  <a:lnTo>
                    <a:pt x="22" y="40"/>
                  </a:lnTo>
                  <a:lnTo>
                    <a:pt x="22" y="40"/>
                  </a:lnTo>
                  <a:lnTo>
                    <a:pt x="14" y="40"/>
                  </a:lnTo>
                  <a:lnTo>
                    <a:pt x="6" y="34"/>
                  </a:lnTo>
                  <a:lnTo>
                    <a:pt x="2" y="28"/>
                  </a:lnTo>
                  <a:lnTo>
                    <a:pt x="0" y="20"/>
                  </a:lnTo>
                  <a:lnTo>
                    <a:pt x="0" y="20"/>
                  </a:lnTo>
                  <a:lnTo>
                    <a:pt x="2" y="12"/>
                  </a:lnTo>
                  <a:lnTo>
                    <a:pt x="6" y="6"/>
                  </a:lnTo>
                  <a:lnTo>
                    <a:pt x="14" y="2"/>
                  </a:lnTo>
                  <a:lnTo>
                    <a:pt x="22" y="0"/>
                  </a:lnTo>
                  <a:lnTo>
                    <a:pt x="22" y="0"/>
                  </a:lnTo>
                  <a:close/>
                </a:path>
              </a:pathLst>
            </a:custGeom>
            <a:grpFill/>
            <a:ln>
              <a:noFill/>
            </a:ln>
          </p:spPr>
          <p:txBody>
            <a:bodyPr/>
            <a:lstStyle/>
            <a:p>
              <a:endParaRPr lang="zh-CN" altLang="en-US">
                <a:solidFill>
                  <a:schemeClr val="bg1"/>
                </a:solidFill>
              </a:endParaRPr>
            </a:p>
          </p:txBody>
        </p:sp>
        <p:sp>
          <p:nvSpPr>
            <p:cNvPr id="67" name="Freeform 68"/>
            <p:cNvSpPr/>
            <p:nvPr/>
          </p:nvSpPr>
          <p:spPr bwMode="auto">
            <a:xfrm>
              <a:off x="6273619" y="3917601"/>
              <a:ext cx="41905" cy="41905"/>
            </a:xfrm>
            <a:custGeom>
              <a:avLst/>
              <a:gdLst>
                <a:gd name="T0" fmla="*/ 20 w 40"/>
                <a:gd name="T1" fmla="*/ 0 h 40"/>
                <a:gd name="T2" fmla="*/ 20 w 40"/>
                <a:gd name="T3" fmla="*/ 0 h 40"/>
                <a:gd name="T4" fmla="*/ 28 w 40"/>
                <a:gd name="T5" fmla="*/ 2 h 40"/>
                <a:gd name="T6" fmla="*/ 34 w 40"/>
                <a:gd name="T7" fmla="*/ 6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40" y="12"/>
                  </a:lnTo>
                  <a:lnTo>
                    <a:pt x="40" y="20"/>
                  </a:lnTo>
                  <a:lnTo>
                    <a:pt x="40" y="20"/>
                  </a:lnTo>
                  <a:lnTo>
                    <a:pt x="40"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a:solidFill>
                  <a:schemeClr val="bg1"/>
                </a:solidFill>
              </a:endParaRPr>
            </a:p>
          </p:txBody>
        </p:sp>
        <p:sp>
          <p:nvSpPr>
            <p:cNvPr id="68" name="Freeform 69"/>
            <p:cNvSpPr/>
            <p:nvPr/>
          </p:nvSpPr>
          <p:spPr bwMode="auto">
            <a:xfrm>
              <a:off x="6158381" y="3146551"/>
              <a:ext cx="62857" cy="62857"/>
            </a:xfrm>
            <a:custGeom>
              <a:avLst/>
              <a:gdLst>
                <a:gd name="T0" fmla="*/ 30 w 60"/>
                <a:gd name="T1" fmla="*/ 0 h 60"/>
                <a:gd name="T2" fmla="*/ 30 w 60"/>
                <a:gd name="T3" fmla="*/ 0 h 60"/>
                <a:gd name="T4" fmla="*/ 36 w 60"/>
                <a:gd name="T5" fmla="*/ 2 h 60"/>
                <a:gd name="T6" fmla="*/ 42 w 60"/>
                <a:gd name="T7" fmla="*/ 2 h 60"/>
                <a:gd name="T8" fmla="*/ 52 w 60"/>
                <a:gd name="T9" fmla="*/ 10 h 60"/>
                <a:gd name="T10" fmla="*/ 58 w 60"/>
                <a:gd name="T11" fmla="*/ 20 h 60"/>
                <a:gd name="T12" fmla="*/ 60 w 60"/>
                <a:gd name="T13" fmla="*/ 24 h 60"/>
                <a:gd name="T14" fmla="*/ 60 w 60"/>
                <a:gd name="T15" fmla="*/ 30 h 60"/>
                <a:gd name="T16" fmla="*/ 60 w 60"/>
                <a:gd name="T17" fmla="*/ 30 h 60"/>
                <a:gd name="T18" fmla="*/ 60 w 60"/>
                <a:gd name="T19" fmla="*/ 36 h 60"/>
                <a:gd name="T20" fmla="*/ 58 w 60"/>
                <a:gd name="T21" fmla="*/ 42 h 60"/>
                <a:gd name="T22" fmla="*/ 52 w 60"/>
                <a:gd name="T23" fmla="*/ 52 h 60"/>
                <a:gd name="T24" fmla="*/ 42 w 60"/>
                <a:gd name="T25" fmla="*/ 58 h 60"/>
                <a:gd name="T26" fmla="*/ 36 w 60"/>
                <a:gd name="T27" fmla="*/ 60 h 60"/>
                <a:gd name="T28" fmla="*/ 30 w 60"/>
                <a:gd name="T29" fmla="*/ 60 h 60"/>
                <a:gd name="T30" fmla="*/ 30 w 60"/>
                <a:gd name="T31" fmla="*/ 60 h 60"/>
                <a:gd name="T32" fmla="*/ 24 w 60"/>
                <a:gd name="T33" fmla="*/ 60 h 60"/>
                <a:gd name="T34" fmla="*/ 18 w 60"/>
                <a:gd name="T35" fmla="*/ 58 h 60"/>
                <a:gd name="T36" fmla="*/ 8 w 60"/>
                <a:gd name="T37" fmla="*/ 52 h 60"/>
                <a:gd name="T38" fmla="*/ 2 w 60"/>
                <a:gd name="T39" fmla="*/ 42 h 60"/>
                <a:gd name="T40" fmla="*/ 0 w 60"/>
                <a:gd name="T41" fmla="*/ 36 h 60"/>
                <a:gd name="T42" fmla="*/ 0 w 60"/>
                <a:gd name="T43" fmla="*/ 30 h 60"/>
                <a:gd name="T44" fmla="*/ 0 w 60"/>
                <a:gd name="T45" fmla="*/ 30 h 60"/>
                <a:gd name="T46" fmla="*/ 0 w 60"/>
                <a:gd name="T47" fmla="*/ 24 h 60"/>
                <a:gd name="T48" fmla="*/ 2 w 60"/>
                <a:gd name="T49" fmla="*/ 20 h 60"/>
                <a:gd name="T50" fmla="*/ 8 w 60"/>
                <a:gd name="T51" fmla="*/ 10 h 60"/>
                <a:gd name="T52" fmla="*/ 18 w 60"/>
                <a:gd name="T53" fmla="*/ 2 h 60"/>
                <a:gd name="T54" fmla="*/ 24 w 60"/>
                <a:gd name="T55" fmla="*/ 2 h 60"/>
                <a:gd name="T56" fmla="*/ 30 w 60"/>
                <a:gd name="T57" fmla="*/ 0 h 60"/>
                <a:gd name="T58" fmla="*/ 30 w 60"/>
                <a:gd name="T5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0" h="60">
                  <a:moveTo>
                    <a:pt x="30" y="0"/>
                  </a:moveTo>
                  <a:lnTo>
                    <a:pt x="30" y="0"/>
                  </a:lnTo>
                  <a:lnTo>
                    <a:pt x="36" y="2"/>
                  </a:lnTo>
                  <a:lnTo>
                    <a:pt x="42" y="2"/>
                  </a:lnTo>
                  <a:lnTo>
                    <a:pt x="52" y="10"/>
                  </a:lnTo>
                  <a:lnTo>
                    <a:pt x="58" y="20"/>
                  </a:lnTo>
                  <a:lnTo>
                    <a:pt x="60" y="24"/>
                  </a:lnTo>
                  <a:lnTo>
                    <a:pt x="60" y="30"/>
                  </a:lnTo>
                  <a:lnTo>
                    <a:pt x="60" y="30"/>
                  </a:lnTo>
                  <a:lnTo>
                    <a:pt x="60" y="36"/>
                  </a:lnTo>
                  <a:lnTo>
                    <a:pt x="58" y="42"/>
                  </a:lnTo>
                  <a:lnTo>
                    <a:pt x="52" y="52"/>
                  </a:lnTo>
                  <a:lnTo>
                    <a:pt x="42" y="58"/>
                  </a:lnTo>
                  <a:lnTo>
                    <a:pt x="36" y="60"/>
                  </a:lnTo>
                  <a:lnTo>
                    <a:pt x="30" y="60"/>
                  </a:lnTo>
                  <a:lnTo>
                    <a:pt x="30" y="60"/>
                  </a:lnTo>
                  <a:lnTo>
                    <a:pt x="24" y="60"/>
                  </a:lnTo>
                  <a:lnTo>
                    <a:pt x="18" y="58"/>
                  </a:lnTo>
                  <a:lnTo>
                    <a:pt x="8" y="52"/>
                  </a:lnTo>
                  <a:lnTo>
                    <a:pt x="2" y="42"/>
                  </a:lnTo>
                  <a:lnTo>
                    <a:pt x="0" y="36"/>
                  </a:lnTo>
                  <a:lnTo>
                    <a:pt x="0" y="30"/>
                  </a:lnTo>
                  <a:lnTo>
                    <a:pt x="0" y="30"/>
                  </a:lnTo>
                  <a:lnTo>
                    <a:pt x="0" y="24"/>
                  </a:lnTo>
                  <a:lnTo>
                    <a:pt x="2" y="20"/>
                  </a:lnTo>
                  <a:lnTo>
                    <a:pt x="8" y="10"/>
                  </a:lnTo>
                  <a:lnTo>
                    <a:pt x="18" y="2"/>
                  </a:lnTo>
                  <a:lnTo>
                    <a:pt x="24" y="2"/>
                  </a:lnTo>
                  <a:lnTo>
                    <a:pt x="30" y="0"/>
                  </a:lnTo>
                  <a:lnTo>
                    <a:pt x="30" y="0"/>
                  </a:lnTo>
                  <a:close/>
                </a:path>
              </a:pathLst>
            </a:custGeom>
            <a:grpFill/>
            <a:ln>
              <a:noFill/>
            </a:ln>
          </p:spPr>
          <p:txBody>
            <a:bodyPr/>
            <a:lstStyle/>
            <a:p>
              <a:endParaRPr lang="zh-CN" altLang="en-US">
                <a:solidFill>
                  <a:schemeClr val="bg1"/>
                </a:solidFill>
              </a:endParaRPr>
            </a:p>
          </p:txBody>
        </p:sp>
        <p:sp>
          <p:nvSpPr>
            <p:cNvPr id="69" name="Freeform 70"/>
            <p:cNvSpPr/>
            <p:nvPr/>
          </p:nvSpPr>
          <p:spPr bwMode="auto">
            <a:xfrm>
              <a:off x="5456474" y="3324646"/>
              <a:ext cx="44000" cy="41905"/>
            </a:xfrm>
            <a:custGeom>
              <a:avLst/>
              <a:gdLst>
                <a:gd name="T0" fmla="*/ 22 w 42"/>
                <a:gd name="T1" fmla="*/ 0 h 40"/>
                <a:gd name="T2" fmla="*/ 22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0">
                  <a:moveTo>
                    <a:pt x="22" y="0"/>
                  </a:moveTo>
                  <a:lnTo>
                    <a:pt x="22" y="0"/>
                  </a:lnTo>
                  <a:lnTo>
                    <a:pt x="28" y="2"/>
                  </a:lnTo>
                  <a:lnTo>
                    <a:pt x="36" y="6"/>
                  </a:lnTo>
                  <a:lnTo>
                    <a:pt x="40" y="12"/>
                  </a:lnTo>
                  <a:lnTo>
                    <a:pt x="42" y="20"/>
                  </a:lnTo>
                  <a:lnTo>
                    <a:pt x="42" y="20"/>
                  </a:lnTo>
                  <a:lnTo>
                    <a:pt x="40" y="28"/>
                  </a:lnTo>
                  <a:lnTo>
                    <a:pt x="36" y="34"/>
                  </a:lnTo>
                  <a:lnTo>
                    <a:pt x="28" y="38"/>
                  </a:lnTo>
                  <a:lnTo>
                    <a:pt x="22" y="40"/>
                  </a:lnTo>
                  <a:lnTo>
                    <a:pt x="22" y="40"/>
                  </a:lnTo>
                  <a:lnTo>
                    <a:pt x="14" y="38"/>
                  </a:lnTo>
                  <a:lnTo>
                    <a:pt x="6" y="34"/>
                  </a:lnTo>
                  <a:lnTo>
                    <a:pt x="2" y="28"/>
                  </a:lnTo>
                  <a:lnTo>
                    <a:pt x="0" y="20"/>
                  </a:lnTo>
                  <a:lnTo>
                    <a:pt x="0" y="20"/>
                  </a:lnTo>
                  <a:lnTo>
                    <a:pt x="2" y="12"/>
                  </a:lnTo>
                  <a:lnTo>
                    <a:pt x="6" y="6"/>
                  </a:lnTo>
                  <a:lnTo>
                    <a:pt x="14" y="2"/>
                  </a:lnTo>
                  <a:lnTo>
                    <a:pt x="22" y="0"/>
                  </a:lnTo>
                  <a:lnTo>
                    <a:pt x="22" y="0"/>
                  </a:lnTo>
                  <a:close/>
                </a:path>
              </a:pathLst>
            </a:custGeom>
            <a:grpFill/>
            <a:ln>
              <a:noFill/>
            </a:ln>
          </p:spPr>
          <p:txBody>
            <a:bodyPr/>
            <a:lstStyle/>
            <a:p>
              <a:endParaRPr lang="zh-CN" altLang="en-US">
                <a:solidFill>
                  <a:schemeClr val="bg1"/>
                </a:solidFill>
              </a:endParaRPr>
            </a:p>
          </p:txBody>
        </p:sp>
        <p:sp>
          <p:nvSpPr>
            <p:cNvPr id="70" name="Freeform 71"/>
            <p:cNvSpPr/>
            <p:nvPr/>
          </p:nvSpPr>
          <p:spPr bwMode="auto">
            <a:xfrm>
              <a:off x="5492093" y="2138738"/>
              <a:ext cx="81715" cy="79619"/>
            </a:xfrm>
            <a:custGeom>
              <a:avLst/>
              <a:gdLst>
                <a:gd name="T0" fmla="*/ 40 w 78"/>
                <a:gd name="T1" fmla="*/ 0 h 76"/>
                <a:gd name="T2" fmla="*/ 48 w 78"/>
                <a:gd name="T3" fmla="*/ 32 h 76"/>
                <a:gd name="T4" fmla="*/ 78 w 78"/>
                <a:gd name="T5" fmla="*/ 28 h 76"/>
                <a:gd name="T6" fmla="*/ 52 w 78"/>
                <a:gd name="T7" fmla="*/ 46 h 76"/>
                <a:gd name="T8" fmla="*/ 64 w 78"/>
                <a:gd name="T9" fmla="*/ 76 h 76"/>
                <a:gd name="T10" fmla="*/ 40 w 78"/>
                <a:gd name="T11" fmla="*/ 54 h 76"/>
                <a:gd name="T12" fmla="*/ 16 w 78"/>
                <a:gd name="T13" fmla="*/ 76 h 76"/>
                <a:gd name="T14" fmla="*/ 28 w 78"/>
                <a:gd name="T15" fmla="*/ 46 h 76"/>
                <a:gd name="T16" fmla="*/ 0 w 78"/>
                <a:gd name="T17" fmla="*/ 28 h 76"/>
                <a:gd name="T18" fmla="*/ 32 w 78"/>
                <a:gd name="T19" fmla="*/ 32 h 76"/>
                <a:gd name="T20" fmla="*/ 40 w 78"/>
                <a:gd name="T21" fmla="*/ 0 h 76"/>
                <a:gd name="T22" fmla="*/ 40 w 78"/>
                <a:gd name="T23"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76">
                  <a:moveTo>
                    <a:pt x="40" y="0"/>
                  </a:moveTo>
                  <a:lnTo>
                    <a:pt x="48" y="32"/>
                  </a:lnTo>
                  <a:lnTo>
                    <a:pt x="78" y="28"/>
                  </a:lnTo>
                  <a:lnTo>
                    <a:pt x="52" y="46"/>
                  </a:lnTo>
                  <a:lnTo>
                    <a:pt x="64" y="76"/>
                  </a:lnTo>
                  <a:lnTo>
                    <a:pt x="40" y="54"/>
                  </a:lnTo>
                  <a:lnTo>
                    <a:pt x="16" y="76"/>
                  </a:lnTo>
                  <a:lnTo>
                    <a:pt x="28" y="46"/>
                  </a:lnTo>
                  <a:lnTo>
                    <a:pt x="0" y="28"/>
                  </a:lnTo>
                  <a:lnTo>
                    <a:pt x="32" y="32"/>
                  </a:lnTo>
                  <a:lnTo>
                    <a:pt x="40" y="0"/>
                  </a:lnTo>
                  <a:lnTo>
                    <a:pt x="40" y="0"/>
                  </a:lnTo>
                  <a:close/>
                </a:path>
              </a:pathLst>
            </a:custGeom>
            <a:grpFill/>
            <a:ln>
              <a:noFill/>
            </a:ln>
          </p:spPr>
          <p:txBody>
            <a:bodyPr/>
            <a:lstStyle/>
            <a:p>
              <a:endParaRPr lang="zh-CN" altLang="en-US">
                <a:solidFill>
                  <a:schemeClr val="bg1"/>
                </a:solidFill>
              </a:endParaRPr>
            </a:p>
          </p:txBody>
        </p:sp>
        <p:sp>
          <p:nvSpPr>
            <p:cNvPr id="71" name="Freeform 72"/>
            <p:cNvSpPr/>
            <p:nvPr/>
          </p:nvSpPr>
          <p:spPr bwMode="auto">
            <a:xfrm>
              <a:off x="5355902" y="4353412"/>
              <a:ext cx="44000" cy="44000"/>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0 h 42"/>
                <a:gd name="T12" fmla="*/ 42 w 42"/>
                <a:gd name="T13" fmla="*/ 20 h 42"/>
                <a:gd name="T14" fmla="*/ 40 w 42"/>
                <a:gd name="T15" fmla="*/ 28 h 42"/>
                <a:gd name="T16" fmla="*/ 36 w 42"/>
                <a:gd name="T17" fmla="*/ 36 h 42"/>
                <a:gd name="T18" fmla="*/ 28 w 42"/>
                <a:gd name="T19" fmla="*/ 40 h 42"/>
                <a:gd name="T20" fmla="*/ 20 w 42"/>
                <a:gd name="T21" fmla="*/ 42 h 42"/>
                <a:gd name="T22" fmla="*/ 20 w 42"/>
                <a:gd name="T23" fmla="*/ 42 h 42"/>
                <a:gd name="T24" fmla="*/ 14 w 42"/>
                <a:gd name="T25" fmla="*/ 40 h 42"/>
                <a:gd name="T26" fmla="*/ 6 w 42"/>
                <a:gd name="T27" fmla="*/ 36 h 42"/>
                <a:gd name="T28" fmla="*/ 2 w 42"/>
                <a:gd name="T29" fmla="*/ 28 h 42"/>
                <a:gd name="T30" fmla="*/ 0 w 42"/>
                <a:gd name="T31" fmla="*/ 20 h 42"/>
                <a:gd name="T32" fmla="*/ 0 w 42"/>
                <a:gd name="T33" fmla="*/ 20 h 42"/>
                <a:gd name="T34" fmla="*/ 2 w 42"/>
                <a:gd name="T35" fmla="*/ 14 h 42"/>
                <a:gd name="T36" fmla="*/ 6 w 42"/>
                <a:gd name="T37" fmla="*/ 6 h 42"/>
                <a:gd name="T38" fmla="*/ 14 w 42"/>
                <a:gd name="T39" fmla="*/ 2 h 42"/>
                <a:gd name="T40" fmla="*/ 20 w 42"/>
                <a:gd name="T41" fmla="*/ 0 h 42"/>
                <a:gd name="T42" fmla="*/ 20 w 42"/>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2">
                  <a:moveTo>
                    <a:pt x="20" y="0"/>
                  </a:moveTo>
                  <a:lnTo>
                    <a:pt x="20" y="0"/>
                  </a:lnTo>
                  <a:lnTo>
                    <a:pt x="28" y="2"/>
                  </a:lnTo>
                  <a:lnTo>
                    <a:pt x="36" y="6"/>
                  </a:lnTo>
                  <a:lnTo>
                    <a:pt x="40" y="14"/>
                  </a:lnTo>
                  <a:lnTo>
                    <a:pt x="42" y="20"/>
                  </a:lnTo>
                  <a:lnTo>
                    <a:pt x="42" y="20"/>
                  </a:lnTo>
                  <a:lnTo>
                    <a:pt x="40" y="28"/>
                  </a:lnTo>
                  <a:lnTo>
                    <a:pt x="36" y="36"/>
                  </a:lnTo>
                  <a:lnTo>
                    <a:pt x="28" y="40"/>
                  </a:lnTo>
                  <a:lnTo>
                    <a:pt x="20" y="42"/>
                  </a:lnTo>
                  <a:lnTo>
                    <a:pt x="20" y="42"/>
                  </a:lnTo>
                  <a:lnTo>
                    <a:pt x="14" y="40"/>
                  </a:lnTo>
                  <a:lnTo>
                    <a:pt x="6" y="36"/>
                  </a:lnTo>
                  <a:lnTo>
                    <a:pt x="2" y="28"/>
                  </a:lnTo>
                  <a:lnTo>
                    <a:pt x="0" y="20"/>
                  </a:lnTo>
                  <a:lnTo>
                    <a:pt x="0" y="20"/>
                  </a:lnTo>
                  <a:lnTo>
                    <a:pt x="2" y="14"/>
                  </a:lnTo>
                  <a:lnTo>
                    <a:pt x="6" y="6"/>
                  </a:lnTo>
                  <a:lnTo>
                    <a:pt x="14" y="2"/>
                  </a:lnTo>
                  <a:lnTo>
                    <a:pt x="20" y="0"/>
                  </a:lnTo>
                  <a:lnTo>
                    <a:pt x="20" y="0"/>
                  </a:lnTo>
                  <a:close/>
                </a:path>
              </a:pathLst>
            </a:custGeom>
            <a:grpFill/>
            <a:ln>
              <a:noFill/>
            </a:ln>
          </p:spPr>
          <p:txBody>
            <a:bodyPr/>
            <a:lstStyle/>
            <a:p>
              <a:endParaRPr lang="zh-CN" altLang="en-US">
                <a:solidFill>
                  <a:schemeClr val="bg1"/>
                </a:solidFill>
              </a:endParaRPr>
            </a:p>
          </p:txBody>
        </p:sp>
        <p:sp>
          <p:nvSpPr>
            <p:cNvPr id="72" name="Freeform 73"/>
            <p:cNvSpPr/>
            <p:nvPr/>
          </p:nvSpPr>
          <p:spPr bwMode="auto">
            <a:xfrm>
              <a:off x="4643519" y="3439885"/>
              <a:ext cx="41905" cy="41905"/>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0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0"/>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0"/>
                  </a:lnTo>
                  <a:lnTo>
                    <a:pt x="20" y="0"/>
                  </a:lnTo>
                  <a:lnTo>
                    <a:pt x="20" y="0"/>
                  </a:lnTo>
                  <a:close/>
                </a:path>
              </a:pathLst>
            </a:custGeom>
            <a:grpFill/>
            <a:ln>
              <a:noFill/>
            </a:ln>
          </p:spPr>
          <p:txBody>
            <a:bodyPr/>
            <a:lstStyle/>
            <a:p>
              <a:endParaRPr lang="zh-CN" altLang="en-US">
                <a:solidFill>
                  <a:schemeClr val="bg1"/>
                </a:solidFill>
              </a:endParaRPr>
            </a:p>
          </p:txBody>
        </p:sp>
      </p:grpSp>
      <p:sp>
        <p:nvSpPr>
          <p:cNvPr id="73" name="文本框 72"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7025354" y="989199"/>
            <a:ext cx="5333850" cy="1773555"/>
          </a:xfrm>
          <a:prstGeom prst="rect">
            <a:avLst/>
          </a:prstGeom>
          <a:noFill/>
        </p:spPr>
        <p:txBody>
          <a:bodyPr wrap="square" rtlCol="0">
            <a:spAutoFit/>
          </a:bodyPr>
          <a:lstStyle/>
          <a:p>
            <a:pPr>
              <a:lnSpc>
                <a:spcPct val="120000"/>
              </a:lnSpc>
            </a:pPr>
            <a:r>
              <a:rPr lang="zh-CN" altLang="en-US" sz="4800" dirty="0">
                <a:solidFill>
                  <a:schemeClr val="bg1"/>
                </a:solidFill>
                <a:latin typeface="AXIS Std M" panose="020B0600000000000000" pitchFamily="34" charset="-128"/>
                <a:ea typeface="宋体" panose="02010600030101010101" pitchFamily="2" charset="-122"/>
              </a:rPr>
              <a:t>标题</a:t>
            </a:r>
          </a:p>
          <a:p>
            <a:pPr>
              <a:lnSpc>
                <a:spcPct val="120000"/>
              </a:lnSpc>
            </a:pPr>
            <a:r>
              <a:rPr lang="zh-CN" altLang="en-US" sz="4400" dirty="0">
                <a:solidFill>
                  <a:schemeClr val="bg1"/>
                </a:solidFill>
                <a:latin typeface="AXIS Std M" panose="020B0600000000000000" pitchFamily="34" charset="-128"/>
                <a:ea typeface="宋体" panose="02010600030101010101" pitchFamily="2" charset="-122"/>
              </a:rPr>
              <a:t>小标题</a:t>
            </a:r>
          </a:p>
        </p:txBody>
      </p:sp>
      <p:sp>
        <p:nvSpPr>
          <p:cNvPr id="74" name="矩形 73"/>
          <p:cNvSpPr/>
          <p:nvPr/>
        </p:nvSpPr>
        <p:spPr>
          <a:xfrm>
            <a:off x="7112530" y="2799136"/>
            <a:ext cx="4634969" cy="859155"/>
          </a:xfrm>
          <a:prstGeom prst="rect">
            <a:avLst/>
          </a:prstGeom>
        </p:spPr>
        <p:txBody>
          <a:bodyPr wrap="square">
            <a:spAutoFit/>
          </a:bodyPr>
          <a:lstStyle/>
          <a:p>
            <a:pPr>
              <a:lnSpc>
                <a:spcPct val="120000"/>
              </a:lnSpc>
            </a:pPr>
            <a:r>
              <a:rPr lang="zh-CN" altLang="en-US" sz="1400" dirty="0">
                <a:solidFill>
                  <a:schemeClr val="bg1">
                    <a:lumMod val="95000"/>
                  </a:schemeClr>
                </a:solidFill>
                <a:sym typeface="+mn-ea"/>
              </a:rPr>
              <a:t>文字是很有艺术性的文字是很有艺术性的文字是很有艺术性的文字是很有艺术性的文字是很有艺术性的文字是很有艺术性的文字是很有艺术性的文字是很有艺术性的文字</a:t>
            </a:r>
            <a:endParaRPr lang="pt-BR" altLang="zh-CN"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78" name="组合 77"/>
          <p:cNvGrpSpPr/>
          <p:nvPr/>
        </p:nvGrpSpPr>
        <p:grpSpPr>
          <a:xfrm>
            <a:off x="7031643" y="4370456"/>
            <a:ext cx="5333850" cy="1943366"/>
            <a:chOff x="7031643" y="4040256"/>
            <a:chExt cx="5333850" cy="1943366"/>
          </a:xfrm>
        </p:grpSpPr>
        <p:sp>
          <p:nvSpPr>
            <p:cNvPr id="75" name="文本框 74"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7031643" y="4040256"/>
              <a:ext cx="5333850" cy="969010"/>
            </a:xfrm>
            <a:prstGeom prst="rect">
              <a:avLst/>
            </a:prstGeom>
            <a:noFill/>
          </p:spPr>
          <p:txBody>
            <a:bodyPr wrap="square" rtlCol="0">
              <a:spAutoFit/>
            </a:bodyPr>
            <a:lstStyle/>
            <a:p>
              <a:pPr>
                <a:lnSpc>
                  <a:spcPct val="120000"/>
                </a:lnSpc>
              </a:pPr>
              <a:r>
                <a:rPr lang="zh-CN" altLang="en-US" sz="4800" dirty="0">
                  <a:solidFill>
                    <a:schemeClr val="bg1"/>
                  </a:solidFill>
                  <a:latin typeface="AXIS Std M" panose="020B0600000000000000" pitchFamily="34" charset="-128"/>
                  <a:ea typeface="AXIS Std M" panose="020B0600000000000000" pitchFamily="34" charset="-128"/>
                </a:rPr>
                <a:t>￥</a:t>
              </a:r>
              <a:r>
                <a:rPr lang="en-US" altLang="zh-CN" sz="4800" dirty="0">
                  <a:solidFill>
                    <a:schemeClr val="bg1"/>
                  </a:solidFill>
                  <a:latin typeface="AXIS Std M" panose="020B0600000000000000" pitchFamily="34" charset="-128"/>
                  <a:ea typeface="AXIS Std M" panose="020B0600000000000000" pitchFamily="34" charset="-128"/>
                </a:rPr>
                <a:t>1,300</a:t>
              </a:r>
            </a:p>
          </p:txBody>
        </p:sp>
        <p:sp>
          <p:nvSpPr>
            <p:cNvPr id="76" name="矩形 75"/>
            <p:cNvSpPr/>
            <p:nvPr/>
          </p:nvSpPr>
          <p:spPr>
            <a:xfrm>
              <a:off x="7170562" y="5380372"/>
              <a:ext cx="4576938" cy="603250"/>
            </a:xfrm>
            <a:prstGeom prst="rect">
              <a:avLst/>
            </a:prstGeom>
          </p:spPr>
          <p:txBody>
            <a:bodyPr wrap="square">
              <a:spAutoFit/>
            </a:bodyPr>
            <a:lstStyle/>
            <a:p>
              <a:pPr>
                <a:lnSpc>
                  <a:spcPct val="120000"/>
                </a:lnSpc>
              </a:pPr>
              <a:r>
                <a:rPr lang="zh-CN" altLang="en-US" sz="1400" dirty="0">
                  <a:solidFill>
                    <a:schemeClr val="bg1">
                      <a:lumMod val="95000"/>
                    </a:schemeClr>
                  </a:solidFill>
                  <a:sym typeface="+mn-ea"/>
                </a:rPr>
                <a:t>文字是很有艺术性的文字是很有艺术性的文字是很有艺术性的文字是很有艺术性的文字是很有艺术性的文字是</a:t>
              </a:r>
              <a:endParaRPr lang="en-US" altLang="zh-CN"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7" name="文本框 76"/>
            <p:cNvSpPr txBox="1"/>
            <p:nvPr/>
          </p:nvSpPr>
          <p:spPr>
            <a:xfrm>
              <a:off x="7146192" y="5021423"/>
              <a:ext cx="3316922" cy="365760"/>
            </a:xfrm>
            <a:prstGeom prst="rect">
              <a:avLst/>
            </a:prstGeom>
            <a:noFill/>
          </p:spPr>
          <p:txBody>
            <a:bodyPr wrap="square" rtlCol="0">
              <a:spAutoFit/>
            </a:bodyPr>
            <a:lstStyle/>
            <a:p>
              <a:r>
                <a:rPr lang="zh-CN" altLang="en-US" b="1" dirty="0">
                  <a:solidFill>
                    <a:schemeClr val="bg1"/>
                  </a:solidFill>
                  <a:latin typeface="AXIS Std M" panose="020B0600000000000000" pitchFamily="34" charset="-128"/>
                  <a:ea typeface="宋体" panose="02010600030101010101" pitchFamily="2" charset="-122"/>
                  <a:cs typeface="Open Sans" panose="020B0606030504020204" pitchFamily="34" charset="0"/>
                </a:rPr>
                <a:t>标题</a:t>
              </a:r>
            </a:p>
          </p:txBody>
        </p:sp>
      </p:grpSp>
      <p:cxnSp>
        <p:nvCxnSpPr>
          <p:cNvPr id="79" name="直接连接符 78"/>
          <p:cNvCxnSpPr/>
          <p:nvPr/>
        </p:nvCxnSpPr>
        <p:spPr>
          <a:xfrm>
            <a:off x="7195962" y="4188129"/>
            <a:ext cx="47703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advTm="0">
        <p:newsflash/>
      </p:transition>
    </mc:Choice>
    <mc:Fallback xmlns="">
      <p:transition spd="slow" advTm="0">
        <p:newsfla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2" nodeType="click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edge">
                                      <p:cBhvr>
                                        <p:cTn id="7" dur="2000"/>
                                        <p:tgtEl>
                                          <p:spTgt spid="74"/>
                                        </p:tgtEl>
                                      </p:cBhvr>
                                    </p:animEffect>
                                  </p:childTnLst>
                                </p:cTn>
                              </p:par>
                              <p:par>
                                <p:cTn id="8" presetID="20" presetClass="entr" presetSubtype="0" fill="hold" nodeType="withEffect">
                                  <p:stCondLst>
                                    <p:cond delay="0"/>
                                  </p:stCondLst>
                                  <p:childTnLst>
                                    <p:set>
                                      <p:cBhvr>
                                        <p:cTn id="9" dur="1" fill="hold">
                                          <p:stCondLst>
                                            <p:cond delay="0"/>
                                          </p:stCondLst>
                                        </p:cTn>
                                        <p:tgtEl>
                                          <p:spTgt spid="79"/>
                                        </p:tgtEl>
                                        <p:attrNameLst>
                                          <p:attrName>style.visibility</p:attrName>
                                        </p:attrNameLst>
                                      </p:cBhvr>
                                      <p:to>
                                        <p:strVal val="visible"/>
                                      </p:to>
                                    </p:set>
                                    <p:animEffect transition="in" filter="wedge">
                                      <p:cBhvr>
                                        <p:cTn id="10" dur="2000"/>
                                        <p:tgtEl>
                                          <p:spTgt spid="79"/>
                                        </p:tgtEl>
                                      </p:cBhvr>
                                    </p:animEffect>
                                  </p:childTnLst>
                                </p:cTn>
                              </p:par>
                              <p:par>
                                <p:cTn id="11" presetID="20" presetClass="entr" presetSubtype="0" fill="hold" nodeType="withEffect">
                                  <p:stCondLst>
                                    <p:cond delay="0"/>
                                  </p:stCondLst>
                                  <p:childTnLst>
                                    <p:set>
                                      <p:cBhvr>
                                        <p:cTn id="12" dur="1" fill="hold">
                                          <p:stCondLst>
                                            <p:cond delay="0"/>
                                          </p:stCondLst>
                                        </p:cTn>
                                        <p:tgtEl>
                                          <p:spTgt spid="78"/>
                                        </p:tgtEl>
                                        <p:attrNameLst>
                                          <p:attrName>style.visibility</p:attrName>
                                        </p:attrNameLst>
                                      </p:cBhvr>
                                      <p:to>
                                        <p:strVal val="visible"/>
                                      </p:to>
                                    </p:set>
                                    <p:animEffect transition="in" filter="wedge">
                                      <p:cBhvr>
                                        <p:cTn id="13" dur="2000"/>
                                        <p:tgtEl>
                                          <p:spTgt spid="78"/>
                                        </p:tgtEl>
                                      </p:cBhvr>
                                    </p:animEffect>
                                  </p:childTnLst>
                                </p:cTn>
                              </p:par>
                              <p:par>
                                <p:cTn id="14" presetID="20" presetClass="entr" presetSubtype="0" fill="hold" grpId="1" nodeType="withEffect">
                                  <p:stCondLst>
                                    <p:cond delay="0"/>
                                  </p:stCondLst>
                                  <p:childTnLst>
                                    <p:set>
                                      <p:cBhvr>
                                        <p:cTn id="15" dur="1" fill="hold">
                                          <p:stCondLst>
                                            <p:cond delay="0"/>
                                          </p:stCondLst>
                                        </p:cTn>
                                        <p:tgtEl>
                                          <p:spTgt spid="73"/>
                                        </p:tgtEl>
                                        <p:attrNameLst>
                                          <p:attrName>style.visibility</p:attrName>
                                        </p:attrNameLst>
                                      </p:cBhvr>
                                      <p:to>
                                        <p:strVal val="visible"/>
                                      </p:to>
                                    </p:set>
                                    <p:animEffect transition="in" filter="wedge">
                                      <p:cBhvr>
                                        <p:cTn id="16" dur="20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3" grpId="1"/>
      <p:bldP spid="74" grpId="0"/>
      <p:bldP spid="74" grpId="1"/>
      <p:bldP spid="74" grpId="2"/>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1245711" y="177393"/>
            <a:ext cx="2879983" cy="791845"/>
          </a:xfrm>
          <a:prstGeom prst="rect">
            <a:avLst/>
          </a:prstGeom>
          <a:noFill/>
          <a:ln>
            <a:solidFill>
              <a:schemeClr val="bg1"/>
            </a:solidFill>
          </a:ln>
        </p:spPr>
        <p:txBody>
          <a:bodyPr wrap="square" lIns="121899" tIns="60949" rIns="121899" bIns="60949" rtlCol="0" anchor="ctr">
            <a:spAutoFit/>
          </a:bodyPr>
          <a:lstStyle/>
          <a:p>
            <a:pPr>
              <a:lnSpc>
                <a:spcPct val="110000"/>
              </a:lnSpc>
            </a:pPr>
            <a:endParaRPr kumimoji="1" lang="en-US" altLang="zh-CN" sz="1865" b="1" dirty="0">
              <a:solidFill>
                <a:schemeClr val="bg1"/>
              </a:solidFill>
              <a:latin typeface="Calibri" panose="020F0502020204030204"/>
              <a:ea typeface="宋体" panose="02010600030101010101" pitchFamily="2" charset="-122"/>
              <a:cs typeface="微软雅黑" panose="020B0503020204020204" charset="-122"/>
            </a:endParaRPr>
          </a:p>
          <a:p>
            <a:pPr>
              <a:lnSpc>
                <a:spcPct val="110000"/>
              </a:lnSpc>
            </a:pPr>
            <a:r>
              <a:rPr kumimoji="1" lang="zh-CN" altLang="en-US" sz="2135" b="1" dirty="0">
                <a:solidFill>
                  <a:schemeClr val="bg1"/>
                </a:solidFill>
                <a:latin typeface="微软雅黑" panose="020B0503020204020204" charset="-122"/>
                <a:ea typeface="微软雅黑" panose="020B0503020204020204" charset="-122"/>
                <a:cs typeface="微软雅黑" panose="020B0503020204020204" charset="-122"/>
              </a:rPr>
              <a:t>点击此处添加副标题</a:t>
            </a:r>
          </a:p>
        </p:txBody>
      </p:sp>
      <p:sp>
        <p:nvSpPr>
          <p:cNvPr id="49" name="矩形 48"/>
          <p:cNvSpPr/>
          <p:nvPr/>
        </p:nvSpPr>
        <p:spPr>
          <a:xfrm>
            <a:off x="493530" y="292590"/>
            <a:ext cx="660901" cy="632007"/>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r>
              <a:rPr kumimoji="1" lang="en-US" altLang="zh-CN" sz="1335" b="1" dirty="0">
                <a:solidFill>
                  <a:schemeClr val="bg1"/>
                </a:solidFill>
                <a:latin typeface="Calibri" panose="020F0502020204030204"/>
                <a:ea typeface="宋体" panose="02010600030101010101" pitchFamily="2" charset="-122"/>
              </a:rPr>
              <a:t>LOGO</a:t>
            </a:r>
          </a:p>
        </p:txBody>
      </p:sp>
      <p:graphicFrame>
        <p:nvGraphicFramePr>
          <p:cNvPr id="5" name="图示 2"/>
          <p:cNvGraphicFramePr/>
          <p:nvPr/>
        </p:nvGraphicFramePr>
        <p:xfrm>
          <a:off x="-721016" y="1340439"/>
          <a:ext cx="6739751" cy="44931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10" name="直接连接符 84"/>
          <p:cNvCxnSpPr/>
          <p:nvPr/>
        </p:nvCxnSpPr>
        <p:spPr>
          <a:xfrm flipH="1">
            <a:off x="4787045" y="2934253"/>
            <a:ext cx="6370437" cy="1"/>
          </a:xfrm>
          <a:prstGeom prst="line">
            <a:avLst/>
          </a:prstGeom>
          <a:ln w="25400">
            <a:solidFill>
              <a:schemeClr val="bg1"/>
            </a:solidFill>
            <a:prstDash val="sysDot"/>
            <a:headEnd type="oval"/>
          </a:ln>
        </p:spPr>
        <p:style>
          <a:lnRef idx="1">
            <a:schemeClr val="accent1"/>
          </a:lnRef>
          <a:fillRef idx="0">
            <a:schemeClr val="accent1"/>
          </a:fillRef>
          <a:effectRef idx="0">
            <a:schemeClr val="accent1"/>
          </a:effectRef>
          <a:fontRef idx="minor">
            <a:schemeClr val="tx1"/>
          </a:fontRef>
        </p:style>
      </p:cxnSp>
      <p:cxnSp>
        <p:nvCxnSpPr>
          <p:cNvPr id="11" name="直接连接符 85"/>
          <p:cNvCxnSpPr/>
          <p:nvPr/>
        </p:nvCxnSpPr>
        <p:spPr>
          <a:xfrm flipH="1">
            <a:off x="4787045" y="4281136"/>
            <a:ext cx="6370437" cy="1"/>
          </a:xfrm>
          <a:prstGeom prst="line">
            <a:avLst/>
          </a:prstGeom>
          <a:ln w="25400">
            <a:solidFill>
              <a:schemeClr val="bg1"/>
            </a:solidFill>
            <a:prstDash val="sysDot"/>
            <a:headEnd type="oval"/>
          </a:ln>
        </p:spPr>
        <p:style>
          <a:lnRef idx="1">
            <a:schemeClr val="accent1"/>
          </a:lnRef>
          <a:fillRef idx="0">
            <a:schemeClr val="accent1"/>
          </a:fillRef>
          <a:effectRef idx="0">
            <a:schemeClr val="accent1"/>
          </a:effectRef>
          <a:fontRef idx="minor">
            <a:schemeClr val="tx1"/>
          </a:fontRef>
        </p:style>
      </p:cxnSp>
      <p:cxnSp>
        <p:nvCxnSpPr>
          <p:cNvPr id="13" name="直接连接符 87"/>
          <p:cNvCxnSpPr/>
          <p:nvPr/>
        </p:nvCxnSpPr>
        <p:spPr>
          <a:xfrm flipH="1" flipV="1">
            <a:off x="4586699" y="1222860"/>
            <a:ext cx="1" cy="4721785"/>
          </a:xfrm>
          <a:prstGeom prst="line">
            <a:avLst/>
          </a:prstGeom>
          <a:ln w="25400">
            <a:solidFill>
              <a:schemeClr val="bg1"/>
            </a:solidFill>
            <a:prstDash val="sysDot"/>
            <a:headEnd type="none"/>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5046712" y="1584735"/>
            <a:ext cx="1407756" cy="933652"/>
          </a:xfrm>
          <a:prstGeom prst="rect">
            <a:avLst/>
          </a:prstGeom>
          <a:noFill/>
          <a:ln>
            <a:solidFill>
              <a:schemeClr val="bg1"/>
            </a:solidFill>
          </a:ln>
        </p:spPr>
        <p:txBody>
          <a:bodyPr wrap="none" lIns="91439" tIns="45719" rIns="91439" bIns="45719" rtlCol="0">
            <a:spAutoFit/>
          </a:bodyPr>
          <a:lstStyle/>
          <a:p>
            <a:pPr defTabSz="913765"/>
            <a:r>
              <a:rPr lang="en-US" altLang="zh-CN" sz="5465" b="1" dirty="0">
                <a:solidFill>
                  <a:schemeClr val="bg1"/>
                </a:solidFill>
                <a:latin typeface="Calibri" panose="020F0502020204030204"/>
                <a:ea typeface="宋体" panose="02010600030101010101" pitchFamily="2" charset="-122"/>
              </a:rPr>
              <a:t>46%</a:t>
            </a:r>
          </a:p>
        </p:txBody>
      </p:sp>
      <p:sp>
        <p:nvSpPr>
          <p:cNvPr id="14" name="矩形 13"/>
          <p:cNvSpPr/>
          <p:nvPr/>
        </p:nvSpPr>
        <p:spPr>
          <a:xfrm>
            <a:off x="6472101" y="1729992"/>
            <a:ext cx="4453572" cy="1068070"/>
          </a:xfrm>
          <a:prstGeom prst="rect">
            <a:avLst/>
          </a:prstGeom>
          <a:ln>
            <a:solidFill>
              <a:schemeClr val="bg1"/>
            </a:solidFill>
          </a:ln>
        </p:spPr>
        <p:txBody>
          <a:bodyPr wrap="square" lIns="91439" tIns="45719" rIns="91439" bIns="45719">
            <a:spAutoFit/>
          </a:bodyPr>
          <a:lstStyle/>
          <a:p>
            <a:pPr>
              <a:lnSpc>
                <a:spcPct val="120000"/>
              </a:lnSpc>
            </a:pPr>
            <a:r>
              <a:rPr lang="zh-CN" altLang="en-US" sz="1335" dirty="0">
                <a:solidFill>
                  <a:schemeClr val="bg1">
                    <a:lumMod val="95000"/>
                  </a:schemeClr>
                </a:solidFill>
                <a:sym typeface="+mn-ea"/>
              </a:rPr>
              <a:t>文字是很有艺术性的文字是很有艺术性的文字文字是很有艺术性的文字是很有艺术性的文字</a:t>
            </a:r>
            <a:endParaRPr lang="pt-BR" altLang="zh-CN" sz="1335"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nSpc>
                <a:spcPct val="120000"/>
              </a:lnSpc>
            </a:pPr>
            <a:r>
              <a:rPr lang="zh-CN" altLang="en-US" sz="1335" dirty="0">
                <a:solidFill>
                  <a:schemeClr val="bg1">
                    <a:lumMod val="95000"/>
                  </a:schemeClr>
                </a:solidFill>
                <a:sym typeface="+mn-ea"/>
              </a:rPr>
              <a:t>文字是很有艺术性的文字是很有艺术性的文字</a:t>
            </a:r>
            <a:endParaRPr lang="pt-BR" altLang="zh-CN" sz="1335"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nSpc>
                <a:spcPct val="120000"/>
              </a:lnSpc>
            </a:pPr>
            <a:endParaRPr lang="zh-CN" altLang="en-US" sz="1335" dirty="0">
              <a:solidFill>
                <a:schemeClr val="bg1"/>
              </a:solidFill>
              <a:latin typeface="+mj-ea"/>
            </a:endParaRPr>
          </a:p>
        </p:txBody>
      </p:sp>
      <p:sp>
        <p:nvSpPr>
          <p:cNvPr id="7" name="文本框 6"/>
          <p:cNvSpPr txBox="1"/>
          <p:nvPr/>
        </p:nvSpPr>
        <p:spPr>
          <a:xfrm>
            <a:off x="5046712" y="3033539"/>
            <a:ext cx="1407756" cy="933652"/>
          </a:xfrm>
          <a:prstGeom prst="rect">
            <a:avLst/>
          </a:prstGeom>
          <a:noFill/>
          <a:ln>
            <a:solidFill>
              <a:schemeClr val="bg1"/>
            </a:solidFill>
          </a:ln>
        </p:spPr>
        <p:txBody>
          <a:bodyPr wrap="none" lIns="91439" tIns="45719" rIns="91439" bIns="45719" rtlCol="0">
            <a:spAutoFit/>
          </a:bodyPr>
          <a:lstStyle/>
          <a:p>
            <a:pPr defTabSz="913765"/>
            <a:r>
              <a:rPr lang="en-US" altLang="zh-CN" sz="5465" b="1" dirty="0">
                <a:solidFill>
                  <a:schemeClr val="bg1"/>
                </a:solidFill>
                <a:latin typeface="Calibri" panose="020F0502020204030204"/>
                <a:ea typeface="宋体" panose="02010600030101010101" pitchFamily="2" charset="-122"/>
              </a:rPr>
              <a:t>56%</a:t>
            </a:r>
          </a:p>
        </p:txBody>
      </p:sp>
      <p:sp>
        <p:nvSpPr>
          <p:cNvPr id="15" name="矩形 14"/>
          <p:cNvSpPr/>
          <p:nvPr/>
        </p:nvSpPr>
        <p:spPr>
          <a:xfrm>
            <a:off x="6472101" y="3168179"/>
            <a:ext cx="4453572" cy="1068070"/>
          </a:xfrm>
          <a:prstGeom prst="rect">
            <a:avLst/>
          </a:prstGeom>
          <a:ln>
            <a:solidFill>
              <a:schemeClr val="bg1"/>
            </a:solidFill>
          </a:ln>
        </p:spPr>
        <p:txBody>
          <a:bodyPr wrap="square" lIns="91439" tIns="45719" rIns="91439" bIns="45719">
            <a:spAutoFit/>
          </a:bodyPr>
          <a:lstStyle/>
          <a:p>
            <a:pPr>
              <a:lnSpc>
                <a:spcPct val="120000"/>
              </a:lnSpc>
            </a:pPr>
            <a:r>
              <a:rPr lang="zh-CN" altLang="en-US" sz="1335" dirty="0">
                <a:solidFill>
                  <a:schemeClr val="bg1">
                    <a:lumMod val="95000"/>
                  </a:schemeClr>
                </a:solidFill>
                <a:sym typeface="+mn-ea"/>
              </a:rPr>
              <a:t>文字是很有艺术性的文字是很有艺术性的文字文字是很有艺术性的文字是很有艺术性的文字</a:t>
            </a:r>
            <a:endParaRPr lang="pt-BR" altLang="zh-CN" sz="1335"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nSpc>
                <a:spcPct val="120000"/>
              </a:lnSpc>
            </a:pPr>
            <a:r>
              <a:rPr lang="zh-CN" altLang="en-US" sz="1335" dirty="0">
                <a:solidFill>
                  <a:schemeClr val="bg1">
                    <a:lumMod val="95000"/>
                  </a:schemeClr>
                </a:solidFill>
                <a:sym typeface="+mn-ea"/>
              </a:rPr>
              <a:t>文字是很有艺术性的文字是很有艺术性的文字</a:t>
            </a:r>
            <a:endParaRPr lang="pt-BR" altLang="zh-CN" sz="1335"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nSpc>
                <a:spcPct val="120000"/>
              </a:lnSpc>
            </a:pPr>
            <a:endParaRPr lang="zh-CN" altLang="en-US" sz="1335" dirty="0">
              <a:solidFill>
                <a:schemeClr val="bg1"/>
              </a:solidFill>
              <a:latin typeface="微软雅黑" panose="020B0503020204020204" charset="-122"/>
              <a:ea typeface="宋体" panose="02010600030101010101" pitchFamily="2" charset="-122"/>
            </a:endParaRPr>
          </a:p>
        </p:txBody>
      </p:sp>
      <p:sp>
        <p:nvSpPr>
          <p:cNvPr id="8" name="文本框 7"/>
          <p:cNvSpPr txBox="1"/>
          <p:nvPr/>
        </p:nvSpPr>
        <p:spPr>
          <a:xfrm>
            <a:off x="5046712" y="4248111"/>
            <a:ext cx="1407756" cy="933652"/>
          </a:xfrm>
          <a:prstGeom prst="rect">
            <a:avLst/>
          </a:prstGeom>
          <a:noFill/>
          <a:ln>
            <a:solidFill>
              <a:schemeClr val="bg1"/>
            </a:solidFill>
          </a:ln>
        </p:spPr>
        <p:txBody>
          <a:bodyPr wrap="none" lIns="91439" tIns="45719" rIns="91439" bIns="45719" rtlCol="0">
            <a:spAutoFit/>
          </a:bodyPr>
          <a:lstStyle/>
          <a:p>
            <a:pPr defTabSz="913765"/>
            <a:r>
              <a:rPr lang="en-US" altLang="zh-CN" sz="5465" b="1" dirty="0">
                <a:solidFill>
                  <a:schemeClr val="bg1"/>
                </a:solidFill>
                <a:latin typeface="Calibri" panose="020F0502020204030204"/>
                <a:ea typeface="宋体" panose="02010600030101010101" pitchFamily="2" charset="-122"/>
              </a:rPr>
              <a:t>66%</a:t>
            </a:r>
          </a:p>
        </p:txBody>
      </p:sp>
      <p:sp>
        <p:nvSpPr>
          <p:cNvPr id="16" name="矩形 15"/>
          <p:cNvSpPr/>
          <p:nvPr/>
        </p:nvSpPr>
        <p:spPr>
          <a:xfrm>
            <a:off x="6472101" y="4360564"/>
            <a:ext cx="4453572" cy="1068070"/>
          </a:xfrm>
          <a:prstGeom prst="rect">
            <a:avLst/>
          </a:prstGeom>
          <a:ln>
            <a:solidFill>
              <a:schemeClr val="bg1"/>
            </a:solidFill>
          </a:ln>
        </p:spPr>
        <p:txBody>
          <a:bodyPr wrap="square" lIns="91439" tIns="45719" rIns="91439" bIns="45719">
            <a:spAutoFit/>
          </a:bodyPr>
          <a:lstStyle/>
          <a:p>
            <a:pPr>
              <a:lnSpc>
                <a:spcPct val="120000"/>
              </a:lnSpc>
            </a:pPr>
            <a:r>
              <a:rPr lang="zh-CN" altLang="en-US" sz="1335" dirty="0">
                <a:solidFill>
                  <a:schemeClr val="bg1">
                    <a:lumMod val="95000"/>
                  </a:schemeClr>
                </a:solidFill>
                <a:sym typeface="+mn-ea"/>
              </a:rPr>
              <a:t>文字是很有艺术性的文字是很有艺术性的文字文字是很有艺术性的文字是很有艺术性的文字</a:t>
            </a:r>
            <a:endParaRPr lang="pt-BR" altLang="zh-CN" sz="1335"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nSpc>
                <a:spcPct val="120000"/>
              </a:lnSpc>
            </a:pPr>
            <a:r>
              <a:rPr lang="zh-CN" altLang="en-US" sz="1335" dirty="0">
                <a:solidFill>
                  <a:schemeClr val="bg1">
                    <a:lumMod val="95000"/>
                  </a:schemeClr>
                </a:solidFill>
                <a:sym typeface="+mn-ea"/>
              </a:rPr>
              <a:t>文字是很有艺术性的文字是很有艺术性的文字</a:t>
            </a:r>
            <a:endParaRPr lang="pt-BR" altLang="zh-CN" sz="1335"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nSpc>
                <a:spcPct val="120000"/>
              </a:lnSpc>
            </a:pPr>
            <a:endParaRPr lang="zh-CN" altLang="en-US" sz="1335" dirty="0">
              <a:solidFill>
                <a:schemeClr val="bg1"/>
              </a:solidFill>
              <a:latin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newsflash/>
      </p:transition>
    </mc:Choice>
    <mc:Fallback xmlns="">
      <p:transition spd="slow" advTm="0">
        <p:newsfla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ppt_w*0.05"/>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anim calcmode="lin" valueType="num">
                                      <p:cBhvr>
                                        <p:cTn id="9" dur="500" fill="hold"/>
                                        <p:tgtEl>
                                          <p:spTgt spid="5"/>
                                        </p:tgtEl>
                                        <p:attrNameLst>
                                          <p:attrName>ppt_x</p:attrName>
                                        </p:attrNameLst>
                                      </p:cBhvr>
                                      <p:tavLst>
                                        <p:tav tm="0">
                                          <p:val>
                                            <p:strVal val="#ppt_x-.2"/>
                                          </p:val>
                                        </p:tav>
                                        <p:tav tm="100000">
                                          <p:val>
                                            <p:strVal val="#ppt_x"/>
                                          </p:val>
                                        </p:tav>
                                      </p:tavLst>
                                    </p:anim>
                                    <p:anim calcmode="lin" valueType="num">
                                      <p:cBhvr>
                                        <p:cTn id="10" dur="500" fill="hold"/>
                                        <p:tgtEl>
                                          <p:spTgt spid="5"/>
                                        </p:tgtEl>
                                        <p:attrNameLst>
                                          <p:attrName>ppt_y</p:attrName>
                                        </p:attrNameLst>
                                      </p:cBhvr>
                                      <p:tavLst>
                                        <p:tav tm="0">
                                          <p:val>
                                            <p:strVal val="#ppt_y"/>
                                          </p:val>
                                        </p:tav>
                                        <p:tav tm="100000">
                                          <p:val>
                                            <p:strVal val="#ppt_y"/>
                                          </p:val>
                                        </p:tav>
                                      </p:tavLst>
                                    </p:anim>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9" presetClass="entr" presetSubtype="0" fill="hold" nodeType="click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1000" fill="hold"/>
                                        <p:tgtEl>
                                          <p:spTgt spid="13"/>
                                        </p:tgtEl>
                                        <p:attrNameLst>
                                          <p:attrName>ppt_x</p:attrName>
                                        </p:attrNameLst>
                                      </p:cBhvr>
                                      <p:tavLst>
                                        <p:tav tm="0">
                                          <p:val>
                                            <p:strVal val="#ppt_x-.2"/>
                                          </p:val>
                                        </p:tav>
                                        <p:tav tm="100000">
                                          <p:val>
                                            <p:strVal val="#ppt_x"/>
                                          </p:val>
                                        </p:tav>
                                      </p:tavLst>
                                    </p:anim>
                                    <p:anim calcmode="lin" valueType="num">
                                      <p:cBhvr>
                                        <p:cTn id="17"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8" dur="10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29"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ppt_x</p:attrName>
                                        </p:attrNameLst>
                                      </p:cBhvr>
                                      <p:tavLst>
                                        <p:tav tm="0">
                                          <p:val>
                                            <p:strVal val="#ppt_x-.2"/>
                                          </p:val>
                                        </p:tav>
                                        <p:tav tm="100000">
                                          <p:val>
                                            <p:strVal val="#ppt_x"/>
                                          </p:val>
                                        </p:tav>
                                      </p:tavLst>
                                    </p:anim>
                                    <p:anim calcmode="lin" valueType="num">
                                      <p:cBhvr>
                                        <p:cTn id="24"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5" dur="1000"/>
                                        <p:tgtEl>
                                          <p:spTgt spid="6"/>
                                        </p:tgtEl>
                                      </p:cBhvr>
                                    </p:animEffect>
                                  </p:childTnLst>
                                </p:cTn>
                              </p:par>
                              <p:par>
                                <p:cTn id="26" presetID="29" presetClass="entr" presetSubtype="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1000" fill="hold"/>
                                        <p:tgtEl>
                                          <p:spTgt spid="14"/>
                                        </p:tgtEl>
                                        <p:attrNameLst>
                                          <p:attrName>ppt_x</p:attrName>
                                        </p:attrNameLst>
                                      </p:cBhvr>
                                      <p:tavLst>
                                        <p:tav tm="0">
                                          <p:val>
                                            <p:strVal val="#ppt_x-.2"/>
                                          </p:val>
                                        </p:tav>
                                        <p:tav tm="100000">
                                          <p:val>
                                            <p:strVal val="#ppt_x"/>
                                          </p:val>
                                        </p:tav>
                                      </p:tavLst>
                                    </p:anim>
                                    <p:anim calcmode="lin" valueType="num">
                                      <p:cBhvr>
                                        <p:cTn id="29"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0" dur="1000"/>
                                        <p:tgtEl>
                                          <p:spTgt spid="14"/>
                                        </p:tgtEl>
                                      </p:cBhvr>
                                    </p:animEffect>
                                  </p:childTnLst>
                                </p:cTn>
                              </p:par>
                              <p:par>
                                <p:cTn id="31" presetID="29" presetClass="entr" presetSubtype="0"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1000" fill="hold"/>
                                        <p:tgtEl>
                                          <p:spTgt spid="10"/>
                                        </p:tgtEl>
                                        <p:attrNameLst>
                                          <p:attrName>ppt_x</p:attrName>
                                        </p:attrNameLst>
                                      </p:cBhvr>
                                      <p:tavLst>
                                        <p:tav tm="0">
                                          <p:val>
                                            <p:strVal val="#ppt_x-.2"/>
                                          </p:val>
                                        </p:tav>
                                        <p:tav tm="100000">
                                          <p:val>
                                            <p:strVal val="#ppt_x"/>
                                          </p:val>
                                        </p:tav>
                                      </p:tavLst>
                                    </p:anim>
                                    <p:anim calcmode="lin" valueType="num">
                                      <p:cBhvr>
                                        <p:cTn id="34"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35" dur="10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29" presetClass="entr" presetSubtype="0"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1000" fill="hold"/>
                                        <p:tgtEl>
                                          <p:spTgt spid="7"/>
                                        </p:tgtEl>
                                        <p:attrNameLst>
                                          <p:attrName>ppt_x</p:attrName>
                                        </p:attrNameLst>
                                      </p:cBhvr>
                                      <p:tavLst>
                                        <p:tav tm="0">
                                          <p:val>
                                            <p:strVal val="#ppt_x-.2"/>
                                          </p:val>
                                        </p:tav>
                                        <p:tav tm="100000">
                                          <p:val>
                                            <p:strVal val="#ppt_x"/>
                                          </p:val>
                                        </p:tav>
                                      </p:tavLst>
                                    </p:anim>
                                    <p:anim calcmode="lin" valueType="num">
                                      <p:cBhvr>
                                        <p:cTn id="41"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42" dur="1000"/>
                                        <p:tgtEl>
                                          <p:spTgt spid="7"/>
                                        </p:tgtEl>
                                      </p:cBhvr>
                                    </p:animEffect>
                                  </p:childTnLst>
                                </p:cTn>
                              </p:par>
                              <p:par>
                                <p:cTn id="43" presetID="29" presetClass="entr" presetSubtype="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1000" fill="hold"/>
                                        <p:tgtEl>
                                          <p:spTgt spid="15"/>
                                        </p:tgtEl>
                                        <p:attrNameLst>
                                          <p:attrName>ppt_x</p:attrName>
                                        </p:attrNameLst>
                                      </p:cBhvr>
                                      <p:tavLst>
                                        <p:tav tm="0">
                                          <p:val>
                                            <p:strVal val="#ppt_x-.2"/>
                                          </p:val>
                                        </p:tav>
                                        <p:tav tm="100000">
                                          <p:val>
                                            <p:strVal val="#ppt_x"/>
                                          </p:val>
                                        </p:tav>
                                      </p:tavLst>
                                    </p:anim>
                                    <p:anim calcmode="lin" valueType="num">
                                      <p:cBhvr>
                                        <p:cTn id="46"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47" dur="1000"/>
                                        <p:tgtEl>
                                          <p:spTgt spid="15"/>
                                        </p:tgtEl>
                                      </p:cBhvr>
                                    </p:animEffect>
                                  </p:childTnLst>
                                </p:cTn>
                              </p:par>
                              <p:par>
                                <p:cTn id="48" presetID="29" presetClass="entr" presetSubtype="0" fill="hold" nodeType="with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p:cTn id="50" dur="1000" fill="hold"/>
                                        <p:tgtEl>
                                          <p:spTgt spid="11"/>
                                        </p:tgtEl>
                                        <p:attrNameLst>
                                          <p:attrName>ppt_x</p:attrName>
                                        </p:attrNameLst>
                                      </p:cBhvr>
                                      <p:tavLst>
                                        <p:tav tm="0">
                                          <p:val>
                                            <p:strVal val="#ppt_x-.2"/>
                                          </p:val>
                                        </p:tav>
                                        <p:tav tm="100000">
                                          <p:val>
                                            <p:strVal val="#ppt_x"/>
                                          </p:val>
                                        </p:tav>
                                      </p:tavLst>
                                    </p:anim>
                                    <p:anim calcmode="lin" valueType="num">
                                      <p:cBhvr>
                                        <p:cTn id="51"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52" dur="10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29" presetClass="entr" presetSubtype="0" fill="hold" grpId="0" nodeType="click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p:cTn id="57" dur="1000" fill="hold"/>
                                        <p:tgtEl>
                                          <p:spTgt spid="8"/>
                                        </p:tgtEl>
                                        <p:attrNameLst>
                                          <p:attrName>ppt_x</p:attrName>
                                        </p:attrNameLst>
                                      </p:cBhvr>
                                      <p:tavLst>
                                        <p:tav tm="0">
                                          <p:val>
                                            <p:strVal val="#ppt_x-.2"/>
                                          </p:val>
                                        </p:tav>
                                        <p:tav tm="100000">
                                          <p:val>
                                            <p:strVal val="#ppt_x"/>
                                          </p:val>
                                        </p:tav>
                                      </p:tavLst>
                                    </p:anim>
                                    <p:anim calcmode="lin" valueType="num">
                                      <p:cBhvr>
                                        <p:cTn id="58"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59" dur="1000"/>
                                        <p:tgtEl>
                                          <p:spTgt spid="8"/>
                                        </p:tgtEl>
                                      </p:cBhvr>
                                    </p:animEffect>
                                  </p:childTnLst>
                                </p:cTn>
                              </p:par>
                              <p:par>
                                <p:cTn id="60" presetID="29" presetClass="entr" presetSubtype="0" fill="hold" grpId="0" nodeType="with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p:cTn id="62" dur="1000" fill="hold"/>
                                        <p:tgtEl>
                                          <p:spTgt spid="16"/>
                                        </p:tgtEl>
                                        <p:attrNameLst>
                                          <p:attrName>ppt_x</p:attrName>
                                        </p:attrNameLst>
                                      </p:cBhvr>
                                      <p:tavLst>
                                        <p:tav tm="0">
                                          <p:val>
                                            <p:strVal val="#ppt_x-.2"/>
                                          </p:val>
                                        </p:tav>
                                        <p:tav tm="100000">
                                          <p:val>
                                            <p:strVal val="#ppt_x"/>
                                          </p:val>
                                        </p:tav>
                                      </p:tavLst>
                                    </p:anim>
                                    <p:anim calcmode="lin" valueType="num">
                                      <p:cBhvr>
                                        <p:cTn id="63" dur="1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64"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animBg="1"/>
      <p:bldP spid="7" grpId="0" animBg="1"/>
      <p:bldP spid="15" grpId="0" animBg="1"/>
      <p:bldP spid="8" grpId="0" animBg="1"/>
      <p:bldP spid="1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1245711" y="177393"/>
            <a:ext cx="2879983" cy="791845"/>
          </a:xfrm>
          <a:prstGeom prst="rect">
            <a:avLst/>
          </a:prstGeom>
          <a:noFill/>
          <a:ln>
            <a:solidFill>
              <a:schemeClr val="bg1"/>
            </a:solidFill>
          </a:ln>
        </p:spPr>
        <p:txBody>
          <a:bodyPr wrap="square" lIns="121899" tIns="60949" rIns="121899" bIns="60949" rtlCol="0" anchor="ctr">
            <a:spAutoFit/>
          </a:bodyPr>
          <a:lstStyle/>
          <a:p>
            <a:pPr>
              <a:lnSpc>
                <a:spcPct val="110000"/>
              </a:lnSpc>
            </a:pPr>
            <a:endParaRPr kumimoji="1" lang="en-US" altLang="zh-CN" sz="1865" b="1" dirty="0">
              <a:solidFill>
                <a:schemeClr val="bg1"/>
              </a:solidFill>
              <a:latin typeface="Calibri" panose="020F0502020204030204"/>
              <a:ea typeface="宋体" panose="02010600030101010101" pitchFamily="2" charset="-122"/>
              <a:cs typeface="微软雅黑" panose="020B0503020204020204" charset="-122"/>
            </a:endParaRPr>
          </a:p>
          <a:p>
            <a:pPr>
              <a:lnSpc>
                <a:spcPct val="110000"/>
              </a:lnSpc>
            </a:pPr>
            <a:r>
              <a:rPr kumimoji="1" lang="zh-CN" altLang="en-US" sz="2135" b="1" dirty="0">
                <a:solidFill>
                  <a:schemeClr val="bg1"/>
                </a:solidFill>
                <a:latin typeface="微软雅黑" panose="020B0503020204020204" charset="-122"/>
                <a:ea typeface="微软雅黑" panose="020B0503020204020204" charset="-122"/>
                <a:cs typeface="微软雅黑" panose="020B0503020204020204" charset="-122"/>
              </a:rPr>
              <a:t>点击此处添加副标题</a:t>
            </a:r>
          </a:p>
        </p:txBody>
      </p:sp>
      <p:sp>
        <p:nvSpPr>
          <p:cNvPr id="49" name="矩形 48"/>
          <p:cNvSpPr/>
          <p:nvPr/>
        </p:nvSpPr>
        <p:spPr>
          <a:xfrm>
            <a:off x="493530" y="292590"/>
            <a:ext cx="660901" cy="632007"/>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r>
              <a:rPr kumimoji="1" lang="en-US" altLang="zh-CN" sz="1335" b="1" dirty="0">
                <a:solidFill>
                  <a:schemeClr val="bg1"/>
                </a:solidFill>
                <a:latin typeface="Calibri" panose="020F0502020204030204"/>
                <a:ea typeface="宋体" panose="02010600030101010101" pitchFamily="2" charset="-122"/>
              </a:rPr>
              <a:t>LOGO</a:t>
            </a:r>
          </a:p>
        </p:txBody>
      </p:sp>
      <p:sp>
        <p:nvSpPr>
          <p:cNvPr id="2" name="矩形 1"/>
          <p:cNvSpPr/>
          <p:nvPr/>
        </p:nvSpPr>
        <p:spPr>
          <a:xfrm>
            <a:off x="9973188" y="4725216"/>
            <a:ext cx="1467191" cy="1546467"/>
          </a:xfrm>
          <a:prstGeom prst="rect">
            <a:avLst/>
          </a:prstGeom>
          <a:solidFill>
            <a:srgbClr val="81919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文本框 11"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281354" y="1172563"/>
            <a:ext cx="5333850" cy="895985"/>
          </a:xfrm>
          <a:prstGeom prst="rect">
            <a:avLst/>
          </a:prstGeom>
          <a:noFill/>
          <a:ln>
            <a:solidFill>
              <a:schemeClr val="bg1"/>
            </a:solidFill>
          </a:ln>
        </p:spPr>
        <p:txBody>
          <a:bodyPr wrap="square" rtlCol="0">
            <a:spAutoFit/>
          </a:bodyPr>
          <a:lstStyle/>
          <a:p>
            <a:pPr>
              <a:lnSpc>
                <a:spcPct val="110000"/>
              </a:lnSpc>
            </a:pPr>
            <a:r>
              <a:rPr lang="zh-CN" altLang="en-US" sz="4800" dirty="0">
                <a:solidFill>
                  <a:schemeClr val="bg1"/>
                </a:solidFill>
                <a:latin typeface="AXIS Std M" panose="020B0600000000000000" pitchFamily="34" charset="-128"/>
                <a:ea typeface="宋体" panose="02010600030101010101" pitchFamily="2" charset="-122"/>
              </a:rPr>
              <a:t>标题</a:t>
            </a:r>
          </a:p>
        </p:txBody>
      </p:sp>
      <p:sp>
        <p:nvSpPr>
          <p:cNvPr id="13" name="矩形 12"/>
          <p:cNvSpPr/>
          <p:nvPr/>
        </p:nvSpPr>
        <p:spPr>
          <a:xfrm>
            <a:off x="343548" y="2018499"/>
            <a:ext cx="6141658" cy="1407160"/>
          </a:xfrm>
          <a:prstGeom prst="rect">
            <a:avLst/>
          </a:prstGeom>
          <a:ln>
            <a:solidFill>
              <a:schemeClr val="bg1"/>
            </a:solidFill>
          </a:ln>
        </p:spPr>
        <p:txBody>
          <a:bodyPr wrap="square">
            <a:spAutoFit/>
          </a:bodyPr>
          <a:lstStyle/>
          <a:p>
            <a:pPr>
              <a:lnSpc>
                <a:spcPct val="120000"/>
              </a:lnSpc>
            </a:pPr>
            <a:r>
              <a:rPr lang="zh-CN" altLang="en-US" dirty="0">
                <a:solidFill>
                  <a:schemeClr val="bg1">
                    <a:lumMod val="95000"/>
                  </a:schemeClr>
                </a:solidFill>
                <a:sym typeface="+mn-ea"/>
              </a:rPr>
              <a:t>文字是很有艺术性的文字是很有艺术性的文字文字是很有艺术性的文字是很有艺术性的文字</a:t>
            </a:r>
            <a:endParaRPr lang="pt-BR" altLang="zh-CN"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nSpc>
                <a:spcPct val="120000"/>
              </a:lnSpc>
            </a:pPr>
            <a:endParaRPr lang="pt-BR" altLang="zh-CN"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nSpc>
                <a:spcPct val="120000"/>
              </a:lnSpc>
            </a:pPr>
            <a:endParaRPr lang="en-US" altLang="zh-CN"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椭圆 2"/>
          <p:cNvSpPr/>
          <p:nvPr/>
        </p:nvSpPr>
        <p:spPr>
          <a:xfrm>
            <a:off x="343548" y="3432512"/>
            <a:ext cx="1006346" cy="1006346"/>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 name="椭圆 3"/>
          <p:cNvSpPr/>
          <p:nvPr/>
        </p:nvSpPr>
        <p:spPr>
          <a:xfrm>
            <a:off x="343548" y="5110589"/>
            <a:ext cx="1006346" cy="1006346"/>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1" name="组合 10"/>
          <p:cNvGrpSpPr/>
          <p:nvPr/>
        </p:nvGrpSpPr>
        <p:grpSpPr>
          <a:xfrm>
            <a:off x="458327" y="3547750"/>
            <a:ext cx="776787" cy="775869"/>
            <a:chOff x="4602162" y="361950"/>
            <a:chExt cx="1343026" cy="1341438"/>
          </a:xfrm>
        </p:grpSpPr>
        <p:sp>
          <p:nvSpPr>
            <p:cNvPr id="20" name="Freeform 23"/>
            <p:cNvSpPr>
              <a:spLocks noEditPoints="1"/>
            </p:cNvSpPr>
            <p:nvPr/>
          </p:nvSpPr>
          <p:spPr bwMode="auto">
            <a:xfrm>
              <a:off x="4602162" y="361950"/>
              <a:ext cx="1343026" cy="1341438"/>
            </a:xfrm>
            <a:custGeom>
              <a:avLst/>
              <a:gdLst>
                <a:gd name="T0" fmla="*/ 0 w 355"/>
                <a:gd name="T1" fmla="*/ 178 h 355"/>
                <a:gd name="T2" fmla="*/ 355 w 355"/>
                <a:gd name="T3" fmla="*/ 178 h 355"/>
                <a:gd name="T4" fmla="*/ 177 w 355"/>
                <a:gd name="T5" fmla="*/ 331 h 355"/>
                <a:gd name="T6" fmla="*/ 24 w 355"/>
                <a:gd name="T7" fmla="*/ 175 h 355"/>
                <a:gd name="T8" fmla="*/ 58 w 355"/>
                <a:gd name="T9" fmla="*/ 192 h 355"/>
                <a:gd name="T10" fmla="*/ 71 w 355"/>
                <a:gd name="T11" fmla="*/ 232 h 355"/>
                <a:gd name="T12" fmla="*/ 95 w 355"/>
                <a:gd name="T13" fmla="*/ 243 h 355"/>
                <a:gd name="T14" fmla="*/ 112 w 355"/>
                <a:gd name="T15" fmla="*/ 315 h 355"/>
                <a:gd name="T16" fmla="*/ 118 w 355"/>
                <a:gd name="T17" fmla="*/ 305 h 355"/>
                <a:gd name="T18" fmla="*/ 146 w 355"/>
                <a:gd name="T19" fmla="*/ 265 h 355"/>
                <a:gd name="T20" fmla="*/ 162 w 355"/>
                <a:gd name="T21" fmla="*/ 222 h 355"/>
                <a:gd name="T22" fmla="*/ 112 w 355"/>
                <a:gd name="T23" fmla="*/ 189 h 355"/>
                <a:gd name="T24" fmla="*/ 66 w 355"/>
                <a:gd name="T25" fmla="*/ 165 h 355"/>
                <a:gd name="T26" fmla="*/ 102 w 355"/>
                <a:gd name="T27" fmla="*/ 154 h 355"/>
                <a:gd name="T28" fmla="*/ 138 w 355"/>
                <a:gd name="T29" fmla="*/ 140 h 355"/>
                <a:gd name="T30" fmla="*/ 119 w 355"/>
                <a:gd name="T31" fmla="*/ 97 h 355"/>
                <a:gd name="T32" fmla="*/ 95 w 355"/>
                <a:gd name="T33" fmla="*/ 109 h 355"/>
                <a:gd name="T34" fmla="*/ 70 w 355"/>
                <a:gd name="T35" fmla="*/ 93 h 355"/>
                <a:gd name="T36" fmla="*/ 85 w 355"/>
                <a:gd name="T37" fmla="*/ 68 h 355"/>
                <a:gd name="T38" fmla="*/ 177 w 355"/>
                <a:gd name="T39" fmla="*/ 25 h 355"/>
                <a:gd name="T40" fmla="*/ 244 w 355"/>
                <a:gd name="T41" fmla="*/ 63 h 355"/>
                <a:gd name="T42" fmla="*/ 236 w 355"/>
                <a:gd name="T43" fmla="*/ 104 h 355"/>
                <a:gd name="T44" fmla="*/ 220 w 355"/>
                <a:gd name="T45" fmla="*/ 110 h 355"/>
                <a:gd name="T46" fmla="*/ 223 w 355"/>
                <a:gd name="T47" fmla="*/ 104 h 355"/>
                <a:gd name="T48" fmla="*/ 215 w 355"/>
                <a:gd name="T49" fmla="*/ 96 h 355"/>
                <a:gd name="T50" fmla="*/ 213 w 355"/>
                <a:gd name="T51" fmla="*/ 94 h 355"/>
                <a:gd name="T52" fmla="*/ 215 w 355"/>
                <a:gd name="T53" fmla="*/ 126 h 355"/>
                <a:gd name="T54" fmla="*/ 192 w 355"/>
                <a:gd name="T55" fmla="*/ 155 h 355"/>
                <a:gd name="T56" fmla="*/ 219 w 355"/>
                <a:gd name="T57" fmla="*/ 138 h 355"/>
                <a:gd name="T58" fmla="*/ 239 w 355"/>
                <a:gd name="T59" fmla="*/ 150 h 355"/>
                <a:gd name="T60" fmla="*/ 261 w 355"/>
                <a:gd name="T61" fmla="*/ 160 h 355"/>
                <a:gd name="T62" fmla="*/ 262 w 355"/>
                <a:gd name="T63" fmla="*/ 159 h 355"/>
                <a:gd name="T64" fmla="*/ 320 w 355"/>
                <a:gd name="T65" fmla="*/ 175 h 355"/>
                <a:gd name="T66" fmla="*/ 330 w 355"/>
                <a:gd name="T67" fmla="*/ 178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5" h="355">
                  <a:moveTo>
                    <a:pt x="177" y="0"/>
                  </a:moveTo>
                  <a:cubicBezTo>
                    <a:pt x="79" y="0"/>
                    <a:pt x="0" y="80"/>
                    <a:pt x="0" y="178"/>
                  </a:cubicBezTo>
                  <a:cubicBezTo>
                    <a:pt x="0" y="275"/>
                    <a:pt x="79" y="355"/>
                    <a:pt x="177" y="355"/>
                  </a:cubicBezTo>
                  <a:cubicBezTo>
                    <a:pt x="275" y="355"/>
                    <a:pt x="355" y="275"/>
                    <a:pt x="355" y="178"/>
                  </a:cubicBezTo>
                  <a:cubicBezTo>
                    <a:pt x="355" y="80"/>
                    <a:pt x="275" y="0"/>
                    <a:pt x="177" y="0"/>
                  </a:cubicBezTo>
                  <a:close/>
                  <a:moveTo>
                    <a:pt x="177" y="331"/>
                  </a:moveTo>
                  <a:cubicBezTo>
                    <a:pt x="93" y="331"/>
                    <a:pt x="24" y="262"/>
                    <a:pt x="24" y="178"/>
                  </a:cubicBezTo>
                  <a:cubicBezTo>
                    <a:pt x="24" y="177"/>
                    <a:pt x="24" y="176"/>
                    <a:pt x="24" y="175"/>
                  </a:cubicBezTo>
                  <a:cubicBezTo>
                    <a:pt x="46" y="192"/>
                    <a:pt x="46" y="192"/>
                    <a:pt x="46" y="192"/>
                  </a:cubicBezTo>
                  <a:cubicBezTo>
                    <a:pt x="58" y="192"/>
                    <a:pt x="58" y="192"/>
                    <a:pt x="58" y="192"/>
                  </a:cubicBezTo>
                  <a:cubicBezTo>
                    <a:pt x="71" y="205"/>
                    <a:pt x="71" y="205"/>
                    <a:pt x="71" y="205"/>
                  </a:cubicBezTo>
                  <a:cubicBezTo>
                    <a:pt x="71" y="232"/>
                    <a:pt x="71" y="232"/>
                    <a:pt x="71" y="232"/>
                  </a:cubicBezTo>
                  <a:cubicBezTo>
                    <a:pt x="82" y="243"/>
                    <a:pt x="82" y="243"/>
                    <a:pt x="82" y="243"/>
                  </a:cubicBezTo>
                  <a:cubicBezTo>
                    <a:pt x="95" y="243"/>
                    <a:pt x="95" y="243"/>
                    <a:pt x="95" y="243"/>
                  </a:cubicBezTo>
                  <a:cubicBezTo>
                    <a:pt x="95" y="298"/>
                    <a:pt x="95" y="298"/>
                    <a:pt x="95" y="298"/>
                  </a:cubicBezTo>
                  <a:cubicBezTo>
                    <a:pt x="112" y="315"/>
                    <a:pt x="112" y="315"/>
                    <a:pt x="112" y="315"/>
                  </a:cubicBezTo>
                  <a:cubicBezTo>
                    <a:pt x="118" y="315"/>
                    <a:pt x="118" y="315"/>
                    <a:pt x="118" y="315"/>
                  </a:cubicBezTo>
                  <a:cubicBezTo>
                    <a:pt x="118" y="305"/>
                    <a:pt x="118" y="305"/>
                    <a:pt x="118" y="305"/>
                  </a:cubicBezTo>
                  <a:cubicBezTo>
                    <a:pt x="146" y="276"/>
                    <a:pt x="146" y="276"/>
                    <a:pt x="146" y="276"/>
                  </a:cubicBezTo>
                  <a:cubicBezTo>
                    <a:pt x="146" y="265"/>
                    <a:pt x="146" y="265"/>
                    <a:pt x="146" y="265"/>
                  </a:cubicBezTo>
                  <a:cubicBezTo>
                    <a:pt x="162" y="249"/>
                    <a:pt x="162" y="249"/>
                    <a:pt x="162" y="249"/>
                  </a:cubicBezTo>
                  <a:cubicBezTo>
                    <a:pt x="162" y="222"/>
                    <a:pt x="162" y="222"/>
                    <a:pt x="162" y="222"/>
                  </a:cubicBezTo>
                  <a:cubicBezTo>
                    <a:pt x="145" y="222"/>
                    <a:pt x="145" y="222"/>
                    <a:pt x="145" y="222"/>
                  </a:cubicBezTo>
                  <a:cubicBezTo>
                    <a:pt x="112" y="189"/>
                    <a:pt x="112" y="189"/>
                    <a:pt x="112" y="189"/>
                  </a:cubicBezTo>
                  <a:cubicBezTo>
                    <a:pt x="66" y="189"/>
                    <a:pt x="66" y="189"/>
                    <a:pt x="66" y="189"/>
                  </a:cubicBezTo>
                  <a:cubicBezTo>
                    <a:pt x="66" y="165"/>
                    <a:pt x="66" y="165"/>
                    <a:pt x="66" y="165"/>
                  </a:cubicBezTo>
                  <a:cubicBezTo>
                    <a:pt x="102" y="165"/>
                    <a:pt x="102" y="165"/>
                    <a:pt x="102" y="165"/>
                  </a:cubicBezTo>
                  <a:cubicBezTo>
                    <a:pt x="102" y="154"/>
                    <a:pt x="102" y="154"/>
                    <a:pt x="102" y="154"/>
                  </a:cubicBezTo>
                  <a:cubicBezTo>
                    <a:pt x="124" y="154"/>
                    <a:pt x="124" y="154"/>
                    <a:pt x="124" y="154"/>
                  </a:cubicBezTo>
                  <a:cubicBezTo>
                    <a:pt x="138" y="140"/>
                    <a:pt x="138" y="140"/>
                    <a:pt x="138" y="140"/>
                  </a:cubicBezTo>
                  <a:cubicBezTo>
                    <a:pt x="138" y="116"/>
                    <a:pt x="138" y="116"/>
                    <a:pt x="138" y="116"/>
                  </a:cubicBezTo>
                  <a:cubicBezTo>
                    <a:pt x="119" y="97"/>
                    <a:pt x="119" y="97"/>
                    <a:pt x="119" y="97"/>
                  </a:cubicBezTo>
                  <a:cubicBezTo>
                    <a:pt x="95" y="97"/>
                    <a:pt x="95" y="97"/>
                    <a:pt x="95" y="97"/>
                  </a:cubicBezTo>
                  <a:cubicBezTo>
                    <a:pt x="95" y="109"/>
                    <a:pt x="95" y="109"/>
                    <a:pt x="95" y="109"/>
                  </a:cubicBezTo>
                  <a:cubicBezTo>
                    <a:pt x="70" y="109"/>
                    <a:pt x="70" y="109"/>
                    <a:pt x="70" y="109"/>
                  </a:cubicBezTo>
                  <a:cubicBezTo>
                    <a:pt x="70" y="93"/>
                    <a:pt x="70" y="93"/>
                    <a:pt x="70" y="93"/>
                  </a:cubicBezTo>
                  <a:cubicBezTo>
                    <a:pt x="85" y="78"/>
                    <a:pt x="85" y="78"/>
                    <a:pt x="85" y="78"/>
                  </a:cubicBezTo>
                  <a:cubicBezTo>
                    <a:pt x="85" y="68"/>
                    <a:pt x="85" y="68"/>
                    <a:pt x="85" y="68"/>
                  </a:cubicBezTo>
                  <a:cubicBezTo>
                    <a:pt x="71" y="68"/>
                    <a:pt x="71" y="68"/>
                    <a:pt x="71" y="68"/>
                  </a:cubicBezTo>
                  <a:cubicBezTo>
                    <a:pt x="98" y="41"/>
                    <a:pt x="136" y="25"/>
                    <a:pt x="177" y="25"/>
                  </a:cubicBezTo>
                  <a:cubicBezTo>
                    <a:pt x="216" y="25"/>
                    <a:pt x="251" y="39"/>
                    <a:pt x="278" y="63"/>
                  </a:cubicBezTo>
                  <a:cubicBezTo>
                    <a:pt x="244" y="63"/>
                    <a:pt x="244" y="63"/>
                    <a:pt x="244" y="63"/>
                  </a:cubicBezTo>
                  <a:cubicBezTo>
                    <a:pt x="219" y="87"/>
                    <a:pt x="219" y="87"/>
                    <a:pt x="219" y="87"/>
                  </a:cubicBezTo>
                  <a:cubicBezTo>
                    <a:pt x="236" y="104"/>
                    <a:pt x="236" y="104"/>
                    <a:pt x="236" y="104"/>
                  </a:cubicBezTo>
                  <a:cubicBezTo>
                    <a:pt x="225" y="115"/>
                    <a:pt x="225" y="115"/>
                    <a:pt x="225" y="115"/>
                  </a:cubicBezTo>
                  <a:cubicBezTo>
                    <a:pt x="220" y="110"/>
                    <a:pt x="220" y="110"/>
                    <a:pt x="220" y="110"/>
                  </a:cubicBezTo>
                  <a:cubicBezTo>
                    <a:pt x="225" y="106"/>
                    <a:pt x="225" y="106"/>
                    <a:pt x="225" y="106"/>
                  </a:cubicBezTo>
                  <a:cubicBezTo>
                    <a:pt x="223" y="104"/>
                    <a:pt x="223" y="104"/>
                    <a:pt x="223" y="104"/>
                  </a:cubicBezTo>
                  <a:cubicBezTo>
                    <a:pt x="223" y="104"/>
                    <a:pt x="223" y="104"/>
                    <a:pt x="223" y="104"/>
                  </a:cubicBezTo>
                  <a:cubicBezTo>
                    <a:pt x="215" y="96"/>
                    <a:pt x="215" y="96"/>
                    <a:pt x="215" y="96"/>
                  </a:cubicBezTo>
                  <a:cubicBezTo>
                    <a:pt x="215" y="96"/>
                    <a:pt x="215" y="96"/>
                    <a:pt x="215" y="96"/>
                  </a:cubicBezTo>
                  <a:cubicBezTo>
                    <a:pt x="213" y="94"/>
                    <a:pt x="213" y="94"/>
                    <a:pt x="213" y="94"/>
                  </a:cubicBezTo>
                  <a:cubicBezTo>
                    <a:pt x="198" y="109"/>
                    <a:pt x="198" y="109"/>
                    <a:pt x="198" y="109"/>
                  </a:cubicBezTo>
                  <a:cubicBezTo>
                    <a:pt x="215" y="126"/>
                    <a:pt x="215" y="126"/>
                    <a:pt x="215" y="126"/>
                  </a:cubicBezTo>
                  <a:cubicBezTo>
                    <a:pt x="192" y="126"/>
                    <a:pt x="192" y="126"/>
                    <a:pt x="192" y="126"/>
                  </a:cubicBezTo>
                  <a:cubicBezTo>
                    <a:pt x="192" y="155"/>
                    <a:pt x="192" y="155"/>
                    <a:pt x="192" y="155"/>
                  </a:cubicBezTo>
                  <a:cubicBezTo>
                    <a:pt x="219" y="155"/>
                    <a:pt x="219" y="155"/>
                    <a:pt x="219" y="155"/>
                  </a:cubicBezTo>
                  <a:cubicBezTo>
                    <a:pt x="219" y="138"/>
                    <a:pt x="219" y="138"/>
                    <a:pt x="219" y="138"/>
                  </a:cubicBezTo>
                  <a:cubicBezTo>
                    <a:pt x="223" y="134"/>
                    <a:pt x="223" y="134"/>
                    <a:pt x="223" y="134"/>
                  </a:cubicBezTo>
                  <a:cubicBezTo>
                    <a:pt x="239" y="150"/>
                    <a:pt x="239" y="150"/>
                    <a:pt x="239" y="150"/>
                  </a:cubicBezTo>
                  <a:cubicBezTo>
                    <a:pt x="239" y="160"/>
                    <a:pt x="239" y="160"/>
                    <a:pt x="239" y="160"/>
                  </a:cubicBezTo>
                  <a:cubicBezTo>
                    <a:pt x="261" y="160"/>
                    <a:pt x="261" y="160"/>
                    <a:pt x="261" y="160"/>
                  </a:cubicBezTo>
                  <a:cubicBezTo>
                    <a:pt x="262" y="159"/>
                    <a:pt x="262" y="159"/>
                    <a:pt x="262" y="159"/>
                  </a:cubicBezTo>
                  <a:cubicBezTo>
                    <a:pt x="262" y="159"/>
                    <a:pt x="262" y="159"/>
                    <a:pt x="262" y="159"/>
                  </a:cubicBezTo>
                  <a:cubicBezTo>
                    <a:pt x="298" y="196"/>
                    <a:pt x="298" y="196"/>
                    <a:pt x="298" y="196"/>
                  </a:cubicBezTo>
                  <a:cubicBezTo>
                    <a:pt x="320" y="175"/>
                    <a:pt x="320" y="175"/>
                    <a:pt x="320" y="175"/>
                  </a:cubicBezTo>
                  <a:cubicBezTo>
                    <a:pt x="330" y="175"/>
                    <a:pt x="330" y="175"/>
                    <a:pt x="330" y="175"/>
                  </a:cubicBezTo>
                  <a:cubicBezTo>
                    <a:pt x="330" y="176"/>
                    <a:pt x="330" y="177"/>
                    <a:pt x="330" y="178"/>
                  </a:cubicBezTo>
                  <a:cubicBezTo>
                    <a:pt x="330" y="262"/>
                    <a:pt x="262" y="331"/>
                    <a:pt x="177" y="331"/>
                  </a:cubicBezTo>
                  <a:close/>
                </a:path>
              </a:pathLst>
            </a:custGeom>
            <a:solidFill>
              <a:srgbClr val="282828"/>
            </a:solidFill>
            <a:ln>
              <a:solidFill>
                <a:schemeClr val="bg1"/>
              </a:solidFill>
            </a:ln>
            <a:extLst/>
          </p:spPr>
          <p:txBody>
            <a:bodyPr vert="horz" wrap="square" lIns="91440" tIns="45720" rIns="91440" bIns="45720" numCol="1" anchor="t" anchorCtr="0" compatLnSpc="1"/>
            <a:lstStyle/>
            <a:p>
              <a:endParaRPr lang="zh-CN" altLang="en-US">
                <a:solidFill>
                  <a:schemeClr val="bg1"/>
                </a:solidFill>
              </a:endParaRPr>
            </a:p>
          </p:txBody>
        </p:sp>
        <p:sp>
          <p:nvSpPr>
            <p:cNvPr id="21" name="Freeform 24"/>
            <p:cNvSpPr/>
            <p:nvPr/>
          </p:nvSpPr>
          <p:spPr bwMode="auto">
            <a:xfrm>
              <a:off x="5056188" y="512763"/>
              <a:ext cx="234950" cy="257175"/>
            </a:xfrm>
            <a:custGeom>
              <a:avLst/>
              <a:gdLst>
                <a:gd name="T0" fmla="*/ 148 w 148"/>
                <a:gd name="T1" fmla="*/ 0 h 162"/>
                <a:gd name="T2" fmla="*/ 0 w 148"/>
                <a:gd name="T3" fmla="*/ 0 h 162"/>
                <a:gd name="T4" fmla="*/ 0 w 148"/>
                <a:gd name="T5" fmla="*/ 100 h 162"/>
                <a:gd name="T6" fmla="*/ 62 w 148"/>
                <a:gd name="T7" fmla="*/ 162 h 162"/>
                <a:gd name="T8" fmla="*/ 88 w 148"/>
                <a:gd name="T9" fmla="*/ 162 h 162"/>
                <a:gd name="T10" fmla="*/ 88 w 148"/>
                <a:gd name="T11" fmla="*/ 119 h 162"/>
                <a:gd name="T12" fmla="*/ 148 w 148"/>
                <a:gd name="T13" fmla="*/ 59 h 162"/>
                <a:gd name="T14" fmla="*/ 148 w 148"/>
                <a:gd name="T15" fmla="*/ 0 h 1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162">
                  <a:moveTo>
                    <a:pt x="148" y="0"/>
                  </a:moveTo>
                  <a:lnTo>
                    <a:pt x="0" y="0"/>
                  </a:lnTo>
                  <a:lnTo>
                    <a:pt x="0" y="100"/>
                  </a:lnTo>
                  <a:lnTo>
                    <a:pt x="62" y="162"/>
                  </a:lnTo>
                  <a:lnTo>
                    <a:pt x="88" y="162"/>
                  </a:lnTo>
                  <a:lnTo>
                    <a:pt x="88" y="119"/>
                  </a:lnTo>
                  <a:lnTo>
                    <a:pt x="148" y="59"/>
                  </a:lnTo>
                  <a:lnTo>
                    <a:pt x="148" y="0"/>
                  </a:lnTo>
                  <a:close/>
                </a:path>
              </a:pathLst>
            </a:custGeom>
            <a:solidFill>
              <a:srgbClr val="000000"/>
            </a:solidFill>
            <a:ln>
              <a:solidFill>
                <a:schemeClr val="bg1"/>
              </a:solidFill>
            </a:ln>
            <a:extLst/>
          </p:spPr>
          <p:txBody>
            <a:bodyPr vert="horz" wrap="square" lIns="91440" tIns="45720" rIns="91440" bIns="45720" numCol="1" anchor="t" anchorCtr="0" compatLnSpc="1"/>
            <a:lstStyle/>
            <a:p>
              <a:endParaRPr lang="zh-CN" altLang="en-US">
                <a:solidFill>
                  <a:schemeClr val="bg1"/>
                </a:solidFill>
              </a:endParaRPr>
            </a:p>
          </p:txBody>
        </p:sp>
        <p:sp>
          <p:nvSpPr>
            <p:cNvPr id="22" name="Freeform 25"/>
            <p:cNvSpPr/>
            <p:nvPr/>
          </p:nvSpPr>
          <p:spPr bwMode="auto">
            <a:xfrm>
              <a:off x="5272088" y="985838"/>
              <a:ext cx="457200" cy="476250"/>
            </a:xfrm>
            <a:custGeom>
              <a:avLst/>
              <a:gdLst>
                <a:gd name="T0" fmla="*/ 245 w 288"/>
                <a:gd name="T1" fmla="*/ 97 h 300"/>
                <a:gd name="T2" fmla="*/ 145 w 288"/>
                <a:gd name="T3" fmla="*/ 0 h 300"/>
                <a:gd name="T4" fmla="*/ 145 w 288"/>
                <a:gd name="T5" fmla="*/ 0 h 300"/>
                <a:gd name="T6" fmla="*/ 33 w 288"/>
                <a:gd name="T7" fmla="*/ 0 h 300"/>
                <a:gd name="T8" fmla="*/ 0 w 288"/>
                <a:gd name="T9" fmla="*/ 33 h 300"/>
                <a:gd name="T10" fmla="*/ 0 w 288"/>
                <a:gd name="T11" fmla="*/ 104 h 300"/>
                <a:gd name="T12" fmla="*/ 48 w 288"/>
                <a:gd name="T13" fmla="*/ 152 h 300"/>
                <a:gd name="T14" fmla="*/ 133 w 288"/>
                <a:gd name="T15" fmla="*/ 152 h 300"/>
                <a:gd name="T16" fmla="*/ 133 w 288"/>
                <a:gd name="T17" fmla="*/ 235 h 300"/>
                <a:gd name="T18" fmla="*/ 200 w 288"/>
                <a:gd name="T19" fmla="*/ 300 h 300"/>
                <a:gd name="T20" fmla="*/ 214 w 288"/>
                <a:gd name="T21" fmla="*/ 300 h 300"/>
                <a:gd name="T22" fmla="*/ 214 w 288"/>
                <a:gd name="T23" fmla="*/ 219 h 300"/>
                <a:gd name="T24" fmla="*/ 248 w 288"/>
                <a:gd name="T25" fmla="*/ 188 h 300"/>
                <a:gd name="T26" fmla="*/ 248 w 288"/>
                <a:gd name="T27" fmla="*/ 131 h 300"/>
                <a:gd name="T28" fmla="*/ 264 w 288"/>
                <a:gd name="T29" fmla="*/ 131 h 300"/>
                <a:gd name="T30" fmla="*/ 288 w 288"/>
                <a:gd name="T31" fmla="*/ 107 h 300"/>
                <a:gd name="T32" fmla="*/ 279 w 288"/>
                <a:gd name="T33" fmla="*/ 97 h 300"/>
                <a:gd name="T34" fmla="*/ 245 w 288"/>
                <a:gd name="T35" fmla="*/ 9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300">
                  <a:moveTo>
                    <a:pt x="245" y="97"/>
                  </a:moveTo>
                  <a:lnTo>
                    <a:pt x="145" y="0"/>
                  </a:lnTo>
                  <a:lnTo>
                    <a:pt x="145" y="0"/>
                  </a:lnTo>
                  <a:lnTo>
                    <a:pt x="33" y="0"/>
                  </a:lnTo>
                  <a:lnTo>
                    <a:pt x="0" y="33"/>
                  </a:lnTo>
                  <a:lnTo>
                    <a:pt x="0" y="104"/>
                  </a:lnTo>
                  <a:lnTo>
                    <a:pt x="48" y="152"/>
                  </a:lnTo>
                  <a:lnTo>
                    <a:pt x="133" y="152"/>
                  </a:lnTo>
                  <a:lnTo>
                    <a:pt x="133" y="235"/>
                  </a:lnTo>
                  <a:lnTo>
                    <a:pt x="200" y="300"/>
                  </a:lnTo>
                  <a:lnTo>
                    <a:pt x="214" y="300"/>
                  </a:lnTo>
                  <a:lnTo>
                    <a:pt x="214" y="219"/>
                  </a:lnTo>
                  <a:lnTo>
                    <a:pt x="248" y="188"/>
                  </a:lnTo>
                  <a:lnTo>
                    <a:pt x="248" y="131"/>
                  </a:lnTo>
                  <a:lnTo>
                    <a:pt x="264" y="131"/>
                  </a:lnTo>
                  <a:lnTo>
                    <a:pt x="288" y="107"/>
                  </a:lnTo>
                  <a:lnTo>
                    <a:pt x="279" y="97"/>
                  </a:lnTo>
                  <a:lnTo>
                    <a:pt x="245" y="97"/>
                  </a:lnTo>
                  <a:close/>
                </a:path>
              </a:pathLst>
            </a:custGeom>
            <a:solidFill>
              <a:srgbClr val="000000"/>
            </a:solidFill>
            <a:ln>
              <a:solidFill>
                <a:schemeClr val="bg1"/>
              </a:solidFill>
            </a:ln>
            <a:extLst/>
          </p:spPr>
          <p:txBody>
            <a:bodyPr vert="horz" wrap="square" lIns="91440" tIns="45720" rIns="91440" bIns="45720" numCol="1" anchor="t" anchorCtr="0" compatLnSpc="1"/>
            <a:lstStyle/>
            <a:p>
              <a:endParaRPr lang="zh-CN" altLang="en-US">
                <a:solidFill>
                  <a:schemeClr val="bg1"/>
                </a:solidFill>
              </a:endParaRPr>
            </a:p>
          </p:txBody>
        </p:sp>
        <p:sp>
          <p:nvSpPr>
            <p:cNvPr id="23" name="Freeform 26"/>
            <p:cNvSpPr/>
            <p:nvPr/>
          </p:nvSpPr>
          <p:spPr bwMode="auto">
            <a:xfrm>
              <a:off x="5646738" y="1341438"/>
              <a:ext cx="44450" cy="101600"/>
            </a:xfrm>
            <a:custGeom>
              <a:avLst/>
              <a:gdLst>
                <a:gd name="T0" fmla="*/ 0 w 28"/>
                <a:gd name="T1" fmla="*/ 64 h 64"/>
                <a:gd name="T2" fmla="*/ 28 w 28"/>
                <a:gd name="T3" fmla="*/ 40 h 64"/>
                <a:gd name="T4" fmla="*/ 28 w 28"/>
                <a:gd name="T5" fmla="*/ 0 h 64"/>
                <a:gd name="T6" fmla="*/ 0 w 28"/>
                <a:gd name="T7" fmla="*/ 0 h 64"/>
                <a:gd name="T8" fmla="*/ 0 w 28"/>
                <a:gd name="T9" fmla="*/ 64 h 64"/>
              </a:gdLst>
              <a:ahLst/>
              <a:cxnLst>
                <a:cxn ang="0">
                  <a:pos x="T0" y="T1"/>
                </a:cxn>
                <a:cxn ang="0">
                  <a:pos x="T2" y="T3"/>
                </a:cxn>
                <a:cxn ang="0">
                  <a:pos x="T4" y="T5"/>
                </a:cxn>
                <a:cxn ang="0">
                  <a:pos x="T6" y="T7"/>
                </a:cxn>
                <a:cxn ang="0">
                  <a:pos x="T8" y="T9"/>
                </a:cxn>
              </a:cxnLst>
              <a:rect l="0" t="0" r="r" b="b"/>
              <a:pathLst>
                <a:path w="28" h="64">
                  <a:moveTo>
                    <a:pt x="0" y="64"/>
                  </a:moveTo>
                  <a:lnTo>
                    <a:pt x="28" y="40"/>
                  </a:lnTo>
                  <a:lnTo>
                    <a:pt x="28" y="0"/>
                  </a:lnTo>
                  <a:lnTo>
                    <a:pt x="0" y="0"/>
                  </a:lnTo>
                  <a:lnTo>
                    <a:pt x="0" y="64"/>
                  </a:lnTo>
                  <a:close/>
                </a:path>
              </a:pathLst>
            </a:custGeom>
            <a:solidFill>
              <a:srgbClr val="000000"/>
            </a:solidFill>
            <a:ln>
              <a:solidFill>
                <a:schemeClr val="bg1"/>
              </a:solidFill>
            </a:ln>
            <a:extLst/>
          </p:spPr>
          <p:txBody>
            <a:bodyPr vert="horz" wrap="square" lIns="91440" tIns="45720" rIns="91440" bIns="45720" numCol="1" anchor="t" anchorCtr="0" compatLnSpc="1"/>
            <a:lstStyle/>
            <a:p>
              <a:endParaRPr lang="zh-CN" altLang="en-US">
                <a:solidFill>
                  <a:schemeClr val="bg1"/>
                </a:solidFill>
              </a:endParaRPr>
            </a:p>
          </p:txBody>
        </p:sp>
      </p:grpSp>
      <p:grpSp>
        <p:nvGrpSpPr>
          <p:cNvPr id="24" name="组合 23"/>
          <p:cNvGrpSpPr/>
          <p:nvPr/>
        </p:nvGrpSpPr>
        <p:grpSpPr>
          <a:xfrm>
            <a:off x="1612496" y="3432741"/>
            <a:ext cx="4515598" cy="945565"/>
            <a:chOff x="1331170" y="4779449"/>
            <a:chExt cx="4515598" cy="945565"/>
          </a:xfrm>
        </p:grpSpPr>
        <p:sp>
          <p:nvSpPr>
            <p:cNvPr id="25" name="文本框 24"/>
            <p:cNvSpPr txBox="1"/>
            <p:nvPr/>
          </p:nvSpPr>
          <p:spPr>
            <a:xfrm>
              <a:off x="1331170" y="4779449"/>
              <a:ext cx="1786597" cy="359410"/>
            </a:xfrm>
            <a:prstGeom prst="rect">
              <a:avLst/>
            </a:prstGeom>
            <a:noFill/>
            <a:ln>
              <a:solidFill>
                <a:schemeClr val="bg1"/>
              </a:solidFill>
            </a:ln>
          </p:spPr>
          <p:txBody>
            <a:bodyPr wrap="square" rtlCol="0">
              <a:spAutoFit/>
            </a:bodyPr>
            <a:lstStyle/>
            <a:p>
              <a:pPr>
                <a:lnSpc>
                  <a:spcPct val="110000"/>
                </a:lnSpc>
              </a:pPr>
              <a:r>
                <a:rPr lang="zh-CN" altLang="en-US" sz="1600" dirty="0">
                  <a:solidFill>
                    <a:schemeClr val="bg1"/>
                  </a:solidFill>
                  <a:latin typeface="AXIS Std M" panose="020B0600000000000000" pitchFamily="34" charset="-128"/>
                  <a:ea typeface="宋体" panose="02010600030101010101" pitchFamily="2" charset="-122"/>
                  <a:sym typeface="+mn-ea"/>
                </a:rPr>
                <a:t>标题</a:t>
              </a:r>
              <a:endParaRPr lang="en-US" altLang="zh-CN" sz="1600" b="1" dirty="0">
                <a:solidFill>
                  <a:schemeClr val="bg1"/>
                </a:solidFill>
                <a:latin typeface="AXIS Std M" panose="020B0600000000000000" pitchFamily="34" charset="-128"/>
                <a:ea typeface="AXIS Std M" panose="020B0600000000000000" pitchFamily="34" charset="-128"/>
                <a:cs typeface="Open Sans" panose="020B0606030504020204" pitchFamily="34" charset="0"/>
              </a:endParaRPr>
            </a:p>
          </p:txBody>
        </p:sp>
        <p:sp>
          <p:nvSpPr>
            <p:cNvPr id="26" name="矩形 25"/>
            <p:cNvSpPr/>
            <p:nvPr/>
          </p:nvSpPr>
          <p:spPr>
            <a:xfrm>
              <a:off x="1331170" y="5121764"/>
              <a:ext cx="4515598" cy="603250"/>
            </a:xfrm>
            <a:prstGeom prst="rect">
              <a:avLst/>
            </a:prstGeom>
            <a:ln>
              <a:solidFill>
                <a:schemeClr val="bg1"/>
              </a:solidFill>
            </a:ln>
          </p:spPr>
          <p:txBody>
            <a:bodyPr wrap="square">
              <a:spAutoFit/>
            </a:bodyPr>
            <a:lstStyle/>
            <a:p>
              <a:pPr>
                <a:lnSpc>
                  <a:spcPct val="120000"/>
                </a:lnSpc>
              </a:pPr>
              <a:r>
                <a:rPr lang="zh-CN" altLang="en-US" sz="1400" dirty="0">
                  <a:solidFill>
                    <a:schemeClr val="bg1">
                      <a:lumMod val="95000"/>
                    </a:schemeClr>
                  </a:solidFill>
                  <a:sym typeface="+mn-ea"/>
                </a:rPr>
                <a:t>文字是很有艺术性的文字是很有艺术性的文字文字是很有艺术性的文字是很有艺术性的文字</a:t>
              </a:r>
              <a:endParaRPr lang="en-US" altLang="zh-CN"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7" name="组合 26"/>
          <p:cNvGrpSpPr/>
          <p:nvPr/>
        </p:nvGrpSpPr>
        <p:grpSpPr>
          <a:xfrm>
            <a:off x="1612496" y="5137086"/>
            <a:ext cx="4515598" cy="945565"/>
            <a:chOff x="1331170" y="4779449"/>
            <a:chExt cx="4515598" cy="945565"/>
          </a:xfrm>
        </p:grpSpPr>
        <p:sp>
          <p:nvSpPr>
            <p:cNvPr id="28" name="文本框 27"/>
            <p:cNvSpPr txBox="1"/>
            <p:nvPr/>
          </p:nvSpPr>
          <p:spPr>
            <a:xfrm>
              <a:off x="1331170" y="4779449"/>
              <a:ext cx="1786597" cy="359410"/>
            </a:xfrm>
            <a:prstGeom prst="rect">
              <a:avLst/>
            </a:prstGeom>
            <a:noFill/>
            <a:ln>
              <a:solidFill>
                <a:schemeClr val="bg1"/>
              </a:solidFill>
            </a:ln>
          </p:spPr>
          <p:txBody>
            <a:bodyPr wrap="square" rtlCol="0">
              <a:spAutoFit/>
            </a:bodyPr>
            <a:lstStyle/>
            <a:p>
              <a:pPr>
                <a:lnSpc>
                  <a:spcPct val="110000"/>
                </a:lnSpc>
              </a:pPr>
              <a:r>
                <a:rPr lang="zh-CN" altLang="en-US" sz="1600" dirty="0">
                  <a:solidFill>
                    <a:schemeClr val="bg1"/>
                  </a:solidFill>
                  <a:latin typeface="AXIS Std M" panose="020B0600000000000000" pitchFamily="34" charset="-128"/>
                  <a:ea typeface="宋体" panose="02010600030101010101" pitchFamily="2" charset="-122"/>
                  <a:sym typeface="+mn-ea"/>
                </a:rPr>
                <a:t>标题</a:t>
              </a:r>
              <a:endParaRPr lang="en-US" altLang="zh-CN" sz="1600" b="1" dirty="0">
                <a:solidFill>
                  <a:schemeClr val="bg1"/>
                </a:solidFill>
                <a:latin typeface="AXIS Std M" panose="020B0600000000000000" pitchFamily="34" charset="-128"/>
                <a:ea typeface="AXIS Std M" panose="020B0600000000000000" pitchFamily="34" charset="-128"/>
                <a:cs typeface="Open Sans" panose="020B0606030504020204" pitchFamily="34" charset="0"/>
              </a:endParaRPr>
            </a:p>
          </p:txBody>
        </p:sp>
        <p:sp>
          <p:nvSpPr>
            <p:cNvPr id="29" name="矩形 28"/>
            <p:cNvSpPr/>
            <p:nvPr/>
          </p:nvSpPr>
          <p:spPr>
            <a:xfrm>
              <a:off x="1331170" y="5121764"/>
              <a:ext cx="4515598" cy="603250"/>
            </a:xfrm>
            <a:prstGeom prst="rect">
              <a:avLst/>
            </a:prstGeom>
            <a:ln>
              <a:solidFill>
                <a:schemeClr val="bg1"/>
              </a:solidFill>
            </a:ln>
          </p:spPr>
          <p:txBody>
            <a:bodyPr wrap="square">
              <a:spAutoFit/>
            </a:bodyPr>
            <a:lstStyle/>
            <a:p>
              <a:pPr>
                <a:lnSpc>
                  <a:spcPct val="120000"/>
                </a:lnSpc>
              </a:pPr>
              <a:r>
                <a:rPr lang="zh-CN" altLang="en-US" sz="1400" dirty="0">
                  <a:solidFill>
                    <a:schemeClr val="bg1">
                      <a:lumMod val="95000"/>
                    </a:schemeClr>
                  </a:solidFill>
                  <a:sym typeface="+mn-ea"/>
                </a:rPr>
                <a:t>文字是很有艺术性的文字是很有艺术性的文字文字是很有艺术性的文字是很有艺术性的文字</a:t>
              </a:r>
              <a:endParaRPr lang="en-US" altLang="zh-CN"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0" name="组合 29"/>
          <p:cNvGrpSpPr/>
          <p:nvPr/>
        </p:nvGrpSpPr>
        <p:grpSpPr>
          <a:xfrm>
            <a:off x="531383" y="5294722"/>
            <a:ext cx="653664" cy="592897"/>
            <a:chOff x="3468688" y="460375"/>
            <a:chExt cx="631825" cy="573088"/>
          </a:xfrm>
          <a:solidFill>
            <a:srgbClr val="282828"/>
          </a:solidFill>
        </p:grpSpPr>
        <p:sp>
          <p:nvSpPr>
            <p:cNvPr id="31" name="Freeform 19"/>
            <p:cNvSpPr/>
            <p:nvPr/>
          </p:nvSpPr>
          <p:spPr bwMode="auto">
            <a:xfrm>
              <a:off x="3468688" y="460375"/>
              <a:ext cx="271463" cy="422275"/>
            </a:xfrm>
            <a:custGeom>
              <a:avLst/>
              <a:gdLst>
                <a:gd name="T0" fmla="*/ 150 w 169"/>
                <a:gd name="T1" fmla="*/ 150 h 263"/>
                <a:gd name="T2" fmla="*/ 169 w 169"/>
                <a:gd name="T3" fmla="*/ 0 h 263"/>
                <a:gd name="T4" fmla="*/ 56 w 169"/>
                <a:gd name="T5" fmla="*/ 103 h 263"/>
                <a:gd name="T6" fmla="*/ 0 w 169"/>
                <a:gd name="T7" fmla="*/ 263 h 263"/>
                <a:gd name="T8" fmla="*/ 169 w 169"/>
                <a:gd name="T9" fmla="*/ 263 h 263"/>
                <a:gd name="T10" fmla="*/ 150 w 169"/>
                <a:gd name="T11" fmla="*/ 150 h 263"/>
              </a:gdLst>
              <a:ahLst/>
              <a:cxnLst>
                <a:cxn ang="0">
                  <a:pos x="T0" y="T1"/>
                </a:cxn>
                <a:cxn ang="0">
                  <a:pos x="T2" y="T3"/>
                </a:cxn>
                <a:cxn ang="0">
                  <a:pos x="T4" y="T5"/>
                </a:cxn>
                <a:cxn ang="0">
                  <a:pos x="T6" y="T7"/>
                </a:cxn>
                <a:cxn ang="0">
                  <a:pos x="T8" y="T9"/>
                </a:cxn>
                <a:cxn ang="0">
                  <a:pos x="T10" y="T11"/>
                </a:cxn>
              </a:cxnLst>
              <a:rect l="0" t="0" r="r" b="b"/>
              <a:pathLst>
                <a:path w="169" h="263">
                  <a:moveTo>
                    <a:pt x="150" y="150"/>
                  </a:moveTo>
                  <a:cubicBezTo>
                    <a:pt x="150" y="66"/>
                    <a:pt x="169" y="0"/>
                    <a:pt x="169" y="0"/>
                  </a:cubicBezTo>
                  <a:cubicBezTo>
                    <a:pt x="169" y="0"/>
                    <a:pt x="113" y="10"/>
                    <a:pt x="56" y="103"/>
                  </a:cubicBezTo>
                  <a:cubicBezTo>
                    <a:pt x="0" y="197"/>
                    <a:pt x="0" y="263"/>
                    <a:pt x="0" y="263"/>
                  </a:cubicBezTo>
                  <a:cubicBezTo>
                    <a:pt x="169" y="263"/>
                    <a:pt x="169" y="263"/>
                    <a:pt x="169" y="263"/>
                  </a:cubicBezTo>
                  <a:cubicBezTo>
                    <a:pt x="169" y="263"/>
                    <a:pt x="150" y="235"/>
                    <a:pt x="150" y="150"/>
                  </a:cubicBezTo>
                  <a:close/>
                </a:path>
              </a:pathLst>
            </a:custGeom>
            <a:grpFill/>
            <a:ln>
              <a:solidFill>
                <a:schemeClr val="bg1"/>
              </a:solidFill>
            </a:ln>
            <a:extLst/>
          </p:spPr>
          <p:txBody>
            <a:bodyPr vert="horz" wrap="square" lIns="91440" tIns="45720" rIns="91440" bIns="45720" numCol="1" anchor="t" anchorCtr="0" compatLnSpc="1"/>
            <a:lstStyle/>
            <a:p>
              <a:endParaRPr lang="zh-CN" altLang="en-US">
                <a:solidFill>
                  <a:schemeClr val="bg1"/>
                </a:solidFill>
              </a:endParaRPr>
            </a:p>
          </p:txBody>
        </p:sp>
        <p:sp>
          <p:nvSpPr>
            <p:cNvPr id="32" name="Freeform 20"/>
            <p:cNvSpPr/>
            <p:nvPr/>
          </p:nvSpPr>
          <p:spPr bwMode="auto">
            <a:xfrm>
              <a:off x="3829050" y="611188"/>
              <a:ext cx="271463" cy="271463"/>
            </a:xfrm>
            <a:custGeom>
              <a:avLst/>
              <a:gdLst>
                <a:gd name="T0" fmla="*/ 0 w 171"/>
                <a:gd name="T1" fmla="*/ 0 h 171"/>
                <a:gd name="T2" fmla="*/ 0 w 171"/>
                <a:gd name="T3" fmla="*/ 171 h 171"/>
                <a:gd name="T4" fmla="*/ 171 w 171"/>
                <a:gd name="T5" fmla="*/ 171 h 171"/>
                <a:gd name="T6" fmla="*/ 0 w 171"/>
                <a:gd name="T7" fmla="*/ 0 h 171"/>
              </a:gdLst>
              <a:ahLst/>
              <a:cxnLst>
                <a:cxn ang="0">
                  <a:pos x="T0" y="T1"/>
                </a:cxn>
                <a:cxn ang="0">
                  <a:pos x="T2" y="T3"/>
                </a:cxn>
                <a:cxn ang="0">
                  <a:pos x="T4" y="T5"/>
                </a:cxn>
                <a:cxn ang="0">
                  <a:pos x="T6" y="T7"/>
                </a:cxn>
              </a:cxnLst>
              <a:rect l="0" t="0" r="r" b="b"/>
              <a:pathLst>
                <a:path w="171" h="171">
                  <a:moveTo>
                    <a:pt x="0" y="0"/>
                  </a:moveTo>
                  <a:lnTo>
                    <a:pt x="0" y="171"/>
                  </a:lnTo>
                  <a:lnTo>
                    <a:pt x="171" y="171"/>
                  </a:lnTo>
                  <a:lnTo>
                    <a:pt x="0" y="0"/>
                  </a:lnTo>
                  <a:close/>
                </a:path>
              </a:pathLst>
            </a:custGeom>
            <a:grpFill/>
            <a:ln>
              <a:solidFill>
                <a:schemeClr val="bg1"/>
              </a:solidFill>
            </a:ln>
            <a:extLst/>
          </p:spPr>
          <p:txBody>
            <a:bodyPr vert="horz" wrap="square" lIns="91440" tIns="45720" rIns="91440" bIns="45720" numCol="1" anchor="t" anchorCtr="0" compatLnSpc="1"/>
            <a:lstStyle/>
            <a:p>
              <a:endParaRPr lang="zh-CN" altLang="en-US">
                <a:solidFill>
                  <a:schemeClr val="bg1"/>
                </a:solidFill>
              </a:endParaRPr>
            </a:p>
          </p:txBody>
        </p:sp>
        <p:sp>
          <p:nvSpPr>
            <p:cNvPr id="33" name="Freeform 21"/>
            <p:cNvSpPr/>
            <p:nvPr/>
          </p:nvSpPr>
          <p:spPr bwMode="auto">
            <a:xfrm>
              <a:off x="3468688" y="460375"/>
              <a:ext cx="631825" cy="573088"/>
            </a:xfrm>
            <a:custGeom>
              <a:avLst/>
              <a:gdLst>
                <a:gd name="T0" fmla="*/ 207 w 394"/>
                <a:gd name="T1" fmla="*/ 282 h 357"/>
                <a:gd name="T2" fmla="*/ 207 w 394"/>
                <a:gd name="T3" fmla="*/ 0 h 357"/>
                <a:gd name="T4" fmla="*/ 188 w 394"/>
                <a:gd name="T5" fmla="*/ 0 h 357"/>
                <a:gd name="T6" fmla="*/ 188 w 394"/>
                <a:gd name="T7" fmla="*/ 282 h 357"/>
                <a:gd name="T8" fmla="*/ 2 w 394"/>
                <a:gd name="T9" fmla="*/ 282 h 357"/>
                <a:gd name="T10" fmla="*/ 0 w 394"/>
                <a:gd name="T11" fmla="*/ 282 h 357"/>
                <a:gd name="T12" fmla="*/ 75 w 394"/>
                <a:gd name="T13" fmla="*/ 357 h 357"/>
                <a:gd name="T14" fmla="*/ 319 w 394"/>
                <a:gd name="T15" fmla="*/ 357 h 357"/>
                <a:gd name="T16" fmla="*/ 394 w 394"/>
                <a:gd name="T17" fmla="*/ 282 h 357"/>
                <a:gd name="T18" fmla="*/ 392 w 394"/>
                <a:gd name="T19" fmla="*/ 282 h 357"/>
                <a:gd name="T20" fmla="*/ 207 w 394"/>
                <a:gd name="T21" fmla="*/ 282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4" h="357">
                  <a:moveTo>
                    <a:pt x="207" y="282"/>
                  </a:moveTo>
                  <a:cubicBezTo>
                    <a:pt x="207" y="0"/>
                    <a:pt x="207" y="0"/>
                    <a:pt x="207" y="0"/>
                  </a:cubicBezTo>
                  <a:cubicBezTo>
                    <a:pt x="188" y="0"/>
                    <a:pt x="188" y="0"/>
                    <a:pt x="188" y="0"/>
                  </a:cubicBezTo>
                  <a:cubicBezTo>
                    <a:pt x="188" y="282"/>
                    <a:pt x="188" y="282"/>
                    <a:pt x="188" y="282"/>
                  </a:cubicBezTo>
                  <a:cubicBezTo>
                    <a:pt x="2" y="282"/>
                    <a:pt x="2" y="282"/>
                    <a:pt x="2" y="282"/>
                  </a:cubicBezTo>
                  <a:cubicBezTo>
                    <a:pt x="0" y="282"/>
                    <a:pt x="0" y="282"/>
                    <a:pt x="0" y="282"/>
                  </a:cubicBezTo>
                  <a:cubicBezTo>
                    <a:pt x="0" y="323"/>
                    <a:pt x="34" y="357"/>
                    <a:pt x="75" y="357"/>
                  </a:cubicBezTo>
                  <a:cubicBezTo>
                    <a:pt x="319" y="357"/>
                    <a:pt x="319" y="357"/>
                    <a:pt x="319" y="357"/>
                  </a:cubicBezTo>
                  <a:cubicBezTo>
                    <a:pt x="361" y="357"/>
                    <a:pt x="394" y="323"/>
                    <a:pt x="394" y="282"/>
                  </a:cubicBezTo>
                  <a:cubicBezTo>
                    <a:pt x="392" y="282"/>
                    <a:pt x="392" y="282"/>
                    <a:pt x="392" y="282"/>
                  </a:cubicBezTo>
                  <a:lnTo>
                    <a:pt x="207" y="282"/>
                  </a:lnTo>
                  <a:close/>
                </a:path>
              </a:pathLst>
            </a:custGeom>
            <a:grpFill/>
            <a:ln>
              <a:solidFill>
                <a:schemeClr val="bg1"/>
              </a:solidFill>
            </a:ln>
            <a:extLst/>
          </p:spPr>
          <p:txBody>
            <a:bodyPr vert="horz" wrap="square" lIns="91440" tIns="45720" rIns="91440" bIns="45720" numCol="1" anchor="t" anchorCtr="0" compatLnSpc="1"/>
            <a:lstStyle/>
            <a:p>
              <a:endParaRPr lang="zh-CN" altLang="en-US">
                <a:solidFill>
                  <a:schemeClr val="bg1"/>
                </a:solidFill>
              </a:endParaRPr>
            </a:p>
          </p:txBody>
        </p:sp>
      </p:grpSp>
      <p:sp>
        <p:nvSpPr>
          <p:cNvPr id="37" name="文本框 36"/>
          <p:cNvSpPr txBox="1"/>
          <p:nvPr/>
        </p:nvSpPr>
        <p:spPr>
          <a:xfrm>
            <a:off x="9827552" y="4829309"/>
            <a:ext cx="1786597" cy="325755"/>
          </a:xfrm>
          <a:prstGeom prst="rect">
            <a:avLst/>
          </a:prstGeom>
          <a:noFill/>
          <a:ln>
            <a:solidFill>
              <a:schemeClr val="bg1"/>
            </a:solidFill>
          </a:ln>
        </p:spPr>
        <p:txBody>
          <a:bodyPr wrap="square" rtlCol="0">
            <a:spAutoFit/>
          </a:bodyPr>
          <a:lstStyle/>
          <a:p>
            <a:pPr algn="ctr">
              <a:lnSpc>
                <a:spcPct val="110000"/>
              </a:lnSpc>
            </a:pPr>
            <a:r>
              <a:rPr lang="zh-CN" altLang="en-US" sz="1400" dirty="0">
                <a:solidFill>
                  <a:schemeClr val="bg1"/>
                </a:solidFill>
                <a:latin typeface="AXIS Std M" panose="020B0600000000000000" pitchFamily="34" charset="-128"/>
                <a:ea typeface="宋体" panose="02010600030101010101" pitchFamily="2" charset="-122"/>
                <a:sym typeface="+mn-ea"/>
              </a:rPr>
              <a:t>标题</a:t>
            </a:r>
            <a:endParaRPr lang="en-US" altLang="zh-CN" sz="1400" b="1" dirty="0">
              <a:solidFill>
                <a:schemeClr val="bg1"/>
              </a:solidFill>
              <a:latin typeface="AXIS Std M" panose="020B0600000000000000" pitchFamily="34" charset="-128"/>
              <a:ea typeface="AXIS Std M" panose="020B0600000000000000" pitchFamily="34" charset="-128"/>
              <a:cs typeface="Open Sans" panose="020B0606030504020204" pitchFamily="34" charset="0"/>
            </a:endParaRPr>
          </a:p>
        </p:txBody>
      </p:sp>
      <p:sp>
        <p:nvSpPr>
          <p:cNvPr id="38" name="矩形 37"/>
          <p:cNvSpPr/>
          <p:nvPr/>
        </p:nvSpPr>
        <p:spPr>
          <a:xfrm>
            <a:off x="9987254" y="5200951"/>
            <a:ext cx="1467192" cy="529590"/>
          </a:xfrm>
          <a:prstGeom prst="rect">
            <a:avLst/>
          </a:prstGeom>
          <a:ln>
            <a:solidFill>
              <a:schemeClr val="bg1"/>
            </a:solidFill>
          </a:ln>
        </p:spPr>
        <p:txBody>
          <a:bodyPr wrap="square">
            <a:spAutoFit/>
          </a:bodyPr>
          <a:lstStyle/>
          <a:p>
            <a:pPr>
              <a:lnSpc>
                <a:spcPct val="120000"/>
              </a:lnSpc>
            </a:pPr>
            <a:r>
              <a:rPr lang="zh-CN" altLang="en-US" sz="1200" dirty="0">
                <a:solidFill>
                  <a:schemeClr val="bg1">
                    <a:lumMod val="95000"/>
                  </a:schemeClr>
                </a:solidFill>
                <a:sym typeface="+mn-ea"/>
              </a:rPr>
              <a:t>文字是很有艺术性的</a:t>
            </a:r>
            <a:endParaRPr lang="en-US" altLang="zh-CN" sz="12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45" name="图片 44"/>
          <p:cNvPicPr>
            <a:picLocks noChangeAspect="1"/>
          </p:cNvPicPr>
          <p:nvPr/>
        </p:nvPicPr>
        <p:blipFill>
          <a:blip r:embed="rId3">
            <a:grayscl/>
            <a:extLst>
              <a:ext uri="{BEBA8EAE-BF5A-486C-A8C5-ECC9F3942E4B}">
                <a14:imgProps xmlns:a14="http://schemas.microsoft.com/office/drawing/2010/main">
                  <a14:imgLayer r:embed="rId4">
                    <a14:imgEffect>
                      <a14:saturation sat="300000"/>
                    </a14:imgEffect>
                  </a14:imgLayer>
                </a14:imgProps>
              </a:ext>
              <a:ext uri="{28A0092B-C50C-407E-A947-70E740481C1C}">
                <a14:useLocalDpi xmlns:a14="http://schemas.microsoft.com/office/drawing/2010/main" val="0"/>
              </a:ext>
            </a:extLst>
          </a:blip>
          <a:srcRect l="18418" t="3686" r="24671" b="1244"/>
          <a:stretch>
            <a:fillRect/>
          </a:stretch>
        </p:blipFill>
        <p:spPr>
          <a:xfrm>
            <a:off x="6822024" y="1138689"/>
            <a:ext cx="4618355" cy="5141324"/>
          </a:xfrm>
          <a:custGeom>
            <a:avLst/>
            <a:gdLst>
              <a:gd name="connsiteX0" fmla="*/ 0 w 4618355"/>
              <a:gd name="connsiteY0" fmla="*/ 3594857 h 5141324"/>
              <a:gd name="connsiteX1" fmla="*/ 1467191 w 4618355"/>
              <a:gd name="connsiteY1" fmla="*/ 3594857 h 5141324"/>
              <a:gd name="connsiteX2" fmla="*/ 1467191 w 4618355"/>
              <a:gd name="connsiteY2" fmla="*/ 5141324 h 5141324"/>
              <a:gd name="connsiteX3" fmla="*/ 0 w 4618355"/>
              <a:gd name="connsiteY3" fmla="*/ 5141324 h 5141324"/>
              <a:gd name="connsiteX4" fmla="*/ 1575582 w 4618355"/>
              <a:gd name="connsiteY4" fmla="*/ 1424377 h 5141324"/>
              <a:gd name="connsiteX5" fmla="*/ 3042773 w 4618355"/>
              <a:gd name="connsiteY5" fmla="*/ 1424377 h 5141324"/>
              <a:gd name="connsiteX6" fmla="*/ 3042773 w 4618355"/>
              <a:gd name="connsiteY6" fmla="*/ 5141324 h 5141324"/>
              <a:gd name="connsiteX7" fmla="*/ 1575582 w 4618355"/>
              <a:gd name="connsiteY7" fmla="*/ 5141324 h 5141324"/>
              <a:gd name="connsiteX8" fmla="*/ 3151164 w 4618355"/>
              <a:gd name="connsiteY8" fmla="*/ 0 h 5141324"/>
              <a:gd name="connsiteX9" fmla="*/ 4618355 w 4618355"/>
              <a:gd name="connsiteY9" fmla="*/ 0 h 5141324"/>
              <a:gd name="connsiteX10" fmla="*/ 4618355 w 4618355"/>
              <a:gd name="connsiteY10" fmla="*/ 3486333 h 5141324"/>
              <a:gd name="connsiteX11" fmla="*/ 3151164 w 4618355"/>
              <a:gd name="connsiteY11" fmla="*/ 3486333 h 5141324"/>
              <a:gd name="connsiteX12" fmla="*/ 1575582 w 4618355"/>
              <a:gd name="connsiteY12" fmla="*/ 0 h 5141324"/>
              <a:gd name="connsiteX13" fmla="*/ 3042773 w 4618355"/>
              <a:gd name="connsiteY13" fmla="*/ 0 h 5141324"/>
              <a:gd name="connsiteX14" fmla="*/ 3042773 w 4618355"/>
              <a:gd name="connsiteY14" fmla="*/ 1302288 h 5141324"/>
              <a:gd name="connsiteX15" fmla="*/ 1575582 w 4618355"/>
              <a:gd name="connsiteY15" fmla="*/ 1302288 h 5141324"/>
              <a:gd name="connsiteX16" fmla="*/ 0 w 4618355"/>
              <a:gd name="connsiteY16" fmla="*/ 0 h 5141324"/>
              <a:gd name="connsiteX17" fmla="*/ 1467191 w 4618355"/>
              <a:gd name="connsiteY17" fmla="*/ 0 h 5141324"/>
              <a:gd name="connsiteX18" fmla="*/ 1467191 w 4618355"/>
              <a:gd name="connsiteY18" fmla="*/ 3486333 h 5141324"/>
              <a:gd name="connsiteX19" fmla="*/ 0 w 4618355"/>
              <a:gd name="connsiteY19" fmla="*/ 3486333 h 5141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618355" h="5141324">
                <a:moveTo>
                  <a:pt x="0" y="3594857"/>
                </a:moveTo>
                <a:lnTo>
                  <a:pt x="1467191" y="3594857"/>
                </a:lnTo>
                <a:lnTo>
                  <a:pt x="1467191" y="5141324"/>
                </a:lnTo>
                <a:lnTo>
                  <a:pt x="0" y="5141324"/>
                </a:lnTo>
                <a:close/>
                <a:moveTo>
                  <a:pt x="1575582" y="1424377"/>
                </a:moveTo>
                <a:lnTo>
                  <a:pt x="3042773" y="1424377"/>
                </a:lnTo>
                <a:lnTo>
                  <a:pt x="3042773" y="5141324"/>
                </a:lnTo>
                <a:lnTo>
                  <a:pt x="1575582" y="5141324"/>
                </a:lnTo>
                <a:close/>
                <a:moveTo>
                  <a:pt x="3151164" y="0"/>
                </a:moveTo>
                <a:lnTo>
                  <a:pt x="4618355" y="0"/>
                </a:lnTo>
                <a:lnTo>
                  <a:pt x="4618355" y="3486333"/>
                </a:lnTo>
                <a:lnTo>
                  <a:pt x="3151164" y="3486333"/>
                </a:lnTo>
                <a:close/>
                <a:moveTo>
                  <a:pt x="1575582" y="0"/>
                </a:moveTo>
                <a:lnTo>
                  <a:pt x="3042773" y="0"/>
                </a:lnTo>
                <a:lnTo>
                  <a:pt x="3042773" y="1302288"/>
                </a:lnTo>
                <a:lnTo>
                  <a:pt x="1575582" y="1302288"/>
                </a:lnTo>
                <a:close/>
                <a:moveTo>
                  <a:pt x="0" y="0"/>
                </a:moveTo>
                <a:lnTo>
                  <a:pt x="1467191" y="0"/>
                </a:lnTo>
                <a:lnTo>
                  <a:pt x="1467191" y="3486333"/>
                </a:lnTo>
                <a:lnTo>
                  <a:pt x="0" y="3486333"/>
                </a:lnTo>
                <a:close/>
              </a:path>
            </a:pathLst>
          </a:custGeom>
          <a:ln>
            <a:solidFill>
              <a:schemeClr val="bg1"/>
            </a:solidFill>
          </a:ln>
        </p:spPr>
      </p:pic>
    </p:spTree>
  </p:cSld>
  <p:clrMapOvr>
    <a:masterClrMapping/>
  </p:clrMapOvr>
  <mc:AlternateContent xmlns:mc="http://schemas.openxmlformats.org/markup-compatibility/2006" xmlns:p14="http://schemas.microsoft.com/office/powerpoint/2010/main">
    <mc:Choice Requires="p14">
      <p:transition spd="slow" p14:dur="1500" advTm="0">
        <p:newsflash/>
      </p:transition>
    </mc:Choice>
    <mc:Fallback xmlns="">
      <p:transition spd="slow" advTm="0">
        <p:newsfla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par>
                                <p:cTn id="8" presetID="9" presetClass="entr" presetSubtype="0" fill="hold" grpId="1"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dissolve">
                                      <p:cBhvr>
                                        <p:cTn id="10" dur="500"/>
                                        <p:tgtEl>
                                          <p:spTgt spid="37"/>
                                        </p:tgtEl>
                                      </p:cBhvr>
                                    </p:animEffect>
                                  </p:childTnLst>
                                </p:cTn>
                              </p:par>
                              <p:par>
                                <p:cTn id="11" presetID="9" presetClass="entr" presetSubtype="0" fill="hold" grpId="1"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dissolve">
                                      <p:cBhvr>
                                        <p:cTn id="13" dur="500"/>
                                        <p:tgtEl>
                                          <p:spTgt spid="38"/>
                                        </p:tgtEl>
                                      </p:cBhvr>
                                    </p:animEffect>
                                  </p:childTnLst>
                                </p:cTn>
                              </p:par>
                              <p:par>
                                <p:cTn id="14" presetID="9" presetClass="entr" presetSubtype="0" fill="hold" nodeType="with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dissolve">
                                      <p:cBhvr>
                                        <p:cTn id="16" dur="500"/>
                                        <p:tgtEl>
                                          <p:spTgt spid="45"/>
                                        </p:tgtEl>
                                      </p:cBhvr>
                                    </p:animEffect>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grpId="1"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childTnLst>
                                </p:cTn>
                              </p:par>
                              <p:par>
                                <p:cTn id="23" presetID="23" presetClass="entr" presetSubtype="16" fill="hold" grpId="1"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childTnLst>
                                </p:cTn>
                              </p:par>
                              <p:par>
                                <p:cTn id="33" presetID="23" presetClass="entr" presetSubtype="16"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childTnLst>
                                </p:cTn>
                              </p:par>
                              <p:par>
                                <p:cTn id="37" presetID="23" presetClass="entr" presetSubtype="16" fill="hold" nodeType="with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p:cTn id="39" dur="500" fill="hold"/>
                                        <p:tgtEl>
                                          <p:spTgt spid="24"/>
                                        </p:tgtEl>
                                        <p:attrNameLst>
                                          <p:attrName>ppt_w</p:attrName>
                                        </p:attrNameLst>
                                      </p:cBhvr>
                                      <p:tavLst>
                                        <p:tav tm="0">
                                          <p:val>
                                            <p:fltVal val="0"/>
                                          </p:val>
                                        </p:tav>
                                        <p:tav tm="100000">
                                          <p:val>
                                            <p:strVal val="#ppt_w"/>
                                          </p:val>
                                        </p:tav>
                                      </p:tavLst>
                                    </p:anim>
                                    <p:anim calcmode="lin" valueType="num">
                                      <p:cBhvr>
                                        <p:cTn id="40" dur="500" fill="hold"/>
                                        <p:tgtEl>
                                          <p:spTgt spid="24"/>
                                        </p:tgtEl>
                                        <p:attrNameLst>
                                          <p:attrName>ppt_h</p:attrName>
                                        </p:attrNameLst>
                                      </p:cBhvr>
                                      <p:tavLst>
                                        <p:tav tm="0">
                                          <p:val>
                                            <p:fltVal val="0"/>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23" presetClass="entr" presetSubtype="16" fill="hold" grpId="0" nodeType="click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p:cTn id="45" dur="500" fill="hold"/>
                                        <p:tgtEl>
                                          <p:spTgt spid="4"/>
                                        </p:tgtEl>
                                        <p:attrNameLst>
                                          <p:attrName>ppt_w</p:attrName>
                                        </p:attrNameLst>
                                      </p:cBhvr>
                                      <p:tavLst>
                                        <p:tav tm="0">
                                          <p:val>
                                            <p:fltVal val="0"/>
                                          </p:val>
                                        </p:tav>
                                        <p:tav tm="100000">
                                          <p:val>
                                            <p:strVal val="#ppt_w"/>
                                          </p:val>
                                        </p:tav>
                                      </p:tavLst>
                                    </p:anim>
                                    <p:anim calcmode="lin" valueType="num">
                                      <p:cBhvr>
                                        <p:cTn id="46" dur="500" fill="hold"/>
                                        <p:tgtEl>
                                          <p:spTgt spid="4"/>
                                        </p:tgtEl>
                                        <p:attrNameLst>
                                          <p:attrName>ppt_h</p:attrName>
                                        </p:attrNameLst>
                                      </p:cBhvr>
                                      <p:tavLst>
                                        <p:tav tm="0">
                                          <p:val>
                                            <p:fltVal val="0"/>
                                          </p:val>
                                        </p:tav>
                                        <p:tav tm="100000">
                                          <p:val>
                                            <p:strVal val="#ppt_h"/>
                                          </p:val>
                                        </p:tav>
                                      </p:tavLst>
                                    </p:anim>
                                  </p:childTnLst>
                                </p:cTn>
                              </p:par>
                              <p:par>
                                <p:cTn id="47" presetID="23" presetClass="entr" presetSubtype="16" fill="hold" nodeType="with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p:cTn id="49" dur="500" fill="hold"/>
                                        <p:tgtEl>
                                          <p:spTgt spid="27"/>
                                        </p:tgtEl>
                                        <p:attrNameLst>
                                          <p:attrName>ppt_w</p:attrName>
                                        </p:attrNameLst>
                                      </p:cBhvr>
                                      <p:tavLst>
                                        <p:tav tm="0">
                                          <p:val>
                                            <p:fltVal val="0"/>
                                          </p:val>
                                        </p:tav>
                                        <p:tav tm="100000">
                                          <p:val>
                                            <p:strVal val="#ppt_w"/>
                                          </p:val>
                                        </p:tav>
                                      </p:tavLst>
                                    </p:anim>
                                    <p:anim calcmode="lin" valueType="num">
                                      <p:cBhvr>
                                        <p:cTn id="50" dur="500" fill="hold"/>
                                        <p:tgtEl>
                                          <p:spTgt spid="27"/>
                                        </p:tgtEl>
                                        <p:attrNameLst>
                                          <p:attrName>ppt_h</p:attrName>
                                        </p:attrNameLst>
                                      </p:cBhvr>
                                      <p:tavLst>
                                        <p:tav tm="0">
                                          <p:val>
                                            <p:fltVal val="0"/>
                                          </p:val>
                                        </p:tav>
                                        <p:tav tm="100000">
                                          <p:val>
                                            <p:strVal val="#ppt_h"/>
                                          </p:val>
                                        </p:tav>
                                      </p:tavLst>
                                    </p:anim>
                                  </p:childTnLst>
                                </p:cTn>
                              </p:par>
                              <p:par>
                                <p:cTn id="51" presetID="23" presetClass="entr" presetSubtype="16" fill="hold" nodeType="withEffect">
                                  <p:stCondLst>
                                    <p:cond delay="0"/>
                                  </p:stCondLst>
                                  <p:childTnLst>
                                    <p:set>
                                      <p:cBhvr>
                                        <p:cTn id="52" dur="1" fill="hold">
                                          <p:stCondLst>
                                            <p:cond delay="0"/>
                                          </p:stCondLst>
                                        </p:cTn>
                                        <p:tgtEl>
                                          <p:spTgt spid="30"/>
                                        </p:tgtEl>
                                        <p:attrNameLst>
                                          <p:attrName>style.visibility</p:attrName>
                                        </p:attrNameLst>
                                      </p:cBhvr>
                                      <p:to>
                                        <p:strVal val="visible"/>
                                      </p:to>
                                    </p:set>
                                    <p:anim calcmode="lin" valueType="num">
                                      <p:cBhvr>
                                        <p:cTn id="53" dur="500" fill="hold"/>
                                        <p:tgtEl>
                                          <p:spTgt spid="30"/>
                                        </p:tgtEl>
                                        <p:attrNameLst>
                                          <p:attrName>ppt_w</p:attrName>
                                        </p:attrNameLst>
                                      </p:cBhvr>
                                      <p:tavLst>
                                        <p:tav tm="0">
                                          <p:val>
                                            <p:fltVal val="0"/>
                                          </p:val>
                                        </p:tav>
                                        <p:tav tm="100000">
                                          <p:val>
                                            <p:strVal val="#ppt_w"/>
                                          </p:val>
                                        </p:tav>
                                      </p:tavLst>
                                    </p:anim>
                                    <p:anim calcmode="lin" valueType="num">
                                      <p:cBhvr>
                                        <p:cTn id="54" dur="500" fill="hold"/>
                                        <p:tgtEl>
                                          <p:spTgt spid="3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12" grpId="0" animBg="1"/>
      <p:bldP spid="12" grpId="1" animBg="1"/>
      <p:bldP spid="13" grpId="0" animBg="1"/>
      <p:bldP spid="13" grpId="1" animBg="1"/>
      <p:bldP spid="3" grpId="0" animBg="1"/>
      <p:bldP spid="4" grpId="0" animBg="1"/>
      <p:bldP spid="37" grpId="0" animBg="1"/>
      <p:bldP spid="37" grpId="1" animBg="1"/>
      <p:bldP spid="38" grpId="0" animBg="1"/>
      <p:bldP spid="38"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1245711" y="177393"/>
            <a:ext cx="2879983" cy="791845"/>
          </a:xfrm>
          <a:prstGeom prst="rect">
            <a:avLst/>
          </a:prstGeom>
          <a:noFill/>
          <a:ln>
            <a:solidFill>
              <a:schemeClr val="bg1"/>
            </a:solidFill>
          </a:ln>
        </p:spPr>
        <p:txBody>
          <a:bodyPr wrap="square" lIns="121899" tIns="60949" rIns="121899" bIns="60949" rtlCol="0" anchor="ctr">
            <a:spAutoFit/>
          </a:bodyPr>
          <a:lstStyle/>
          <a:p>
            <a:pPr>
              <a:lnSpc>
                <a:spcPct val="110000"/>
              </a:lnSpc>
            </a:pPr>
            <a:endParaRPr kumimoji="1" lang="en-US" altLang="zh-CN" sz="1865" b="1" dirty="0">
              <a:solidFill>
                <a:schemeClr val="bg1"/>
              </a:solidFill>
              <a:latin typeface="Calibri" panose="020F0502020204030204"/>
              <a:ea typeface="宋体" panose="02010600030101010101" pitchFamily="2" charset="-122"/>
              <a:cs typeface="微软雅黑" panose="020B0503020204020204" charset="-122"/>
            </a:endParaRPr>
          </a:p>
          <a:p>
            <a:pPr>
              <a:lnSpc>
                <a:spcPct val="110000"/>
              </a:lnSpc>
            </a:pPr>
            <a:r>
              <a:rPr kumimoji="1" lang="zh-CN" altLang="en-US" sz="2135" b="1" dirty="0">
                <a:solidFill>
                  <a:schemeClr val="bg1"/>
                </a:solidFill>
                <a:latin typeface="微软雅黑" panose="020B0503020204020204" charset="-122"/>
                <a:ea typeface="微软雅黑" panose="020B0503020204020204" charset="-122"/>
                <a:cs typeface="微软雅黑" panose="020B0503020204020204" charset="-122"/>
              </a:rPr>
              <a:t>点击此处添加副标题</a:t>
            </a:r>
          </a:p>
        </p:txBody>
      </p:sp>
      <p:sp>
        <p:nvSpPr>
          <p:cNvPr id="49" name="矩形 48"/>
          <p:cNvSpPr/>
          <p:nvPr/>
        </p:nvSpPr>
        <p:spPr>
          <a:xfrm>
            <a:off x="493530" y="292590"/>
            <a:ext cx="660901" cy="632007"/>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r>
              <a:rPr kumimoji="1" lang="en-US" altLang="zh-CN" sz="1335" b="1" dirty="0">
                <a:solidFill>
                  <a:schemeClr val="bg1"/>
                </a:solidFill>
                <a:latin typeface="Calibri" panose="020F0502020204030204"/>
                <a:ea typeface="宋体" panose="02010600030101010101" pitchFamily="2" charset="-122"/>
              </a:rPr>
              <a:t>LOGO</a:t>
            </a:r>
          </a:p>
        </p:txBody>
      </p:sp>
      <p:grpSp>
        <p:nvGrpSpPr>
          <p:cNvPr id="5" name="组 4"/>
          <p:cNvGrpSpPr/>
          <p:nvPr/>
        </p:nvGrpSpPr>
        <p:grpSpPr>
          <a:xfrm>
            <a:off x="907820" y="2028060"/>
            <a:ext cx="9873044" cy="1091163"/>
            <a:chOff x="680269" y="1556321"/>
            <a:chExt cx="7404783" cy="818372"/>
          </a:xfrm>
        </p:grpSpPr>
        <p:sp>
          <p:nvSpPr>
            <p:cNvPr id="6" name="矩形 5"/>
            <p:cNvSpPr/>
            <p:nvPr/>
          </p:nvSpPr>
          <p:spPr>
            <a:xfrm>
              <a:off x="680269" y="2170100"/>
              <a:ext cx="7404783" cy="204593"/>
            </a:xfrm>
            <a:prstGeom prst="rect">
              <a:avLst/>
            </a:prstGeom>
            <a:solidFill>
              <a:srgbClr val="41414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defTabSz="608965"/>
              <a:endParaRPr kumimoji="1" lang="zh-CN" altLang="en-US" sz="3200">
                <a:solidFill>
                  <a:srgbClr val="FFFFFF"/>
                </a:solidFill>
                <a:latin typeface="Century Gothic" panose="020B0502020202020204"/>
                <a:ea typeface="微软雅黑" panose="020B0503020204020204" charset="-122"/>
              </a:endParaRPr>
            </a:p>
          </p:txBody>
        </p:sp>
        <p:sp>
          <p:nvSpPr>
            <p:cNvPr id="7" name="矩形 6"/>
            <p:cNvSpPr/>
            <p:nvPr/>
          </p:nvSpPr>
          <p:spPr>
            <a:xfrm>
              <a:off x="680269" y="1965507"/>
              <a:ext cx="7404783" cy="204593"/>
            </a:xfrm>
            <a:prstGeom prst="rect">
              <a:avLst/>
            </a:prstGeom>
            <a:solidFill>
              <a:srgbClr val="626262"/>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defTabSz="608965"/>
              <a:endParaRPr kumimoji="1" lang="zh-CN" altLang="en-US" sz="3200">
                <a:solidFill>
                  <a:srgbClr val="FFFFFF"/>
                </a:solidFill>
                <a:latin typeface="Century Gothic" panose="020B0502020202020204"/>
                <a:ea typeface="微软雅黑" panose="020B0503020204020204" charset="-122"/>
              </a:endParaRPr>
            </a:p>
          </p:txBody>
        </p:sp>
        <p:sp>
          <p:nvSpPr>
            <p:cNvPr id="8" name="矩形 7"/>
            <p:cNvSpPr/>
            <p:nvPr/>
          </p:nvSpPr>
          <p:spPr>
            <a:xfrm>
              <a:off x="680269" y="1760914"/>
              <a:ext cx="7404783" cy="204593"/>
            </a:xfrm>
            <a:prstGeom prst="rect">
              <a:avLst/>
            </a:prstGeom>
            <a:solidFill>
              <a:srgbClr val="868686"/>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defTabSz="608965"/>
              <a:endParaRPr kumimoji="1" lang="zh-CN" altLang="en-US" sz="3200">
                <a:solidFill>
                  <a:srgbClr val="FFFFFF"/>
                </a:solidFill>
                <a:latin typeface="Century Gothic" panose="020B0502020202020204"/>
                <a:ea typeface="微软雅黑" panose="020B0503020204020204" charset="-122"/>
              </a:endParaRPr>
            </a:p>
          </p:txBody>
        </p:sp>
        <p:sp>
          <p:nvSpPr>
            <p:cNvPr id="9" name="矩形 8"/>
            <p:cNvSpPr/>
            <p:nvPr/>
          </p:nvSpPr>
          <p:spPr>
            <a:xfrm>
              <a:off x="680269" y="1556321"/>
              <a:ext cx="7404783" cy="204593"/>
            </a:xfrm>
            <a:prstGeom prst="rect">
              <a:avLst/>
            </a:prstGeom>
            <a:solidFill>
              <a:srgbClr val="ABABAB"/>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defTabSz="608965"/>
              <a:endParaRPr kumimoji="1" lang="zh-CN" altLang="en-US" sz="3200">
                <a:solidFill>
                  <a:srgbClr val="FFFFFF"/>
                </a:solidFill>
                <a:latin typeface="Century Gothic" panose="020B0502020202020204"/>
                <a:ea typeface="微软雅黑" panose="020B0503020204020204" charset="-122"/>
              </a:endParaRPr>
            </a:p>
          </p:txBody>
        </p:sp>
      </p:grpSp>
      <p:sp>
        <p:nvSpPr>
          <p:cNvPr id="10" name="等腰三角形 9"/>
          <p:cNvSpPr/>
          <p:nvPr/>
        </p:nvSpPr>
        <p:spPr>
          <a:xfrm rot="5400000">
            <a:off x="10227194" y="2160771"/>
            <a:ext cx="1889448" cy="825741"/>
          </a:xfrm>
          <a:prstGeom prst="triangle">
            <a:avLst/>
          </a:prstGeom>
          <a:solidFill>
            <a:srgbClr val="41414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defTabSz="608965"/>
            <a:endParaRPr kumimoji="1" lang="zh-CN" altLang="en-US" sz="3200">
              <a:solidFill>
                <a:srgbClr val="FFFFFF"/>
              </a:solidFill>
              <a:latin typeface="Century Gothic" panose="020B0502020202020204"/>
              <a:ea typeface="微软雅黑" panose="020B0503020204020204" charset="-122"/>
            </a:endParaRPr>
          </a:p>
        </p:txBody>
      </p:sp>
      <p:sp>
        <p:nvSpPr>
          <p:cNvPr id="11" name="椭圆 10"/>
          <p:cNvSpPr/>
          <p:nvPr/>
        </p:nvSpPr>
        <p:spPr>
          <a:xfrm>
            <a:off x="1442614" y="1536667"/>
            <a:ext cx="2073949" cy="2073949"/>
          </a:xfrm>
          <a:prstGeom prst="ellipse">
            <a:avLst/>
          </a:prstGeom>
          <a:solidFill>
            <a:srgbClr val="2A2A2A"/>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defTabSz="608965">
              <a:lnSpc>
                <a:spcPct val="80000"/>
              </a:lnSpc>
            </a:pPr>
            <a:r>
              <a:rPr kumimoji="1" lang="en-US" altLang="zh-CN" sz="10665" b="1" dirty="0">
                <a:solidFill>
                  <a:srgbClr val="FFFFFF"/>
                </a:solidFill>
                <a:latin typeface="Century Gothic" panose="020B0502020202020204"/>
                <a:ea typeface="微软雅黑" panose="020B0503020204020204" charset="-122"/>
              </a:rPr>
              <a:t>1</a:t>
            </a:r>
            <a:endParaRPr kumimoji="1" lang="zh-CN" altLang="en-US" sz="10665" b="1" dirty="0">
              <a:solidFill>
                <a:srgbClr val="FFFFFF"/>
              </a:solidFill>
              <a:latin typeface="Century Gothic" panose="020B0502020202020204"/>
              <a:ea typeface="微软雅黑" panose="020B0503020204020204" charset="-122"/>
            </a:endParaRPr>
          </a:p>
        </p:txBody>
      </p:sp>
      <p:sp>
        <p:nvSpPr>
          <p:cNvPr id="12" name="椭圆 11"/>
          <p:cNvSpPr/>
          <p:nvPr/>
        </p:nvSpPr>
        <p:spPr>
          <a:xfrm>
            <a:off x="4811742" y="1536667"/>
            <a:ext cx="2073949" cy="2073949"/>
          </a:xfrm>
          <a:prstGeom prst="ellipse">
            <a:avLst/>
          </a:prstGeom>
          <a:solidFill>
            <a:srgbClr val="2A2A2A"/>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defTabSz="608965">
              <a:lnSpc>
                <a:spcPct val="80000"/>
              </a:lnSpc>
            </a:pPr>
            <a:r>
              <a:rPr kumimoji="1" lang="en-US" altLang="zh-CN" sz="10665" b="1" dirty="0">
                <a:solidFill>
                  <a:prstClr val="white"/>
                </a:solidFill>
                <a:latin typeface="Century Gothic" panose="020B0502020202020204"/>
                <a:ea typeface="微软雅黑" panose="020B0503020204020204" charset="-122"/>
              </a:rPr>
              <a:t>2</a:t>
            </a:r>
            <a:endParaRPr kumimoji="1" lang="zh-CN" altLang="en-US" sz="10665" b="1" dirty="0">
              <a:solidFill>
                <a:prstClr val="white"/>
              </a:solidFill>
              <a:latin typeface="Century Gothic" panose="020B0502020202020204"/>
              <a:ea typeface="微软雅黑" panose="020B0503020204020204" charset="-122"/>
            </a:endParaRPr>
          </a:p>
        </p:txBody>
      </p:sp>
      <p:sp>
        <p:nvSpPr>
          <p:cNvPr id="13" name="椭圆 12"/>
          <p:cNvSpPr/>
          <p:nvPr/>
        </p:nvSpPr>
        <p:spPr>
          <a:xfrm>
            <a:off x="8180866" y="1536667"/>
            <a:ext cx="2073949" cy="2073949"/>
          </a:xfrm>
          <a:prstGeom prst="ellipse">
            <a:avLst/>
          </a:prstGeom>
          <a:solidFill>
            <a:srgbClr val="2A2A2A"/>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defTabSz="608965">
              <a:lnSpc>
                <a:spcPct val="80000"/>
              </a:lnSpc>
            </a:pPr>
            <a:r>
              <a:rPr kumimoji="1" lang="en-US" altLang="zh-CN" sz="10665" b="1" dirty="0">
                <a:solidFill>
                  <a:prstClr val="white"/>
                </a:solidFill>
                <a:latin typeface="Century Gothic" panose="020B0502020202020204"/>
                <a:ea typeface="微软雅黑" panose="020B0503020204020204" charset="-122"/>
              </a:rPr>
              <a:t>3</a:t>
            </a:r>
            <a:endParaRPr kumimoji="1" lang="zh-CN" altLang="en-US" sz="10665" b="1" dirty="0">
              <a:solidFill>
                <a:prstClr val="white"/>
              </a:solidFill>
              <a:latin typeface="Century Gothic" panose="020B0502020202020204"/>
              <a:ea typeface="微软雅黑" panose="020B0503020204020204" charset="-122"/>
            </a:endParaRPr>
          </a:p>
        </p:txBody>
      </p:sp>
      <p:cxnSp>
        <p:nvCxnSpPr>
          <p:cNvPr id="14" name="直线箭头连接符 13"/>
          <p:cNvCxnSpPr/>
          <p:nvPr/>
        </p:nvCxnSpPr>
        <p:spPr>
          <a:xfrm>
            <a:off x="2463683" y="3708590"/>
            <a:ext cx="0" cy="671804"/>
          </a:xfrm>
          <a:prstGeom prst="straightConnector1">
            <a:avLst/>
          </a:prstGeom>
          <a:ln>
            <a:solidFill>
              <a:schemeClr val="bg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5" name="直线箭头连接符 14"/>
          <p:cNvCxnSpPr/>
          <p:nvPr/>
        </p:nvCxnSpPr>
        <p:spPr>
          <a:xfrm>
            <a:off x="9299890" y="3708590"/>
            <a:ext cx="0" cy="671804"/>
          </a:xfrm>
          <a:prstGeom prst="straightConnector1">
            <a:avLst/>
          </a:prstGeom>
          <a:ln>
            <a:solidFill>
              <a:schemeClr val="bg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6" name="直线箭头连接符 15"/>
          <p:cNvCxnSpPr/>
          <p:nvPr/>
        </p:nvCxnSpPr>
        <p:spPr>
          <a:xfrm>
            <a:off x="5871437" y="3708590"/>
            <a:ext cx="0" cy="671804"/>
          </a:xfrm>
          <a:prstGeom prst="straightConnector1">
            <a:avLst/>
          </a:prstGeom>
          <a:ln>
            <a:solidFill>
              <a:schemeClr val="bg1"/>
            </a:solidFill>
            <a:tailEnd type="arrow"/>
          </a:ln>
          <a:effectLst/>
        </p:spPr>
        <p:style>
          <a:lnRef idx="2">
            <a:schemeClr val="accent1"/>
          </a:lnRef>
          <a:fillRef idx="0">
            <a:schemeClr val="accent1"/>
          </a:fillRef>
          <a:effectRef idx="1">
            <a:schemeClr val="accent1"/>
          </a:effectRef>
          <a:fontRef idx="minor">
            <a:schemeClr val="tx1"/>
          </a:fontRef>
        </p:style>
      </p:cxnSp>
      <p:sp>
        <p:nvSpPr>
          <p:cNvPr id="17" name="矩形 16"/>
          <p:cNvSpPr/>
          <p:nvPr/>
        </p:nvSpPr>
        <p:spPr>
          <a:xfrm>
            <a:off x="8043709" y="4422380"/>
            <a:ext cx="2512364" cy="1182370"/>
          </a:xfrm>
          <a:prstGeom prst="rect">
            <a:avLst/>
          </a:prstGeom>
          <a:ln w="12700" cmpd="sng">
            <a:solidFill>
              <a:schemeClr val="bg1"/>
            </a:solidFill>
          </a:ln>
        </p:spPr>
        <p:txBody>
          <a:bodyPr wrap="square" lIns="121899" tIns="60949" rIns="121899" bIns="60949">
            <a:spAutoFit/>
          </a:bodyPr>
          <a:lstStyle/>
          <a:p>
            <a:pPr algn="ctr" defTabSz="608965">
              <a:lnSpc>
                <a:spcPct val="130000"/>
              </a:lnSpc>
            </a:pPr>
            <a:r>
              <a:rPr lang="zh-CN" altLang="en-US" sz="1335" dirty="0">
                <a:solidFill>
                  <a:schemeClr val="bg1">
                    <a:lumMod val="95000"/>
                  </a:schemeClr>
                </a:solidFill>
                <a:sym typeface="+mn-ea"/>
              </a:rPr>
              <a:t>文字是很有艺术性的文字是很有艺术性的文字文字是很有艺术性的文字是很有艺术性的文字</a:t>
            </a:r>
            <a:endParaRPr kumimoji="1" lang="zh-CN" altLang="en-US" sz="1335" dirty="0">
              <a:solidFill>
                <a:schemeClr val="bg1"/>
              </a:solidFill>
              <a:cs typeface="微软雅黑" panose="020B0503020204020204" charset="-122"/>
            </a:endParaRPr>
          </a:p>
        </p:txBody>
      </p:sp>
      <p:sp>
        <p:nvSpPr>
          <p:cNvPr id="18" name="矩形 17"/>
          <p:cNvSpPr/>
          <p:nvPr/>
        </p:nvSpPr>
        <p:spPr>
          <a:xfrm>
            <a:off x="4615257" y="4422380"/>
            <a:ext cx="2512364" cy="1182370"/>
          </a:xfrm>
          <a:prstGeom prst="rect">
            <a:avLst/>
          </a:prstGeom>
          <a:ln w="12700" cmpd="sng">
            <a:solidFill>
              <a:schemeClr val="bg1"/>
            </a:solidFill>
          </a:ln>
        </p:spPr>
        <p:txBody>
          <a:bodyPr wrap="square" lIns="121899" tIns="60949" rIns="121899" bIns="60949">
            <a:spAutoFit/>
          </a:bodyPr>
          <a:lstStyle/>
          <a:p>
            <a:pPr algn="ctr" defTabSz="608965">
              <a:lnSpc>
                <a:spcPct val="130000"/>
              </a:lnSpc>
            </a:pPr>
            <a:r>
              <a:rPr lang="zh-CN" altLang="en-US" sz="1335" dirty="0">
                <a:solidFill>
                  <a:schemeClr val="bg1">
                    <a:lumMod val="95000"/>
                  </a:schemeClr>
                </a:solidFill>
                <a:sym typeface="+mn-ea"/>
              </a:rPr>
              <a:t>文字是很有艺术性的文字是很有艺术性的文字文字是很有艺术性的文字是很有艺术性的文字</a:t>
            </a:r>
            <a:endParaRPr kumimoji="1" lang="zh-CN" altLang="en-US" sz="1335" dirty="0">
              <a:solidFill>
                <a:schemeClr val="bg1"/>
              </a:solidFill>
              <a:cs typeface="微软雅黑" panose="020B0503020204020204" charset="-122"/>
            </a:endParaRPr>
          </a:p>
        </p:txBody>
      </p:sp>
      <p:sp>
        <p:nvSpPr>
          <p:cNvPr id="19" name="矩形 18"/>
          <p:cNvSpPr/>
          <p:nvPr/>
        </p:nvSpPr>
        <p:spPr>
          <a:xfrm>
            <a:off x="1207501" y="4422380"/>
            <a:ext cx="2512364" cy="1182370"/>
          </a:xfrm>
          <a:prstGeom prst="rect">
            <a:avLst/>
          </a:prstGeom>
          <a:ln w="12700" cmpd="sng">
            <a:solidFill>
              <a:schemeClr val="bg1"/>
            </a:solidFill>
          </a:ln>
        </p:spPr>
        <p:txBody>
          <a:bodyPr wrap="square" lIns="121899" tIns="60949" rIns="121899" bIns="60949">
            <a:spAutoFit/>
          </a:bodyPr>
          <a:lstStyle/>
          <a:p>
            <a:pPr algn="ctr" defTabSz="608965">
              <a:lnSpc>
                <a:spcPct val="130000"/>
              </a:lnSpc>
            </a:pPr>
            <a:r>
              <a:rPr lang="zh-CN" altLang="en-US" sz="1335" dirty="0">
                <a:solidFill>
                  <a:schemeClr val="bg1">
                    <a:lumMod val="95000"/>
                  </a:schemeClr>
                </a:solidFill>
                <a:sym typeface="+mn-ea"/>
              </a:rPr>
              <a:t>文字是很有艺术性的文字是很有艺术性的文字文字是很有艺术性的文字是很有艺术性的文字</a:t>
            </a:r>
            <a:endParaRPr kumimoji="1" lang="zh-CN" altLang="en-US" sz="1335" dirty="0">
              <a:solidFill>
                <a:schemeClr val="bg1"/>
              </a:solidFill>
              <a:cs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newsflash/>
      </p:transition>
    </mc:Choice>
    <mc:Fallback xmlns="">
      <p:transition spd="slow" advTm="0">
        <p:newsfla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ppt_w*0.05"/>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anim calcmode="lin" valueType="num">
                                      <p:cBhvr>
                                        <p:cTn id="9" dur="500" fill="hold"/>
                                        <p:tgtEl>
                                          <p:spTgt spid="5"/>
                                        </p:tgtEl>
                                        <p:attrNameLst>
                                          <p:attrName>ppt_x</p:attrName>
                                        </p:attrNameLst>
                                      </p:cBhvr>
                                      <p:tavLst>
                                        <p:tav tm="0">
                                          <p:val>
                                            <p:strVal val="#ppt_x-.2"/>
                                          </p:val>
                                        </p:tav>
                                        <p:tav tm="100000">
                                          <p:val>
                                            <p:strVal val="#ppt_x"/>
                                          </p:val>
                                        </p:tav>
                                      </p:tavLst>
                                    </p:anim>
                                    <p:anim calcmode="lin" valueType="num">
                                      <p:cBhvr>
                                        <p:cTn id="10" dur="500" fill="hold"/>
                                        <p:tgtEl>
                                          <p:spTgt spid="5"/>
                                        </p:tgtEl>
                                        <p:attrNameLst>
                                          <p:attrName>ppt_y</p:attrName>
                                        </p:attrNameLst>
                                      </p:cBhvr>
                                      <p:tavLst>
                                        <p:tav tm="0">
                                          <p:val>
                                            <p:strVal val="#ppt_y"/>
                                          </p:val>
                                        </p:tav>
                                        <p:tav tm="100000">
                                          <p:val>
                                            <p:strVal val="#ppt_y"/>
                                          </p:val>
                                        </p:tav>
                                      </p:tavLst>
                                    </p:anim>
                                    <p:animEffect transition="in" filter="fade">
                                      <p:cBhvr>
                                        <p:cTn id="11" dur="500"/>
                                        <p:tgtEl>
                                          <p:spTgt spid="5"/>
                                        </p:tgtEl>
                                      </p:cBhvr>
                                    </p:animEffect>
                                  </p:childTnLst>
                                </p:cTn>
                              </p:par>
                              <p:par>
                                <p:cTn id="12" presetID="54" presetClass="entr" presetSubtype="0" accel="10000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strVal val="#ppt_w*0.05"/>
                                          </p:val>
                                        </p:tav>
                                        <p:tav tm="100000">
                                          <p:val>
                                            <p:strVal val="#ppt_w"/>
                                          </p:val>
                                        </p:tav>
                                      </p:tavLst>
                                    </p:anim>
                                    <p:anim calcmode="lin" valueType="num">
                                      <p:cBhvr>
                                        <p:cTn id="15" dur="500" fill="hold"/>
                                        <p:tgtEl>
                                          <p:spTgt spid="10"/>
                                        </p:tgtEl>
                                        <p:attrNameLst>
                                          <p:attrName>ppt_h</p:attrName>
                                        </p:attrNameLst>
                                      </p:cBhvr>
                                      <p:tavLst>
                                        <p:tav tm="0">
                                          <p:val>
                                            <p:strVal val="#ppt_h"/>
                                          </p:val>
                                        </p:tav>
                                        <p:tav tm="100000">
                                          <p:val>
                                            <p:strVal val="#ppt_h"/>
                                          </p:val>
                                        </p:tav>
                                      </p:tavLst>
                                    </p:anim>
                                    <p:anim calcmode="lin" valueType="num">
                                      <p:cBhvr>
                                        <p:cTn id="16" dur="500" fill="hold"/>
                                        <p:tgtEl>
                                          <p:spTgt spid="10"/>
                                        </p:tgtEl>
                                        <p:attrNameLst>
                                          <p:attrName>ppt_x</p:attrName>
                                        </p:attrNameLst>
                                      </p:cBhvr>
                                      <p:tavLst>
                                        <p:tav tm="0">
                                          <p:val>
                                            <p:strVal val="#ppt_x-.2"/>
                                          </p:val>
                                        </p:tav>
                                        <p:tav tm="100000">
                                          <p:val>
                                            <p:strVal val="#ppt_x"/>
                                          </p:val>
                                        </p:tav>
                                      </p:tavLst>
                                    </p:anim>
                                    <p:anim calcmode="lin" valueType="num">
                                      <p:cBhvr>
                                        <p:cTn id="17" dur="500" fill="hold"/>
                                        <p:tgtEl>
                                          <p:spTgt spid="10"/>
                                        </p:tgtEl>
                                        <p:attrNameLst>
                                          <p:attrName>ppt_y</p:attrName>
                                        </p:attrNameLst>
                                      </p:cBhvr>
                                      <p:tavLst>
                                        <p:tav tm="0">
                                          <p:val>
                                            <p:strVal val="#ppt_y"/>
                                          </p:val>
                                        </p:tav>
                                        <p:tav tm="100000">
                                          <p:val>
                                            <p:strVal val="#ppt_y"/>
                                          </p:val>
                                        </p:tav>
                                      </p:tavLst>
                                    </p:anim>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52" presetClass="entr" presetSubtype="0" fill="hold" grpId="1" nodeType="clickEffect">
                                  <p:stCondLst>
                                    <p:cond delay="0"/>
                                  </p:stCondLst>
                                  <p:childTnLst>
                                    <p:set>
                                      <p:cBhvr>
                                        <p:cTn id="22" dur="1" fill="hold">
                                          <p:stCondLst>
                                            <p:cond delay="0"/>
                                          </p:stCondLst>
                                        </p:cTn>
                                        <p:tgtEl>
                                          <p:spTgt spid="11"/>
                                        </p:tgtEl>
                                        <p:attrNameLst>
                                          <p:attrName>style.visibility</p:attrName>
                                        </p:attrNameLst>
                                      </p:cBhvr>
                                      <p:to>
                                        <p:strVal val="visible"/>
                                      </p:to>
                                    </p:set>
                                    <p:animScale>
                                      <p:cBhvr>
                                        <p:cTn id="23"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1"/>
                                        </p:tgtEl>
                                        <p:attrNameLst>
                                          <p:attrName>ppt_x</p:attrName>
                                          <p:attrName>ppt_y</p:attrName>
                                        </p:attrNameLst>
                                      </p:cBhvr>
                                    </p:animMotion>
                                    <p:animEffect transition="in" filter="fade">
                                      <p:cBhvr>
                                        <p:cTn id="25" dur="1000"/>
                                        <p:tgtEl>
                                          <p:spTgt spid="11"/>
                                        </p:tgtEl>
                                      </p:cBhvr>
                                    </p:animEffect>
                                  </p:childTnLst>
                                </p:cTn>
                              </p:par>
                              <p:par>
                                <p:cTn id="26" presetID="52" presetClass="entr" presetSubtype="0"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Scale>
                                      <p:cBhvr>
                                        <p:cTn id="28"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4"/>
                                        </p:tgtEl>
                                        <p:attrNameLst>
                                          <p:attrName>ppt_x</p:attrName>
                                          <p:attrName>ppt_y</p:attrName>
                                        </p:attrNameLst>
                                      </p:cBhvr>
                                    </p:animMotion>
                                    <p:animEffect transition="in" filter="fade">
                                      <p:cBhvr>
                                        <p:cTn id="30" dur="1000"/>
                                        <p:tgtEl>
                                          <p:spTgt spid="14"/>
                                        </p:tgtEl>
                                      </p:cBhvr>
                                    </p:animEffect>
                                  </p:childTnLst>
                                </p:cTn>
                              </p:par>
                              <p:par>
                                <p:cTn id="31" presetID="52" presetClass="entr" presetSubtype="0" fill="hold" grpId="1" nodeType="withEffect">
                                  <p:stCondLst>
                                    <p:cond delay="0"/>
                                  </p:stCondLst>
                                  <p:childTnLst>
                                    <p:set>
                                      <p:cBhvr>
                                        <p:cTn id="32" dur="1" fill="hold">
                                          <p:stCondLst>
                                            <p:cond delay="0"/>
                                          </p:stCondLst>
                                        </p:cTn>
                                        <p:tgtEl>
                                          <p:spTgt spid="19"/>
                                        </p:tgtEl>
                                        <p:attrNameLst>
                                          <p:attrName>style.visibility</p:attrName>
                                        </p:attrNameLst>
                                      </p:cBhvr>
                                      <p:to>
                                        <p:strVal val="visible"/>
                                      </p:to>
                                    </p:set>
                                    <p:animScale>
                                      <p:cBhvr>
                                        <p:cTn id="33"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9"/>
                                        </p:tgtEl>
                                        <p:attrNameLst>
                                          <p:attrName>ppt_x</p:attrName>
                                          <p:attrName>ppt_y</p:attrName>
                                        </p:attrNameLst>
                                      </p:cBhvr>
                                    </p:animMotion>
                                    <p:animEffect transition="in" filter="fade">
                                      <p:cBhvr>
                                        <p:cTn id="35" dur="1000"/>
                                        <p:tgtEl>
                                          <p:spTgt spid="19"/>
                                        </p:tgtEl>
                                      </p:cBhvr>
                                    </p:animEffect>
                                  </p:childTnLst>
                                </p:cTn>
                              </p:par>
                            </p:childTnLst>
                          </p:cTn>
                        </p:par>
                      </p:childTnLst>
                    </p:cTn>
                  </p:par>
                  <p:par>
                    <p:cTn id="36" fill="hold">
                      <p:stCondLst>
                        <p:cond delay="indefinite"/>
                      </p:stCondLst>
                      <p:childTnLst>
                        <p:par>
                          <p:cTn id="37" fill="hold">
                            <p:stCondLst>
                              <p:cond delay="0"/>
                            </p:stCondLst>
                            <p:childTnLst>
                              <p:par>
                                <p:cTn id="38" presetID="52" presetClass="entr" presetSubtype="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Scale>
                                      <p:cBhvr>
                                        <p:cTn id="40"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2"/>
                                        </p:tgtEl>
                                        <p:attrNameLst>
                                          <p:attrName>ppt_x</p:attrName>
                                          <p:attrName>ppt_y</p:attrName>
                                        </p:attrNameLst>
                                      </p:cBhvr>
                                    </p:animMotion>
                                    <p:animEffect transition="in" filter="fade">
                                      <p:cBhvr>
                                        <p:cTn id="42" dur="1000"/>
                                        <p:tgtEl>
                                          <p:spTgt spid="12"/>
                                        </p:tgtEl>
                                      </p:cBhvr>
                                    </p:animEffect>
                                  </p:childTnLst>
                                </p:cTn>
                              </p:par>
                              <p:par>
                                <p:cTn id="43" presetID="52" presetClass="entr" presetSubtype="0" fill="hold" nodeType="withEffect">
                                  <p:stCondLst>
                                    <p:cond delay="0"/>
                                  </p:stCondLst>
                                  <p:childTnLst>
                                    <p:set>
                                      <p:cBhvr>
                                        <p:cTn id="44" dur="1" fill="hold">
                                          <p:stCondLst>
                                            <p:cond delay="0"/>
                                          </p:stCondLst>
                                        </p:cTn>
                                        <p:tgtEl>
                                          <p:spTgt spid="16"/>
                                        </p:tgtEl>
                                        <p:attrNameLst>
                                          <p:attrName>style.visibility</p:attrName>
                                        </p:attrNameLst>
                                      </p:cBhvr>
                                      <p:to>
                                        <p:strVal val="visible"/>
                                      </p:to>
                                    </p:set>
                                    <p:animScale>
                                      <p:cBhvr>
                                        <p:cTn id="45"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16"/>
                                        </p:tgtEl>
                                        <p:attrNameLst>
                                          <p:attrName>ppt_x</p:attrName>
                                          <p:attrName>ppt_y</p:attrName>
                                        </p:attrNameLst>
                                      </p:cBhvr>
                                    </p:animMotion>
                                    <p:animEffect transition="in" filter="fade">
                                      <p:cBhvr>
                                        <p:cTn id="47" dur="1000"/>
                                        <p:tgtEl>
                                          <p:spTgt spid="16"/>
                                        </p:tgtEl>
                                      </p:cBhvr>
                                    </p:animEffect>
                                  </p:childTnLst>
                                </p:cTn>
                              </p:par>
                              <p:par>
                                <p:cTn id="48" presetID="52" presetClass="entr" presetSubtype="0"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Scale>
                                      <p:cBhvr>
                                        <p:cTn id="50"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8"/>
                                        </p:tgtEl>
                                        <p:attrNameLst>
                                          <p:attrName>ppt_x</p:attrName>
                                          <p:attrName>ppt_y</p:attrName>
                                        </p:attrNameLst>
                                      </p:cBhvr>
                                    </p:animMotion>
                                    <p:animEffect transition="in" filter="fade">
                                      <p:cBhvr>
                                        <p:cTn id="52" dur="1000"/>
                                        <p:tgtEl>
                                          <p:spTgt spid="18"/>
                                        </p:tgtEl>
                                      </p:cBhvr>
                                    </p:animEffect>
                                  </p:childTnLst>
                                </p:cTn>
                              </p:par>
                            </p:childTnLst>
                          </p:cTn>
                        </p:par>
                      </p:childTnLst>
                    </p:cTn>
                  </p:par>
                  <p:par>
                    <p:cTn id="53" fill="hold">
                      <p:stCondLst>
                        <p:cond delay="indefinite"/>
                      </p:stCondLst>
                      <p:childTnLst>
                        <p:par>
                          <p:cTn id="54" fill="hold">
                            <p:stCondLst>
                              <p:cond delay="0"/>
                            </p:stCondLst>
                            <p:childTnLst>
                              <p:par>
                                <p:cTn id="55" presetID="52" presetClass="entr" presetSubtype="0"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Scale>
                                      <p:cBhvr>
                                        <p:cTn id="5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13"/>
                                        </p:tgtEl>
                                        <p:attrNameLst>
                                          <p:attrName>ppt_x</p:attrName>
                                          <p:attrName>ppt_y</p:attrName>
                                        </p:attrNameLst>
                                      </p:cBhvr>
                                    </p:animMotion>
                                    <p:animEffect transition="in" filter="fade">
                                      <p:cBhvr>
                                        <p:cTn id="59" dur="1000"/>
                                        <p:tgtEl>
                                          <p:spTgt spid="13"/>
                                        </p:tgtEl>
                                      </p:cBhvr>
                                    </p:animEffect>
                                  </p:childTnLst>
                                </p:cTn>
                              </p:par>
                              <p:par>
                                <p:cTn id="60" presetID="52" presetClass="entr" presetSubtype="0" fill="hold" nodeType="withEffect">
                                  <p:stCondLst>
                                    <p:cond delay="0"/>
                                  </p:stCondLst>
                                  <p:childTnLst>
                                    <p:set>
                                      <p:cBhvr>
                                        <p:cTn id="61" dur="1" fill="hold">
                                          <p:stCondLst>
                                            <p:cond delay="0"/>
                                          </p:stCondLst>
                                        </p:cTn>
                                        <p:tgtEl>
                                          <p:spTgt spid="15"/>
                                        </p:tgtEl>
                                        <p:attrNameLst>
                                          <p:attrName>style.visibility</p:attrName>
                                        </p:attrNameLst>
                                      </p:cBhvr>
                                      <p:to>
                                        <p:strVal val="visible"/>
                                      </p:to>
                                    </p:set>
                                    <p:animScale>
                                      <p:cBhvr>
                                        <p:cTn id="62"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3" dur="1000" decel="50000" fill="hold">
                                          <p:stCondLst>
                                            <p:cond delay="0"/>
                                          </p:stCondLst>
                                        </p:cTn>
                                        <p:tgtEl>
                                          <p:spTgt spid="15"/>
                                        </p:tgtEl>
                                        <p:attrNameLst>
                                          <p:attrName>ppt_x</p:attrName>
                                          <p:attrName>ppt_y</p:attrName>
                                        </p:attrNameLst>
                                      </p:cBhvr>
                                    </p:animMotion>
                                    <p:animEffect transition="in" filter="fade">
                                      <p:cBhvr>
                                        <p:cTn id="64" dur="1000"/>
                                        <p:tgtEl>
                                          <p:spTgt spid="15"/>
                                        </p:tgtEl>
                                      </p:cBhvr>
                                    </p:animEffect>
                                  </p:childTnLst>
                                </p:cTn>
                              </p:par>
                              <p:par>
                                <p:cTn id="65" presetID="52" presetClass="entr" presetSubtype="0"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Scale>
                                      <p:cBhvr>
                                        <p:cTn id="6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1000" decel="50000" fill="hold">
                                          <p:stCondLst>
                                            <p:cond delay="0"/>
                                          </p:stCondLst>
                                        </p:cTn>
                                        <p:tgtEl>
                                          <p:spTgt spid="17"/>
                                        </p:tgtEl>
                                        <p:attrNameLst>
                                          <p:attrName>ppt_x</p:attrName>
                                          <p:attrName>ppt_y</p:attrName>
                                        </p:attrNameLst>
                                      </p:cBhvr>
                                    </p:animMotion>
                                    <p:animEffect transition="in" filter="fade">
                                      <p:cBhvr>
                                        <p:cTn id="69"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1" grpId="1" animBg="1"/>
      <p:bldP spid="12" grpId="0" animBg="1"/>
      <p:bldP spid="13" grpId="0" animBg="1"/>
      <p:bldP spid="17" grpId="0" animBg="1"/>
      <p:bldP spid="18" grpId="0" animBg="1"/>
      <p:bldP spid="19" grpId="0" animBg="1"/>
      <p:bldP spid="19"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a:grayscl/>
            <a:extLst>
              <a:ext uri="{28A0092B-C50C-407E-A947-70E740481C1C}">
                <a14:useLocalDpi xmlns:a14="http://schemas.microsoft.com/office/drawing/2010/main" val="0"/>
              </a:ext>
            </a:extLst>
          </a:blip>
          <a:srcRect r="2308" b="12528"/>
          <a:stretch>
            <a:fillRect/>
          </a:stretch>
        </p:blipFill>
        <p:spPr>
          <a:xfrm>
            <a:off x="615846" y="508729"/>
            <a:ext cx="10945636" cy="5840544"/>
          </a:xfrm>
          <a:custGeom>
            <a:avLst/>
            <a:gdLst>
              <a:gd name="connsiteX0" fmla="*/ 0 w 10945636"/>
              <a:gd name="connsiteY0" fmla="*/ 0 h 5840544"/>
              <a:gd name="connsiteX1" fmla="*/ 10945636 w 10945636"/>
              <a:gd name="connsiteY1" fmla="*/ 0 h 5840544"/>
              <a:gd name="connsiteX2" fmla="*/ 10945636 w 10945636"/>
              <a:gd name="connsiteY2" fmla="*/ 5840544 h 5840544"/>
              <a:gd name="connsiteX3" fmla="*/ 0 w 10945636"/>
              <a:gd name="connsiteY3" fmla="*/ 5840544 h 5840544"/>
            </a:gdLst>
            <a:ahLst/>
            <a:cxnLst>
              <a:cxn ang="0">
                <a:pos x="connsiteX0" y="connsiteY0"/>
              </a:cxn>
              <a:cxn ang="0">
                <a:pos x="connsiteX1" y="connsiteY1"/>
              </a:cxn>
              <a:cxn ang="0">
                <a:pos x="connsiteX2" y="connsiteY2"/>
              </a:cxn>
              <a:cxn ang="0">
                <a:pos x="connsiteX3" y="connsiteY3"/>
              </a:cxn>
            </a:cxnLst>
            <a:rect l="l" t="t" r="r" b="b"/>
            <a:pathLst>
              <a:path w="10945636" h="5840544">
                <a:moveTo>
                  <a:pt x="0" y="0"/>
                </a:moveTo>
                <a:lnTo>
                  <a:pt x="10945636" y="0"/>
                </a:lnTo>
                <a:lnTo>
                  <a:pt x="10945636" y="5840544"/>
                </a:lnTo>
                <a:lnTo>
                  <a:pt x="0" y="5840544"/>
                </a:lnTo>
                <a:close/>
              </a:path>
            </a:pathLst>
          </a:custGeom>
        </p:spPr>
      </p:pic>
      <p:sp>
        <p:nvSpPr>
          <p:cNvPr id="16" name="矩形 15"/>
          <p:cNvSpPr/>
          <p:nvPr/>
        </p:nvSpPr>
        <p:spPr>
          <a:xfrm>
            <a:off x="742846" y="635729"/>
            <a:ext cx="10945636" cy="5840544"/>
          </a:xfrm>
          <a:prstGeom prst="rect">
            <a:avLst/>
          </a:prstGeom>
          <a:gradFill flip="none" rotWithShape="1">
            <a:gsLst>
              <a:gs pos="0">
                <a:srgbClr val="B9D2D6">
                  <a:alpha val="70000"/>
                </a:srgbClr>
              </a:gs>
              <a:gs pos="21000">
                <a:srgbClr val="A9C0C3">
                  <a:alpha val="70000"/>
                </a:srgbClr>
              </a:gs>
              <a:gs pos="60000">
                <a:srgbClr val="819191">
                  <a:alpha val="26000"/>
                </a:srgbClr>
              </a:gs>
              <a:gs pos="100000">
                <a:srgbClr val="282828">
                  <a:alpha val="7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 name="等腰三角形 2"/>
          <p:cNvSpPr/>
          <p:nvPr/>
        </p:nvSpPr>
        <p:spPr>
          <a:xfrm>
            <a:off x="4368800" y="1842135"/>
            <a:ext cx="3615690" cy="31172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 name="等腰三角形 3"/>
          <p:cNvSpPr/>
          <p:nvPr/>
        </p:nvSpPr>
        <p:spPr>
          <a:xfrm>
            <a:off x="4208145" y="1808480"/>
            <a:ext cx="3507105" cy="3023235"/>
          </a:xfrm>
          <a:prstGeom prst="triangl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20" name="组合 19"/>
          <p:cNvGrpSpPr/>
          <p:nvPr/>
        </p:nvGrpSpPr>
        <p:grpSpPr>
          <a:xfrm>
            <a:off x="4710430" y="2767330"/>
            <a:ext cx="2762885" cy="1865965"/>
            <a:chOff x="4710510" y="2896665"/>
            <a:chExt cx="2762848" cy="1866211"/>
          </a:xfrm>
        </p:grpSpPr>
        <p:sp>
          <p:nvSpPr>
            <p:cNvPr id="18" name="文本框 17"/>
            <p:cNvSpPr txBox="1"/>
            <p:nvPr/>
          </p:nvSpPr>
          <p:spPr>
            <a:xfrm>
              <a:off x="5624732" y="2896665"/>
              <a:ext cx="942536" cy="1411156"/>
            </a:xfrm>
            <a:prstGeom prst="rect">
              <a:avLst/>
            </a:prstGeom>
            <a:noFill/>
          </p:spPr>
          <p:txBody>
            <a:bodyPr wrap="square" rtlCol="0">
              <a:spAutoFit/>
            </a:bodyPr>
            <a:lstStyle/>
            <a:p>
              <a:pPr algn="ctr"/>
              <a:r>
                <a:rPr lang="en-US" altLang="zh-CN" sz="8000" dirty="0">
                  <a:solidFill>
                    <a:schemeClr val="bg1"/>
                  </a:solidFill>
                  <a:latin typeface="AXIS Std L" panose="020B0400000000000000" pitchFamily="34" charset="-128"/>
                  <a:ea typeface="AXIS Std L" panose="020B0400000000000000" pitchFamily="34" charset="-128"/>
                  <a:cs typeface="Open Sans" panose="020B0606030504020204" pitchFamily="34" charset="0"/>
                </a:rPr>
                <a:t>3</a:t>
              </a:r>
              <a:endParaRPr lang="zh-CN" altLang="en-US" sz="8000" dirty="0">
                <a:solidFill>
                  <a:schemeClr val="bg1"/>
                </a:solidFill>
                <a:latin typeface="AXIS Std L" panose="020B0400000000000000" pitchFamily="34" charset="-128"/>
                <a:ea typeface="AXIS Std L" panose="020B0400000000000000" pitchFamily="34" charset="-128"/>
                <a:cs typeface="Open Sans" panose="020B0606030504020204" pitchFamily="34" charset="0"/>
              </a:endParaRPr>
            </a:p>
          </p:txBody>
        </p:sp>
        <p:sp>
          <p:nvSpPr>
            <p:cNvPr id="19" name="文本框 18"/>
            <p:cNvSpPr txBox="1"/>
            <p:nvPr/>
          </p:nvSpPr>
          <p:spPr>
            <a:xfrm>
              <a:off x="4710510" y="4336100"/>
              <a:ext cx="2762848" cy="426776"/>
            </a:xfrm>
            <a:prstGeom prst="rect">
              <a:avLst/>
            </a:prstGeom>
            <a:noFill/>
          </p:spPr>
          <p:txBody>
            <a:bodyPr wrap="square" rtlCol="0">
              <a:spAutoFit/>
            </a:bodyPr>
            <a:lstStyle/>
            <a:p>
              <a:pPr algn="ctr"/>
              <a:r>
                <a:rPr lang="zh-CN" altLang="en-US" sz="2200" b="1" dirty="0">
                  <a:solidFill>
                    <a:schemeClr val="bg1"/>
                  </a:solidFill>
                  <a:latin typeface="AXIS Std M" panose="020B0600000000000000" pitchFamily="34" charset="-128"/>
                  <a:ea typeface="AXIS Std M" panose="020B0600000000000000" pitchFamily="34" charset="-128"/>
                  <a:cs typeface="Open Sans" panose="020B0606030504020204" pitchFamily="34" charset="0"/>
                </a:rPr>
                <a:t>标题</a:t>
              </a:r>
            </a:p>
          </p:txBody>
        </p:sp>
      </p:grpSp>
    </p:spTree>
  </p:cSld>
  <p:clrMapOvr>
    <a:masterClrMapping/>
  </p:clrMapOvr>
  <mc:AlternateContent xmlns:mc="http://schemas.openxmlformats.org/markup-compatibility/2006" xmlns:p14="http://schemas.microsoft.com/office/powerpoint/2010/main">
    <mc:Choice Requires="p14">
      <p:transition spd="slow" p14:dur="1500" advTm="0">
        <p:newsflash/>
      </p:transition>
    </mc:Choice>
    <mc:Fallback xmlns="">
      <p:transition spd="slow" advTm="0">
        <p:newsfla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heckerboard(across)">
                                      <p:cBhvr>
                                        <p:cTn id="7" dur="500"/>
                                        <p:tgtEl>
                                          <p:spTgt spid="1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checkerboard(across)">
                                      <p:cBhvr>
                                        <p:cTn id="10" dur="500"/>
                                        <p:tgtEl>
                                          <p:spTgt spid="16"/>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heckerboard(across)">
                                      <p:cBhvr>
                                        <p:cTn id="13" dur="500"/>
                                        <p:tgtEl>
                                          <p:spTgt spid="3"/>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checkerboard(across)">
                                      <p:cBhvr>
                                        <p:cTn id="16" dur="500"/>
                                        <p:tgtEl>
                                          <p:spTgt spid="4"/>
                                        </p:tgtEl>
                                      </p:cBhvr>
                                    </p:animEffect>
                                  </p:childTnLst>
                                </p:cTn>
                              </p:par>
                              <p:par>
                                <p:cTn id="17" presetID="5" presetClass="entr" presetSubtype="1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checkerboard(across)">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 grpId="0" animBg="1"/>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1245711" y="177393"/>
            <a:ext cx="2879983" cy="791845"/>
          </a:xfrm>
          <a:prstGeom prst="rect">
            <a:avLst/>
          </a:prstGeom>
          <a:noFill/>
          <a:ln>
            <a:solidFill>
              <a:schemeClr val="bg1"/>
            </a:solidFill>
          </a:ln>
        </p:spPr>
        <p:txBody>
          <a:bodyPr wrap="square" lIns="121899" tIns="60949" rIns="121899" bIns="60949" rtlCol="0" anchor="ctr">
            <a:spAutoFit/>
          </a:bodyPr>
          <a:lstStyle/>
          <a:p>
            <a:pPr>
              <a:lnSpc>
                <a:spcPct val="110000"/>
              </a:lnSpc>
            </a:pPr>
            <a:endParaRPr kumimoji="1" lang="en-US" altLang="zh-CN" sz="1865" b="1" dirty="0">
              <a:solidFill>
                <a:schemeClr val="bg1"/>
              </a:solidFill>
              <a:latin typeface="Calibri" panose="020F0502020204030204"/>
              <a:ea typeface="宋体" panose="02010600030101010101" pitchFamily="2" charset="-122"/>
              <a:cs typeface="微软雅黑" panose="020B0503020204020204" charset="-122"/>
            </a:endParaRPr>
          </a:p>
          <a:p>
            <a:pPr>
              <a:lnSpc>
                <a:spcPct val="110000"/>
              </a:lnSpc>
            </a:pPr>
            <a:r>
              <a:rPr kumimoji="1" lang="zh-CN" altLang="en-US" sz="2135" b="1" dirty="0">
                <a:solidFill>
                  <a:schemeClr val="bg1"/>
                </a:solidFill>
                <a:latin typeface="微软雅黑" panose="020B0503020204020204" charset="-122"/>
                <a:ea typeface="微软雅黑" panose="020B0503020204020204" charset="-122"/>
                <a:cs typeface="微软雅黑" panose="020B0503020204020204" charset="-122"/>
              </a:rPr>
              <a:t>点击此处添加副标题</a:t>
            </a:r>
          </a:p>
        </p:txBody>
      </p:sp>
      <p:sp>
        <p:nvSpPr>
          <p:cNvPr id="49" name="矩形 48"/>
          <p:cNvSpPr/>
          <p:nvPr/>
        </p:nvSpPr>
        <p:spPr>
          <a:xfrm>
            <a:off x="493530" y="292590"/>
            <a:ext cx="660901" cy="632007"/>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r>
              <a:rPr kumimoji="1" lang="en-US" altLang="zh-CN" sz="1335" b="1" dirty="0">
                <a:solidFill>
                  <a:schemeClr val="bg1"/>
                </a:solidFill>
                <a:latin typeface="Calibri" panose="020F0502020204030204"/>
                <a:ea typeface="宋体" panose="02010600030101010101" pitchFamily="2" charset="-122"/>
              </a:rPr>
              <a:t>LOGO</a:t>
            </a:r>
          </a:p>
        </p:txBody>
      </p:sp>
      <p:grpSp>
        <p:nvGrpSpPr>
          <p:cNvPr id="2" name="组合 96"/>
          <p:cNvGrpSpPr/>
          <p:nvPr/>
        </p:nvGrpSpPr>
        <p:grpSpPr>
          <a:xfrm>
            <a:off x="1338856" y="1519934"/>
            <a:ext cx="2428791" cy="1394444"/>
            <a:chOff x="5722601" y="203979"/>
            <a:chExt cx="3666422" cy="2105007"/>
          </a:xfrm>
        </p:grpSpPr>
        <p:grpSp>
          <p:nvGrpSpPr>
            <p:cNvPr id="3" name="组合 94"/>
            <p:cNvGrpSpPr/>
            <p:nvPr/>
          </p:nvGrpSpPr>
          <p:grpSpPr>
            <a:xfrm>
              <a:off x="5722601" y="2198845"/>
              <a:ext cx="3666422" cy="110141"/>
              <a:chOff x="5629784" y="2731027"/>
              <a:chExt cx="2955441" cy="88783"/>
            </a:xfrm>
          </p:grpSpPr>
          <p:sp>
            <p:nvSpPr>
              <p:cNvPr id="8" name="任意多边形 82"/>
              <p:cNvSpPr/>
              <p:nvPr/>
            </p:nvSpPr>
            <p:spPr>
              <a:xfrm>
                <a:off x="5629784" y="2731028"/>
                <a:ext cx="2955441" cy="88782"/>
              </a:xfrm>
              <a:custGeom>
                <a:avLst/>
                <a:gdLst>
                  <a:gd name="connsiteX0" fmla="*/ 0 w 1610539"/>
                  <a:gd name="connsiteY0" fmla="*/ 0 h 48381"/>
                  <a:gd name="connsiteX1" fmla="*/ 1610539 w 1610539"/>
                  <a:gd name="connsiteY1" fmla="*/ 0 h 48381"/>
                  <a:gd name="connsiteX2" fmla="*/ 1603330 w 1610539"/>
                  <a:gd name="connsiteY2" fmla="*/ 10692 h 48381"/>
                  <a:gd name="connsiteX3" fmla="*/ 1512342 w 1610539"/>
                  <a:gd name="connsiteY3" fmla="*/ 48381 h 48381"/>
                  <a:gd name="connsiteX4" fmla="*/ 98197 w 1610539"/>
                  <a:gd name="connsiteY4" fmla="*/ 48381 h 48381"/>
                  <a:gd name="connsiteX5" fmla="*/ 7209 w 1610539"/>
                  <a:gd name="connsiteY5" fmla="*/ 10692 h 48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0539" h="48381">
                    <a:moveTo>
                      <a:pt x="0" y="0"/>
                    </a:moveTo>
                    <a:lnTo>
                      <a:pt x="1610539" y="0"/>
                    </a:lnTo>
                    <a:lnTo>
                      <a:pt x="1603330" y="10692"/>
                    </a:lnTo>
                    <a:cubicBezTo>
                      <a:pt x="1580044" y="33978"/>
                      <a:pt x="1547875" y="48381"/>
                      <a:pt x="1512342" y="48381"/>
                    </a:cubicBezTo>
                    <a:lnTo>
                      <a:pt x="98197" y="48381"/>
                    </a:lnTo>
                    <a:cubicBezTo>
                      <a:pt x="62664" y="48381"/>
                      <a:pt x="30495" y="33978"/>
                      <a:pt x="7209" y="10692"/>
                    </a:cubicBezTo>
                    <a:close/>
                  </a:path>
                </a:pathLst>
              </a:custGeom>
              <a:solidFill>
                <a:srgbClr val="E6E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9" name="任意多边形 85"/>
              <p:cNvSpPr/>
              <p:nvPr/>
            </p:nvSpPr>
            <p:spPr>
              <a:xfrm flipH="1">
                <a:off x="6894912" y="2731027"/>
                <a:ext cx="437916" cy="25887"/>
              </a:xfrm>
              <a:custGeom>
                <a:avLst/>
                <a:gdLst>
                  <a:gd name="connsiteX0" fmla="*/ 437916 w 437916"/>
                  <a:gd name="connsiteY0" fmla="*/ 0 h 25887"/>
                  <a:gd name="connsiteX1" fmla="*/ 0 w 437916"/>
                  <a:gd name="connsiteY1" fmla="*/ 0 h 25887"/>
                  <a:gd name="connsiteX2" fmla="*/ 2729 w 437916"/>
                  <a:gd name="connsiteY2" fmla="*/ 6588 h 25887"/>
                  <a:gd name="connsiteX3" fmla="*/ 49321 w 437916"/>
                  <a:gd name="connsiteY3" fmla="*/ 25887 h 25887"/>
                  <a:gd name="connsiteX4" fmla="*/ 388594 w 437916"/>
                  <a:gd name="connsiteY4" fmla="*/ 25887 h 25887"/>
                  <a:gd name="connsiteX5" fmla="*/ 435187 w 437916"/>
                  <a:gd name="connsiteY5" fmla="*/ 6588 h 25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916" h="25887">
                    <a:moveTo>
                      <a:pt x="437916" y="0"/>
                    </a:moveTo>
                    <a:lnTo>
                      <a:pt x="0" y="0"/>
                    </a:lnTo>
                    <a:lnTo>
                      <a:pt x="2729" y="6588"/>
                    </a:lnTo>
                    <a:cubicBezTo>
                      <a:pt x="14653" y="18512"/>
                      <a:pt x="31126" y="25887"/>
                      <a:pt x="49321" y="25887"/>
                    </a:cubicBezTo>
                    <a:lnTo>
                      <a:pt x="388594" y="25887"/>
                    </a:lnTo>
                    <a:cubicBezTo>
                      <a:pt x="406790" y="25887"/>
                      <a:pt x="423263" y="18512"/>
                      <a:pt x="435187" y="6588"/>
                    </a:cubicBezTo>
                    <a:close/>
                  </a:path>
                </a:pathLst>
              </a:custGeom>
              <a:solidFill>
                <a:srgbClr val="BFC1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4" name="任意多边形 90"/>
            <p:cNvSpPr/>
            <p:nvPr/>
          </p:nvSpPr>
          <p:spPr>
            <a:xfrm>
              <a:off x="6053625" y="203979"/>
              <a:ext cx="3004372" cy="1993748"/>
            </a:xfrm>
            <a:custGeom>
              <a:avLst/>
              <a:gdLst>
                <a:gd name="connsiteX0" fmla="*/ 78343 w 2421774"/>
                <a:gd name="connsiteY0" fmla="*/ 0 h 1607127"/>
                <a:gd name="connsiteX1" fmla="*/ 2343431 w 2421774"/>
                <a:gd name="connsiteY1" fmla="*/ 0 h 1607127"/>
                <a:gd name="connsiteX2" fmla="*/ 2421774 w 2421774"/>
                <a:gd name="connsiteY2" fmla="*/ 78343 h 1607127"/>
                <a:gd name="connsiteX3" fmla="*/ 2421774 w 2421774"/>
                <a:gd name="connsiteY3" fmla="*/ 1578660 h 1607127"/>
                <a:gd name="connsiteX4" fmla="*/ 2416027 w 2421774"/>
                <a:gd name="connsiteY4" fmla="*/ 1607127 h 1607127"/>
                <a:gd name="connsiteX5" fmla="*/ 5747 w 2421774"/>
                <a:gd name="connsiteY5" fmla="*/ 1607127 h 1607127"/>
                <a:gd name="connsiteX6" fmla="*/ 0 w 2421774"/>
                <a:gd name="connsiteY6" fmla="*/ 1578660 h 1607127"/>
                <a:gd name="connsiteX7" fmla="*/ 0 w 2421774"/>
                <a:gd name="connsiteY7" fmla="*/ 78343 h 1607127"/>
                <a:gd name="connsiteX8" fmla="*/ 78343 w 2421774"/>
                <a:gd name="connsiteY8" fmla="*/ 0 h 1607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21774" h="1607127">
                  <a:moveTo>
                    <a:pt x="78343" y="0"/>
                  </a:moveTo>
                  <a:lnTo>
                    <a:pt x="2343431" y="0"/>
                  </a:lnTo>
                  <a:cubicBezTo>
                    <a:pt x="2386699" y="0"/>
                    <a:pt x="2421774" y="35075"/>
                    <a:pt x="2421774" y="78343"/>
                  </a:cubicBezTo>
                  <a:lnTo>
                    <a:pt x="2421774" y="1578660"/>
                  </a:lnTo>
                  <a:lnTo>
                    <a:pt x="2416027" y="1607127"/>
                  </a:lnTo>
                  <a:lnTo>
                    <a:pt x="5747" y="1607127"/>
                  </a:lnTo>
                  <a:lnTo>
                    <a:pt x="0" y="1578660"/>
                  </a:lnTo>
                  <a:lnTo>
                    <a:pt x="0" y="78343"/>
                  </a:lnTo>
                  <a:cubicBezTo>
                    <a:pt x="0" y="35075"/>
                    <a:pt x="35075" y="0"/>
                    <a:pt x="78343" y="0"/>
                  </a:cubicBezTo>
                  <a:close/>
                </a:path>
              </a:pathLst>
            </a:custGeom>
            <a:solidFill>
              <a:srgbClr val="2A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5" name="矩形 88"/>
            <p:cNvSpPr/>
            <p:nvPr/>
          </p:nvSpPr>
          <p:spPr>
            <a:xfrm>
              <a:off x="6163625" y="313979"/>
              <a:ext cx="2784374" cy="1753124"/>
            </a:xfrm>
            <a:prstGeom prst="rect">
              <a:avLst/>
            </a:pr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6" name="任意多边形 92"/>
            <p:cNvSpPr/>
            <p:nvPr/>
          </p:nvSpPr>
          <p:spPr>
            <a:xfrm>
              <a:off x="7431406" y="203979"/>
              <a:ext cx="1619720" cy="2055623"/>
            </a:xfrm>
            <a:custGeom>
              <a:avLst/>
              <a:gdLst>
                <a:gd name="connsiteX0" fmla="*/ 0 w 1305629"/>
                <a:gd name="connsiteY0" fmla="*/ 0 h 1657003"/>
                <a:gd name="connsiteX1" fmla="*/ 1227286 w 1305629"/>
                <a:gd name="connsiteY1" fmla="*/ 0 h 1657003"/>
                <a:gd name="connsiteX2" fmla="*/ 1305629 w 1305629"/>
                <a:gd name="connsiteY2" fmla="*/ 78343 h 1657003"/>
                <a:gd name="connsiteX3" fmla="*/ 1305629 w 1305629"/>
                <a:gd name="connsiteY3" fmla="*/ 1578660 h 1657003"/>
                <a:gd name="connsiteX4" fmla="*/ 1227286 w 1305629"/>
                <a:gd name="connsiteY4" fmla="*/ 1657003 h 1657003"/>
                <a:gd name="connsiteX5" fmla="*/ 580167 w 1305629"/>
                <a:gd name="connsiteY5" fmla="*/ 1657003 h 1657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5629" h="1657003">
                  <a:moveTo>
                    <a:pt x="0" y="0"/>
                  </a:moveTo>
                  <a:lnTo>
                    <a:pt x="1227286" y="0"/>
                  </a:lnTo>
                  <a:cubicBezTo>
                    <a:pt x="1270554" y="0"/>
                    <a:pt x="1305629" y="35075"/>
                    <a:pt x="1305629" y="78343"/>
                  </a:cubicBezTo>
                  <a:lnTo>
                    <a:pt x="1305629" y="1578660"/>
                  </a:lnTo>
                  <a:cubicBezTo>
                    <a:pt x="1305629" y="1621928"/>
                    <a:pt x="1270554" y="1657003"/>
                    <a:pt x="1227286" y="1657003"/>
                  </a:cubicBezTo>
                  <a:lnTo>
                    <a:pt x="580167" y="1657003"/>
                  </a:lnTo>
                  <a:close/>
                </a:path>
              </a:pathLst>
            </a:cu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7" name="椭圆 93"/>
            <p:cNvSpPr/>
            <p:nvPr/>
          </p:nvSpPr>
          <p:spPr>
            <a:xfrm>
              <a:off x="7531787" y="239767"/>
              <a:ext cx="48051"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10" name="矩形 55"/>
          <p:cNvSpPr/>
          <p:nvPr/>
        </p:nvSpPr>
        <p:spPr>
          <a:xfrm>
            <a:off x="1284378" y="4367364"/>
            <a:ext cx="2483269" cy="1153160"/>
          </a:xfrm>
          <a:prstGeom prst="rect">
            <a:avLst/>
          </a:prstGeom>
        </p:spPr>
        <p:txBody>
          <a:bodyPr wrap="square">
            <a:spAutoFit/>
          </a:bodyPr>
          <a:lstStyle/>
          <a:p>
            <a:pPr algn="ctr" defTabSz="608965">
              <a:lnSpc>
                <a:spcPct val="130000"/>
              </a:lnSpc>
            </a:pPr>
            <a:r>
              <a:rPr lang="zh-CN" altLang="en-US" sz="1335" dirty="0">
                <a:solidFill>
                  <a:schemeClr val="bg1">
                    <a:lumMod val="95000"/>
                  </a:schemeClr>
                </a:solidFill>
                <a:sym typeface="+mn-ea"/>
              </a:rPr>
              <a:t>文字是很有艺术性的文字是很有艺术性的文字文字是很有艺术性的文字是很有艺术性的文字</a:t>
            </a:r>
            <a:endParaRPr lang="zh-CN" altLang="zh-CN" sz="1335" dirty="0">
              <a:solidFill>
                <a:schemeClr val="bg1"/>
              </a:solidFill>
            </a:endParaRPr>
          </a:p>
        </p:txBody>
      </p:sp>
      <p:grpSp>
        <p:nvGrpSpPr>
          <p:cNvPr id="21" name="组合 116"/>
          <p:cNvGrpSpPr/>
          <p:nvPr/>
        </p:nvGrpSpPr>
        <p:grpSpPr>
          <a:xfrm>
            <a:off x="5050215" y="1802653"/>
            <a:ext cx="2132529" cy="1111725"/>
            <a:chOff x="3787065" y="1479796"/>
            <a:chExt cx="1599397" cy="833794"/>
          </a:xfrm>
        </p:grpSpPr>
        <p:grpSp>
          <p:nvGrpSpPr>
            <p:cNvPr id="22" name="组合 37"/>
            <p:cNvGrpSpPr/>
            <p:nvPr/>
          </p:nvGrpSpPr>
          <p:grpSpPr>
            <a:xfrm rot="16200000" flipV="1">
              <a:off x="3962834" y="1304027"/>
              <a:ext cx="833794" cy="1185331"/>
              <a:chOff x="2132515" y="1040815"/>
              <a:chExt cx="2233745" cy="3175519"/>
            </a:xfrm>
          </p:grpSpPr>
          <p:sp>
            <p:nvSpPr>
              <p:cNvPr id="31" name="任意多边形 22"/>
              <p:cNvSpPr/>
              <p:nvPr/>
            </p:nvSpPr>
            <p:spPr>
              <a:xfrm>
                <a:off x="3275469" y="2618168"/>
                <a:ext cx="658570" cy="205171"/>
              </a:xfrm>
              <a:custGeom>
                <a:avLst/>
                <a:gdLst>
                  <a:gd name="connsiteX0" fmla="*/ 110736 w 658570"/>
                  <a:gd name="connsiteY0" fmla="*/ 0 h 205171"/>
                  <a:gd name="connsiteX1" fmla="*/ 550365 w 658570"/>
                  <a:gd name="connsiteY1" fmla="*/ 0 h 205171"/>
                  <a:gd name="connsiteX2" fmla="*/ 550297 w 658570"/>
                  <a:gd name="connsiteY2" fmla="*/ 50330 h 205171"/>
                  <a:gd name="connsiteX3" fmla="*/ 565304 w 658570"/>
                  <a:gd name="connsiteY3" fmla="*/ 147236 h 205171"/>
                  <a:gd name="connsiteX4" fmla="*/ 575233 w 658570"/>
                  <a:gd name="connsiteY4" fmla="*/ 176233 h 205171"/>
                  <a:gd name="connsiteX5" fmla="*/ 632693 w 658570"/>
                  <a:gd name="connsiteY5" fmla="*/ 184755 h 205171"/>
                  <a:gd name="connsiteX6" fmla="*/ 658570 w 658570"/>
                  <a:gd name="connsiteY6" fmla="*/ 197572 h 205171"/>
                  <a:gd name="connsiteX7" fmla="*/ 643228 w 658570"/>
                  <a:gd name="connsiteY7" fmla="*/ 205171 h 205171"/>
                  <a:gd name="connsiteX8" fmla="*/ 15342 w 658570"/>
                  <a:gd name="connsiteY8" fmla="*/ 205171 h 205171"/>
                  <a:gd name="connsiteX9" fmla="*/ 0 w 658570"/>
                  <a:gd name="connsiteY9" fmla="*/ 197572 h 205171"/>
                  <a:gd name="connsiteX10" fmla="*/ 25877 w 658570"/>
                  <a:gd name="connsiteY10" fmla="*/ 184755 h 205171"/>
                  <a:gd name="connsiteX11" fmla="*/ 86003 w 658570"/>
                  <a:gd name="connsiteY11" fmla="*/ 175837 h 205171"/>
                  <a:gd name="connsiteX12" fmla="*/ 95797 w 658570"/>
                  <a:gd name="connsiteY12" fmla="*/ 147236 h 205171"/>
                  <a:gd name="connsiteX13" fmla="*/ 110805 w 658570"/>
                  <a:gd name="connsiteY13" fmla="*/ 50331 h 205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58570" h="205171">
                    <a:moveTo>
                      <a:pt x="110736" y="0"/>
                    </a:moveTo>
                    <a:lnTo>
                      <a:pt x="550365" y="0"/>
                    </a:lnTo>
                    <a:lnTo>
                      <a:pt x="550297" y="50330"/>
                    </a:lnTo>
                    <a:cubicBezTo>
                      <a:pt x="552935" y="84909"/>
                      <a:pt x="558144" y="117646"/>
                      <a:pt x="565304" y="147236"/>
                    </a:cubicBezTo>
                    <a:lnTo>
                      <a:pt x="575233" y="176233"/>
                    </a:lnTo>
                    <a:lnTo>
                      <a:pt x="632693" y="184755"/>
                    </a:lnTo>
                    <a:cubicBezTo>
                      <a:pt x="649356" y="188694"/>
                      <a:pt x="658570" y="193026"/>
                      <a:pt x="658570" y="197572"/>
                    </a:cubicBezTo>
                    <a:lnTo>
                      <a:pt x="643228" y="205171"/>
                    </a:lnTo>
                    <a:lnTo>
                      <a:pt x="15342" y="205171"/>
                    </a:lnTo>
                    <a:lnTo>
                      <a:pt x="0" y="197572"/>
                    </a:lnTo>
                    <a:cubicBezTo>
                      <a:pt x="0" y="193026"/>
                      <a:pt x="9214" y="188694"/>
                      <a:pt x="25877" y="184755"/>
                    </a:cubicBezTo>
                    <a:lnTo>
                      <a:pt x="86003" y="175837"/>
                    </a:lnTo>
                    <a:lnTo>
                      <a:pt x="95797" y="147236"/>
                    </a:lnTo>
                    <a:cubicBezTo>
                      <a:pt x="102958" y="117645"/>
                      <a:pt x="108167" y="84909"/>
                      <a:pt x="110805" y="50331"/>
                    </a:cubicBezTo>
                    <a:close/>
                  </a:path>
                </a:pathLst>
              </a:custGeom>
              <a:solidFill>
                <a:srgbClr val="E6E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2" name="任意多边形 25"/>
              <p:cNvSpPr/>
              <p:nvPr/>
            </p:nvSpPr>
            <p:spPr>
              <a:xfrm>
                <a:off x="3084729" y="2624246"/>
                <a:ext cx="439629" cy="37466"/>
              </a:xfrm>
              <a:custGeom>
                <a:avLst/>
                <a:gdLst>
                  <a:gd name="connsiteX0" fmla="*/ 0 w 439629"/>
                  <a:gd name="connsiteY0" fmla="*/ 0 h 37466"/>
                  <a:gd name="connsiteX1" fmla="*/ 439629 w 439629"/>
                  <a:gd name="connsiteY1" fmla="*/ 0 h 37466"/>
                  <a:gd name="connsiteX2" fmla="*/ 439579 w 439629"/>
                  <a:gd name="connsiteY2" fmla="*/ 37466 h 37466"/>
                  <a:gd name="connsiteX3" fmla="*/ 51 w 439629"/>
                  <a:gd name="connsiteY3" fmla="*/ 37466 h 37466"/>
                </a:gdLst>
                <a:ahLst/>
                <a:cxnLst>
                  <a:cxn ang="0">
                    <a:pos x="connsiteX0" y="connsiteY0"/>
                  </a:cxn>
                  <a:cxn ang="0">
                    <a:pos x="connsiteX1" y="connsiteY1"/>
                  </a:cxn>
                  <a:cxn ang="0">
                    <a:pos x="connsiteX2" y="connsiteY2"/>
                  </a:cxn>
                  <a:cxn ang="0">
                    <a:pos x="connsiteX3" y="connsiteY3"/>
                  </a:cxn>
                </a:cxnLst>
                <a:rect l="l" t="t" r="r" b="b"/>
                <a:pathLst>
                  <a:path w="439629" h="37466">
                    <a:moveTo>
                      <a:pt x="0" y="0"/>
                    </a:moveTo>
                    <a:lnTo>
                      <a:pt x="439629" y="0"/>
                    </a:lnTo>
                    <a:lnTo>
                      <a:pt x="439579" y="37466"/>
                    </a:lnTo>
                    <a:lnTo>
                      <a:pt x="51" y="37466"/>
                    </a:lnTo>
                    <a:close/>
                  </a:path>
                </a:pathLst>
              </a:custGeom>
              <a:solidFill>
                <a:srgbClr val="D5D9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3" name="圆角矩形 29"/>
              <p:cNvSpPr/>
              <p:nvPr/>
            </p:nvSpPr>
            <p:spPr>
              <a:xfrm>
                <a:off x="2132516" y="1040815"/>
                <a:ext cx="2233744" cy="3175519"/>
              </a:xfrm>
              <a:prstGeom prst="roundRect">
                <a:avLst>
                  <a:gd name="adj" fmla="val 5726"/>
                </a:avLst>
              </a:prstGeom>
              <a:solidFill>
                <a:srgbClr val="E6E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4" name="矩形 30"/>
              <p:cNvSpPr/>
              <p:nvPr/>
            </p:nvSpPr>
            <p:spPr>
              <a:xfrm>
                <a:off x="2280590" y="1323752"/>
                <a:ext cx="1937589" cy="2609641"/>
              </a:xfrm>
              <a:prstGeom prst="rect">
                <a:avLst/>
              </a:pr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5" name="椭圆 31"/>
              <p:cNvSpPr/>
              <p:nvPr/>
            </p:nvSpPr>
            <p:spPr>
              <a:xfrm>
                <a:off x="3138414" y="4010265"/>
                <a:ext cx="144880" cy="144880"/>
              </a:xfrm>
              <a:prstGeom prst="ellipse">
                <a:avLst/>
              </a:prstGeom>
              <a:solidFill>
                <a:srgbClr val="BFC1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6" name="椭圆 32"/>
              <p:cNvSpPr/>
              <p:nvPr/>
            </p:nvSpPr>
            <p:spPr>
              <a:xfrm>
                <a:off x="3182713" y="1159424"/>
                <a:ext cx="45719" cy="45719"/>
              </a:xfrm>
              <a:prstGeom prst="ellipse">
                <a:avLst/>
              </a:prstGeom>
              <a:solidFill>
                <a:srgbClr val="BFC1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7" name="任意多边形 35"/>
              <p:cNvSpPr/>
              <p:nvPr/>
            </p:nvSpPr>
            <p:spPr>
              <a:xfrm rot="16200000" flipV="1">
                <a:off x="2635538" y="537792"/>
                <a:ext cx="1227700" cy="2233745"/>
              </a:xfrm>
              <a:custGeom>
                <a:avLst/>
                <a:gdLst>
                  <a:gd name="connsiteX0" fmla="*/ 0 w 387419"/>
                  <a:gd name="connsiteY0" fmla="*/ 0 h 1002082"/>
                  <a:gd name="connsiteX1" fmla="*/ 347057 w 387419"/>
                  <a:gd name="connsiteY1" fmla="*/ 0 h 1002082"/>
                  <a:gd name="connsiteX2" fmla="*/ 387419 w 387419"/>
                  <a:gd name="connsiteY2" fmla="*/ 40362 h 1002082"/>
                  <a:gd name="connsiteX3" fmla="*/ 387419 w 387419"/>
                  <a:gd name="connsiteY3" fmla="*/ 961720 h 1002082"/>
                  <a:gd name="connsiteX4" fmla="*/ 347057 w 387419"/>
                  <a:gd name="connsiteY4" fmla="*/ 1002082 h 1002082"/>
                  <a:gd name="connsiteX5" fmla="*/ 324264 w 387419"/>
                  <a:gd name="connsiteY5" fmla="*/ 1002082 h 100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7419" h="1002082">
                    <a:moveTo>
                      <a:pt x="0" y="0"/>
                    </a:moveTo>
                    <a:lnTo>
                      <a:pt x="347057" y="0"/>
                    </a:lnTo>
                    <a:cubicBezTo>
                      <a:pt x="369348" y="0"/>
                      <a:pt x="387419" y="18071"/>
                      <a:pt x="387419" y="40362"/>
                    </a:cubicBezTo>
                    <a:lnTo>
                      <a:pt x="387419" y="961720"/>
                    </a:lnTo>
                    <a:cubicBezTo>
                      <a:pt x="387419" y="984011"/>
                      <a:pt x="369348" y="1002082"/>
                      <a:pt x="347057" y="1002082"/>
                    </a:cubicBezTo>
                    <a:lnTo>
                      <a:pt x="324264" y="1002082"/>
                    </a:lnTo>
                    <a:close/>
                  </a:path>
                </a:pathLst>
              </a:cu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23" name="组合 48"/>
            <p:cNvGrpSpPr/>
            <p:nvPr/>
          </p:nvGrpSpPr>
          <p:grpSpPr>
            <a:xfrm>
              <a:off x="5092888" y="1701227"/>
              <a:ext cx="293574" cy="612363"/>
              <a:chOff x="2981358" y="2687571"/>
              <a:chExt cx="566719" cy="1182114"/>
            </a:xfrm>
          </p:grpSpPr>
          <p:sp>
            <p:nvSpPr>
              <p:cNvPr id="24" name="圆角矩形 39"/>
              <p:cNvSpPr/>
              <p:nvPr/>
            </p:nvSpPr>
            <p:spPr>
              <a:xfrm>
                <a:off x="2981358" y="2687571"/>
                <a:ext cx="566719" cy="1182114"/>
              </a:xfrm>
              <a:prstGeom prst="roundRect">
                <a:avLst>
                  <a:gd name="adj" fmla="val 12986"/>
                </a:avLst>
              </a:prstGeom>
              <a:solidFill>
                <a:srgbClr val="E6E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5" name="矩形 40"/>
              <p:cNvSpPr/>
              <p:nvPr/>
            </p:nvSpPr>
            <p:spPr>
              <a:xfrm>
                <a:off x="3026252" y="2849243"/>
                <a:ext cx="476930" cy="858771"/>
              </a:xfrm>
              <a:prstGeom prst="rect">
                <a:avLst/>
              </a:pr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6" name="椭圆 41"/>
              <p:cNvSpPr/>
              <p:nvPr/>
            </p:nvSpPr>
            <p:spPr>
              <a:xfrm>
                <a:off x="3214467" y="3733090"/>
                <a:ext cx="104250" cy="104250"/>
              </a:xfrm>
              <a:prstGeom prst="ellipse">
                <a:avLst/>
              </a:prstGeom>
              <a:solidFill>
                <a:srgbClr val="BFC1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nvGrpSpPr>
              <p:cNvPr id="27" name="组合 44"/>
              <p:cNvGrpSpPr/>
              <p:nvPr/>
            </p:nvGrpSpPr>
            <p:grpSpPr>
              <a:xfrm>
                <a:off x="3210717" y="2731028"/>
                <a:ext cx="108000" cy="64676"/>
                <a:chOff x="3208161" y="2724121"/>
                <a:chExt cx="108000" cy="64676"/>
              </a:xfrm>
            </p:grpSpPr>
            <p:sp>
              <p:nvSpPr>
                <p:cNvPr id="29" name="椭圆 42"/>
                <p:cNvSpPr/>
                <p:nvPr/>
              </p:nvSpPr>
              <p:spPr>
                <a:xfrm>
                  <a:off x="3251361" y="2724121"/>
                  <a:ext cx="21600" cy="21600"/>
                </a:xfrm>
                <a:prstGeom prst="ellipse">
                  <a:avLst/>
                </a:prstGeom>
                <a:solidFill>
                  <a:srgbClr val="A7A5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0" name="圆角矩形 43"/>
                <p:cNvSpPr/>
                <p:nvPr/>
              </p:nvSpPr>
              <p:spPr>
                <a:xfrm>
                  <a:off x="3208161" y="2770797"/>
                  <a:ext cx="108000" cy="18000"/>
                </a:xfrm>
                <a:prstGeom prst="roundRect">
                  <a:avLst/>
                </a:prstGeom>
                <a:solidFill>
                  <a:srgbClr val="A7A5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28" name="任意多边形 47"/>
              <p:cNvSpPr/>
              <p:nvPr/>
            </p:nvSpPr>
            <p:spPr>
              <a:xfrm>
                <a:off x="3207527" y="2687571"/>
                <a:ext cx="340550" cy="1034024"/>
              </a:xfrm>
              <a:custGeom>
                <a:avLst/>
                <a:gdLst>
                  <a:gd name="connsiteX0" fmla="*/ 0 w 340550"/>
                  <a:gd name="connsiteY0" fmla="*/ 0 h 1034024"/>
                  <a:gd name="connsiteX1" fmla="*/ 266956 w 340550"/>
                  <a:gd name="connsiteY1" fmla="*/ 0 h 1034024"/>
                  <a:gd name="connsiteX2" fmla="*/ 340550 w 340550"/>
                  <a:gd name="connsiteY2" fmla="*/ 73594 h 1034024"/>
                  <a:gd name="connsiteX3" fmla="*/ 340550 w 340550"/>
                  <a:gd name="connsiteY3" fmla="*/ 1034024 h 1034024"/>
                </a:gdLst>
                <a:ahLst/>
                <a:cxnLst>
                  <a:cxn ang="0">
                    <a:pos x="connsiteX0" y="connsiteY0"/>
                  </a:cxn>
                  <a:cxn ang="0">
                    <a:pos x="connsiteX1" y="connsiteY1"/>
                  </a:cxn>
                  <a:cxn ang="0">
                    <a:pos x="connsiteX2" y="connsiteY2"/>
                  </a:cxn>
                  <a:cxn ang="0">
                    <a:pos x="connsiteX3" y="connsiteY3"/>
                  </a:cxn>
                </a:cxnLst>
                <a:rect l="l" t="t" r="r" b="b"/>
                <a:pathLst>
                  <a:path w="340550" h="1034024">
                    <a:moveTo>
                      <a:pt x="0" y="0"/>
                    </a:moveTo>
                    <a:lnTo>
                      <a:pt x="266956" y="0"/>
                    </a:lnTo>
                    <a:cubicBezTo>
                      <a:pt x="307601" y="0"/>
                      <a:pt x="340550" y="32949"/>
                      <a:pt x="340550" y="73594"/>
                    </a:cubicBezTo>
                    <a:lnTo>
                      <a:pt x="340550" y="1034024"/>
                    </a:lnTo>
                    <a:close/>
                  </a:path>
                </a:pathLst>
              </a:cu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sp>
        <p:nvSpPr>
          <p:cNvPr id="38" name="矩形 55"/>
          <p:cNvSpPr/>
          <p:nvPr/>
        </p:nvSpPr>
        <p:spPr>
          <a:xfrm>
            <a:off x="4833174" y="4367364"/>
            <a:ext cx="2483269" cy="1153160"/>
          </a:xfrm>
          <a:prstGeom prst="rect">
            <a:avLst/>
          </a:prstGeom>
        </p:spPr>
        <p:txBody>
          <a:bodyPr wrap="square">
            <a:spAutoFit/>
          </a:bodyPr>
          <a:lstStyle/>
          <a:p>
            <a:pPr algn="ctr" defTabSz="608965">
              <a:lnSpc>
                <a:spcPct val="130000"/>
              </a:lnSpc>
            </a:pPr>
            <a:r>
              <a:rPr lang="zh-CN" altLang="en-US" sz="1335" dirty="0">
                <a:solidFill>
                  <a:schemeClr val="bg1">
                    <a:lumMod val="95000"/>
                  </a:schemeClr>
                </a:solidFill>
                <a:sym typeface="+mn-ea"/>
              </a:rPr>
              <a:t>文字是很有艺术性的文字是很有艺术性的文字文字是很有艺术性的文字是很有艺术性的文字</a:t>
            </a:r>
            <a:endParaRPr lang="zh-CN" altLang="zh-CN" sz="1335" dirty="0">
              <a:solidFill>
                <a:schemeClr val="bg1"/>
              </a:solidFill>
            </a:endParaRPr>
          </a:p>
        </p:txBody>
      </p:sp>
      <p:grpSp>
        <p:nvGrpSpPr>
          <p:cNvPr id="11" name="组合 78"/>
          <p:cNvGrpSpPr/>
          <p:nvPr/>
        </p:nvGrpSpPr>
        <p:grpSpPr>
          <a:xfrm>
            <a:off x="8624184" y="1198341"/>
            <a:ext cx="2085148" cy="1716037"/>
            <a:chOff x="-1217269" y="266895"/>
            <a:chExt cx="3569569" cy="2937688"/>
          </a:xfrm>
        </p:grpSpPr>
        <p:grpSp>
          <p:nvGrpSpPr>
            <p:cNvPr id="50" name="组合 71"/>
            <p:cNvGrpSpPr/>
            <p:nvPr/>
          </p:nvGrpSpPr>
          <p:grpSpPr>
            <a:xfrm>
              <a:off x="-1217269" y="266898"/>
              <a:ext cx="3569569" cy="2937685"/>
              <a:chOff x="1348610" y="-2290712"/>
              <a:chExt cx="3569569" cy="2937685"/>
            </a:xfrm>
          </p:grpSpPr>
          <p:grpSp>
            <p:nvGrpSpPr>
              <p:cNvPr id="53" name="组合 70"/>
              <p:cNvGrpSpPr/>
              <p:nvPr/>
            </p:nvGrpSpPr>
            <p:grpSpPr>
              <a:xfrm>
                <a:off x="1348610" y="-2290712"/>
                <a:ext cx="3569569" cy="2937685"/>
                <a:chOff x="-21492" y="-2290712"/>
                <a:chExt cx="3569569" cy="2937685"/>
              </a:xfrm>
            </p:grpSpPr>
            <p:grpSp>
              <p:nvGrpSpPr>
                <p:cNvPr id="57" name="组合 69"/>
                <p:cNvGrpSpPr/>
                <p:nvPr/>
              </p:nvGrpSpPr>
              <p:grpSpPr>
                <a:xfrm>
                  <a:off x="-21492" y="-2290712"/>
                  <a:ext cx="3569569" cy="2556808"/>
                  <a:chOff x="-763280" y="-778128"/>
                  <a:chExt cx="1918011" cy="1373831"/>
                </a:xfrm>
              </p:grpSpPr>
              <p:sp>
                <p:nvSpPr>
                  <p:cNvPr id="60" name="圆角矩形 4"/>
                  <p:cNvSpPr/>
                  <p:nvPr/>
                </p:nvSpPr>
                <p:spPr>
                  <a:xfrm>
                    <a:off x="-763280" y="-778128"/>
                    <a:ext cx="1918011" cy="1373831"/>
                  </a:xfrm>
                  <a:prstGeom prst="roundRect">
                    <a:avLst>
                      <a:gd name="adj" fmla="val 2948"/>
                    </a:avLst>
                  </a:prstGeom>
                  <a:solidFill>
                    <a:srgbClr val="2A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61" name="任意多边形 7"/>
                  <p:cNvSpPr/>
                  <p:nvPr/>
                </p:nvSpPr>
                <p:spPr>
                  <a:xfrm>
                    <a:off x="-763280" y="421744"/>
                    <a:ext cx="1918011" cy="173959"/>
                  </a:xfrm>
                  <a:custGeom>
                    <a:avLst/>
                    <a:gdLst>
                      <a:gd name="connsiteX0" fmla="*/ 0 w 1918011"/>
                      <a:gd name="connsiteY0" fmla="*/ 0 h 173959"/>
                      <a:gd name="connsiteX1" fmla="*/ 1918011 w 1918011"/>
                      <a:gd name="connsiteY1" fmla="*/ 0 h 173959"/>
                      <a:gd name="connsiteX2" fmla="*/ 1918011 w 1918011"/>
                      <a:gd name="connsiteY2" fmla="*/ 133458 h 173959"/>
                      <a:gd name="connsiteX3" fmla="*/ 1877510 w 1918011"/>
                      <a:gd name="connsiteY3" fmla="*/ 173959 h 173959"/>
                      <a:gd name="connsiteX4" fmla="*/ 40501 w 1918011"/>
                      <a:gd name="connsiteY4" fmla="*/ 173959 h 173959"/>
                      <a:gd name="connsiteX5" fmla="*/ 0 w 1918011"/>
                      <a:gd name="connsiteY5" fmla="*/ 133458 h 1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8011" h="173959">
                        <a:moveTo>
                          <a:pt x="0" y="0"/>
                        </a:moveTo>
                        <a:lnTo>
                          <a:pt x="1918011" y="0"/>
                        </a:lnTo>
                        <a:lnTo>
                          <a:pt x="1918011" y="133458"/>
                        </a:lnTo>
                        <a:cubicBezTo>
                          <a:pt x="1918011" y="155826"/>
                          <a:pt x="1899878" y="173959"/>
                          <a:pt x="1877510" y="173959"/>
                        </a:cubicBezTo>
                        <a:lnTo>
                          <a:pt x="40501" y="173959"/>
                        </a:lnTo>
                        <a:cubicBezTo>
                          <a:pt x="18133" y="173959"/>
                          <a:pt x="0" y="155826"/>
                          <a:pt x="0" y="133458"/>
                        </a:cubicBezTo>
                        <a:close/>
                      </a:path>
                    </a:pathLst>
                  </a:custGeom>
                  <a:solidFill>
                    <a:srgbClr val="E6E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58" name="任意多边形 68"/>
                <p:cNvSpPr/>
                <p:nvPr/>
              </p:nvSpPr>
              <p:spPr>
                <a:xfrm>
                  <a:off x="1155113" y="266095"/>
                  <a:ext cx="1216358" cy="380878"/>
                </a:xfrm>
                <a:custGeom>
                  <a:avLst/>
                  <a:gdLst>
                    <a:gd name="connsiteX0" fmla="*/ 203153 w 1216358"/>
                    <a:gd name="connsiteY0" fmla="*/ 0 h 380878"/>
                    <a:gd name="connsiteX1" fmla="*/ 1019707 w 1216358"/>
                    <a:gd name="connsiteY1" fmla="*/ 0 h 380878"/>
                    <a:gd name="connsiteX2" fmla="*/ 1023583 w 1216358"/>
                    <a:gd name="connsiteY2" fmla="*/ 112253 h 380878"/>
                    <a:gd name="connsiteX3" fmla="*/ 1060952 w 1216358"/>
                    <a:gd name="connsiteY3" fmla="*/ 327385 h 380878"/>
                    <a:gd name="connsiteX4" fmla="*/ 1063272 w 1216358"/>
                    <a:gd name="connsiteY4" fmla="*/ 334327 h 380878"/>
                    <a:gd name="connsiteX5" fmla="*/ 1168564 w 1216358"/>
                    <a:gd name="connsiteY5" fmla="*/ 345571 h 380878"/>
                    <a:gd name="connsiteX6" fmla="*/ 1216358 w 1216358"/>
                    <a:gd name="connsiteY6" fmla="*/ 362614 h 380878"/>
                    <a:gd name="connsiteX7" fmla="*/ 1168564 w 1216358"/>
                    <a:gd name="connsiteY7" fmla="*/ 379657 h 380878"/>
                    <a:gd name="connsiteX8" fmla="*/ 1157133 w 1216358"/>
                    <a:gd name="connsiteY8" fmla="*/ 380878 h 380878"/>
                    <a:gd name="connsiteX9" fmla="*/ 59225 w 1216358"/>
                    <a:gd name="connsiteY9" fmla="*/ 380878 h 380878"/>
                    <a:gd name="connsiteX10" fmla="*/ 47794 w 1216358"/>
                    <a:gd name="connsiteY10" fmla="*/ 379657 h 380878"/>
                    <a:gd name="connsiteX11" fmla="*/ 0 w 1216358"/>
                    <a:gd name="connsiteY11" fmla="*/ 362614 h 380878"/>
                    <a:gd name="connsiteX12" fmla="*/ 47794 w 1216358"/>
                    <a:gd name="connsiteY12" fmla="*/ 345571 h 380878"/>
                    <a:gd name="connsiteX13" fmla="*/ 159828 w 1216358"/>
                    <a:gd name="connsiteY13" fmla="*/ 333607 h 380878"/>
                    <a:gd name="connsiteX14" fmla="*/ 161908 w 1216358"/>
                    <a:gd name="connsiteY14" fmla="*/ 327384 h 380878"/>
                    <a:gd name="connsiteX15" fmla="*/ 199278 w 1216358"/>
                    <a:gd name="connsiteY15" fmla="*/ 112252 h 38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6358" h="380878">
                      <a:moveTo>
                        <a:pt x="203153" y="0"/>
                      </a:moveTo>
                      <a:lnTo>
                        <a:pt x="1019707" y="0"/>
                      </a:lnTo>
                      <a:lnTo>
                        <a:pt x="1023583" y="112253"/>
                      </a:lnTo>
                      <a:cubicBezTo>
                        <a:pt x="1029774" y="189132"/>
                        <a:pt x="1042763" y="261802"/>
                        <a:pt x="1060952" y="327385"/>
                      </a:cubicBezTo>
                      <a:lnTo>
                        <a:pt x="1063272" y="334327"/>
                      </a:lnTo>
                      <a:lnTo>
                        <a:pt x="1168564" y="345571"/>
                      </a:lnTo>
                      <a:cubicBezTo>
                        <a:pt x="1199340" y="350809"/>
                        <a:pt x="1216358" y="356569"/>
                        <a:pt x="1216358" y="362614"/>
                      </a:cubicBezTo>
                      <a:cubicBezTo>
                        <a:pt x="1216358" y="368660"/>
                        <a:pt x="1199340" y="374419"/>
                        <a:pt x="1168564" y="379657"/>
                      </a:cubicBezTo>
                      <a:lnTo>
                        <a:pt x="1157133" y="380878"/>
                      </a:lnTo>
                      <a:lnTo>
                        <a:pt x="59225" y="380878"/>
                      </a:lnTo>
                      <a:lnTo>
                        <a:pt x="47794" y="379657"/>
                      </a:lnTo>
                      <a:cubicBezTo>
                        <a:pt x="17018" y="374419"/>
                        <a:pt x="0" y="368660"/>
                        <a:pt x="0" y="362614"/>
                      </a:cubicBezTo>
                      <a:cubicBezTo>
                        <a:pt x="0" y="356569"/>
                        <a:pt x="17018" y="350809"/>
                        <a:pt x="47794" y="345571"/>
                      </a:cubicBezTo>
                      <a:lnTo>
                        <a:pt x="159828" y="333607"/>
                      </a:lnTo>
                      <a:lnTo>
                        <a:pt x="161908" y="327384"/>
                      </a:lnTo>
                      <a:cubicBezTo>
                        <a:pt x="180097" y="261801"/>
                        <a:pt x="193086" y="189131"/>
                        <a:pt x="199278" y="112252"/>
                      </a:cubicBezTo>
                      <a:close/>
                    </a:path>
                  </a:pathLst>
                </a:custGeom>
                <a:solidFill>
                  <a:srgbClr val="E6E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59" name="任意多边形 67"/>
                <p:cNvSpPr/>
                <p:nvPr/>
              </p:nvSpPr>
              <p:spPr>
                <a:xfrm>
                  <a:off x="1352991" y="266095"/>
                  <a:ext cx="820602" cy="58625"/>
                </a:xfrm>
                <a:custGeom>
                  <a:avLst/>
                  <a:gdLst>
                    <a:gd name="connsiteX0" fmla="*/ 2024 w 820602"/>
                    <a:gd name="connsiteY0" fmla="*/ 0 h 58625"/>
                    <a:gd name="connsiteX1" fmla="*/ 818578 w 820602"/>
                    <a:gd name="connsiteY1" fmla="*/ 0 h 58625"/>
                    <a:gd name="connsiteX2" fmla="*/ 820602 w 820602"/>
                    <a:gd name="connsiteY2" fmla="*/ 58625 h 58625"/>
                    <a:gd name="connsiteX3" fmla="*/ 0 w 820602"/>
                    <a:gd name="connsiteY3" fmla="*/ 58625 h 58625"/>
                  </a:gdLst>
                  <a:ahLst/>
                  <a:cxnLst>
                    <a:cxn ang="0">
                      <a:pos x="connsiteX0" y="connsiteY0"/>
                    </a:cxn>
                    <a:cxn ang="0">
                      <a:pos x="connsiteX1" y="connsiteY1"/>
                    </a:cxn>
                    <a:cxn ang="0">
                      <a:pos x="connsiteX2" y="connsiteY2"/>
                    </a:cxn>
                    <a:cxn ang="0">
                      <a:pos x="connsiteX3" y="connsiteY3"/>
                    </a:cxn>
                  </a:cxnLst>
                  <a:rect l="l" t="t" r="r" b="b"/>
                  <a:pathLst>
                    <a:path w="820602" h="58625">
                      <a:moveTo>
                        <a:pt x="2024" y="0"/>
                      </a:moveTo>
                      <a:lnTo>
                        <a:pt x="818578" y="0"/>
                      </a:lnTo>
                      <a:lnTo>
                        <a:pt x="820602" y="58625"/>
                      </a:lnTo>
                      <a:lnTo>
                        <a:pt x="0" y="58625"/>
                      </a:lnTo>
                      <a:close/>
                    </a:path>
                  </a:pathLst>
                </a:custGeom>
                <a:solidFill>
                  <a:srgbClr val="D7D9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54" name="组合 49"/>
              <p:cNvGrpSpPr/>
              <p:nvPr/>
            </p:nvGrpSpPr>
            <p:grpSpPr>
              <a:xfrm>
                <a:off x="3055446" y="0"/>
                <a:ext cx="155896" cy="183640"/>
                <a:chOff x="5238751" y="592138"/>
                <a:chExt cx="3068638" cy="3614737"/>
              </a:xfrm>
              <a:solidFill>
                <a:schemeClr val="tx1">
                  <a:lumMod val="75000"/>
                  <a:lumOff val="25000"/>
                </a:schemeClr>
              </a:solidFill>
            </p:grpSpPr>
            <p:sp>
              <p:nvSpPr>
                <p:cNvPr id="55" name="Freeform 5"/>
                <p:cNvSpPr/>
                <p:nvPr/>
              </p:nvSpPr>
              <p:spPr bwMode="auto">
                <a:xfrm>
                  <a:off x="5238751" y="1416050"/>
                  <a:ext cx="3068638" cy="2790825"/>
                </a:xfrm>
                <a:custGeom>
                  <a:avLst/>
                  <a:gdLst>
                    <a:gd name="T0" fmla="*/ 787 w 815"/>
                    <a:gd name="T1" fmla="*/ 104 h 742"/>
                    <a:gd name="T2" fmla="*/ 815 w 815"/>
                    <a:gd name="T3" fmla="*/ 480 h 742"/>
                    <a:gd name="T4" fmla="*/ 792 w 815"/>
                    <a:gd name="T5" fmla="*/ 528 h 742"/>
                    <a:gd name="T6" fmla="*/ 675 w 815"/>
                    <a:gd name="T7" fmla="*/ 690 h 742"/>
                    <a:gd name="T8" fmla="*/ 572 w 815"/>
                    <a:gd name="T9" fmla="*/ 727 h 742"/>
                    <a:gd name="T10" fmla="*/ 524 w 815"/>
                    <a:gd name="T11" fmla="*/ 712 h 742"/>
                    <a:gd name="T12" fmla="*/ 337 w 815"/>
                    <a:gd name="T13" fmla="*/ 710 h 742"/>
                    <a:gd name="T14" fmla="*/ 169 w 815"/>
                    <a:gd name="T15" fmla="*/ 680 h 742"/>
                    <a:gd name="T16" fmla="*/ 23 w 815"/>
                    <a:gd name="T17" fmla="*/ 409 h 742"/>
                    <a:gd name="T18" fmla="*/ 27 w 815"/>
                    <a:gd name="T19" fmla="*/ 181 h 742"/>
                    <a:gd name="T20" fmla="*/ 228 w 815"/>
                    <a:gd name="T21" fmla="*/ 11 h 742"/>
                    <a:gd name="T22" fmla="*/ 333 w 815"/>
                    <a:gd name="T23" fmla="*/ 26 h 742"/>
                    <a:gd name="T24" fmla="*/ 382 w 815"/>
                    <a:gd name="T25" fmla="*/ 43 h 742"/>
                    <a:gd name="T26" fmla="*/ 484 w 815"/>
                    <a:gd name="T27" fmla="*/ 39 h 742"/>
                    <a:gd name="T28" fmla="*/ 579 w 815"/>
                    <a:gd name="T29" fmla="*/ 12 h 742"/>
                    <a:gd name="T30" fmla="*/ 787 w 815"/>
                    <a:gd name="T31" fmla="*/ 104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5" h="742">
                      <a:moveTo>
                        <a:pt x="787" y="104"/>
                      </a:moveTo>
                      <a:cubicBezTo>
                        <a:pt x="632" y="191"/>
                        <a:pt x="654" y="415"/>
                        <a:pt x="815" y="480"/>
                      </a:cubicBezTo>
                      <a:cubicBezTo>
                        <a:pt x="807" y="496"/>
                        <a:pt x="800" y="512"/>
                        <a:pt x="792" y="528"/>
                      </a:cubicBezTo>
                      <a:cubicBezTo>
                        <a:pt x="760" y="587"/>
                        <a:pt x="725" y="644"/>
                        <a:pt x="675" y="690"/>
                      </a:cubicBezTo>
                      <a:cubicBezTo>
                        <a:pt x="646" y="717"/>
                        <a:pt x="613" y="734"/>
                        <a:pt x="572" y="727"/>
                      </a:cubicBezTo>
                      <a:cubicBezTo>
                        <a:pt x="555" y="724"/>
                        <a:pt x="539" y="719"/>
                        <a:pt x="524" y="712"/>
                      </a:cubicBezTo>
                      <a:cubicBezTo>
                        <a:pt x="461" y="682"/>
                        <a:pt x="400" y="682"/>
                        <a:pt x="337" y="710"/>
                      </a:cubicBezTo>
                      <a:cubicBezTo>
                        <a:pt x="269" y="742"/>
                        <a:pt x="221" y="735"/>
                        <a:pt x="169" y="680"/>
                      </a:cubicBezTo>
                      <a:cubicBezTo>
                        <a:pt x="95" y="604"/>
                        <a:pt x="47" y="512"/>
                        <a:pt x="23" y="409"/>
                      </a:cubicBezTo>
                      <a:cubicBezTo>
                        <a:pt x="5" y="333"/>
                        <a:pt x="0" y="256"/>
                        <a:pt x="27" y="181"/>
                      </a:cubicBezTo>
                      <a:cubicBezTo>
                        <a:pt x="61" y="88"/>
                        <a:pt x="127" y="28"/>
                        <a:pt x="228" y="11"/>
                      </a:cubicBezTo>
                      <a:cubicBezTo>
                        <a:pt x="264" y="5"/>
                        <a:pt x="299" y="14"/>
                        <a:pt x="333" y="26"/>
                      </a:cubicBezTo>
                      <a:cubicBezTo>
                        <a:pt x="349" y="32"/>
                        <a:pt x="365" y="38"/>
                        <a:pt x="382" y="43"/>
                      </a:cubicBezTo>
                      <a:cubicBezTo>
                        <a:pt x="416" y="54"/>
                        <a:pt x="450" y="51"/>
                        <a:pt x="484" y="39"/>
                      </a:cubicBezTo>
                      <a:cubicBezTo>
                        <a:pt x="515" y="28"/>
                        <a:pt x="547" y="17"/>
                        <a:pt x="579" y="12"/>
                      </a:cubicBezTo>
                      <a:cubicBezTo>
                        <a:pt x="666" y="0"/>
                        <a:pt x="731" y="40"/>
                        <a:pt x="787" y="104"/>
                      </a:cubicBezTo>
                      <a:close/>
                    </a:path>
                  </a:pathLst>
                </a:custGeom>
                <a:solidFill>
                  <a:srgbClr val="5A5A5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a:p>
              </p:txBody>
            </p:sp>
            <p:sp>
              <p:nvSpPr>
                <p:cNvPr id="56" name="Freeform 6"/>
                <p:cNvSpPr/>
                <p:nvPr/>
              </p:nvSpPr>
              <p:spPr bwMode="auto">
                <a:xfrm>
                  <a:off x="6650038" y="592138"/>
                  <a:ext cx="869950" cy="903287"/>
                </a:xfrm>
                <a:custGeom>
                  <a:avLst/>
                  <a:gdLst>
                    <a:gd name="T0" fmla="*/ 213 w 231"/>
                    <a:gd name="T1" fmla="*/ 11 h 240"/>
                    <a:gd name="T2" fmla="*/ 25 w 231"/>
                    <a:gd name="T3" fmla="*/ 233 h 240"/>
                    <a:gd name="T4" fmla="*/ 213 w 231"/>
                    <a:gd name="T5" fmla="*/ 11 h 240"/>
                  </a:gdLst>
                  <a:ahLst/>
                  <a:cxnLst>
                    <a:cxn ang="0">
                      <a:pos x="T0" y="T1"/>
                    </a:cxn>
                    <a:cxn ang="0">
                      <a:pos x="T2" y="T3"/>
                    </a:cxn>
                    <a:cxn ang="0">
                      <a:pos x="T4" y="T5"/>
                    </a:cxn>
                  </a:cxnLst>
                  <a:rect l="0" t="0" r="r" b="b"/>
                  <a:pathLst>
                    <a:path w="231" h="240">
                      <a:moveTo>
                        <a:pt x="213" y="11"/>
                      </a:moveTo>
                      <a:cubicBezTo>
                        <a:pt x="231" y="108"/>
                        <a:pt x="138" y="240"/>
                        <a:pt x="25" y="233"/>
                      </a:cubicBezTo>
                      <a:cubicBezTo>
                        <a:pt x="0" y="140"/>
                        <a:pt x="118" y="0"/>
                        <a:pt x="213" y="11"/>
                      </a:cubicBezTo>
                      <a:close/>
                    </a:path>
                  </a:pathLst>
                </a:custGeom>
                <a:solidFill>
                  <a:srgbClr val="5A5A5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a:p>
              </p:txBody>
            </p:sp>
          </p:grpSp>
        </p:grpSp>
        <p:sp>
          <p:nvSpPr>
            <p:cNvPr id="51" name="矩形 72"/>
            <p:cNvSpPr/>
            <p:nvPr/>
          </p:nvSpPr>
          <p:spPr>
            <a:xfrm>
              <a:off x="-1075915" y="399011"/>
              <a:ext cx="3274359" cy="1956547"/>
            </a:xfrm>
            <a:prstGeom prst="rect">
              <a:avLst/>
            </a:prstGeom>
            <a:solidFill>
              <a:srgbClr val="5A5A5A"/>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52" name="任意多边形 77"/>
            <p:cNvSpPr/>
            <p:nvPr/>
          </p:nvSpPr>
          <p:spPr>
            <a:xfrm>
              <a:off x="419047" y="266895"/>
              <a:ext cx="1930060" cy="2556808"/>
            </a:xfrm>
            <a:custGeom>
              <a:avLst/>
              <a:gdLst>
                <a:gd name="connsiteX0" fmla="*/ 0 w 1930060"/>
                <a:gd name="connsiteY0" fmla="*/ 0 h 2556808"/>
                <a:gd name="connsiteX1" fmla="*/ 1854685 w 1930060"/>
                <a:gd name="connsiteY1" fmla="*/ 0 h 2556808"/>
                <a:gd name="connsiteX2" fmla="*/ 1930060 w 1930060"/>
                <a:gd name="connsiteY2" fmla="*/ 75375 h 2556808"/>
                <a:gd name="connsiteX3" fmla="*/ 1930060 w 1930060"/>
                <a:gd name="connsiteY3" fmla="*/ 2481433 h 2556808"/>
                <a:gd name="connsiteX4" fmla="*/ 1854685 w 1930060"/>
                <a:gd name="connsiteY4" fmla="*/ 2556808 h 2556808"/>
                <a:gd name="connsiteX5" fmla="*/ 934013 w 1930060"/>
                <a:gd name="connsiteY5" fmla="*/ 2556808 h 2556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30060" h="2556808">
                  <a:moveTo>
                    <a:pt x="0" y="0"/>
                  </a:moveTo>
                  <a:lnTo>
                    <a:pt x="1854685" y="0"/>
                  </a:lnTo>
                  <a:cubicBezTo>
                    <a:pt x="1896313" y="0"/>
                    <a:pt x="1930060" y="33747"/>
                    <a:pt x="1930060" y="75375"/>
                  </a:cubicBezTo>
                  <a:lnTo>
                    <a:pt x="1930060" y="2481433"/>
                  </a:lnTo>
                  <a:cubicBezTo>
                    <a:pt x="1930060" y="2523061"/>
                    <a:pt x="1896313" y="2556808"/>
                    <a:pt x="1854685" y="2556808"/>
                  </a:cubicBezTo>
                  <a:lnTo>
                    <a:pt x="934013" y="2556808"/>
                  </a:lnTo>
                  <a:close/>
                </a:path>
              </a:pathLst>
            </a:cu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62" name="矩形 55"/>
          <p:cNvSpPr/>
          <p:nvPr/>
        </p:nvSpPr>
        <p:spPr>
          <a:xfrm>
            <a:off x="8381970" y="4367364"/>
            <a:ext cx="2483269" cy="1153160"/>
          </a:xfrm>
          <a:prstGeom prst="rect">
            <a:avLst/>
          </a:prstGeom>
        </p:spPr>
        <p:txBody>
          <a:bodyPr wrap="square">
            <a:spAutoFit/>
          </a:bodyPr>
          <a:lstStyle/>
          <a:p>
            <a:pPr algn="ctr" defTabSz="608965">
              <a:lnSpc>
                <a:spcPct val="130000"/>
              </a:lnSpc>
            </a:pPr>
            <a:r>
              <a:rPr lang="zh-CN" altLang="en-US" sz="1335" dirty="0">
                <a:solidFill>
                  <a:schemeClr val="bg1">
                    <a:lumMod val="95000"/>
                  </a:schemeClr>
                </a:solidFill>
                <a:sym typeface="+mn-ea"/>
              </a:rPr>
              <a:t>文字是很有艺术性的文字是很有艺术性的文字文字是很有艺术性的文字是很有艺术性的文字</a:t>
            </a:r>
            <a:endParaRPr lang="zh-CN" altLang="zh-CN" sz="1335" dirty="0">
              <a:solidFill>
                <a:schemeClr val="bg1"/>
              </a:solidFill>
            </a:endParaRPr>
          </a:p>
        </p:txBody>
      </p:sp>
      <p:sp>
        <p:nvSpPr>
          <p:cNvPr id="74" name="矩形 73"/>
          <p:cNvSpPr/>
          <p:nvPr/>
        </p:nvSpPr>
        <p:spPr>
          <a:xfrm>
            <a:off x="1383089" y="3989424"/>
            <a:ext cx="1556836" cy="297454"/>
          </a:xfrm>
          <a:prstGeom prst="rect">
            <a:avLst/>
          </a:prstGeom>
          <a:noFill/>
          <a:ln>
            <a:solidFill>
              <a:schemeClr val="bg1"/>
            </a:solidFill>
          </a:ln>
        </p:spPr>
        <p:txBody>
          <a:bodyPr wrap="none">
            <a:spAutoFit/>
          </a:bodyPr>
          <a:lstStyle/>
          <a:p>
            <a:r>
              <a:rPr lang="zh-CN" altLang="en-US" sz="1335" dirty="0">
                <a:solidFill>
                  <a:schemeClr val="bg1"/>
                </a:solidFill>
                <a:latin typeface="HelveticaNeueLT Pro 67 MdCn" panose="020B0606030502030204" pitchFamily="34" charset="0"/>
                <a:ea typeface="Hiragino Sans GB W3" panose="020B0300000000000000" pitchFamily="34" charset="-122"/>
                <a:sym typeface="News Gothic MT" charset="0"/>
              </a:rPr>
              <a:t>点击此处添加标题</a:t>
            </a:r>
            <a:endParaRPr lang="zh-CN" altLang="zh-CN" sz="1335" dirty="0">
              <a:solidFill>
                <a:schemeClr val="bg1"/>
              </a:solidFill>
              <a:latin typeface="HelveticaNeueLT Pro 67 MdCn" panose="020B0606030502030204" pitchFamily="34" charset="0"/>
              <a:ea typeface="Hiragino Sans GB W3" panose="020B0300000000000000" pitchFamily="34" charset="-122"/>
            </a:endParaRPr>
          </a:p>
        </p:txBody>
      </p:sp>
      <p:sp>
        <p:nvSpPr>
          <p:cNvPr id="76" name="矩形 75"/>
          <p:cNvSpPr/>
          <p:nvPr/>
        </p:nvSpPr>
        <p:spPr>
          <a:xfrm>
            <a:off x="4927641" y="3989424"/>
            <a:ext cx="1556836" cy="297454"/>
          </a:xfrm>
          <a:prstGeom prst="rect">
            <a:avLst/>
          </a:prstGeom>
          <a:noFill/>
          <a:ln>
            <a:solidFill>
              <a:schemeClr val="bg1"/>
            </a:solidFill>
          </a:ln>
        </p:spPr>
        <p:txBody>
          <a:bodyPr wrap="none">
            <a:spAutoFit/>
          </a:bodyPr>
          <a:lstStyle/>
          <a:p>
            <a:r>
              <a:rPr lang="zh-CN" altLang="en-US" sz="1335" dirty="0">
                <a:solidFill>
                  <a:schemeClr val="bg1"/>
                </a:solidFill>
                <a:latin typeface="HelveticaNeueLT Pro 67 MdCn" panose="020B0606030502030204" pitchFamily="34" charset="0"/>
                <a:ea typeface="Hiragino Sans GB W3" panose="020B0300000000000000" pitchFamily="34" charset="-122"/>
                <a:sym typeface="News Gothic MT" charset="0"/>
              </a:rPr>
              <a:t>点击此处添加标题</a:t>
            </a:r>
            <a:endParaRPr lang="zh-CN" altLang="zh-CN" sz="1335" dirty="0">
              <a:solidFill>
                <a:schemeClr val="bg1"/>
              </a:solidFill>
              <a:latin typeface="HelveticaNeueLT Pro 67 MdCn" panose="020B0606030502030204" pitchFamily="34" charset="0"/>
              <a:ea typeface="Hiragino Sans GB W3" panose="020B0300000000000000" pitchFamily="34" charset="-122"/>
            </a:endParaRPr>
          </a:p>
        </p:txBody>
      </p:sp>
      <p:sp>
        <p:nvSpPr>
          <p:cNvPr id="78" name="矩形 77"/>
          <p:cNvSpPr/>
          <p:nvPr/>
        </p:nvSpPr>
        <p:spPr>
          <a:xfrm>
            <a:off x="8476320" y="3989424"/>
            <a:ext cx="1556836" cy="297454"/>
          </a:xfrm>
          <a:prstGeom prst="rect">
            <a:avLst/>
          </a:prstGeom>
          <a:noFill/>
          <a:ln>
            <a:solidFill>
              <a:schemeClr val="bg1"/>
            </a:solidFill>
          </a:ln>
        </p:spPr>
        <p:txBody>
          <a:bodyPr wrap="none">
            <a:spAutoFit/>
          </a:bodyPr>
          <a:lstStyle/>
          <a:p>
            <a:r>
              <a:rPr lang="zh-CN" altLang="en-US" sz="1335" dirty="0">
                <a:solidFill>
                  <a:schemeClr val="bg1"/>
                </a:solidFill>
                <a:latin typeface="HelveticaNeueLT Pro 67 MdCn" panose="020B0606030502030204" pitchFamily="34" charset="0"/>
                <a:ea typeface="Hiragino Sans GB W3" panose="020B0300000000000000" pitchFamily="34" charset="-122"/>
                <a:sym typeface="News Gothic MT" charset="0"/>
              </a:rPr>
              <a:t>点击此处添加标题</a:t>
            </a:r>
            <a:endParaRPr lang="zh-CN" altLang="zh-CN" sz="1335" dirty="0">
              <a:solidFill>
                <a:schemeClr val="bg1"/>
              </a:solidFill>
              <a:latin typeface="HelveticaNeueLT Pro 67 MdCn" panose="020B0606030502030204" pitchFamily="34" charset="0"/>
              <a:ea typeface="Hiragino Sans GB W3" panose="020B03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newsflash/>
      </p:transition>
    </mc:Choice>
    <mc:Fallback xmlns="">
      <p:transition spd="slow" advTm="0">
        <p:newsfla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2"/>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animEffect transition="in" filter="fade">
                                      <p:cBhvr>
                                        <p:cTn id="10" dur="1000"/>
                                        <p:tgtEl>
                                          <p:spTgt spid="2"/>
                                        </p:tgtEl>
                                      </p:cBhvr>
                                    </p:animEffect>
                                  </p:childTnLst>
                                </p:cTn>
                              </p:par>
                              <p:par>
                                <p:cTn id="11" presetID="48" presetClass="entr" presetSubtype="0" accel="5000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1000" fill="hold"/>
                                        <p:tgtEl>
                                          <p:spTgt spid="21"/>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4" dur="1000" fill="hold"/>
                                        <p:tgtEl>
                                          <p:spTgt spid="21"/>
                                        </p:tgtEl>
                                        <p:attrNameLst>
                                          <p:attrName>ppt_x</p:attrName>
                                        </p:attrNameLst>
                                      </p:cBhvr>
                                      <p:tavLst>
                                        <p:tav tm="0">
                                          <p:val>
                                            <p:fltVal val="-1"/>
                                          </p:val>
                                        </p:tav>
                                        <p:tav tm="50000">
                                          <p:val>
                                            <p:fltVal val="0.95"/>
                                          </p:val>
                                        </p:tav>
                                        <p:tav tm="100000">
                                          <p:val>
                                            <p:strVal val="#ppt_x"/>
                                          </p:val>
                                        </p:tav>
                                      </p:tavLst>
                                    </p:anim>
                                    <p:anim calcmode="lin" valueType="num">
                                      <p:cBhvr>
                                        <p:cTn id="15" dur="1000" fill="hold"/>
                                        <p:tgtEl>
                                          <p:spTgt spid="21"/>
                                        </p:tgtEl>
                                        <p:attrNameLst>
                                          <p:attrName>ppt_y</p:attrName>
                                        </p:attrNameLst>
                                      </p:cBhvr>
                                      <p:tavLst>
                                        <p:tav tm="0">
                                          <p:val>
                                            <p:strVal val="#ppt_y"/>
                                          </p:val>
                                        </p:tav>
                                        <p:tav tm="100000">
                                          <p:val>
                                            <p:strVal val="#ppt_y"/>
                                          </p:val>
                                        </p:tav>
                                      </p:tavLst>
                                    </p:anim>
                                    <p:animEffect transition="in" filter="fade">
                                      <p:cBhvr>
                                        <p:cTn id="16" dur="1000"/>
                                        <p:tgtEl>
                                          <p:spTgt spid="21"/>
                                        </p:tgtEl>
                                      </p:cBhvr>
                                    </p:animEffect>
                                  </p:childTnLst>
                                </p:cTn>
                              </p:par>
                              <p:par>
                                <p:cTn id="17" presetID="48" presetClass="entr" presetSubtype="0" accel="5000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1000" fill="hold"/>
                                        <p:tgtEl>
                                          <p:spTgt spid="11"/>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0" dur="1000" fill="hold"/>
                                        <p:tgtEl>
                                          <p:spTgt spid="11"/>
                                        </p:tgtEl>
                                        <p:attrNameLst>
                                          <p:attrName>ppt_x</p:attrName>
                                        </p:attrNameLst>
                                      </p:cBhvr>
                                      <p:tavLst>
                                        <p:tav tm="0">
                                          <p:val>
                                            <p:fltVal val="-1"/>
                                          </p:val>
                                        </p:tav>
                                        <p:tav tm="50000">
                                          <p:val>
                                            <p:fltVal val="0.95"/>
                                          </p:val>
                                        </p:tav>
                                        <p:tav tm="100000">
                                          <p:val>
                                            <p:strVal val="#ppt_x"/>
                                          </p:val>
                                        </p:tav>
                                      </p:tavLst>
                                    </p:anim>
                                    <p:anim calcmode="lin" valueType="num">
                                      <p:cBhvr>
                                        <p:cTn id="21" dur="1000" fill="hold"/>
                                        <p:tgtEl>
                                          <p:spTgt spid="11"/>
                                        </p:tgtEl>
                                        <p:attrNameLst>
                                          <p:attrName>ppt_y</p:attrName>
                                        </p:attrNameLst>
                                      </p:cBhvr>
                                      <p:tavLst>
                                        <p:tav tm="0">
                                          <p:val>
                                            <p:strVal val="#ppt_y"/>
                                          </p:val>
                                        </p:tav>
                                        <p:tav tm="100000">
                                          <p:val>
                                            <p:strVal val="#ppt_y"/>
                                          </p:val>
                                        </p:tav>
                                      </p:tavLst>
                                    </p:anim>
                                    <p:animEffect transition="in" filter="fade">
                                      <p:cBhvr>
                                        <p:cTn id="22" dur="1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48" presetClass="entr" presetSubtype="0" accel="5000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1000" fill="hold"/>
                                        <p:tgtEl>
                                          <p:spTgt spid="10"/>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8" dur="1000" fill="hold"/>
                                        <p:tgtEl>
                                          <p:spTgt spid="10"/>
                                        </p:tgtEl>
                                        <p:attrNameLst>
                                          <p:attrName>ppt_x</p:attrName>
                                        </p:attrNameLst>
                                      </p:cBhvr>
                                      <p:tavLst>
                                        <p:tav tm="0">
                                          <p:val>
                                            <p:fltVal val="-1"/>
                                          </p:val>
                                        </p:tav>
                                        <p:tav tm="50000">
                                          <p:val>
                                            <p:fltVal val="0.95"/>
                                          </p:val>
                                        </p:tav>
                                        <p:tav tm="100000">
                                          <p:val>
                                            <p:strVal val="#ppt_x"/>
                                          </p:val>
                                        </p:tav>
                                      </p:tavLst>
                                    </p:anim>
                                    <p:anim calcmode="lin" valueType="num">
                                      <p:cBhvr>
                                        <p:cTn id="29" dur="1000" fill="hold"/>
                                        <p:tgtEl>
                                          <p:spTgt spid="10"/>
                                        </p:tgtEl>
                                        <p:attrNameLst>
                                          <p:attrName>ppt_y</p:attrName>
                                        </p:attrNameLst>
                                      </p:cBhvr>
                                      <p:tavLst>
                                        <p:tav tm="0">
                                          <p:val>
                                            <p:strVal val="#ppt_y"/>
                                          </p:val>
                                        </p:tav>
                                        <p:tav tm="100000">
                                          <p:val>
                                            <p:strVal val="#ppt_y"/>
                                          </p:val>
                                        </p:tav>
                                      </p:tavLst>
                                    </p:anim>
                                    <p:animEffect transition="in" filter="fade">
                                      <p:cBhvr>
                                        <p:cTn id="30" dur="1000"/>
                                        <p:tgtEl>
                                          <p:spTgt spid="10"/>
                                        </p:tgtEl>
                                      </p:cBhvr>
                                    </p:animEffect>
                                  </p:childTnLst>
                                </p:cTn>
                              </p:par>
                              <p:par>
                                <p:cTn id="31" presetID="48" presetClass="entr" presetSubtype="0" accel="50000" fill="hold" grpId="0" nodeType="with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p:cTn id="33" dur="1000" fill="hold"/>
                                        <p:tgtEl>
                                          <p:spTgt spid="38"/>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4" dur="1000" fill="hold"/>
                                        <p:tgtEl>
                                          <p:spTgt spid="38"/>
                                        </p:tgtEl>
                                        <p:attrNameLst>
                                          <p:attrName>ppt_x</p:attrName>
                                        </p:attrNameLst>
                                      </p:cBhvr>
                                      <p:tavLst>
                                        <p:tav tm="0">
                                          <p:val>
                                            <p:fltVal val="-1"/>
                                          </p:val>
                                        </p:tav>
                                        <p:tav tm="50000">
                                          <p:val>
                                            <p:fltVal val="0.95"/>
                                          </p:val>
                                        </p:tav>
                                        <p:tav tm="100000">
                                          <p:val>
                                            <p:strVal val="#ppt_x"/>
                                          </p:val>
                                        </p:tav>
                                      </p:tavLst>
                                    </p:anim>
                                    <p:anim calcmode="lin" valueType="num">
                                      <p:cBhvr>
                                        <p:cTn id="35" dur="1000" fill="hold"/>
                                        <p:tgtEl>
                                          <p:spTgt spid="38"/>
                                        </p:tgtEl>
                                        <p:attrNameLst>
                                          <p:attrName>ppt_y</p:attrName>
                                        </p:attrNameLst>
                                      </p:cBhvr>
                                      <p:tavLst>
                                        <p:tav tm="0">
                                          <p:val>
                                            <p:strVal val="#ppt_y"/>
                                          </p:val>
                                        </p:tav>
                                        <p:tav tm="100000">
                                          <p:val>
                                            <p:strVal val="#ppt_y"/>
                                          </p:val>
                                        </p:tav>
                                      </p:tavLst>
                                    </p:anim>
                                    <p:animEffect transition="in" filter="fade">
                                      <p:cBhvr>
                                        <p:cTn id="36" dur="1000"/>
                                        <p:tgtEl>
                                          <p:spTgt spid="38"/>
                                        </p:tgtEl>
                                      </p:cBhvr>
                                    </p:animEffect>
                                  </p:childTnLst>
                                </p:cTn>
                              </p:par>
                              <p:par>
                                <p:cTn id="37" presetID="48" presetClass="entr" presetSubtype="0" accel="50000" fill="hold" grpId="0" nodeType="withEffect">
                                  <p:stCondLst>
                                    <p:cond delay="0"/>
                                  </p:stCondLst>
                                  <p:childTnLst>
                                    <p:set>
                                      <p:cBhvr>
                                        <p:cTn id="38" dur="1" fill="hold">
                                          <p:stCondLst>
                                            <p:cond delay="0"/>
                                          </p:stCondLst>
                                        </p:cTn>
                                        <p:tgtEl>
                                          <p:spTgt spid="62"/>
                                        </p:tgtEl>
                                        <p:attrNameLst>
                                          <p:attrName>style.visibility</p:attrName>
                                        </p:attrNameLst>
                                      </p:cBhvr>
                                      <p:to>
                                        <p:strVal val="visible"/>
                                      </p:to>
                                    </p:set>
                                    <p:anim calcmode="lin" valueType="num">
                                      <p:cBhvr>
                                        <p:cTn id="39" dur="1000" fill="hold"/>
                                        <p:tgtEl>
                                          <p:spTgt spid="6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40" dur="1000" fill="hold"/>
                                        <p:tgtEl>
                                          <p:spTgt spid="62"/>
                                        </p:tgtEl>
                                        <p:attrNameLst>
                                          <p:attrName>ppt_x</p:attrName>
                                        </p:attrNameLst>
                                      </p:cBhvr>
                                      <p:tavLst>
                                        <p:tav tm="0">
                                          <p:val>
                                            <p:fltVal val="-1"/>
                                          </p:val>
                                        </p:tav>
                                        <p:tav tm="50000">
                                          <p:val>
                                            <p:fltVal val="0.95"/>
                                          </p:val>
                                        </p:tav>
                                        <p:tav tm="100000">
                                          <p:val>
                                            <p:strVal val="#ppt_x"/>
                                          </p:val>
                                        </p:tav>
                                      </p:tavLst>
                                    </p:anim>
                                    <p:anim calcmode="lin" valueType="num">
                                      <p:cBhvr>
                                        <p:cTn id="41" dur="1000" fill="hold"/>
                                        <p:tgtEl>
                                          <p:spTgt spid="62"/>
                                        </p:tgtEl>
                                        <p:attrNameLst>
                                          <p:attrName>ppt_y</p:attrName>
                                        </p:attrNameLst>
                                      </p:cBhvr>
                                      <p:tavLst>
                                        <p:tav tm="0">
                                          <p:val>
                                            <p:strVal val="#ppt_y"/>
                                          </p:val>
                                        </p:tav>
                                        <p:tav tm="100000">
                                          <p:val>
                                            <p:strVal val="#ppt_y"/>
                                          </p:val>
                                        </p:tav>
                                      </p:tavLst>
                                    </p:anim>
                                    <p:animEffect transition="in" filter="fade">
                                      <p:cBhvr>
                                        <p:cTn id="42" dur="1000"/>
                                        <p:tgtEl>
                                          <p:spTgt spid="62"/>
                                        </p:tgtEl>
                                      </p:cBhvr>
                                    </p:animEffect>
                                  </p:childTnLst>
                                </p:cTn>
                              </p:par>
                              <p:par>
                                <p:cTn id="43" presetID="48" presetClass="entr" presetSubtype="0" accel="50000" fill="hold" grpId="0" nodeType="withEffect">
                                  <p:stCondLst>
                                    <p:cond delay="0"/>
                                  </p:stCondLst>
                                  <p:childTnLst>
                                    <p:set>
                                      <p:cBhvr>
                                        <p:cTn id="44" dur="1" fill="hold">
                                          <p:stCondLst>
                                            <p:cond delay="0"/>
                                          </p:stCondLst>
                                        </p:cTn>
                                        <p:tgtEl>
                                          <p:spTgt spid="74"/>
                                        </p:tgtEl>
                                        <p:attrNameLst>
                                          <p:attrName>style.visibility</p:attrName>
                                        </p:attrNameLst>
                                      </p:cBhvr>
                                      <p:to>
                                        <p:strVal val="visible"/>
                                      </p:to>
                                    </p:set>
                                    <p:anim calcmode="lin" valueType="num">
                                      <p:cBhvr>
                                        <p:cTn id="45" dur="1000" fill="hold"/>
                                        <p:tgtEl>
                                          <p:spTgt spid="7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46" dur="1000" fill="hold"/>
                                        <p:tgtEl>
                                          <p:spTgt spid="74"/>
                                        </p:tgtEl>
                                        <p:attrNameLst>
                                          <p:attrName>ppt_x</p:attrName>
                                        </p:attrNameLst>
                                      </p:cBhvr>
                                      <p:tavLst>
                                        <p:tav tm="0">
                                          <p:val>
                                            <p:fltVal val="-1"/>
                                          </p:val>
                                        </p:tav>
                                        <p:tav tm="50000">
                                          <p:val>
                                            <p:fltVal val="0.95"/>
                                          </p:val>
                                        </p:tav>
                                        <p:tav tm="100000">
                                          <p:val>
                                            <p:strVal val="#ppt_x"/>
                                          </p:val>
                                        </p:tav>
                                      </p:tavLst>
                                    </p:anim>
                                    <p:anim calcmode="lin" valueType="num">
                                      <p:cBhvr>
                                        <p:cTn id="47" dur="1000" fill="hold"/>
                                        <p:tgtEl>
                                          <p:spTgt spid="74"/>
                                        </p:tgtEl>
                                        <p:attrNameLst>
                                          <p:attrName>ppt_y</p:attrName>
                                        </p:attrNameLst>
                                      </p:cBhvr>
                                      <p:tavLst>
                                        <p:tav tm="0">
                                          <p:val>
                                            <p:strVal val="#ppt_y"/>
                                          </p:val>
                                        </p:tav>
                                        <p:tav tm="100000">
                                          <p:val>
                                            <p:strVal val="#ppt_y"/>
                                          </p:val>
                                        </p:tav>
                                      </p:tavLst>
                                    </p:anim>
                                    <p:animEffect transition="in" filter="fade">
                                      <p:cBhvr>
                                        <p:cTn id="48" dur="1000"/>
                                        <p:tgtEl>
                                          <p:spTgt spid="74"/>
                                        </p:tgtEl>
                                      </p:cBhvr>
                                    </p:animEffect>
                                  </p:childTnLst>
                                </p:cTn>
                              </p:par>
                              <p:par>
                                <p:cTn id="49" presetID="48" presetClass="entr" presetSubtype="0" accel="50000" fill="hold" grpId="0" nodeType="withEffect">
                                  <p:stCondLst>
                                    <p:cond delay="0"/>
                                  </p:stCondLst>
                                  <p:childTnLst>
                                    <p:set>
                                      <p:cBhvr>
                                        <p:cTn id="50" dur="1" fill="hold">
                                          <p:stCondLst>
                                            <p:cond delay="0"/>
                                          </p:stCondLst>
                                        </p:cTn>
                                        <p:tgtEl>
                                          <p:spTgt spid="76"/>
                                        </p:tgtEl>
                                        <p:attrNameLst>
                                          <p:attrName>style.visibility</p:attrName>
                                        </p:attrNameLst>
                                      </p:cBhvr>
                                      <p:to>
                                        <p:strVal val="visible"/>
                                      </p:to>
                                    </p:set>
                                    <p:anim calcmode="lin" valueType="num">
                                      <p:cBhvr>
                                        <p:cTn id="51" dur="1000" fill="hold"/>
                                        <p:tgtEl>
                                          <p:spTgt spid="76"/>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52" dur="1000" fill="hold"/>
                                        <p:tgtEl>
                                          <p:spTgt spid="76"/>
                                        </p:tgtEl>
                                        <p:attrNameLst>
                                          <p:attrName>ppt_x</p:attrName>
                                        </p:attrNameLst>
                                      </p:cBhvr>
                                      <p:tavLst>
                                        <p:tav tm="0">
                                          <p:val>
                                            <p:fltVal val="-1"/>
                                          </p:val>
                                        </p:tav>
                                        <p:tav tm="50000">
                                          <p:val>
                                            <p:fltVal val="0.95"/>
                                          </p:val>
                                        </p:tav>
                                        <p:tav tm="100000">
                                          <p:val>
                                            <p:strVal val="#ppt_x"/>
                                          </p:val>
                                        </p:tav>
                                      </p:tavLst>
                                    </p:anim>
                                    <p:anim calcmode="lin" valueType="num">
                                      <p:cBhvr>
                                        <p:cTn id="53" dur="1000" fill="hold"/>
                                        <p:tgtEl>
                                          <p:spTgt spid="76"/>
                                        </p:tgtEl>
                                        <p:attrNameLst>
                                          <p:attrName>ppt_y</p:attrName>
                                        </p:attrNameLst>
                                      </p:cBhvr>
                                      <p:tavLst>
                                        <p:tav tm="0">
                                          <p:val>
                                            <p:strVal val="#ppt_y"/>
                                          </p:val>
                                        </p:tav>
                                        <p:tav tm="100000">
                                          <p:val>
                                            <p:strVal val="#ppt_y"/>
                                          </p:val>
                                        </p:tav>
                                      </p:tavLst>
                                    </p:anim>
                                    <p:animEffect transition="in" filter="fade">
                                      <p:cBhvr>
                                        <p:cTn id="54" dur="1000"/>
                                        <p:tgtEl>
                                          <p:spTgt spid="76"/>
                                        </p:tgtEl>
                                      </p:cBhvr>
                                    </p:animEffect>
                                  </p:childTnLst>
                                </p:cTn>
                              </p:par>
                              <p:par>
                                <p:cTn id="55" presetID="48" presetClass="entr" presetSubtype="0" accel="50000" fill="hold" grpId="0" nodeType="withEffect">
                                  <p:stCondLst>
                                    <p:cond delay="0"/>
                                  </p:stCondLst>
                                  <p:childTnLst>
                                    <p:set>
                                      <p:cBhvr>
                                        <p:cTn id="56" dur="1" fill="hold">
                                          <p:stCondLst>
                                            <p:cond delay="0"/>
                                          </p:stCondLst>
                                        </p:cTn>
                                        <p:tgtEl>
                                          <p:spTgt spid="78"/>
                                        </p:tgtEl>
                                        <p:attrNameLst>
                                          <p:attrName>style.visibility</p:attrName>
                                        </p:attrNameLst>
                                      </p:cBhvr>
                                      <p:to>
                                        <p:strVal val="visible"/>
                                      </p:to>
                                    </p:set>
                                    <p:anim calcmode="lin" valueType="num">
                                      <p:cBhvr>
                                        <p:cTn id="57" dur="1000" fill="hold"/>
                                        <p:tgtEl>
                                          <p:spTgt spid="78"/>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58" dur="1000" fill="hold"/>
                                        <p:tgtEl>
                                          <p:spTgt spid="78"/>
                                        </p:tgtEl>
                                        <p:attrNameLst>
                                          <p:attrName>ppt_x</p:attrName>
                                        </p:attrNameLst>
                                      </p:cBhvr>
                                      <p:tavLst>
                                        <p:tav tm="0">
                                          <p:val>
                                            <p:fltVal val="-1"/>
                                          </p:val>
                                        </p:tav>
                                        <p:tav tm="50000">
                                          <p:val>
                                            <p:fltVal val="0.95"/>
                                          </p:val>
                                        </p:tav>
                                        <p:tav tm="100000">
                                          <p:val>
                                            <p:strVal val="#ppt_x"/>
                                          </p:val>
                                        </p:tav>
                                      </p:tavLst>
                                    </p:anim>
                                    <p:anim calcmode="lin" valueType="num">
                                      <p:cBhvr>
                                        <p:cTn id="59" dur="1000" fill="hold"/>
                                        <p:tgtEl>
                                          <p:spTgt spid="78"/>
                                        </p:tgtEl>
                                        <p:attrNameLst>
                                          <p:attrName>ppt_y</p:attrName>
                                        </p:attrNameLst>
                                      </p:cBhvr>
                                      <p:tavLst>
                                        <p:tav tm="0">
                                          <p:val>
                                            <p:strVal val="#ppt_y"/>
                                          </p:val>
                                        </p:tav>
                                        <p:tav tm="100000">
                                          <p:val>
                                            <p:strVal val="#ppt_y"/>
                                          </p:val>
                                        </p:tav>
                                      </p:tavLst>
                                    </p:anim>
                                    <p:animEffect transition="in" filter="fade">
                                      <p:cBhvr>
                                        <p:cTn id="60" dur="10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8" grpId="0"/>
      <p:bldP spid="62" grpId="0"/>
      <p:bldP spid="74" grpId="0" animBg="1"/>
      <p:bldP spid="76" grpId="0" animBg="1"/>
      <p:bldP spid="7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1245711" y="177393"/>
            <a:ext cx="2879983" cy="791845"/>
          </a:xfrm>
          <a:prstGeom prst="rect">
            <a:avLst/>
          </a:prstGeom>
          <a:noFill/>
          <a:ln>
            <a:solidFill>
              <a:schemeClr val="bg1"/>
            </a:solidFill>
          </a:ln>
        </p:spPr>
        <p:txBody>
          <a:bodyPr wrap="square" lIns="121899" tIns="60949" rIns="121899" bIns="60949" rtlCol="0" anchor="ctr">
            <a:spAutoFit/>
          </a:bodyPr>
          <a:lstStyle/>
          <a:p>
            <a:pPr>
              <a:lnSpc>
                <a:spcPct val="110000"/>
              </a:lnSpc>
            </a:pPr>
            <a:endParaRPr kumimoji="1" lang="en-US" altLang="zh-CN" sz="1865" b="1" dirty="0">
              <a:solidFill>
                <a:schemeClr val="bg1"/>
              </a:solidFill>
              <a:latin typeface="Calibri" panose="020F0502020204030204"/>
              <a:ea typeface="宋体" panose="02010600030101010101" pitchFamily="2" charset="-122"/>
              <a:cs typeface="微软雅黑" panose="020B0503020204020204" charset="-122"/>
            </a:endParaRPr>
          </a:p>
          <a:p>
            <a:pPr>
              <a:lnSpc>
                <a:spcPct val="110000"/>
              </a:lnSpc>
            </a:pPr>
            <a:r>
              <a:rPr kumimoji="1" lang="zh-CN" altLang="en-US" sz="2135" b="1" dirty="0">
                <a:solidFill>
                  <a:schemeClr val="bg1"/>
                </a:solidFill>
                <a:latin typeface="微软雅黑" panose="020B0503020204020204" charset="-122"/>
                <a:ea typeface="微软雅黑" panose="020B0503020204020204" charset="-122"/>
                <a:cs typeface="微软雅黑" panose="020B0503020204020204" charset="-122"/>
              </a:rPr>
              <a:t>点击此处添加副标题</a:t>
            </a:r>
          </a:p>
        </p:txBody>
      </p:sp>
      <p:sp>
        <p:nvSpPr>
          <p:cNvPr id="49" name="矩形 48"/>
          <p:cNvSpPr/>
          <p:nvPr/>
        </p:nvSpPr>
        <p:spPr>
          <a:xfrm>
            <a:off x="493530" y="292590"/>
            <a:ext cx="660901" cy="632007"/>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r>
              <a:rPr kumimoji="1" lang="en-US" altLang="zh-CN" sz="1335" b="1" dirty="0">
                <a:solidFill>
                  <a:schemeClr val="bg1"/>
                </a:solidFill>
                <a:latin typeface="Calibri" panose="020F0502020204030204"/>
                <a:ea typeface="宋体" panose="02010600030101010101" pitchFamily="2" charset="-122"/>
              </a:rPr>
              <a:t>LOGO</a:t>
            </a:r>
          </a:p>
        </p:txBody>
      </p:sp>
      <p:sp>
        <p:nvSpPr>
          <p:cNvPr id="5" name="文本框 4"/>
          <p:cNvSpPr txBox="1"/>
          <p:nvPr/>
        </p:nvSpPr>
        <p:spPr>
          <a:xfrm>
            <a:off x="1793853" y="1435707"/>
            <a:ext cx="1059180" cy="608330"/>
          </a:xfrm>
          <a:prstGeom prst="rect">
            <a:avLst/>
          </a:prstGeom>
          <a:noFill/>
          <a:ln>
            <a:solidFill>
              <a:schemeClr val="bg1"/>
            </a:solidFill>
          </a:ln>
        </p:spPr>
        <p:txBody>
          <a:bodyPr wrap="none" lIns="121917" tIns="60959" rIns="121917" bIns="60959" rtlCol="0">
            <a:spAutoFit/>
          </a:bodyPr>
          <a:lstStyle/>
          <a:p>
            <a:pPr defTabSz="1218565">
              <a:defRPr/>
            </a:pPr>
            <a:r>
              <a:rPr lang="zh-CN" altLang="en-US" sz="3200" b="1" kern="0" dirty="0">
                <a:solidFill>
                  <a:schemeClr val="bg1"/>
                </a:solidFill>
                <a:latin typeface="Arial" panose="020B0604020202020204" pitchFamily="34" charset="0"/>
                <a:cs typeface="Arial" panose="020B0604020202020204" pitchFamily="34" charset="0"/>
              </a:rPr>
              <a:t>标题</a:t>
            </a:r>
          </a:p>
        </p:txBody>
      </p:sp>
      <p:sp>
        <p:nvSpPr>
          <p:cNvPr id="6" name="矩形 5"/>
          <p:cNvSpPr/>
          <p:nvPr/>
        </p:nvSpPr>
        <p:spPr>
          <a:xfrm>
            <a:off x="1793853" y="2050788"/>
            <a:ext cx="4493904" cy="651510"/>
          </a:xfrm>
          <a:prstGeom prst="rect">
            <a:avLst/>
          </a:prstGeom>
          <a:ln>
            <a:solidFill>
              <a:schemeClr val="bg1"/>
            </a:solidFill>
          </a:ln>
        </p:spPr>
        <p:txBody>
          <a:bodyPr wrap="square" lIns="121917" tIns="60959" rIns="121917" bIns="60959">
            <a:spAutoFit/>
          </a:bodyPr>
          <a:lstStyle/>
          <a:p>
            <a:pPr algn="ctr" defTabSz="608965">
              <a:lnSpc>
                <a:spcPct val="130000"/>
              </a:lnSpc>
            </a:pPr>
            <a:r>
              <a:rPr lang="zh-CN" altLang="en-US" sz="1335" dirty="0">
                <a:solidFill>
                  <a:schemeClr val="bg1">
                    <a:lumMod val="95000"/>
                  </a:schemeClr>
                </a:solidFill>
                <a:sym typeface="+mn-ea"/>
              </a:rPr>
              <a:t>文字是很有艺术性的文字是很有艺术性的文字文字是很有艺术性的文字是很有艺术性的文字</a:t>
            </a:r>
            <a:endParaRPr lang="zh-CN" altLang="zh-CN" sz="1335" kern="0" dirty="0">
              <a:solidFill>
                <a:schemeClr val="bg1"/>
              </a:solidFill>
              <a:latin typeface="微软雅黑" panose="020B0503020204020204" charset="-122"/>
            </a:endParaRPr>
          </a:p>
        </p:txBody>
      </p:sp>
      <p:sp>
        <p:nvSpPr>
          <p:cNvPr id="7" name="文本框 6"/>
          <p:cNvSpPr txBox="1"/>
          <p:nvPr/>
        </p:nvSpPr>
        <p:spPr>
          <a:xfrm>
            <a:off x="1793853" y="2768736"/>
            <a:ext cx="1059180" cy="608330"/>
          </a:xfrm>
          <a:prstGeom prst="rect">
            <a:avLst/>
          </a:prstGeom>
          <a:noFill/>
          <a:ln>
            <a:solidFill>
              <a:schemeClr val="bg1"/>
            </a:solidFill>
          </a:ln>
        </p:spPr>
        <p:txBody>
          <a:bodyPr wrap="none" lIns="121917" tIns="60959" rIns="121917" bIns="60959" rtlCol="0">
            <a:spAutoFit/>
          </a:bodyPr>
          <a:lstStyle/>
          <a:p>
            <a:pPr algn="l" defTabSz="1218565">
              <a:defRPr/>
            </a:pPr>
            <a:r>
              <a:rPr lang="zh-CN" altLang="en-US" sz="3200" b="1" kern="0" dirty="0">
                <a:solidFill>
                  <a:schemeClr val="bg1"/>
                </a:solidFill>
                <a:latin typeface="Arial" panose="020B0604020202020204" pitchFamily="34" charset="0"/>
                <a:cs typeface="Arial" panose="020B0604020202020204" pitchFamily="34" charset="0"/>
                <a:sym typeface="+mn-ea"/>
              </a:rPr>
              <a:t>标题</a:t>
            </a:r>
            <a:endParaRPr lang="en-US" altLang="zh-CN" sz="3200" b="1" kern="0" dirty="0">
              <a:solidFill>
                <a:schemeClr val="bg1"/>
              </a:solidFill>
              <a:latin typeface="Arial" panose="020B0604020202020204" pitchFamily="34" charset="0"/>
              <a:cs typeface="Arial" panose="020B0604020202020204" pitchFamily="34" charset="0"/>
            </a:endParaRPr>
          </a:p>
        </p:txBody>
      </p:sp>
      <p:sp>
        <p:nvSpPr>
          <p:cNvPr id="8" name="矩形 7"/>
          <p:cNvSpPr/>
          <p:nvPr/>
        </p:nvSpPr>
        <p:spPr>
          <a:xfrm>
            <a:off x="1793853" y="3383816"/>
            <a:ext cx="4506648" cy="651510"/>
          </a:xfrm>
          <a:prstGeom prst="rect">
            <a:avLst/>
          </a:prstGeom>
          <a:ln>
            <a:solidFill>
              <a:schemeClr val="bg1"/>
            </a:solidFill>
          </a:ln>
        </p:spPr>
        <p:txBody>
          <a:bodyPr wrap="square" lIns="121917" tIns="60959" rIns="121917" bIns="60959">
            <a:spAutoFit/>
          </a:bodyPr>
          <a:lstStyle/>
          <a:p>
            <a:pPr algn="ctr" defTabSz="608965">
              <a:lnSpc>
                <a:spcPct val="130000"/>
              </a:lnSpc>
            </a:pPr>
            <a:r>
              <a:rPr lang="zh-CN" altLang="en-US" sz="1335" dirty="0">
                <a:solidFill>
                  <a:schemeClr val="bg1">
                    <a:lumMod val="95000"/>
                  </a:schemeClr>
                </a:solidFill>
                <a:sym typeface="+mn-ea"/>
              </a:rPr>
              <a:t>文字是很有艺术性的文字是很有艺术性的文字文字是很有艺术性的文字是很有艺术性的文字</a:t>
            </a:r>
            <a:endParaRPr lang="zh-CN" altLang="zh-CN" sz="1335" kern="0" dirty="0">
              <a:solidFill>
                <a:schemeClr val="bg1"/>
              </a:solidFill>
              <a:latin typeface="微软雅黑" panose="020B0503020204020204" charset="-122"/>
            </a:endParaRPr>
          </a:p>
        </p:txBody>
      </p:sp>
      <p:sp>
        <p:nvSpPr>
          <p:cNvPr id="9" name="文本框 8"/>
          <p:cNvSpPr txBox="1"/>
          <p:nvPr/>
        </p:nvSpPr>
        <p:spPr>
          <a:xfrm>
            <a:off x="1793853" y="4158740"/>
            <a:ext cx="1059180" cy="608330"/>
          </a:xfrm>
          <a:prstGeom prst="rect">
            <a:avLst/>
          </a:prstGeom>
          <a:noFill/>
          <a:ln>
            <a:solidFill>
              <a:schemeClr val="bg1"/>
            </a:solidFill>
          </a:ln>
        </p:spPr>
        <p:txBody>
          <a:bodyPr wrap="none" lIns="121917" tIns="60959" rIns="121917" bIns="60959" rtlCol="0">
            <a:spAutoFit/>
          </a:bodyPr>
          <a:lstStyle/>
          <a:p>
            <a:pPr algn="l" defTabSz="1218565">
              <a:defRPr/>
            </a:pPr>
            <a:r>
              <a:rPr lang="zh-CN" altLang="en-US" sz="3200" b="1" kern="0" dirty="0">
                <a:solidFill>
                  <a:schemeClr val="bg1"/>
                </a:solidFill>
                <a:latin typeface="Arial" panose="020B0604020202020204" pitchFamily="34" charset="0"/>
                <a:cs typeface="Arial" panose="020B0604020202020204" pitchFamily="34" charset="0"/>
                <a:sym typeface="+mn-ea"/>
              </a:rPr>
              <a:t>标题</a:t>
            </a:r>
            <a:endParaRPr lang="en-US" altLang="zh-CN" sz="3200" b="1" kern="0" dirty="0">
              <a:solidFill>
                <a:schemeClr val="bg1"/>
              </a:solidFill>
              <a:latin typeface="Arial" panose="020B0604020202020204" pitchFamily="34" charset="0"/>
              <a:cs typeface="Arial" panose="020B0604020202020204" pitchFamily="34" charset="0"/>
            </a:endParaRPr>
          </a:p>
        </p:txBody>
      </p:sp>
      <p:sp>
        <p:nvSpPr>
          <p:cNvPr id="10" name="矩形 9"/>
          <p:cNvSpPr/>
          <p:nvPr/>
        </p:nvSpPr>
        <p:spPr>
          <a:xfrm>
            <a:off x="1793853" y="4773820"/>
            <a:ext cx="4493904" cy="651510"/>
          </a:xfrm>
          <a:prstGeom prst="rect">
            <a:avLst/>
          </a:prstGeom>
          <a:ln>
            <a:solidFill>
              <a:schemeClr val="bg1"/>
            </a:solidFill>
          </a:ln>
        </p:spPr>
        <p:txBody>
          <a:bodyPr wrap="square" lIns="121917" tIns="60959" rIns="121917" bIns="60959">
            <a:spAutoFit/>
          </a:bodyPr>
          <a:lstStyle/>
          <a:p>
            <a:pPr algn="ctr" defTabSz="608965">
              <a:lnSpc>
                <a:spcPct val="130000"/>
              </a:lnSpc>
            </a:pPr>
            <a:r>
              <a:rPr lang="zh-CN" altLang="en-US" sz="1335" dirty="0">
                <a:solidFill>
                  <a:schemeClr val="bg1">
                    <a:lumMod val="95000"/>
                  </a:schemeClr>
                </a:solidFill>
                <a:sym typeface="+mn-ea"/>
              </a:rPr>
              <a:t>文字是很有艺术性的文字是很有艺术性的文字文字是很有艺术性的文字是很有艺术性的文字</a:t>
            </a:r>
            <a:endParaRPr lang="zh-CN" altLang="zh-CN" sz="1335" kern="0" dirty="0">
              <a:solidFill>
                <a:schemeClr val="bg1"/>
              </a:solidFill>
              <a:latin typeface="微软雅黑" panose="020B0503020204020204" charset="-122"/>
            </a:endParaRPr>
          </a:p>
        </p:txBody>
      </p:sp>
      <p:grpSp>
        <p:nvGrpSpPr>
          <p:cNvPr id="13" name="组合 12"/>
          <p:cNvGrpSpPr/>
          <p:nvPr/>
        </p:nvGrpSpPr>
        <p:grpSpPr>
          <a:xfrm>
            <a:off x="747479" y="1725348"/>
            <a:ext cx="966867" cy="966867"/>
            <a:chOff x="560014" y="1294011"/>
            <a:chExt cx="725150" cy="725150"/>
          </a:xfrm>
        </p:grpSpPr>
        <p:sp>
          <p:nvSpPr>
            <p:cNvPr id="14" name="椭圆 13"/>
            <p:cNvSpPr/>
            <p:nvPr/>
          </p:nvSpPr>
          <p:spPr>
            <a:xfrm>
              <a:off x="560014" y="1294011"/>
              <a:ext cx="725150" cy="725150"/>
            </a:xfrm>
            <a:prstGeom prst="ellipse">
              <a:avLst/>
            </a:prstGeom>
            <a:solidFill>
              <a:srgbClr val="404040"/>
            </a:solidFill>
            <a:ln w="12700" cap="flat" cmpd="sng" algn="ctr">
              <a:solidFill>
                <a:schemeClr val="bg1"/>
              </a:solidFill>
              <a:prstDash val="solid"/>
              <a:miter lim="800000"/>
            </a:ln>
            <a:effectLst/>
          </p:spPr>
          <p:txBody>
            <a:bodyPr rtlCol="0" anchor="ctr"/>
            <a:lstStyle/>
            <a:p>
              <a:pPr algn="ctr" defTabSz="1218565">
                <a:defRPr/>
              </a:pPr>
              <a:endParaRPr lang="zh-CN" altLang="en-US" sz="3200" kern="0">
                <a:solidFill>
                  <a:schemeClr val="bg1"/>
                </a:solidFill>
                <a:latin typeface="Calibri" panose="020F0502020204030204"/>
                <a:ea typeface="宋体" panose="02010600030101010101" pitchFamily="2" charset="-122"/>
              </a:endParaRPr>
            </a:p>
          </p:txBody>
        </p:sp>
        <p:sp>
          <p:nvSpPr>
            <p:cNvPr id="15" name="Freeform 14"/>
            <p:cNvSpPr>
              <a:spLocks noEditPoints="1"/>
            </p:cNvSpPr>
            <p:nvPr/>
          </p:nvSpPr>
          <p:spPr bwMode="auto">
            <a:xfrm>
              <a:off x="683217" y="1489644"/>
              <a:ext cx="478743" cy="333884"/>
            </a:xfrm>
            <a:custGeom>
              <a:avLst/>
              <a:gdLst>
                <a:gd name="T0" fmla="*/ 56 w 112"/>
                <a:gd name="T1" fmla="*/ 20 h 77"/>
                <a:gd name="T2" fmla="*/ 15 w 112"/>
                <a:gd name="T3" fmla="*/ 49 h 77"/>
                <a:gd name="T4" fmla="*/ 10 w 112"/>
                <a:gd name="T5" fmla="*/ 52 h 77"/>
                <a:gd name="T6" fmla="*/ 4 w 112"/>
                <a:gd name="T7" fmla="*/ 66 h 77"/>
                <a:gd name="T8" fmla="*/ 4 w 112"/>
                <a:gd name="T9" fmla="*/ 37 h 77"/>
                <a:gd name="T10" fmla="*/ 0 w 112"/>
                <a:gd name="T11" fmla="*/ 46 h 77"/>
                <a:gd name="T12" fmla="*/ 13 w 112"/>
                <a:gd name="T13" fmla="*/ 29 h 77"/>
                <a:gd name="T14" fmla="*/ 15 w 112"/>
                <a:gd name="T15" fmla="*/ 49 h 77"/>
                <a:gd name="T16" fmla="*/ 15 w 112"/>
                <a:gd name="T17" fmla="*/ 25 h 77"/>
                <a:gd name="T18" fmla="*/ 3 w 112"/>
                <a:gd name="T19" fmla="*/ 22 h 77"/>
                <a:gd name="T20" fmla="*/ 96 w 112"/>
                <a:gd name="T21" fmla="*/ 66 h 77"/>
                <a:gd name="T22" fmla="*/ 102 w 112"/>
                <a:gd name="T23" fmla="*/ 52 h 77"/>
                <a:gd name="T24" fmla="*/ 107 w 112"/>
                <a:gd name="T25" fmla="*/ 49 h 77"/>
                <a:gd name="T26" fmla="*/ 107 w 112"/>
                <a:gd name="T27" fmla="*/ 37 h 77"/>
                <a:gd name="T28" fmla="*/ 112 w 112"/>
                <a:gd name="T29" fmla="*/ 33 h 77"/>
                <a:gd name="T30" fmla="*/ 98 w 112"/>
                <a:gd name="T31" fmla="*/ 31 h 77"/>
                <a:gd name="T32" fmla="*/ 101 w 112"/>
                <a:gd name="T33" fmla="*/ 15 h 77"/>
                <a:gd name="T34" fmla="*/ 97 w 112"/>
                <a:gd name="T35" fmla="*/ 26 h 77"/>
                <a:gd name="T36" fmla="*/ 101 w 112"/>
                <a:gd name="T37" fmla="*/ 15 h 77"/>
                <a:gd name="T38" fmla="*/ 80 w 112"/>
                <a:gd name="T39" fmla="*/ 72 h 77"/>
                <a:gd name="T40" fmla="*/ 82 w 112"/>
                <a:gd name="T41" fmla="*/ 72 h 77"/>
                <a:gd name="T42" fmla="*/ 87 w 112"/>
                <a:gd name="T43" fmla="*/ 47 h 77"/>
                <a:gd name="T44" fmla="*/ 88 w 112"/>
                <a:gd name="T45" fmla="*/ 47 h 77"/>
                <a:gd name="T46" fmla="*/ 88 w 112"/>
                <a:gd name="T47" fmla="*/ 26 h 77"/>
                <a:gd name="T48" fmla="*/ 77 w 112"/>
                <a:gd name="T49" fmla="*/ 51 h 77"/>
                <a:gd name="T50" fmla="*/ 65 w 112"/>
                <a:gd name="T51" fmla="*/ 32 h 77"/>
                <a:gd name="T52" fmla="*/ 64 w 112"/>
                <a:gd name="T53" fmla="*/ 50 h 77"/>
                <a:gd name="T54" fmla="*/ 57 w 112"/>
                <a:gd name="T55" fmla="*/ 55 h 77"/>
                <a:gd name="T56" fmla="*/ 48 w 112"/>
                <a:gd name="T57" fmla="*/ 77 h 77"/>
                <a:gd name="T58" fmla="*/ 48 w 112"/>
                <a:gd name="T59" fmla="*/ 32 h 77"/>
                <a:gd name="T60" fmla="*/ 41 w 112"/>
                <a:gd name="T61" fmla="*/ 47 h 77"/>
                <a:gd name="T62" fmla="*/ 65 w 112"/>
                <a:gd name="T63" fmla="*/ 21 h 77"/>
                <a:gd name="T64" fmla="*/ 65 w 112"/>
                <a:gd name="T65" fmla="*/ 47 h 77"/>
                <a:gd name="T66" fmla="*/ 31 w 112"/>
                <a:gd name="T67" fmla="*/ 72 h 77"/>
                <a:gd name="T68" fmla="*/ 30 w 112"/>
                <a:gd name="T69" fmla="*/ 72 h 77"/>
                <a:gd name="T70" fmla="*/ 24 w 112"/>
                <a:gd name="T71" fmla="*/ 47 h 77"/>
                <a:gd name="T72" fmla="*/ 23 w 112"/>
                <a:gd name="T73" fmla="*/ 47 h 77"/>
                <a:gd name="T74" fmla="*/ 23 w 112"/>
                <a:gd name="T75" fmla="*/ 26 h 77"/>
                <a:gd name="T76" fmla="*/ 35 w 112"/>
                <a:gd name="T77" fmla="*/ 51 h 77"/>
                <a:gd name="T78" fmla="*/ 39 w 112"/>
                <a:gd name="T79" fmla="*/ 17 h 77"/>
                <a:gd name="T80" fmla="*/ 31 w 112"/>
                <a:gd name="T81" fmla="*/ 25 h 77"/>
                <a:gd name="T82" fmla="*/ 81 w 112"/>
                <a:gd name="T83" fmla="*/ 9 h 77"/>
                <a:gd name="T84" fmla="*/ 75 w 112"/>
                <a:gd name="T85" fmla="*/ 23 h 77"/>
                <a:gd name="T86" fmla="*/ 81 w 112"/>
                <a:gd name="T87" fmla="*/ 9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ysClr val="window" lastClr="FFFFFF"/>
            </a:solidFill>
            <a:ln>
              <a:solidFill>
                <a:schemeClr val="bg1"/>
              </a:solidFill>
            </a:ln>
          </p:spPr>
          <p:txBody>
            <a:bodyPr vert="horz" wrap="square" lIns="121920" tIns="60960" rIns="121920" bIns="60960" numCol="1" anchor="t" anchorCtr="0" compatLnSpc="1"/>
            <a:lstStyle/>
            <a:p>
              <a:pPr defTabSz="1218565">
                <a:defRPr/>
              </a:pPr>
              <a:endParaRPr lang="zh-CN" altLang="en-US" sz="3200" kern="0">
                <a:solidFill>
                  <a:schemeClr val="bg1"/>
                </a:solidFill>
              </a:endParaRPr>
            </a:p>
          </p:txBody>
        </p:sp>
      </p:grpSp>
      <p:grpSp>
        <p:nvGrpSpPr>
          <p:cNvPr id="16" name="组合 15"/>
          <p:cNvGrpSpPr/>
          <p:nvPr/>
        </p:nvGrpSpPr>
        <p:grpSpPr>
          <a:xfrm>
            <a:off x="747479" y="3060752"/>
            <a:ext cx="966867" cy="966867"/>
            <a:chOff x="560014" y="2295564"/>
            <a:chExt cx="725150" cy="725150"/>
          </a:xfrm>
        </p:grpSpPr>
        <p:sp>
          <p:nvSpPr>
            <p:cNvPr id="17" name="椭圆 16"/>
            <p:cNvSpPr/>
            <p:nvPr/>
          </p:nvSpPr>
          <p:spPr>
            <a:xfrm>
              <a:off x="560014" y="2295564"/>
              <a:ext cx="725150" cy="725150"/>
            </a:xfrm>
            <a:prstGeom prst="ellipse">
              <a:avLst/>
            </a:prstGeom>
            <a:solidFill>
              <a:srgbClr val="404040"/>
            </a:solidFill>
            <a:ln w="12700" cap="flat" cmpd="sng" algn="ctr">
              <a:solidFill>
                <a:schemeClr val="bg1"/>
              </a:solidFill>
              <a:prstDash val="solid"/>
              <a:miter lim="800000"/>
            </a:ln>
            <a:effectLst/>
          </p:spPr>
          <p:txBody>
            <a:bodyPr rtlCol="0" anchor="ctr"/>
            <a:lstStyle/>
            <a:p>
              <a:pPr algn="ctr" defTabSz="1218565">
                <a:defRPr/>
              </a:pPr>
              <a:endParaRPr lang="zh-CN" altLang="en-US" sz="3200" kern="0">
                <a:solidFill>
                  <a:schemeClr val="bg1"/>
                </a:solidFill>
                <a:latin typeface="Calibri" panose="020F0502020204030204"/>
                <a:ea typeface="宋体" panose="02010600030101010101" pitchFamily="2" charset="-122"/>
              </a:endParaRPr>
            </a:p>
          </p:txBody>
        </p:sp>
        <p:sp>
          <p:nvSpPr>
            <p:cNvPr id="18" name="Freeform 10"/>
            <p:cNvSpPr>
              <a:spLocks noEditPoints="1"/>
            </p:cNvSpPr>
            <p:nvPr/>
          </p:nvSpPr>
          <p:spPr bwMode="auto">
            <a:xfrm>
              <a:off x="723488" y="2447406"/>
              <a:ext cx="393533" cy="437027"/>
            </a:xfrm>
            <a:custGeom>
              <a:avLst/>
              <a:gdLst>
                <a:gd name="T0" fmla="*/ 13 w 77"/>
                <a:gd name="T1" fmla="*/ 8 h 86"/>
                <a:gd name="T2" fmla="*/ 38 w 77"/>
                <a:gd name="T3" fmla="*/ 1 h 86"/>
                <a:gd name="T4" fmla="*/ 59 w 77"/>
                <a:gd name="T5" fmla="*/ 13 h 86"/>
                <a:gd name="T6" fmla="*/ 66 w 77"/>
                <a:gd name="T7" fmla="*/ 38 h 86"/>
                <a:gd name="T8" fmla="*/ 58 w 77"/>
                <a:gd name="T9" fmla="*/ 55 h 86"/>
                <a:gd name="T10" fmla="*/ 64 w 77"/>
                <a:gd name="T11" fmla="*/ 59 h 86"/>
                <a:gd name="T12" fmla="*/ 74 w 77"/>
                <a:gd name="T13" fmla="*/ 72 h 86"/>
                <a:gd name="T14" fmla="*/ 73 w 77"/>
                <a:gd name="T15" fmla="*/ 84 h 86"/>
                <a:gd name="T16" fmla="*/ 73 w 77"/>
                <a:gd name="T17" fmla="*/ 84 h 86"/>
                <a:gd name="T18" fmla="*/ 62 w 77"/>
                <a:gd name="T19" fmla="*/ 82 h 86"/>
                <a:gd name="T20" fmla="*/ 51 w 77"/>
                <a:gd name="T21" fmla="*/ 68 h 86"/>
                <a:gd name="T22" fmla="*/ 49 w 77"/>
                <a:gd name="T23" fmla="*/ 63 h 86"/>
                <a:gd name="T24" fmla="*/ 30 w 77"/>
                <a:gd name="T25" fmla="*/ 66 h 86"/>
                <a:gd name="T26" fmla="*/ 8 w 77"/>
                <a:gd name="T27" fmla="*/ 54 h 86"/>
                <a:gd name="T28" fmla="*/ 1 w 77"/>
                <a:gd name="T29" fmla="*/ 30 h 86"/>
                <a:gd name="T30" fmla="*/ 13 w 77"/>
                <a:gd name="T31" fmla="*/ 8 h 86"/>
                <a:gd name="T32" fmla="*/ 30 w 77"/>
                <a:gd name="T33" fmla="*/ 49 h 86"/>
                <a:gd name="T34" fmla="*/ 38 w 77"/>
                <a:gd name="T35" fmla="*/ 49 h 86"/>
                <a:gd name="T36" fmla="*/ 38 w 77"/>
                <a:gd name="T37" fmla="*/ 40 h 86"/>
                <a:gd name="T38" fmla="*/ 47 w 77"/>
                <a:gd name="T39" fmla="*/ 40 h 86"/>
                <a:gd name="T40" fmla="*/ 47 w 77"/>
                <a:gd name="T41" fmla="*/ 32 h 86"/>
                <a:gd name="T42" fmla="*/ 38 w 77"/>
                <a:gd name="T43" fmla="*/ 32 h 86"/>
                <a:gd name="T44" fmla="*/ 38 w 77"/>
                <a:gd name="T45" fmla="*/ 23 h 86"/>
                <a:gd name="T46" fmla="*/ 30 w 77"/>
                <a:gd name="T47" fmla="*/ 23 h 86"/>
                <a:gd name="T48" fmla="*/ 30 w 77"/>
                <a:gd name="T49" fmla="*/ 32 h 86"/>
                <a:gd name="T50" fmla="*/ 21 w 77"/>
                <a:gd name="T51" fmla="*/ 32 h 86"/>
                <a:gd name="T52" fmla="*/ 21 w 77"/>
                <a:gd name="T53" fmla="*/ 40 h 86"/>
                <a:gd name="T54" fmla="*/ 30 w 77"/>
                <a:gd name="T55" fmla="*/ 40 h 86"/>
                <a:gd name="T56" fmla="*/ 30 w 77"/>
                <a:gd name="T57" fmla="*/ 49 h 86"/>
                <a:gd name="T58" fmla="*/ 18 w 77"/>
                <a:gd name="T59" fmla="*/ 36 h 86"/>
                <a:gd name="T60" fmla="*/ 43 w 77"/>
                <a:gd name="T61" fmla="*/ 19 h 86"/>
                <a:gd name="T62" fmla="*/ 18 w 77"/>
                <a:gd name="T63" fmla="*/ 36 h 86"/>
                <a:gd name="T64" fmla="*/ 36 w 77"/>
                <a:gd name="T65" fmla="*/ 12 h 86"/>
                <a:gd name="T66" fmla="*/ 20 w 77"/>
                <a:gd name="T67" fmla="*/ 16 h 86"/>
                <a:gd name="T68" fmla="*/ 12 w 77"/>
                <a:gd name="T69" fmla="*/ 31 h 86"/>
                <a:gd name="T70" fmla="*/ 16 w 77"/>
                <a:gd name="T71" fmla="*/ 47 h 86"/>
                <a:gd name="T72" fmla="*/ 31 w 77"/>
                <a:gd name="T73" fmla="*/ 55 h 86"/>
                <a:gd name="T74" fmla="*/ 47 w 77"/>
                <a:gd name="T75" fmla="*/ 51 h 86"/>
                <a:gd name="T76" fmla="*/ 55 w 77"/>
                <a:gd name="T77" fmla="*/ 36 h 86"/>
                <a:gd name="T78" fmla="*/ 51 w 77"/>
                <a:gd name="T79" fmla="*/ 20 h 86"/>
                <a:gd name="T80" fmla="*/ 36 w 77"/>
                <a:gd name="T81" fmla="*/ 1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86">
                  <a:moveTo>
                    <a:pt x="13" y="8"/>
                  </a:moveTo>
                  <a:cubicBezTo>
                    <a:pt x="20" y="2"/>
                    <a:pt x="29" y="0"/>
                    <a:pt x="38" y="1"/>
                  </a:cubicBezTo>
                  <a:cubicBezTo>
                    <a:pt x="46" y="2"/>
                    <a:pt x="54" y="6"/>
                    <a:pt x="59" y="13"/>
                  </a:cubicBezTo>
                  <a:cubicBezTo>
                    <a:pt x="65" y="21"/>
                    <a:pt x="67" y="29"/>
                    <a:pt x="66" y="38"/>
                  </a:cubicBezTo>
                  <a:cubicBezTo>
                    <a:pt x="65" y="44"/>
                    <a:pt x="63" y="50"/>
                    <a:pt x="58" y="55"/>
                  </a:cubicBezTo>
                  <a:cubicBezTo>
                    <a:pt x="60" y="56"/>
                    <a:pt x="62" y="57"/>
                    <a:pt x="64" y="59"/>
                  </a:cubicBezTo>
                  <a:cubicBezTo>
                    <a:pt x="74" y="72"/>
                    <a:pt x="74" y="72"/>
                    <a:pt x="74" y="72"/>
                  </a:cubicBezTo>
                  <a:cubicBezTo>
                    <a:pt x="77" y="76"/>
                    <a:pt x="76" y="81"/>
                    <a:pt x="73" y="84"/>
                  </a:cubicBezTo>
                  <a:cubicBezTo>
                    <a:pt x="73" y="84"/>
                    <a:pt x="73" y="84"/>
                    <a:pt x="73" y="84"/>
                  </a:cubicBezTo>
                  <a:cubicBezTo>
                    <a:pt x="69" y="86"/>
                    <a:pt x="64" y="86"/>
                    <a:pt x="62" y="82"/>
                  </a:cubicBezTo>
                  <a:cubicBezTo>
                    <a:pt x="51" y="68"/>
                    <a:pt x="51" y="68"/>
                    <a:pt x="51" y="68"/>
                  </a:cubicBezTo>
                  <a:cubicBezTo>
                    <a:pt x="50" y="67"/>
                    <a:pt x="49" y="65"/>
                    <a:pt x="49" y="63"/>
                  </a:cubicBezTo>
                  <a:cubicBezTo>
                    <a:pt x="43" y="66"/>
                    <a:pt x="36" y="67"/>
                    <a:pt x="30" y="66"/>
                  </a:cubicBezTo>
                  <a:cubicBezTo>
                    <a:pt x="21" y="65"/>
                    <a:pt x="13" y="61"/>
                    <a:pt x="8" y="54"/>
                  </a:cubicBezTo>
                  <a:cubicBezTo>
                    <a:pt x="2" y="47"/>
                    <a:pt x="0" y="38"/>
                    <a:pt x="1" y="30"/>
                  </a:cubicBezTo>
                  <a:cubicBezTo>
                    <a:pt x="2" y="21"/>
                    <a:pt x="6" y="13"/>
                    <a:pt x="13" y="8"/>
                  </a:cubicBezTo>
                  <a:close/>
                  <a:moveTo>
                    <a:pt x="30" y="49"/>
                  </a:moveTo>
                  <a:cubicBezTo>
                    <a:pt x="38" y="49"/>
                    <a:pt x="38" y="49"/>
                    <a:pt x="38" y="49"/>
                  </a:cubicBezTo>
                  <a:cubicBezTo>
                    <a:pt x="38" y="40"/>
                    <a:pt x="38" y="40"/>
                    <a:pt x="38" y="40"/>
                  </a:cubicBezTo>
                  <a:cubicBezTo>
                    <a:pt x="47" y="40"/>
                    <a:pt x="47" y="40"/>
                    <a:pt x="47" y="40"/>
                  </a:cubicBezTo>
                  <a:cubicBezTo>
                    <a:pt x="47" y="32"/>
                    <a:pt x="47" y="32"/>
                    <a:pt x="47" y="32"/>
                  </a:cubicBezTo>
                  <a:cubicBezTo>
                    <a:pt x="38" y="32"/>
                    <a:pt x="38" y="32"/>
                    <a:pt x="38" y="32"/>
                  </a:cubicBezTo>
                  <a:cubicBezTo>
                    <a:pt x="38" y="23"/>
                    <a:pt x="38" y="23"/>
                    <a:pt x="38" y="23"/>
                  </a:cubicBezTo>
                  <a:cubicBezTo>
                    <a:pt x="30" y="23"/>
                    <a:pt x="30" y="23"/>
                    <a:pt x="30" y="23"/>
                  </a:cubicBezTo>
                  <a:cubicBezTo>
                    <a:pt x="30" y="32"/>
                    <a:pt x="30" y="32"/>
                    <a:pt x="30" y="32"/>
                  </a:cubicBezTo>
                  <a:cubicBezTo>
                    <a:pt x="21" y="32"/>
                    <a:pt x="21" y="32"/>
                    <a:pt x="21" y="32"/>
                  </a:cubicBezTo>
                  <a:cubicBezTo>
                    <a:pt x="21" y="40"/>
                    <a:pt x="21" y="40"/>
                    <a:pt x="21" y="40"/>
                  </a:cubicBezTo>
                  <a:cubicBezTo>
                    <a:pt x="30" y="40"/>
                    <a:pt x="30" y="40"/>
                    <a:pt x="30" y="40"/>
                  </a:cubicBezTo>
                  <a:cubicBezTo>
                    <a:pt x="30" y="49"/>
                    <a:pt x="30" y="49"/>
                    <a:pt x="30" y="49"/>
                  </a:cubicBezTo>
                  <a:close/>
                  <a:moveTo>
                    <a:pt x="18" y="36"/>
                  </a:moveTo>
                  <a:cubicBezTo>
                    <a:pt x="22" y="26"/>
                    <a:pt x="31" y="21"/>
                    <a:pt x="43" y="19"/>
                  </a:cubicBezTo>
                  <a:cubicBezTo>
                    <a:pt x="31" y="11"/>
                    <a:pt x="16" y="22"/>
                    <a:pt x="18" y="36"/>
                  </a:cubicBezTo>
                  <a:close/>
                  <a:moveTo>
                    <a:pt x="36" y="12"/>
                  </a:moveTo>
                  <a:cubicBezTo>
                    <a:pt x="31" y="11"/>
                    <a:pt x="25" y="13"/>
                    <a:pt x="20" y="16"/>
                  </a:cubicBezTo>
                  <a:cubicBezTo>
                    <a:pt x="15" y="20"/>
                    <a:pt x="13" y="25"/>
                    <a:pt x="12" y="31"/>
                  </a:cubicBezTo>
                  <a:cubicBezTo>
                    <a:pt x="11" y="37"/>
                    <a:pt x="13" y="42"/>
                    <a:pt x="16" y="47"/>
                  </a:cubicBezTo>
                  <a:cubicBezTo>
                    <a:pt x="20" y="52"/>
                    <a:pt x="25" y="55"/>
                    <a:pt x="31" y="55"/>
                  </a:cubicBezTo>
                  <a:cubicBezTo>
                    <a:pt x="36" y="56"/>
                    <a:pt x="42" y="55"/>
                    <a:pt x="47" y="51"/>
                  </a:cubicBezTo>
                  <a:cubicBezTo>
                    <a:pt x="52" y="47"/>
                    <a:pt x="55" y="42"/>
                    <a:pt x="55" y="36"/>
                  </a:cubicBezTo>
                  <a:cubicBezTo>
                    <a:pt x="56" y="31"/>
                    <a:pt x="54" y="25"/>
                    <a:pt x="51" y="20"/>
                  </a:cubicBezTo>
                  <a:cubicBezTo>
                    <a:pt x="47" y="15"/>
                    <a:pt x="42" y="13"/>
                    <a:pt x="36" y="12"/>
                  </a:cubicBezTo>
                  <a:close/>
                </a:path>
              </a:pathLst>
            </a:custGeom>
            <a:solidFill>
              <a:sysClr val="window" lastClr="FFFFFF"/>
            </a:solidFill>
            <a:ln>
              <a:solidFill>
                <a:schemeClr val="bg1"/>
              </a:solidFill>
            </a:ln>
          </p:spPr>
          <p:txBody>
            <a:bodyPr vert="horz" wrap="square" lIns="121920" tIns="60960" rIns="121920" bIns="60960" numCol="1" anchor="t" anchorCtr="0" compatLnSpc="1"/>
            <a:lstStyle/>
            <a:p>
              <a:pPr defTabSz="1218565">
                <a:defRPr/>
              </a:pPr>
              <a:endParaRPr lang="zh-CN" altLang="en-US" sz="3200" kern="0">
                <a:solidFill>
                  <a:schemeClr val="bg1"/>
                </a:solidFill>
              </a:endParaRPr>
            </a:p>
          </p:txBody>
        </p:sp>
      </p:grpSp>
      <p:grpSp>
        <p:nvGrpSpPr>
          <p:cNvPr id="19" name="组合 18"/>
          <p:cNvGrpSpPr/>
          <p:nvPr/>
        </p:nvGrpSpPr>
        <p:grpSpPr>
          <a:xfrm>
            <a:off x="747479" y="4450757"/>
            <a:ext cx="966867" cy="966867"/>
            <a:chOff x="560014" y="3338068"/>
            <a:chExt cx="725150" cy="725150"/>
          </a:xfrm>
        </p:grpSpPr>
        <p:sp>
          <p:nvSpPr>
            <p:cNvPr id="20" name="椭圆 19"/>
            <p:cNvSpPr/>
            <p:nvPr/>
          </p:nvSpPr>
          <p:spPr>
            <a:xfrm>
              <a:off x="560014" y="3338068"/>
              <a:ext cx="725150" cy="725150"/>
            </a:xfrm>
            <a:prstGeom prst="ellipse">
              <a:avLst/>
            </a:prstGeom>
            <a:solidFill>
              <a:srgbClr val="404040"/>
            </a:solidFill>
            <a:ln w="12700" cap="flat" cmpd="sng" algn="ctr">
              <a:solidFill>
                <a:schemeClr val="bg1"/>
              </a:solidFill>
              <a:prstDash val="solid"/>
              <a:miter lim="800000"/>
            </a:ln>
            <a:effectLst/>
          </p:spPr>
          <p:txBody>
            <a:bodyPr rtlCol="0" anchor="ctr"/>
            <a:lstStyle/>
            <a:p>
              <a:pPr algn="ctr" defTabSz="1218565">
                <a:defRPr/>
              </a:pPr>
              <a:endParaRPr lang="zh-CN" altLang="en-US" sz="3200" kern="0">
                <a:solidFill>
                  <a:schemeClr val="bg1"/>
                </a:solidFill>
                <a:latin typeface="Calibri" panose="020F0502020204030204"/>
                <a:ea typeface="宋体" panose="02010600030101010101" pitchFamily="2" charset="-122"/>
              </a:endParaRPr>
            </a:p>
          </p:txBody>
        </p:sp>
        <p:sp>
          <p:nvSpPr>
            <p:cNvPr id="21" name="Freeform 19"/>
            <p:cNvSpPr>
              <a:spLocks noEditPoints="1"/>
            </p:cNvSpPr>
            <p:nvPr/>
          </p:nvSpPr>
          <p:spPr bwMode="auto">
            <a:xfrm>
              <a:off x="757749" y="3473074"/>
              <a:ext cx="353509" cy="448164"/>
            </a:xfrm>
            <a:custGeom>
              <a:avLst/>
              <a:gdLst>
                <a:gd name="T0" fmla="*/ 0 w 77"/>
                <a:gd name="T1" fmla="*/ 85 h 98"/>
                <a:gd name="T2" fmla="*/ 29 w 77"/>
                <a:gd name="T3" fmla="*/ 98 h 98"/>
                <a:gd name="T4" fmla="*/ 30 w 77"/>
                <a:gd name="T5" fmla="*/ 98 h 98"/>
                <a:gd name="T6" fmla="*/ 30 w 77"/>
                <a:gd name="T7" fmla="*/ 98 h 98"/>
                <a:gd name="T8" fmla="*/ 31 w 77"/>
                <a:gd name="T9" fmla="*/ 98 h 98"/>
                <a:gd name="T10" fmla="*/ 33 w 77"/>
                <a:gd name="T11" fmla="*/ 98 h 98"/>
                <a:gd name="T12" fmla="*/ 33 w 77"/>
                <a:gd name="T13" fmla="*/ 98 h 98"/>
                <a:gd name="T14" fmla="*/ 34 w 77"/>
                <a:gd name="T15" fmla="*/ 98 h 98"/>
                <a:gd name="T16" fmla="*/ 35 w 77"/>
                <a:gd name="T17" fmla="*/ 98 h 98"/>
                <a:gd name="T18" fmla="*/ 36 w 77"/>
                <a:gd name="T19" fmla="*/ 98 h 98"/>
                <a:gd name="T20" fmla="*/ 37 w 77"/>
                <a:gd name="T21" fmla="*/ 98 h 98"/>
                <a:gd name="T22" fmla="*/ 38 w 77"/>
                <a:gd name="T23" fmla="*/ 98 h 98"/>
                <a:gd name="T24" fmla="*/ 39 w 77"/>
                <a:gd name="T25" fmla="*/ 98 h 98"/>
                <a:gd name="T26" fmla="*/ 40 w 77"/>
                <a:gd name="T27" fmla="*/ 98 h 98"/>
                <a:gd name="T28" fmla="*/ 41 w 77"/>
                <a:gd name="T29" fmla="*/ 98 h 98"/>
                <a:gd name="T30" fmla="*/ 42 w 77"/>
                <a:gd name="T31" fmla="*/ 98 h 98"/>
                <a:gd name="T32" fmla="*/ 43 w 77"/>
                <a:gd name="T33" fmla="*/ 98 h 98"/>
                <a:gd name="T34" fmla="*/ 43 w 77"/>
                <a:gd name="T35" fmla="*/ 98 h 98"/>
                <a:gd name="T36" fmla="*/ 44 w 77"/>
                <a:gd name="T37" fmla="*/ 98 h 98"/>
                <a:gd name="T38" fmla="*/ 45 w 77"/>
                <a:gd name="T39" fmla="*/ 98 h 98"/>
                <a:gd name="T40" fmla="*/ 46 w 77"/>
                <a:gd name="T41" fmla="*/ 98 h 98"/>
                <a:gd name="T42" fmla="*/ 47 w 77"/>
                <a:gd name="T43" fmla="*/ 98 h 98"/>
                <a:gd name="T44" fmla="*/ 47 w 77"/>
                <a:gd name="T45" fmla="*/ 98 h 98"/>
                <a:gd name="T46" fmla="*/ 77 w 77"/>
                <a:gd name="T47" fmla="*/ 85 h 98"/>
                <a:gd name="T48" fmla="*/ 22 w 77"/>
                <a:gd name="T49" fmla="*/ 33 h 98"/>
                <a:gd name="T50" fmla="*/ 25 w 77"/>
                <a:gd name="T51" fmla="*/ 20 h 98"/>
                <a:gd name="T52" fmla="*/ 22 w 77"/>
                <a:gd name="T53" fmla="*/ 0 h 98"/>
                <a:gd name="T54" fmla="*/ 27 w 77"/>
                <a:gd name="T55" fmla="*/ 6 h 98"/>
                <a:gd name="T56" fmla="*/ 35 w 77"/>
                <a:gd name="T57" fmla="*/ 0 h 98"/>
                <a:gd name="T58" fmla="*/ 40 w 77"/>
                <a:gd name="T59" fmla="*/ 6 h 98"/>
                <a:gd name="T60" fmla="*/ 48 w 77"/>
                <a:gd name="T61" fmla="*/ 0 h 98"/>
                <a:gd name="T62" fmla="*/ 50 w 77"/>
                <a:gd name="T63" fmla="*/ 6 h 98"/>
                <a:gd name="T64" fmla="*/ 59 w 77"/>
                <a:gd name="T65" fmla="*/ 1 h 98"/>
                <a:gd name="T66" fmla="*/ 18 w 77"/>
                <a:gd name="T67" fmla="*/ 31 h 98"/>
                <a:gd name="T68" fmla="*/ 18 w 77"/>
                <a:gd name="T69" fmla="*/ 22 h 98"/>
                <a:gd name="T70" fmla="*/ 63 w 77"/>
                <a:gd name="T71" fmla="*/ 26 h 98"/>
                <a:gd name="T72" fmla="*/ 18 w 77"/>
                <a:gd name="T73" fmla="*/ 31 h 98"/>
                <a:gd name="T74" fmla="*/ 43 w 77"/>
                <a:gd name="T75" fmla="*/ 86 h 98"/>
                <a:gd name="T76" fmla="*/ 35 w 77"/>
                <a:gd name="T77" fmla="*/ 84 h 98"/>
                <a:gd name="T78" fmla="*/ 30 w 77"/>
                <a:gd name="T79" fmla="*/ 69 h 98"/>
                <a:gd name="T80" fmla="*/ 37 w 77"/>
                <a:gd name="T81" fmla="*/ 78 h 98"/>
                <a:gd name="T82" fmla="*/ 40 w 77"/>
                <a:gd name="T83" fmla="*/ 78 h 98"/>
                <a:gd name="T84" fmla="*/ 39 w 77"/>
                <a:gd name="T85" fmla="*/ 70 h 98"/>
                <a:gd name="T86" fmla="*/ 30 w 77"/>
                <a:gd name="T87" fmla="*/ 57 h 98"/>
                <a:gd name="T88" fmla="*/ 35 w 77"/>
                <a:gd name="T89" fmla="*/ 46 h 98"/>
                <a:gd name="T90" fmla="*/ 43 w 77"/>
                <a:gd name="T91" fmla="*/ 44 h 98"/>
                <a:gd name="T92" fmla="*/ 48 w 77"/>
                <a:gd name="T93" fmla="*/ 53 h 98"/>
                <a:gd name="T94" fmla="*/ 40 w 77"/>
                <a:gd name="T95" fmla="*/ 59 h 98"/>
                <a:gd name="T96" fmla="*/ 39 w 77"/>
                <a:gd name="T97" fmla="*/ 51 h 98"/>
                <a:gd name="T98" fmla="*/ 38 w 77"/>
                <a:gd name="T99" fmla="*/ 56 h 98"/>
                <a:gd name="T100" fmla="*/ 47 w 77"/>
                <a:gd name="T101" fmla="*/ 68 h 98"/>
                <a:gd name="T102" fmla="*/ 49 w 77"/>
                <a:gd name="T103"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7" h="98">
                  <a:moveTo>
                    <a:pt x="22" y="33"/>
                  </a:moveTo>
                  <a:cubicBezTo>
                    <a:pt x="11" y="49"/>
                    <a:pt x="4" y="66"/>
                    <a:pt x="0" y="85"/>
                  </a:cubicBezTo>
                  <a:cubicBezTo>
                    <a:pt x="1" y="91"/>
                    <a:pt x="5" y="96"/>
                    <a:pt x="11" y="98"/>
                  </a:cubicBezTo>
                  <a:cubicBezTo>
                    <a:pt x="29" y="98"/>
                    <a:pt x="29" y="98"/>
                    <a:pt x="29" y="98"/>
                  </a:cubicBezTo>
                  <a:cubicBezTo>
                    <a:pt x="30" y="98"/>
                    <a:pt x="30" y="98"/>
                    <a:pt x="30" y="98"/>
                  </a:cubicBezTo>
                  <a:cubicBezTo>
                    <a:pt x="30" y="98"/>
                    <a:pt x="30" y="98"/>
                    <a:pt x="30" y="98"/>
                  </a:cubicBezTo>
                  <a:cubicBezTo>
                    <a:pt x="30" y="98"/>
                    <a:pt x="30" y="98"/>
                    <a:pt x="30" y="98"/>
                  </a:cubicBezTo>
                  <a:cubicBezTo>
                    <a:pt x="30" y="98"/>
                    <a:pt x="30" y="98"/>
                    <a:pt x="30" y="98"/>
                  </a:cubicBezTo>
                  <a:cubicBezTo>
                    <a:pt x="31" y="98"/>
                    <a:pt x="31" y="98"/>
                    <a:pt x="31" y="98"/>
                  </a:cubicBezTo>
                  <a:cubicBezTo>
                    <a:pt x="31" y="98"/>
                    <a:pt x="31" y="98"/>
                    <a:pt x="31" y="98"/>
                  </a:cubicBezTo>
                  <a:cubicBezTo>
                    <a:pt x="32" y="98"/>
                    <a:pt x="32" y="98"/>
                    <a:pt x="32" y="98"/>
                  </a:cubicBezTo>
                  <a:cubicBezTo>
                    <a:pt x="33" y="98"/>
                    <a:pt x="33" y="98"/>
                    <a:pt x="33" y="98"/>
                  </a:cubicBezTo>
                  <a:cubicBezTo>
                    <a:pt x="33" y="98"/>
                    <a:pt x="33" y="98"/>
                    <a:pt x="33" y="98"/>
                  </a:cubicBezTo>
                  <a:cubicBezTo>
                    <a:pt x="33" y="98"/>
                    <a:pt x="33" y="98"/>
                    <a:pt x="33" y="98"/>
                  </a:cubicBezTo>
                  <a:cubicBezTo>
                    <a:pt x="34" y="98"/>
                    <a:pt x="34" y="98"/>
                    <a:pt x="34" y="98"/>
                  </a:cubicBezTo>
                  <a:cubicBezTo>
                    <a:pt x="34" y="98"/>
                    <a:pt x="34" y="98"/>
                    <a:pt x="34" y="98"/>
                  </a:cubicBezTo>
                  <a:cubicBezTo>
                    <a:pt x="34" y="98"/>
                    <a:pt x="34" y="98"/>
                    <a:pt x="34" y="98"/>
                  </a:cubicBezTo>
                  <a:cubicBezTo>
                    <a:pt x="35" y="98"/>
                    <a:pt x="35" y="98"/>
                    <a:pt x="35" y="98"/>
                  </a:cubicBezTo>
                  <a:cubicBezTo>
                    <a:pt x="35" y="98"/>
                    <a:pt x="35" y="98"/>
                    <a:pt x="35" y="98"/>
                  </a:cubicBezTo>
                  <a:cubicBezTo>
                    <a:pt x="36" y="98"/>
                    <a:pt x="36" y="98"/>
                    <a:pt x="36" y="98"/>
                  </a:cubicBezTo>
                  <a:cubicBezTo>
                    <a:pt x="37" y="98"/>
                    <a:pt x="37" y="98"/>
                    <a:pt x="37" y="98"/>
                  </a:cubicBezTo>
                  <a:cubicBezTo>
                    <a:pt x="37" y="98"/>
                    <a:pt x="37" y="98"/>
                    <a:pt x="37" y="98"/>
                  </a:cubicBezTo>
                  <a:cubicBezTo>
                    <a:pt x="37" y="98"/>
                    <a:pt x="37" y="98"/>
                    <a:pt x="37" y="98"/>
                  </a:cubicBezTo>
                  <a:cubicBezTo>
                    <a:pt x="38" y="98"/>
                    <a:pt x="38" y="98"/>
                    <a:pt x="38" y="98"/>
                  </a:cubicBezTo>
                  <a:cubicBezTo>
                    <a:pt x="38" y="98"/>
                    <a:pt x="38" y="98"/>
                    <a:pt x="38" y="98"/>
                  </a:cubicBezTo>
                  <a:cubicBezTo>
                    <a:pt x="39" y="98"/>
                    <a:pt x="39" y="98"/>
                    <a:pt x="39" y="98"/>
                  </a:cubicBezTo>
                  <a:cubicBezTo>
                    <a:pt x="39" y="98"/>
                    <a:pt x="39" y="98"/>
                    <a:pt x="39" y="98"/>
                  </a:cubicBezTo>
                  <a:cubicBezTo>
                    <a:pt x="40" y="98"/>
                    <a:pt x="40" y="98"/>
                    <a:pt x="40" y="98"/>
                  </a:cubicBezTo>
                  <a:cubicBezTo>
                    <a:pt x="40" y="98"/>
                    <a:pt x="40" y="98"/>
                    <a:pt x="40" y="98"/>
                  </a:cubicBezTo>
                  <a:cubicBezTo>
                    <a:pt x="41" y="98"/>
                    <a:pt x="41" y="98"/>
                    <a:pt x="41" y="98"/>
                  </a:cubicBezTo>
                  <a:cubicBezTo>
                    <a:pt x="41" y="98"/>
                    <a:pt x="41" y="98"/>
                    <a:pt x="41" y="98"/>
                  </a:cubicBezTo>
                  <a:cubicBezTo>
                    <a:pt x="42" y="98"/>
                    <a:pt x="42" y="98"/>
                    <a:pt x="42" y="98"/>
                  </a:cubicBezTo>
                  <a:cubicBezTo>
                    <a:pt x="42" y="98"/>
                    <a:pt x="42" y="98"/>
                    <a:pt x="42" y="98"/>
                  </a:cubicBezTo>
                  <a:cubicBezTo>
                    <a:pt x="43" y="98"/>
                    <a:pt x="43" y="98"/>
                    <a:pt x="43" y="98"/>
                  </a:cubicBezTo>
                  <a:cubicBezTo>
                    <a:pt x="43" y="98"/>
                    <a:pt x="43" y="98"/>
                    <a:pt x="43" y="98"/>
                  </a:cubicBezTo>
                  <a:cubicBezTo>
                    <a:pt x="43" y="98"/>
                    <a:pt x="43" y="98"/>
                    <a:pt x="43" y="98"/>
                  </a:cubicBezTo>
                  <a:cubicBezTo>
                    <a:pt x="43" y="98"/>
                    <a:pt x="43" y="98"/>
                    <a:pt x="43" y="98"/>
                  </a:cubicBezTo>
                  <a:cubicBezTo>
                    <a:pt x="44" y="98"/>
                    <a:pt x="44" y="98"/>
                    <a:pt x="44" y="98"/>
                  </a:cubicBezTo>
                  <a:cubicBezTo>
                    <a:pt x="45" y="98"/>
                    <a:pt x="45" y="98"/>
                    <a:pt x="45" y="98"/>
                  </a:cubicBezTo>
                  <a:cubicBezTo>
                    <a:pt x="45" y="98"/>
                    <a:pt x="45" y="98"/>
                    <a:pt x="45" y="98"/>
                  </a:cubicBezTo>
                  <a:cubicBezTo>
                    <a:pt x="46" y="98"/>
                    <a:pt x="46" y="98"/>
                    <a:pt x="46" y="98"/>
                  </a:cubicBezTo>
                  <a:cubicBezTo>
                    <a:pt x="46" y="98"/>
                    <a:pt x="46" y="98"/>
                    <a:pt x="46" y="98"/>
                  </a:cubicBezTo>
                  <a:cubicBezTo>
                    <a:pt x="46" y="98"/>
                    <a:pt x="46" y="98"/>
                    <a:pt x="46" y="98"/>
                  </a:cubicBezTo>
                  <a:cubicBezTo>
                    <a:pt x="47" y="98"/>
                    <a:pt x="47" y="98"/>
                    <a:pt x="47" y="98"/>
                  </a:cubicBezTo>
                  <a:cubicBezTo>
                    <a:pt x="47" y="98"/>
                    <a:pt x="47" y="98"/>
                    <a:pt x="47" y="98"/>
                  </a:cubicBezTo>
                  <a:cubicBezTo>
                    <a:pt x="47" y="98"/>
                    <a:pt x="47" y="98"/>
                    <a:pt x="47" y="98"/>
                  </a:cubicBezTo>
                  <a:cubicBezTo>
                    <a:pt x="66" y="98"/>
                    <a:pt x="66" y="98"/>
                    <a:pt x="66" y="98"/>
                  </a:cubicBezTo>
                  <a:cubicBezTo>
                    <a:pt x="72" y="96"/>
                    <a:pt x="75" y="91"/>
                    <a:pt x="77" y="85"/>
                  </a:cubicBezTo>
                  <a:cubicBezTo>
                    <a:pt x="72" y="66"/>
                    <a:pt x="66" y="49"/>
                    <a:pt x="55" y="33"/>
                  </a:cubicBezTo>
                  <a:cubicBezTo>
                    <a:pt x="44" y="33"/>
                    <a:pt x="33" y="33"/>
                    <a:pt x="22" y="33"/>
                  </a:cubicBezTo>
                  <a:close/>
                  <a:moveTo>
                    <a:pt x="50" y="20"/>
                  </a:moveTo>
                  <a:cubicBezTo>
                    <a:pt x="42" y="20"/>
                    <a:pt x="34" y="20"/>
                    <a:pt x="25" y="20"/>
                  </a:cubicBezTo>
                  <a:cubicBezTo>
                    <a:pt x="16" y="1"/>
                    <a:pt x="16" y="1"/>
                    <a:pt x="16" y="1"/>
                  </a:cubicBezTo>
                  <a:cubicBezTo>
                    <a:pt x="22" y="0"/>
                    <a:pt x="22" y="0"/>
                    <a:pt x="22" y="0"/>
                  </a:cubicBezTo>
                  <a:cubicBezTo>
                    <a:pt x="25" y="6"/>
                    <a:pt x="25" y="6"/>
                    <a:pt x="25" y="6"/>
                  </a:cubicBezTo>
                  <a:cubicBezTo>
                    <a:pt x="27" y="6"/>
                    <a:pt x="27" y="6"/>
                    <a:pt x="27" y="6"/>
                  </a:cubicBezTo>
                  <a:cubicBezTo>
                    <a:pt x="27" y="0"/>
                    <a:pt x="27" y="0"/>
                    <a:pt x="27" y="0"/>
                  </a:cubicBezTo>
                  <a:cubicBezTo>
                    <a:pt x="35" y="0"/>
                    <a:pt x="35" y="0"/>
                    <a:pt x="35" y="0"/>
                  </a:cubicBezTo>
                  <a:cubicBezTo>
                    <a:pt x="36" y="6"/>
                    <a:pt x="36" y="6"/>
                    <a:pt x="36" y="6"/>
                  </a:cubicBezTo>
                  <a:cubicBezTo>
                    <a:pt x="40" y="6"/>
                    <a:pt x="40" y="6"/>
                    <a:pt x="40" y="6"/>
                  </a:cubicBezTo>
                  <a:cubicBezTo>
                    <a:pt x="40" y="0"/>
                    <a:pt x="40" y="0"/>
                    <a:pt x="40" y="0"/>
                  </a:cubicBezTo>
                  <a:cubicBezTo>
                    <a:pt x="48" y="0"/>
                    <a:pt x="48" y="0"/>
                    <a:pt x="48" y="0"/>
                  </a:cubicBezTo>
                  <a:cubicBezTo>
                    <a:pt x="48" y="6"/>
                    <a:pt x="48" y="6"/>
                    <a:pt x="48" y="6"/>
                  </a:cubicBezTo>
                  <a:cubicBezTo>
                    <a:pt x="50" y="6"/>
                    <a:pt x="50" y="6"/>
                    <a:pt x="50" y="6"/>
                  </a:cubicBezTo>
                  <a:cubicBezTo>
                    <a:pt x="53" y="0"/>
                    <a:pt x="53" y="0"/>
                    <a:pt x="53" y="0"/>
                  </a:cubicBezTo>
                  <a:cubicBezTo>
                    <a:pt x="59" y="1"/>
                    <a:pt x="59" y="1"/>
                    <a:pt x="59" y="1"/>
                  </a:cubicBezTo>
                  <a:cubicBezTo>
                    <a:pt x="50" y="20"/>
                    <a:pt x="50" y="20"/>
                    <a:pt x="50" y="20"/>
                  </a:cubicBezTo>
                  <a:close/>
                  <a:moveTo>
                    <a:pt x="18" y="31"/>
                  </a:moveTo>
                  <a:cubicBezTo>
                    <a:pt x="16" y="31"/>
                    <a:pt x="14" y="29"/>
                    <a:pt x="14" y="26"/>
                  </a:cubicBezTo>
                  <a:cubicBezTo>
                    <a:pt x="14" y="24"/>
                    <a:pt x="16" y="22"/>
                    <a:pt x="18" y="22"/>
                  </a:cubicBezTo>
                  <a:cubicBezTo>
                    <a:pt x="59" y="22"/>
                    <a:pt x="59" y="22"/>
                    <a:pt x="59" y="22"/>
                  </a:cubicBezTo>
                  <a:cubicBezTo>
                    <a:pt x="61" y="22"/>
                    <a:pt x="63" y="24"/>
                    <a:pt x="63" y="26"/>
                  </a:cubicBezTo>
                  <a:cubicBezTo>
                    <a:pt x="63" y="29"/>
                    <a:pt x="61" y="31"/>
                    <a:pt x="59" y="31"/>
                  </a:cubicBezTo>
                  <a:cubicBezTo>
                    <a:pt x="18" y="31"/>
                    <a:pt x="18" y="31"/>
                    <a:pt x="18" y="31"/>
                  </a:cubicBezTo>
                  <a:close/>
                  <a:moveTo>
                    <a:pt x="43" y="84"/>
                  </a:moveTo>
                  <a:cubicBezTo>
                    <a:pt x="43" y="86"/>
                    <a:pt x="43" y="86"/>
                    <a:pt x="43" y="86"/>
                  </a:cubicBezTo>
                  <a:cubicBezTo>
                    <a:pt x="35" y="86"/>
                    <a:pt x="35" y="86"/>
                    <a:pt x="35" y="86"/>
                  </a:cubicBezTo>
                  <a:cubicBezTo>
                    <a:pt x="35" y="84"/>
                    <a:pt x="35" y="84"/>
                    <a:pt x="35" y="84"/>
                  </a:cubicBezTo>
                  <a:cubicBezTo>
                    <a:pt x="32" y="83"/>
                    <a:pt x="30" y="81"/>
                    <a:pt x="30" y="77"/>
                  </a:cubicBezTo>
                  <a:cubicBezTo>
                    <a:pt x="30" y="69"/>
                    <a:pt x="30" y="69"/>
                    <a:pt x="30" y="69"/>
                  </a:cubicBezTo>
                  <a:cubicBezTo>
                    <a:pt x="37" y="69"/>
                    <a:pt x="37" y="69"/>
                    <a:pt x="37" y="69"/>
                  </a:cubicBezTo>
                  <a:cubicBezTo>
                    <a:pt x="37" y="78"/>
                    <a:pt x="37" y="78"/>
                    <a:pt x="37" y="78"/>
                  </a:cubicBezTo>
                  <a:cubicBezTo>
                    <a:pt x="37" y="78"/>
                    <a:pt x="38" y="79"/>
                    <a:pt x="39" y="79"/>
                  </a:cubicBezTo>
                  <a:cubicBezTo>
                    <a:pt x="40" y="79"/>
                    <a:pt x="40" y="78"/>
                    <a:pt x="40" y="78"/>
                  </a:cubicBezTo>
                  <a:cubicBezTo>
                    <a:pt x="40" y="73"/>
                    <a:pt x="40" y="73"/>
                    <a:pt x="40" y="73"/>
                  </a:cubicBezTo>
                  <a:cubicBezTo>
                    <a:pt x="40" y="72"/>
                    <a:pt x="40" y="71"/>
                    <a:pt x="39" y="70"/>
                  </a:cubicBezTo>
                  <a:cubicBezTo>
                    <a:pt x="38" y="69"/>
                    <a:pt x="36" y="67"/>
                    <a:pt x="32" y="63"/>
                  </a:cubicBezTo>
                  <a:cubicBezTo>
                    <a:pt x="31" y="61"/>
                    <a:pt x="30" y="59"/>
                    <a:pt x="30" y="57"/>
                  </a:cubicBezTo>
                  <a:cubicBezTo>
                    <a:pt x="30" y="53"/>
                    <a:pt x="30" y="53"/>
                    <a:pt x="30" y="53"/>
                  </a:cubicBezTo>
                  <a:cubicBezTo>
                    <a:pt x="30" y="49"/>
                    <a:pt x="32" y="47"/>
                    <a:pt x="35" y="46"/>
                  </a:cubicBezTo>
                  <a:cubicBezTo>
                    <a:pt x="35" y="44"/>
                    <a:pt x="35" y="44"/>
                    <a:pt x="35" y="44"/>
                  </a:cubicBezTo>
                  <a:cubicBezTo>
                    <a:pt x="43" y="44"/>
                    <a:pt x="43" y="44"/>
                    <a:pt x="43" y="44"/>
                  </a:cubicBezTo>
                  <a:cubicBezTo>
                    <a:pt x="43" y="46"/>
                    <a:pt x="43" y="46"/>
                    <a:pt x="43" y="46"/>
                  </a:cubicBezTo>
                  <a:cubicBezTo>
                    <a:pt x="46" y="47"/>
                    <a:pt x="48" y="49"/>
                    <a:pt x="48" y="53"/>
                  </a:cubicBezTo>
                  <a:cubicBezTo>
                    <a:pt x="48" y="59"/>
                    <a:pt x="48" y="59"/>
                    <a:pt x="48" y="59"/>
                  </a:cubicBezTo>
                  <a:cubicBezTo>
                    <a:pt x="40" y="59"/>
                    <a:pt x="40" y="59"/>
                    <a:pt x="40" y="59"/>
                  </a:cubicBezTo>
                  <a:cubicBezTo>
                    <a:pt x="40" y="52"/>
                    <a:pt x="40" y="52"/>
                    <a:pt x="40" y="52"/>
                  </a:cubicBezTo>
                  <a:cubicBezTo>
                    <a:pt x="40" y="51"/>
                    <a:pt x="40" y="51"/>
                    <a:pt x="39" y="51"/>
                  </a:cubicBezTo>
                  <a:cubicBezTo>
                    <a:pt x="38" y="51"/>
                    <a:pt x="38" y="52"/>
                    <a:pt x="38" y="53"/>
                  </a:cubicBezTo>
                  <a:cubicBezTo>
                    <a:pt x="38" y="56"/>
                    <a:pt x="38" y="56"/>
                    <a:pt x="38" y="56"/>
                  </a:cubicBezTo>
                  <a:cubicBezTo>
                    <a:pt x="38" y="57"/>
                    <a:pt x="39" y="59"/>
                    <a:pt x="41" y="61"/>
                  </a:cubicBezTo>
                  <a:cubicBezTo>
                    <a:pt x="44" y="64"/>
                    <a:pt x="47" y="67"/>
                    <a:pt x="47" y="68"/>
                  </a:cubicBezTo>
                  <a:cubicBezTo>
                    <a:pt x="48" y="69"/>
                    <a:pt x="49" y="71"/>
                    <a:pt x="49" y="72"/>
                  </a:cubicBezTo>
                  <a:cubicBezTo>
                    <a:pt x="49" y="77"/>
                    <a:pt x="49" y="77"/>
                    <a:pt x="49" y="77"/>
                  </a:cubicBezTo>
                  <a:cubicBezTo>
                    <a:pt x="49" y="81"/>
                    <a:pt x="47" y="83"/>
                    <a:pt x="43" y="84"/>
                  </a:cubicBezTo>
                  <a:close/>
                </a:path>
              </a:pathLst>
            </a:custGeom>
            <a:solidFill>
              <a:sysClr val="window" lastClr="FFFFFF"/>
            </a:solidFill>
            <a:ln>
              <a:solidFill>
                <a:schemeClr val="bg1"/>
              </a:solidFill>
            </a:ln>
          </p:spPr>
          <p:txBody>
            <a:bodyPr vert="horz" wrap="square" lIns="121920" tIns="60960" rIns="121920" bIns="60960" numCol="1" anchor="t" anchorCtr="0" compatLnSpc="1"/>
            <a:lstStyle/>
            <a:p>
              <a:pPr defTabSz="1218565">
                <a:defRPr/>
              </a:pPr>
              <a:endParaRPr lang="zh-CN" altLang="en-US" sz="3200" kern="0">
                <a:solidFill>
                  <a:schemeClr val="bg1"/>
                </a:solidFill>
              </a:endParaRPr>
            </a:p>
          </p:txBody>
        </p:sp>
      </p:grpSp>
      <p:pic>
        <p:nvPicPr>
          <p:cNvPr id="25" name="图片 24"/>
          <p:cNvPicPr>
            <a:picLocks noChangeAspect="1"/>
          </p:cNvPicPr>
          <p:nvPr/>
        </p:nvPicPr>
        <p:blipFill rotWithShape="1">
          <a:blip r:embed="rId3"/>
          <a:srcRect b="4321"/>
          <a:stretch>
            <a:fillRect/>
          </a:stretch>
        </p:blipFill>
        <p:spPr>
          <a:xfrm>
            <a:off x="6794787" y="1"/>
            <a:ext cx="5398009" cy="6895635"/>
          </a:xfrm>
          <a:prstGeom prst="rect">
            <a:avLst/>
          </a:prstGeom>
          <a:ln>
            <a:solidFill>
              <a:schemeClr val="bg1"/>
            </a:solidFill>
          </a:ln>
        </p:spPr>
      </p:pic>
    </p:spTree>
  </p:cSld>
  <p:clrMapOvr>
    <a:masterClrMapping/>
  </p:clrMapOvr>
  <mc:AlternateContent xmlns:mc="http://schemas.openxmlformats.org/markup-compatibility/2006" xmlns:p14="http://schemas.microsoft.com/office/powerpoint/2010/main">
    <mc:Choice Requires="p14">
      <p:transition spd="slow" p14:dur="1500" advTm="0">
        <p:newsflash/>
      </p:transition>
    </mc:Choice>
    <mc:Fallback xmlns="">
      <p:transition spd="slow" advTm="0">
        <p:newsfla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par>
                                <p:cTn id="10" presetID="52" presetClass="entr" presetSubtype="0" fill="hold" grpId="1" nodeType="withEffect">
                                  <p:stCondLst>
                                    <p:cond delay="0"/>
                                  </p:stCondLst>
                                  <p:childTnLst>
                                    <p:set>
                                      <p:cBhvr>
                                        <p:cTn id="11" dur="1" fill="hold">
                                          <p:stCondLst>
                                            <p:cond delay="0"/>
                                          </p:stCondLst>
                                        </p:cTn>
                                        <p:tgtEl>
                                          <p:spTgt spid="6"/>
                                        </p:tgtEl>
                                        <p:attrNameLst>
                                          <p:attrName>style.visibility</p:attrName>
                                        </p:attrNameLst>
                                      </p:cBhvr>
                                      <p:to>
                                        <p:strVal val="visible"/>
                                      </p:to>
                                    </p:set>
                                    <p:animScale>
                                      <p:cBhvr>
                                        <p:cTn id="1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6"/>
                                        </p:tgtEl>
                                        <p:attrNameLst>
                                          <p:attrName>ppt_x</p:attrName>
                                          <p:attrName>ppt_y</p:attrName>
                                        </p:attrNameLst>
                                      </p:cBhvr>
                                    </p:animMotion>
                                    <p:animEffect transition="in" filter="fade">
                                      <p:cBhvr>
                                        <p:cTn id="14" dur="1000"/>
                                        <p:tgtEl>
                                          <p:spTgt spid="6"/>
                                        </p:tgtEl>
                                      </p:cBhvr>
                                    </p:animEffect>
                                  </p:childTnLst>
                                </p:cTn>
                              </p:par>
                              <p:par>
                                <p:cTn id="15" presetID="52"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Scale>
                                      <p:cBhvr>
                                        <p:cTn id="1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3"/>
                                        </p:tgtEl>
                                        <p:attrNameLst>
                                          <p:attrName>ppt_x</p:attrName>
                                          <p:attrName>ppt_y</p:attrName>
                                        </p:attrNameLst>
                                      </p:cBhvr>
                                    </p:animMotion>
                                    <p:animEffect transition="in" filter="fade">
                                      <p:cBhvr>
                                        <p:cTn id="19" dur="10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52"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Scale>
                                      <p:cBhvr>
                                        <p:cTn id="24"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7"/>
                                        </p:tgtEl>
                                        <p:attrNameLst>
                                          <p:attrName>ppt_x</p:attrName>
                                          <p:attrName>ppt_y</p:attrName>
                                        </p:attrNameLst>
                                      </p:cBhvr>
                                    </p:animMotion>
                                    <p:animEffect transition="in" filter="fade">
                                      <p:cBhvr>
                                        <p:cTn id="26" dur="1000"/>
                                        <p:tgtEl>
                                          <p:spTgt spid="7"/>
                                        </p:tgtEl>
                                      </p:cBhvr>
                                    </p:animEffect>
                                  </p:childTnLst>
                                </p:cTn>
                              </p:par>
                              <p:par>
                                <p:cTn id="27" presetID="52"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Scale>
                                      <p:cBhvr>
                                        <p:cTn id="29"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8"/>
                                        </p:tgtEl>
                                        <p:attrNameLst>
                                          <p:attrName>ppt_x</p:attrName>
                                          <p:attrName>ppt_y</p:attrName>
                                        </p:attrNameLst>
                                      </p:cBhvr>
                                    </p:animMotion>
                                    <p:animEffect transition="in" filter="fade">
                                      <p:cBhvr>
                                        <p:cTn id="31" dur="1000"/>
                                        <p:tgtEl>
                                          <p:spTgt spid="8"/>
                                        </p:tgtEl>
                                      </p:cBhvr>
                                    </p:animEffect>
                                  </p:childTnLst>
                                </p:cTn>
                              </p:par>
                              <p:par>
                                <p:cTn id="32" presetID="52" presetClass="entr" presetSubtype="0"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Scale>
                                      <p:cBhvr>
                                        <p:cTn id="34"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16"/>
                                        </p:tgtEl>
                                        <p:attrNameLst>
                                          <p:attrName>ppt_x</p:attrName>
                                          <p:attrName>ppt_y</p:attrName>
                                        </p:attrNameLst>
                                      </p:cBhvr>
                                    </p:animMotion>
                                    <p:animEffect transition="in" filter="fade">
                                      <p:cBhvr>
                                        <p:cTn id="36" dur="10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52" presetClass="entr" presetSubtype="0"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Scale>
                                      <p:cBhvr>
                                        <p:cTn id="41"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9"/>
                                        </p:tgtEl>
                                        <p:attrNameLst>
                                          <p:attrName>ppt_x</p:attrName>
                                          <p:attrName>ppt_y</p:attrName>
                                        </p:attrNameLst>
                                      </p:cBhvr>
                                    </p:animMotion>
                                    <p:animEffect transition="in" filter="fade">
                                      <p:cBhvr>
                                        <p:cTn id="43" dur="1000"/>
                                        <p:tgtEl>
                                          <p:spTgt spid="9"/>
                                        </p:tgtEl>
                                      </p:cBhvr>
                                    </p:animEffect>
                                  </p:childTnLst>
                                </p:cTn>
                              </p:par>
                              <p:par>
                                <p:cTn id="44" presetID="52" presetClass="entr" presetSubtype="0"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Scale>
                                      <p:cBhvr>
                                        <p:cTn id="46"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0"/>
                                        </p:tgtEl>
                                        <p:attrNameLst>
                                          <p:attrName>ppt_x</p:attrName>
                                          <p:attrName>ppt_y</p:attrName>
                                        </p:attrNameLst>
                                      </p:cBhvr>
                                    </p:animMotion>
                                    <p:animEffect transition="in" filter="fade">
                                      <p:cBhvr>
                                        <p:cTn id="48" dur="1000"/>
                                        <p:tgtEl>
                                          <p:spTgt spid="10"/>
                                        </p:tgtEl>
                                      </p:cBhvr>
                                    </p:animEffect>
                                  </p:childTnLst>
                                </p:cTn>
                              </p:par>
                              <p:par>
                                <p:cTn id="49" presetID="52" presetClass="entr" presetSubtype="0" fill="hold" nodeType="withEffect">
                                  <p:stCondLst>
                                    <p:cond delay="0"/>
                                  </p:stCondLst>
                                  <p:childTnLst>
                                    <p:set>
                                      <p:cBhvr>
                                        <p:cTn id="50" dur="1" fill="hold">
                                          <p:stCondLst>
                                            <p:cond delay="0"/>
                                          </p:stCondLst>
                                        </p:cTn>
                                        <p:tgtEl>
                                          <p:spTgt spid="19"/>
                                        </p:tgtEl>
                                        <p:attrNameLst>
                                          <p:attrName>style.visibility</p:attrName>
                                        </p:attrNameLst>
                                      </p:cBhvr>
                                      <p:to>
                                        <p:strVal val="visible"/>
                                      </p:to>
                                    </p:set>
                                    <p:animScale>
                                      <p:cBhvr>
                                        <p:cTn id="51"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19"/>
                                        </p:tgtEl>
                                        <p:attrNameLst>
                                          <p:attrName>ppt_x</p:attrName>
                                          <p:attrName>ppt_y</p:attrName>
                                        </p:attrNameLst>
                                      </p:cBhvr>
                                    </p:animMotion>
                                    <p:animEffect transition="in" filter="fade">
                                      <p:cBhvr>
                                        <p:cTn id="53"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8" grpId="0" animBg="1"/>
      <p:bldP spid="9" grpId="0" animBg="1"/>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75215" y="567816"/>
            <a:ext cx="1272540" cy="741680"/>
          </a:xfrm>
          <a:prstGeom prst="rect">
            <a:avLst/>
          </a:prstGeom>
          <a:noFill/>
        </p:spPr>
        <p:txBody>
          <a:bodyPr wrap="none" rtlCol="0">
            <a:spAutoFit/>
          </a:bodyPr>
          <a:lstStyle/>
          <a:p>
            <a:r>
              <a:rPr kumimoji="1" lang="zh-CN" altLang="zh-CN" sz="4265" b="1" dirty="0">
                <a:solidFill>
                  <a:schemeClr val="bg1"/>
                </a:solidFill>
              </a:rPr>
              <a:t>目录</a:t>
            </a:r>
          </a:p>
        </p:txBody>
      </p:sp>
      <p:cxnSp>
        <p:nvCxnSpPr>
          <p:cNvPr id="3" name="直线连接符 2"/>
          <p:cNvCxnSpPr/>
          <p:nvPr/>
        </p:nvCxnSpPr>
        <p:spPr>
          <a:xfrm>
            <a:off x="672491" y="741784"/>
            <a:ext cx="0" cy="475861"/>
          </a:xfrm>
          <a:prstGeom prst="line">
            <a:avLst/>
          </a:prstGeom>
          <a:ln w="57150" cmpd="sng">
            <a:solidFill>
              <a:srgbClr val="1F1F1F"/>
            </a:solidFill>
          </a:ln>
          <a:effectLst/>
        </p:spPr>
        <p:style>
          <a:lnRef idx="2">
            <a:schemeClr val="accent1"/>
          </a:lnRef>
          <a:fillRef idx="0">
            <a:schemeClr val="accent1"/>
          </a:fillRef>
          <a:effectRef idx="1">
            <a:schemeClr val="accent1"/>
          </a:effectRef>
          <a:fontRef idx="minor">
            <a:schemeClr val="tx1"/>
          </a:fontRef>
        </p:style>
      </p:cxnSp>
      <p:sp>
        <p:nvSpPr>
          <p:cNvPr id="6" name="文本框 5"/>
          <p:cNvSpPr txBox="1"/>
          <p:nvPr/>
        </p:nvSpPr>
        <p:spPr>
          <a:xfrm>
            <a:off x="1443950" y="2389120"/>
            <a:ext cx="3084507" cy="584775"/>
          </a:xfrm>
          <a:prstGeom prst="rect">
            <a:avLst/>
          </a:prstGeom>
          <a:noFill/>
          <a:ln>
            <a:solidFill>
              <a:schemeClr val="bg1"/>
            </a:solidFill>
          </a:ln>
        </p:spPr>
        <p:txBody>
          <a:bodyPr wrap="square" rtlCol="0">
            <a:spAutoFit/>
          </a:bodyPr>
          <a:lstStyle/>
          <a:p>
            <a:r>
              <a:rPr kumimoji="1" lang="en-US" altLang="zh-CN" sz="3200" b="1" dirty="0">
                <a:solidFill>
                  <a:schemeClr val="bg1"/>
                </a:solidFill>
              </a:rPr>
              <a:t>ONE</a:t>
            </a:r>
            <a:r>
              <a:rPr kumimoji="1" lang="zh-CN" altLang="en-US" sz="3200" b="1" dirty="0">
                <a:solidFill>
                  <a:schemeClr val="bg1"/>
                </a:solidFill>
              </a:rPr>
              <a:t> 添加标题</a:t>
            </a:r>
          </a:p>
        </p:txBody>
      </p:sp>
      <p:sp>
        <p:nvSpPr>
          <p:cNvPr id="7" name="文本框 6"/>
          <p:cNvSpPr txBox="1"/>
          <p:nvPr/>
        </p:nvSpPr>
        <p:spPr>
          <a:xfrm>
            <a:off x="1443949" y="4150283"/>
            <a:ext cx="3084510" cy="584775"/>
          </a:xfrm>
          <a:prstGeom prst="rect">
            <a:avLst/>
          </a:prstGeom>
          <a:noFill/>
          <a:ln>
            <a:solidFill>
              <a:schemeClr val="bg1"/>
            </a:solidFill>
          </a:ln>
        </p:spPr>
        <p:txBody>
          <a:bodyPr wrap="square" rtlCol="0">
            <a:spAutoFit/>
          </a:bodyPr>
          <a:lstStyle/>
          <a:p>
            <a:r>
              <a:rPr kumimoji="1" lang="en-US" altLang="zh-CN" sz="3200" b="1" dirty="0">
                <a:solidFill>
                  <a:schemeClr val="bg1"/>
                </a:solidFill>
              </a:rPr>
              <a:t>TWO</a:t>
            </a:r>
            <a:r>
              <a:rPr kumimoji="1" lang="zh-CN" altLang="en-US" sz="3200" b="1" dirty="0">
                <a:solidFill>
                  <a:schemeClr val="bg1"/>
                </a:solidFill>
              </a:rPr>
              <a:t>添加标题</a:t>
            </a:r>
          </a:p>
        </p:txBody>
      </p:sp>
      <p:sp>
        <p:nvSpPr>
          <p:cNvPr id="8" name="矩形 7"/>
          <p:cNvSpPr/>
          <p:nvPr/>
        </p:nvSpPr>
        <p:spPr>
          <a:xfrm>
            <a:off x="1351000" y="2976084"/>
            <a:ext cx="3715508" cy="892360"/>
          </a:xfrm>
          <a:prstGeom prst="rect">
            <a:avLst/>
          </a:prstGeom>
        </p:spPr>
        <p:txBody>
          <a:bodyPr wrap="square">
            <a:spAutoFit/>
          </a:bodyPr>
          <a:lstStyle/>
          <a:p>
            <a:pPr>
              <a:lnSpc>
                <a:spcPct val="130000"/>
              </a:lnSpc>
            </a:pPr>
            <a:r>
              <a:rPr lang="zh-CN" altLang="en-US" sz="1335" dirty="0">
                <a:solidFill>
                  <a:schemeClr val="bg1"/>
                </a:solidFill>
              </a:rPr>
              <a:t>点击此处添加文本内容，如关键词、部分简单介绍等。点击此处添加文本内容，如关键词、部分简单介绍等。</a:t>
            </a:r>
          </a:p>
        </p:txBody>
      </p:sp>
      <p:sp>
        <p:nvSpPr>
          <p:cNvPr id="9" name="矩形 8"/>
          <p:cNvSpPr/>
          <p:nvPr/>
        </p:nvSpPr>
        <p:spPr>
          <a:xfrm>
            <a:off x="1351000" y="4744324"/>
            <a:ext cx="3715508" cy="892360"/>
          </a:xfrm>
          <a:prstGeom prst="rect">
            <a:avLst/>
          </a:prstGeom>
        </p:spPr>
        <p:txBody>
          <a:bodyPr wrap="square">
            <a:spAutoFit/>
          </a:bodyPr>
          <a:lstStyle/>
          <a:p>
            <a:pPr>
              <a:lnSpc>
                <a:spcPct val="130000"/>
              </a:lnSpc>
            </a:pPr>
            <a:r>
              <a:rPr lang="zh-CN" altLang="en-US" sz="1335" dirty="0">
                <a:solidFill>
                  <a:schemeClr val="bg1"/>
                </a:solidFill>
              </a:rPr>
              <a:t>点击此处添加文本内容，如关键词、部分简单介绍等。点击此处添加文本内容，如关键词、部分简单介绍等。</a:t>
            </a:r>
          </a:p>
        </p:txBody>
      </p:sp>
      <p:sp>
        <p:nvSpPr>
          <p:cNvPr id="10" name="文本框 9"/>
          <p:cNvSpPr txBox="1"/>
          <p:nvPr/>
        </p:nvSpPr>
        <p:spPr>
          <a:xfrm>
            <a:off x="6768842" y="2389120"/>
            <a:ext cx="3368523" cy="584775"/>
          </a:xfrm>
          <a:prstGeom prst="rect">
            <a:avLst/>
          </a:prstGeom>
          <a:noFill/>
          <a:ln>
            <a:solidFill>
              <a:schemeClr val="bg1"/>
            </a:solidFill>
          </a:ln>
        </p:spPr>
        <p:txBody>
          <a:bodyPr wrap="square" rtlCol="0">
            <a:spAutoFit/>
          </a:bodyPr>
          <a:lstStyle/>
          <a:p>
            <a:r>
              <a:rPr kumimoji="1" lang="en-US" altLang="zh-CN" sz="3200" b="1" dirty="0">
                <a:solidFill>
                  <a:schemeClr val="bg1"/>
                </a:solidFill>
              </a:rPr>
              <a:t>THREE</a:t>
            </a:r>
            <a:r>
              <a:rPr kumimoji="1" lang="zh-CN" altLang="en-US" sz="3200" b="1" dirty="0">
                <a:solidFill>
                  <a:schemeClr val="bg1"/>
                </a:solidFill>
              </a:rPr>
              <a:t>添加标题</a:t>
            </a:r>
          </a:p>
        </p:txBody>
      </p:sp>
      <p:sp>
        <p:nvSpPr>
          <p:cNvPr id="11" name="文本框 10"/>
          <p:cNvSpPr txBox="1"/>
          <p:nvPr/>
        </p:nvSpPr>
        <p:spPr>
          <a:xfrm>
            <a:off x="6768842" y="4150283"/>
            <a:ext cx="3368523" cy="584775"/>
          </a:xfrm>
          <a:prstGeom prst="rect">
            <a:avLst/>
          </a:prstGeom>
          <a:noFill/>
          <a:ln>
            <a:solidFill>
              <a:schemeClr val="bg1"/>
            </a:solidFill>
          </a:ln>
        </p:spPr>
        <p:txBody>
          <a:bodyPr wrap="square" rtlCol="0">
            <a:spAutoFit/>
          </a:bodyPr>
          <a:lstStyle/>
          <a:p>
            <a:r>
              <a:rPr kumimoji="1" lang="en-US" altLang="zh-CN" sz="3200" b="1" dirty="0">
                <a:solidFill>
                  <a:schemeClr val="bg1"/>
                </a:solidFill>
              </a:rPr>
              <a:t>FOUR</a:t>
            </a:r>
            <a:r>
              <a:rPr kumimoji="1" lang="zh-CN" altLang="en-US" sz="3200" b="1" dirty="0">
                <a:solidFill>
                  <a:schemeClr val="bg1"/>
                </a:solidFill>
              </a:rPr>
              <a:t>添加标题</a:t>
            </a:r>
          </a:p>
        </p:txBody>
      </p:sp>
      <p:sp>
        <p:nvSpPr>
          <p:cNvPr id="12" name="矩形 11"/>
          <p:cNvSpPr/>
          <p:nvPr/>
        </p:nvSpPr>
        <p:spPr>
          <a:xfrm>
            <a:off x="6675891" y="2976084"/>
            <a:ext cx="3715508" cy="892360"/>
          </a:xfrm>
          <a:prstGeom prst="rect">
            <a:avLst/>
          </a:prstGeom>
        </p:spPr>
        <p:txBody>
          <a:bodyPr wrap="square">
            <a:spAutoFit/>
          </a:bodyPr>
          <a:lstStyle/>
          <a:p>
            <a:pPr>
              <a:lnSpc>
                <a:spcPct val="130000"/>
              </a:lnSpc>
            </a:pPr>
            <a:r>
              <a:rPr lang="zh-CN" altLang="en-US" sz="1335" dirty="0">
                <a:solidFill>
                  <a:schemeClr val="bg1"/>
                </a:solidFill>
              </a:rPr>
              <a:t>点击此处添加文本内容，如关键词、部分简单介绍等。点击此处添加文本内容，如关键词、部分简单介绍等。</a:t>
            </a:r>
          </a:p>
        </p:txBody>
      </p:sp>
      <p:sp>
        <p:nvSpPr>
          <p:cNvPr id="13" name="矩形 12"/>
          <p:cNvSpPr/>
          <p:nvPr/>
        </p:nvSpPr>
        <p:spPr>
          <a:xfrm>
            <a:off x="6675891" y="4744324"/>
            <a:ext cx="3715508" cy="892360"/>
          </a:xfrm>
          <a:prstGeom prst="rect">
            <a:avLst/>
          </a:prstGeom>
        </p:spPr>
        <p:txBody>
          <a:bodyPr wrap="square">
            <a:spAutoFit/>
          </a:bodyPr>
          <a:lstStyle/>
          <a:p>
            <a:pPr>
              <a:lnSpc>
                <a:spcPct val="130000"/>
              </a:lnSpc>
            </a:pPr>
            <a:r>
              <a:rPr lang="zh-CN" altLang="en-US" sz="1335" dirty="0">
                <a:solidFill>
                  <a:schemeClr val="bg1"/>
                </a:solidFill>
              </a:rPr>
              <a:t>点击此处添加文本内容，如关键词、部分简单介绍等。点击此处添加文本内容，如关键词、部分简单介绍等。</a:t>
            </a:r>
          </a:p>
        </p:txBody>
      </p:sp>
      <p:cxnSp>
        <p:nvCxnSpPr>
          <p:cNvPr id="14" name="直线连接符 11"/>
          <p:cNvCxnSpPr/>
          <p:nvPr/>
        </p:nvCxnSpPr>
        <p:spPr>
          <a:xfrm>
            <a:off x="5920482" y="2389121"/>
            <a:ext cx="0" cy="3166676"/>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advTm="0">
        <p:newsflash/>
      </p:transition>
    </mc:Choice>
    <mc:Fallback xmlns="">
      <p:transition spd="slow" advTm="0">
        <p:newsfla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8" presetClass="entr" presetSubtype="0" accel="10000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strVal val="#ppt_w*2.5"/>
                                          </p:val>
                                        </p:tav>
                                        <p:tav tm="100000">
                                          <p:val>
                                            <p:strVal val="#ppt_w"/>
                                          </p:val>
                                        </p:tav>
                                      </p:tavLst>
                                    </p:anim>
                                    <p:anim calcmode="lin" valueType="num">
                                      <p:cBhvr>
                                        <p:cTn id="15" dur="500" fill="hold"/>
                                        <p:tgtEl>
                                          <p:spTgt spid="6"/>
                                        </p:tgtEl>
                                        <p:attrNameLst>
                                          <p:attrName>ppt_h</p:attrName>
                                        </p:attrNameLst>
                                      </p:cBhvr>
                                      <p:tavLst>
                                        <p:tav tm="0">
                                          <p:val>
                                            <p:strVal val="#ppt_h*0.01"/>
                                          </p:val>
                                        </p:tav>
                                        <p:tav tm="100000">
                                          <p:val>
                                            <p:strVal val="#ppt_h"/>
                                          </p:val>
                                        </p:tav>
                                      </p:tavLst>
                                    </p:anim>
                                    <p:anim calcmode="lin" valueType="num">
                                      <p:cBhvr>
                                        <p:cTn id="16" dur="500" fill="hold"/>
                                        <p:tgtEl>
                                          <p:spTgt spid="6"/>
                                        </p:tgtEl>
                                        <p:attrNameLst>
                                          <p:attrName>ppt_x</p:attrName>
                                        </p:attrNameLst>
                                      </p:cBhvr>
                                      <p:tavLst>
                                        <p:tav tm="0">
                                          <p:val>
                                            <p:strVal val="#ppt_x"/>
                                          </p:val>
                                        </p:tav>
                                        <p:tav tm="100000">
                                          <p:val>
                                            <p:strVal val="#ppt_x"/>
                                          </p:val>
                                        </p:tav>
                                      </p:tavLst>
                                    </p:anim>
                                    <p:anim calcmode="lin" valueType="num">
                                      <p:cBhvr>
                                        <p:cTn id="17" dur="500" fill="hold"/>
                                        <p:tgtEl>
                                          <p:spTgt spid="6"/>
                                        </p:tgtEl>
                                        <p:attrNameLst>
                                          <p:attrName>ppt_y</p:attrName>
                                        </p:attrNameLst>
                                      </p:cBhvr>
                                      <p:tavLst>
                                        <p:tav tm="0">
                                          <p:val>
                                            <p:strVal val="#ppt_h+1"/>
                                          </p:val>
                                        </p:tav>
                                        <p:tav tm="100000">
                                          <p:val>
                                            <p:strVal val="#ppt_y"/>
                                          </p:val>
                                        </p:tav>
                                      </p:tavLst>
                                    </p:anim>
                                    <p:animEffect transition="in" filter="fade">
                                      <p:cBhvr>
                                        <p:cTn id="18" dur="500"/>
                                        <p:tgtEl>
                                          <p:spTgt spid="6"/>
                                        </p:tgtEl>
                                      </p:cBhvr>
                                    </p:animEffect>
                                  </p:childTnLst>
                                </p:cTn>
                              </p:par>
                              <p:par>
                                <p:cTn id="19" presetID="58" presetClass="entr" presetSubtype="0" accel="10000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strVal val="#ppt_w*2.5"/>
                                          </p:val>
                                        </p:tav>
                                        <p:tav tm="100000">
                                          <p:val>
                                            <p:strVal val="#ppt_w"/>
                                          </p:val>
                                        </p:tav>
                                      </p:tavLst>
                                    </p:anim>
                                    <p:anim calcmode="lin" valueType="num">
                                      <p:cBhvr>
                                        <p:cTn id="22" dur="500" fill="hold"/>
                                        <p:tgtEl>
                                          <p:spTgt spid="7"/>
                                        </p:tgtEl>
                                        <p:attrNameLst>
                                          <p:attrName>ppt_h</p:attrName>
                                        </p:attrNameLst>
                                      </p:cBhvr>
                                      <p:tavLst>
                                        <p:tav tm="0">
                                          <p:val>
                                            <p:strVal val="#ppt_h*0.01"/>
                                          </p:val>
                                        </p:tav>
                                        <p:tav tm="100000">
                                          <p:val>
                                            <p:strVal val="#ppt_h"/>
                                          </p:val>
                                        </p:tav>
                                      </p:tavLst>
                                    </p:anim>
                                    <p:anim calcmode="lin" valueType="num">
                                      <p:cBhvr>
                                        <p:cTn id="23" dur="500" fill="hold"/>
                                        <p:tgtEl>
                                          <p:spTgt spid="7"/>
                                        </p:tgtEl>
                                        <p:attrNameLst>
                                          <p:attrName>ppt_x</p:attrName>
                                        </p:attrNameLst>
                                      </p:cBhvr>
                                      <p:tavLst>
                                        <p:tav tm="0">
                                          <p:val>
                                            <p:strVal val="#ppt_x"/>
                                          </p:val>
                                        </p:tav>
                                        <p:tav tm="100000">
                                          <p:val>
                                            <p:strVal val="#ppt_x"/>
                                          </p:val>
                                        </p:tav>
                                      </p:tavLst>
                                    </p:anim>
                                    <p:anim calcmode="lin" valueType="num">
                                      <p:cBhvr>
                                        <p:cTn id="24" dur="500" fill="hold"/>
                                        <p:tgtEl>
                                          <p:spTgt spid="7"/>
                                        </p:tgtEl>
                                        <p:attrNameLst>
                                          <p:attrName>ppt_y</p:attrName>
                                        </p:attrNameLst>
                                      </p:cBhvr>
                                      <p:tavLst>
                                        <p:tav tm="0">
                                          <p:val>
                                            <p:strVal val="#ppt_h+1"/>
                                          </p:val>
                                        </p:tav>
                                        <p:tav tm="100000">
                                          <p:val>
                                            <p:strVal val="#ppt_y"/>
                                          </p:val>
                                        </p:tav>
                                      </p:tavLst>
                                    </p:anim>
                                    <p:animEffect transition="in" filter="fade">
                                      <p:cBhvr>
                                        <p:cTn id="25" dur="500"/>
                                        <p:tgtEl>
                                          <p:spTgt spid="7"/>
                                        </p:tgtEl>
                                      </p:cBhvr>
                                    </p:animEffect>
                                  </p:childTnLst>
                                </p:cTn>
                              </p:par>
                              <p:par>
                                <p:cTn id="26" presetID="58" presetClass="entr" presetSubtype="0" accel="10000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strVal val="#ppt_w*2.5"/>
                                          </p:val>
                                        </p:tav>
                                        <p:tav tm="100000">
                                          <p:val>
                                            <p:strVal val="#ppt_w"/>
                                          </p:val>
                                        </p:tav>
                                      </p:tavLst>
                                    </p:anim>
                                    <p:anim calcmode="lin" valueType="num">
                                      <p:cBhvr>
                                        <p:cTn id="29" dur="500" fill="hold"/>
                                        <p:tgtEl>
                                          <p:spTgt spid="8"/>
                                        </p:tgtEl>
                                        <p:attrNameLst>
                                          <p:attrName>ppt_h</p:attrName>
                                        </p:attrNameLst>
                                      </p:cBhvr>
                                      <p:tavLst>
                                        <p:tav tm="0">
                                          <p:val>
                                            <p:strVal val="#ppt_h*0.01"/>
                                          </p:val>
                                        </p:tav>
                                        <p:tav tm="100000">
                                          <p:val>
                                            <p:strVal val="#ppt_h"/>
                                          </p:val>
                                        </p:tav>
                                      </p:tavLst>
                                    </p:anim>
                                    <p:anim calcmode="lin" valueType="num">
                                      <p:cBhvr>
                                        <p:cTn id="30" dur="500" fill="hold"/>
                                        <p:tgtEl>
                                          <p:spTgt spid="8"/>
                                        </p:tgtEl>
                                        <p:attrNameLst>
                                          <p:attrName>ppt_x</p:attrName>
                                        </p:attrNameLst>
                                      </p:cBhvr>
                                      <p:tavLst>
                                        <p:tav tm="0">
                                          <p:val>
                                            <p:strVal val="#ppt_x"/>
                                          </p:val>
                                        </p:tav>
                                        <p:tav tm="100000">
                                          <p:val>
                                            <p:strVal val="#ppt_x"/>
                                          </p:val>
                                        </p:tav>
                                      </p:tavLst>
                                    </p:anim>
                                    <p:anim calcmode="lin" valueType="num">
                                      <p:cBhvr>
                                        <p:cTn id="31" dur="500" fill="hold"/>
                                        <p:tgtEl>
                                          <p:spTgt spid="8"/>
                                        </p:tgtEl>
                                        <p:attrNameLst>
                                          <p:attrName>ppt_y</p:attrName>
                                        </p:attrNameLst>
                                      </p:cBhvr>
                                      <p:tavLst>
                                        <p:tav tm="0">
                                          <p:val>
                                            <p:strVal val="#ppt_h+1"/>
                                          </p:val>
                                        </p:tav>
                                        <p:tav tm="100000">
                                          <p:val>
                                            <p:strVal val="#ppt_y"/>
                                          </p:val>
                                        </p:tav>
                                      </p:tavLst>
                                    </p:anim>
                                    <p:animEffect transition="in" filter="fade">
                                      <p:cBhvr>
                                        <p:cTn id="32" dur="500"/>
                                        <p:tgtEl>
                                          <p:spTgt spid="8"/>
                                        </p:tgtEl>
                                      </p:cBhvr>
                                    </p:animEffect>
                                  </p:childTnLst>
                                </p:cTn>
                              </p:par>
                              <p:par>
                                <p:cTn id="33" presetID="58" presetClass="entr" presetSubtype="0" accel="10000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strVal val="#ppt_w*2.5"/>
                                          </p:val>
                                        </p:tav>
                                        <p:tav tm="100000">
                                          <p:val>
                                            <p:strVal val="#ppt_w"/>
                                          </p:val>
                                        </p:tav>
                                      </p:tavLst>
                                    </p:anim>
                                    <p:anim calcmode="lin" valueType="num">
                                      <p:cBhvr>
                                        <p:cTn id="36" dur="500" fill="hold"/>
                                        <p:tgtEl>
                                          <p:spTgt spid="9"/>
                                        </p:tgtEl>
                                        <p:attrNameLst>
                                          <p:attrName>ppt_h</p:attrName>
                                        </p:attrNameLst>
                                      </p:cBhvr>
                                      <p:tavLst>
                                        <p:tav tm="0">
                                          <p:val>
                                            <p:strVal val="#ppt_h*0.01"/>
                                          </p:val>
                                        </p:tav>
                                        <p:tav tm="100000">
                                          <p:val>
                                            <p:strVal val="#ppt_h"/>
                                          </p:val>
                                        </p:tav>
                                      </p:tavLst>
                                    </p:anim>
                                    <p:anim calcmode="lin" valueType="num">
                                      <p:cBhvr>
                                        <p:cTn id="37" dur="500" fill="hold"/>
                                        <p:tgtEl>
                                          <p:spTgt spid="9"/>
                                        </p:tgtEl>
                                        <p:attrNameLst>
                                          <p:attrName>ppt_x</p:attrName>
                                        </p:attrNameLst>
                                      </p:cBhvr>
                                      <p:tavLst>
                                        <p:tav tm="0">
                                          <p:val>
                                            <p:strVal val="#ppt_x"/>
                                          </p:val>
                                        </p:tav>
                                        <p:tav tm="100000">
                                          <p:val>
                                            <p:strVal val="#ppt_x"/>
                                          </p:val>
                                        </p:tav>
                                      </p:tavLst>
                                    </p:anim>
                                    <p:anim calcmode="lin" valueType="num">
                                      <p:cBhvr>
                                        <p:cTn id="38" dur="500" fill="hold"/>
                                        <p:tgtEl>
                                          <p:spTgt spid="9"/>
                                        </p:tgtEl>
                                        <p:attrNameLst>
                                          <p:attrName>ppt_y</p:attrName>
                                        </p:attrNameLst>
                                      </p:cBhvr>
                                      <p:tavLst>
                                        <p:tav tm="0">
                                          <p:val>
                                            <p:strVal val="#ppt_h+1"/>
                                          </p:val>
                                        </p:tav>
                                        <p:tav tm="100000">
                                          <p:val>
                                            <p:strVal val="#ppt_y"/>
                                          </p:val>
                                        </p:tav>
                                      </p:tavLst>
                                    </p:anim>
                                    <p:animEffect transition="in" filter="fade">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1000"/>
                                        <p:tgtEl>
                                          <p:spTgt spid="14"/>
                                        </p:tgtEl>
                                      </p:cBhvr>
                                    </p:animEffect>
                                    <p:anim calcmode="lin" valueType="num">
                                      <p:cBhvr>
                                        <p:cTn id="45" dur="1000" fill="hold"/>
                                        <p:tgtEl>
                                          <p:spTgt spid="14"/>
                                        </p:tgtEl>
                                        <p:attrNameLst>
                                          <p:attrName>ppt_x</p:attrName>
                                        </p:attrNameLst>
                                      </p:cBhvr>
                                      <p:tavLst>
                                        <p:tav tm="0">
                                          <p:val>
                                            <p:strVal val="#ppt_x"/>
                                          </p:val>
                                        </p:tav>
                                        <p:tav tm="100000">
                                          <p:val>
                                            <p:strVal val="#ppt_x"/>
                                          </p:val>
                                        </p:tav>
                                      </p:tavLst>
                                    </p:anim>
                                    <p:anim calcmode="lin" valueType="num">
                                      <p:cBhvr>
                                        <p:cTn id="4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58" presetClass="entr" presetSubtype="0" accel="100000"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strVal val="#ppt_w*2.5"/>
                                          </p:val>
                                        </p:tav>
                                        <p:tav tm="100000">
                                          <p:val>
                                            <p:strVal val="#ppt_w"/>
                                          </p:val>
                                        </p:tav>
                                      </p:tavLst>
                                    </p:anim>
                                    <p:anim calcmode="lin" valueType="num">
                                      <p:cBhvr>
                                        <p:cTn id="52" dur="500" fill="hold"/>
                                        <p:tgtEl>
                                          <p:spTgt spid="10"/>
                                        </p:tgtEl>
                                        <p:attrNameLst>
                                          <p:attrName>ppt_h</p:attrName>
                                        </p:attrNameLst>
                                      </p:cBhvr>
                                      <p:tavLst>
                                        <p:tav tm="0">
                                          <p:val>
                                            <p:strVal val="#ppt_h*0.01"/>
                                          </p:val>
                                        </p:tav>
                                        <p:tav tm="100000">
                                          <p:val>
                                            <p:strVal val="#ppt_h"/>
                                          </p:val>
                                        </p:tav>
                                      </p:tavLst>
                                    </p:anim>
                                    <p:anim calcmode="lin" valueType="num">
                                      <p:cBhvr>
                                        <p:cTn id="53" dur="500" fill="hold"/>
                                        <p:tgtEl>
                                          <p:spTgt spid="10"/>
                                        </p:tgtEl>
                                        <p:attrNameLst>
                                          <p:attrName>ppt_x</p:attrName>
                                        </p:attrNameLst>
                                      </p:cBhvr>
                                      <p:tavLst>
                                        <p:tav tm="0">
                                          <p:val>
                                            <p:strVal val="#ppt_x"/>
                                          </p:val>
                                        </p:tav>
                                        <p:tav tm="100000">
                                          <p:val>
                                            <p:strVal val="#ppt_x"/>
                                          </p:val>
                                        </p:tav>
                                      </p:tavLst>
                                    </p:anim>
                                    <p:anim calcmode="lin" valueType="num">
                                      <p:cBhvr>
                                        <p:cTn id="54" dur="500" fill="hold"/>
                                        <p:tgtEl>
                                          <p:spTgt spid="10"/>
                                        </p:tgtEl>
                                        <p:attrNameLst>
                                          <p:attrName>ppt_y</p:attrName>
                                        </p:attrNameLst>
                                      </p:cBhvr>
                                      <p:tavLst>
                                        <p:tav tm="0">
                                          <p:val>
                                            <p:strVal val="#ppt_h+1"/>
                                          </p:val>
                                        </p:tav>
                                        <p:tav tm="100000">
                                          <p:val>
                                            <p:strVal val="#ppt_y"/>
                                          </p:val>
                                        </p:tav>
                                      </p:tavLst>
                                    </p:anim>
                                    <p:animEffect transition="in" filter="fade">
                                      <p:cBhvr>
                                        <p:cTn id="55" dur="500"/>
                                        <p:tgtEl>
                                          <p:spTgt spid="10"/>
                                        </p:tgtEl>
                                      </p:cBhvr>
                                    </p:animEffect>
                                  </p:childTnLst>
                                </p:cTn>
                              </p:par>
                              <p:par>
                                <p:cTn id="56" presetID="58" presetClass="entr" presetSubtype="0" accel="100000"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 calcmode="lin" valueType="num">
                                      <p:cBhvr>
                                        <p:cTn id="58" dur="500" fill="hold"/>
                                        <p:tgtEl>
                                          <p:spTgt spid="11"/>
                                        </p:tgtEl>
                                        <p:attrNameLst>
                                          <p:attrName>ppt_w</p:attrName>
                                        </p:attrNameLst>
                                      </p:cBhvr>
                                      <p:tavLst>
                                        <p:tav tm="0">
                                          <p:val>
                                            <p:strVal val="#ppt_w*2.5"/>
                                          </p:val>
                                        </p:tav>
                                        <p:tav tm="100000">
                                          <p:val>
                                            <p:strVal val="#ppt_w"/>
                                          </p:val>
                                        </p:tav>
                                      </p:tavLst>
                                    </p:anim>
                                    <p:anim calcmode="lin" valueType="num">
                                      <p:cBhvr>
                                        <p:cTn id="59" dur="500" fill="hold"/>
                                        <p:tgtEl>
                                          <p:spTgt spid="11"/>
                                        </p:tgtEl>
                                        <p:attrNameLst>
                                          <p:attrName>ppt_h</p:attrName>
                                        </p:attrNameLst>
                                      </p:cBhvr>
                                      <p:tavLst>
                                        <p:tav tm="0">
                                          <p:val>
                                            <p:strVal val="#ppt_h*0.01"/>
                                          </p:val>
                                        </p:tav>
                                        <p:tav tm="100000">
                                          <p:val>
                                            <p:strVal val="#ppt_h"/>
                                          </p:val>
                                        </p:tav>
                                      </p:tavLst>
                                    </p:anim>
                                    <p:anim calcmode="lin" valueType="num">
                                      <p:cBhvr>
                                        <p:cTn id="60" dur="500" fill="hold"/>
                                        <p:tgtEl>
                                          <p:spTgt spid="11"/>
                                        </p:tgtEl>
                                        <p:attrNameLst>
                                          <p:attrName>ppt_x</p:attrName>
                                        </p:attrNameLst>
                                      </p:cBhvr>
                                      <p:tavLst>
                                        <p:tav tm="0">
                                          <p:val>
                                            <p:strVal val="#ppt_x"/>
                                          </p:val>
                                        </p:tav>
                                        <p:tav tm="100000">
                                          <p:val>
                                            <p:strVal val="#ppt_x"/>
                                          </p:val>
                                        </p:tav>
                                      </p:tavLst>
                                    </p:anim>
                                    <p:anim calcmode="lin" valueType="num">
                                      <p:cBhvr>
                                        <p:cTn id="61" dur="500" fill="hold"/>
                                        <p:tgtEl>
                                          <p:spTgt spid="11"/>
                                        </p:tgtEl>
                                        <p:attrNameLst>
                                          <p:attrName>ppt_y</p:attrName>
                                        </p:attrNameLst>
                                      </p:cBhvr>
                                      <p:tavLst>
                                        <p:tav tm="0">
                                          <p:val>
                                            <p:strVal val="#ppt_h+1"/>
                                          </p:val>
                                        </p:tav>
                                        <p:tav tm="100000">
                                          <p:val>
                                            <p:strVal val="#ppt_y"/>
                                          </p:val>
                                        </p:tav>
                                      </p:tavLst>
                                    </p:anim>
                                    <p:animEffect transition="in" filter="fade">
                                      <p:cBhvr>
                                        <p:cTn id="62" dur="500"/>
                                        <p:tgtEl>
                                          <p:spTgt spid="11"/>
                                        </p:tgtEl>
                                      </p:cBhvr>
                                    </p:animEffect>
                                  </p:childTnLst>
                                </p:cTn>
                              </p:par>
                              <p:par>
                                <p:cTn id="63" presetID="58" presetClass="entr" presetSubtype="0" accel="100000" fill="hold" grpId="0" nodeType="with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ppt_w</p:attrName>
                                        </p:attrNameLst>
                                      </p:cBhvr>
                                      <p:tavLst>
                                        <p:tav tm="0">
                                          <p:val>
                                            <p:strVal val="#ppt_w*2.5"/>
                                          </p:val>
                                        </p:tav>
                                        <p:tav tm="100000">
                                          <p:val>
                                            <p:strVal val="#ppt_w"/>
                                          </p:val>
                                        </p:tav>
                                      </p:tavLst>
                                    </p:anim>
                                    <p:anim calcmode="lin" valueType="num">
                                      <p:cBhvr>
                                        <p:cTn id="66" dur="500" fill="hold"/>
                                        <p:tgtEl>
                                          <p:spTgt spid="12"/>
                                        </p:tgtEl>
                                        <p:attrNameLst>
                                          <p:attrName>ppt_h</p:attrName>
                                        </p:attrNameLst>
                                      </p:cBhvr>
                                      <p:tavLst>
                                        <p:tav tm="0">
                                          <p:val>
                                            <p:strVal val="#ppt_h*0.01"/>
                                          </p:val>
                                        </p:tav>
                                        <p:tav tm="100000">
                                          <p:val>
                                            <p:strVal val="#ppt_h"/>
                                          </p:val>
                                        </p:tav>
                                      </p:tavLst>
                                    </p:anim>
                                    <p:anim calcmode="lin" valueType="num">
                                      <p:cBhvr>
                                        <p:cTn id="67" dur="500" fill="hold"/>
                                        <p:tgtEl>
                                          <p:spTgt spid="12"/>
                                        </p:tgtEl>
                                        <p:attrNameLst>
                                          <p:attrName>ppt_x</p:attrName>
                                        </p:attrNameLst>
                                      </p:cBhvr>
                                      <p:tavLst>
                                        <p:tav tm="0">
                                          <p:val>
                                            <p:strVal val="#ppt_x"/>
                                          </p:val>
                                        </p:tav>
                                        <p:tav tm="100000">
                                          <p:val>
                                            <p:strVal val="#ppt_x"/>
                                          </p:val>
                                        </p:tav>
                                      </p:tavLst>
                                    </p:anim>
                                    <p:anim calcmode="lin" valueType="num">
                                      <p:cBhvr>
                                        <p:cTn id="68" dur="500" fill="hold"/>
                                        <p:tgtEl>
                                          <p:spTgt spid="12"/>
                                        </p:tgtEl>
                                        <p:attrNameLst>
                                          <p:attrName>ppt_y</p:attrName>
                                        </p:attrNameLst>
                                      </p:cBhvr>
                                      <p:tavLst>
                                        <p:tav tm="0">
                                          <p:val>
                                            <p:strVal val="#ppt_h+1"/>
                                          </p:val>
                                        </p:tav>
                                        <p:tav tm="100000">
                                          <p:val>
                                            <p:strVal val="#ppt_y"/>
                                          </p:val>
                                        </p:tav>
                                      </p:tavLst>
                                    </p:anim>
                                    <p:animEffect transition="in" filter="fade">
                                      <p:cBhvr>
                                        <p:cTn id="69" dur="500"/>
                                        <p:tgtEl>
                                          <p:spTgt spid="12"/>
                                        </p:tgtEl>
                                      </p:cBhvr>
                                    </p:animEffect>
                                  </p:childTnLst>
                                </p:cTn>
                              </p:par>
                              <p:par>
                                <p:cTn id="70" presetID="58" presetClass="entr" presetSubtype="0" accel="100000" fill="hold" grpId="0" nodeType="withEffect">
                                  <p:stCondLst>
                                    <p:cond delay="0"/>
                                  </p:stCondLst>
                                  <p:childTnLst>
                                    <p:set>
                                      <p:cBhvr>
                                        <p:cTn id="71" dur="1" fill="hold">
                                          <p:stCondLst>
                                            <p:cond delay="0"/>
                                          </p:stCondLst>
                                        </p:cTn>
                                        <p:tgtEl>
                                          <p:spTgt spid="13"/>
                                        </p:tgtEl>
                                        <p:attrNameLst>
                                          <p:attrName>style.visibility</p:attrName>
                                        </p:attrNameLst>
                                      </p:cBhvr>
                                      <p:to>
                                        <p:strVal val="visible"/>
                                      </p:to>
                                    </p:set>
                                    <p:anim calcmode="lin" valueType="num">
                                      <p:cBhvr>
                                        <p:cTn id="72" dur="500" fill="hold"/>
                                        <p:tgtEl>
                                          <p:spTgt spid="13"/>
                                        </p:tgtEl>
                                        <p:attrNameLst>
                                          <p:attrName>ppt_w</p:attrName>
                                        </p:attrNameLst>
                                      </p:cBhvr>
                                      <p:tavLst>
                                        <p:tav tm="0">
                                          <p:val>
                                            <p:strVal val="#ppt_w*2.5"/>
                                          </p:val>
                                        </p:tav>
                                        <p:tav tm="100000">
                                          <p:val>
                                            <p:strVal val="#ppt_w"/>
                                          </p:val>
                                        </p:tav>
                                      </p:tavLst>
                                    </p:anim>
                                    <p:anim calcmode="lin" valueType="num">
                                      <p:cBhvr>
                                        <p:cTn id="73" dur="500" fill="hold"/>
                                        <p:tgtEl>
                                          <p:spTgt spid="13"/>
                                        </p:tgtEl>
                                        <p:attrNameLst>
                                          <p:attrName>ppt_h</p:attrName>
                                        </p:attrNameLst>
                                      </p:cBhvr>
                                      <p:tavLst>
                                        <p:tav tm="0">
                                          <p:val>
                                            <p:strVal val="#ppt_h*0.01"/>
                                          </p:val>
                                        </p:tav>
                                        <p:tav tm="100000">
                                          <p:val>
                                            <p:strVal val="#ppt_h"/>
                                          </p:val>
                                        </p:tav>
                                      </p:tavLst>
                                    </p:anim>
                                    <p:anim calcmode="lin" valueType="num">
                                      <p:cBhvr>
                                        <p:cTn id="74" dur="500" fill="hold"/>
                                        <p:tgtEl>
                                          <p:spTgt spid="13"/>
                                        </p:tgtEl>
                                        <p:attrNameLst>
                                          <p:attrName>ppt_x</p:attrName>
                                        </p:attrNameLst>
                                      </p:cBhvr>
                                      <p:tavLst>
                                        <p:tav tm="0">
                                          <p:val>
                                            <p:strVal val="#ppt_x"/>
                                          </p:val>
                                        </p:tav>
                                        <p:tav tm="100000">
                                          <p:val>
                                            <p:strVal val="#ppt_x"/>
                                          </p:val>
                                        </p:tav>
                                      </p:tavLst>
                                    </p:anim>
                                    <p:anim calcmode="lin" valueType="num">
                                      <p:cBhvr>
                                        <p:cTn id="75" dur="500" fill="hold"/>
                                        <p:tgtEl>
                                          <p:spTgt spid="13"/>
                                        </p:tgtEl>
                                        <p:attrNameLst>
                                          <p:attrName>ppt_y</p:attrName>
                                        </p:attrNameLst>
                                      </p:cBhvr>
                                      <p:tavLst>
                                        <p:tav tm="0">
                                          <p:val>
                                            <p:strVal val="#ppt_h+1"/>
                                          </p:val>
                                        </p:tav>
                                        <p:tav tm="100000">
                                          <p:val>
                                            <p:strVal val="#ppt_y"/>
                                          </p:val>
                                        </p:tav>
                                      </p:tavLst>
                                    </p:anim>
                                    <p:animEffect transition="in" filter="fade">
                                      <p:cBhvr>
                                        <p:cTn id="7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8" grpId="0"/>
      <p:bldP spid="9" grpId="0"/>
      <p:bldP spid="10" grpId="0" animBg="1"/>
      <p:bldP spid="11" grpId="0" animBg="1"/>
      <p:bldP spid="12"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1245711" y="177393"/>
            <a:ext cx="2879983" cy="791845"/>
          </a:xfrm>
          <a:prstGeom prst="rect">
            <a:avLst/>
          </a:prstGeom>
          <a:noFill/>
          <a:ln>
            <a:solidFill>
              <a:schemeClr val="bg1"/>
            </a:solidFill>
          </a:ln>
        </p:spPr>
        <p:txBody>
          <a:bodyPr wrap="square" lIns="121899" tIns="60949" rIns="121899" bIns="60949" rtlCol="0" anchor="ctr">
            <a:spAutoFit/>
          </a:bodyPr>
          <a:lstStyle/>
          <a:p>
            <a:pPr>
              <a:lnSpc>
                <a:spcPct val="110000"/>
              </a:lnSpc>
            </a:pPr>
            <a:endParaRPr kumimoji="1" lang="en-US" altLang="zh-CN" sz="1865" b="1" dirty="0">
              <a:solidFill>
                <a:schemeClr val="bg1"/>
              </a:solidFill>
              <a:latin typeface="Calibri" panose="020F0502020204030204"/>
              <a:ea typeface="宋体" panose="02010600030101010101" pitchFamily="2" charset="-122"/>
              <a:cs typeface="微软雅黑" panose="020B0503020204020204" charset="-122"/>
            </a:endParaRPr>
          </a:p>
          <a:p>
            <a:pPr>
              <a:lnSpc>
                <a:spcPct val="110000"/>
              </a:lnSpc>
            </a:pPr>
            <a:r>
              <a:rPr kumimoji="1" lang="zh-CN" altLang="en-US" sz="2135" b="1" dirty="0">
                <a:solidFill>
                  <a:schemeClr val="bg1"/>
                </a:solidFill>
                <a:latin typeface="微软雅黑" panose="020B0503020204020204" charset="-122"/>
                <a:ea typeface="微软雅黑" panose="020B0503020204020204" charset="-122"/>
                <a:cs typeface="微软雅黑" panose="020B0503020204020204" charset="-122"/>
              </a:rPr>
              <a:t>点击此处添加副标题</a:t>
            </a:r>
          </a:p>
        </p:txBody>
      </p:sp>
      <p:sp>
        <p:nvSpPr>
          <p:cNvPr id="49" name="矩形 48"/>
          <p:cNvSpPr/>
          <p:nvPr/>
        </p:nvSpPr>
        <p:spPr>
          <a:xfrm>
            <a:off x="493530" y="292590"/>
            <a:ext cx="660901" cy="632007"/>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r>
              <a:rPr kumimoji="1" lang="en-US" altLang="zh-CN" sz="1335" b="1" dirty="0">
                <a:solidFill>
                  <a:schemeClr val="bg1"/>
                </a:solidFill>
                <a:latin typeface="Calibri" panose="020F0502020204030204"/>
                <a:ea typeface="宋体" panose="02010600030101010101" pitchFamily="2" charset="-122"/>
              </a:rPr>
              <a:t>LOGO</a:t>
            </a:r>
          </a:p>
        </p:txBody>
      </p:sp>
      <p:sp>
        <p:nvSpPr>
          <p:cNvPr id="7180" name="任意多边形 11"/>
          <p:cNvSpPr>
            <a:spLocks noChangeArrowheads="1"/>
          </p:cNvSpPr>
          <p:nvPr/>
        </p:nvSpPr>
        <p:spPr bwMode="auto">
          <a:xfrm>
            <a:off x="1762125" y="2571750"/>
            <a:ext cx="2243138" cy="1698625"/>
          </a:xfrm>
          <a:custGeom>
            <a:avLst/>
            <a:gdLst>
              <a:gd name="T0" fmla="*/ 1552486 w 1552486"/>
              <a:gd name="T1" fmla="*/ 1174802 h 1174802"/>
              <a:gd name="T2" fmla="*/ 1552486 w 1552486"/>
              <a:gd name="T3" fmla="*/ 548110 h 1174802"/>
              <a:gd name="T4" fmla="*/ 1449937 w 1552486"/>
              <a:gd name="T5" fmla="*/ 548110 h 1174802"/>
              <a:gd name="T6" fmla="*/ 1449937 w 1552486"/>
              <a:gd name="T7" fmla="*/ 590839 h 1174802"/>
              <a:gd name="T8" fmla="*/ 1014102 w 1552486"/>
              <a:gd name="T9" fmla="*/ 155004 h 1174802"/>
              <a:gd name="T10" fmla="*/ 0 w 1552486"/>
              <a:gd name="T11" fmla="*/ 277493 h 1174802"/>
              <a:gd name="T12" fmla="*/ 301952 w 1552486"/>
              <a:gd name="T13" fmla="*/ 402832 h 1174802"/>
              <a:gd name="T14" fmla="*/ 977070 w 1552486"/>
              <a:gd name="T15" fmla="*/ 1069404 h 1174802"/>
              <a:gd name="T16" fmla="*/ 928643 w 1552486"/>
              <a:gd name="T17" fmla="*/ 1069404 h 1174802"/>
              <a:gd name="T18" fmla="*/ 928643 w 1552486"/>
              <a:gd name="T19" fmla="*/ 1174802 h 1174802"/>
              <a:gd name="T20" fmla="*/ 1552486 w 1552486"/>
              <a:gd name="T21" fmla="*/ 1174802 h 11748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52486"/>
              <a:gd name="T34" fmla="*/ 0 h 1174802"/>
              <a:gd name="T35" fmla="*/ 1552486 w 1552486"/>
              <a:gd name="T36" fmla="*/ 1174802 h 11748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52486" h="1174802">
                <a:moveTo>
                  <a:pt x="1552486" y="1174802"/>
                </a:moveTo>
                <a:lnTo>
                  <a:pt x="1552486" y="548110"/>
                </a:lnTo>
                <a:lnTo>
                  <a:pt x="1449937" y="548110"/>
                </a:lnTo>
                <a:lnTo>
                  <a:pt x="1449937" y="590839"/>
                </a:lnTo>
                <a:lnTo>
                  <a:pt x="1014102" y="155004"/>
                </a:lnTo>
                <a:cubicBezTo>
                  <a:pt x="764374" y="-89025"/>
                  <a:pt x="312397" y="-42499"/>
                  <a:pt x="0" y="277493"/>
                </a:cubicBezTo>
                <a:cubicBezTo>
                  <a:pt x="126288" y="250906"/>
                  <a:pt x="258273" y="363901"/>
                  <a:pt x="301952" y="402832"/>
                </a:cubicBezTo>
                <a:lnTo>
                  <a:pt x="977070" y="1069404"/>
                </a:lnTo>
                <a:lnTo>
                  <a:pt x="928643" y="1069404"/>
                </a:lnTo>
                <a:lnTo>
                  <a:pt x="928643" y="1174802"/>
                </a:lnTo>
                <a:lnTo>
                  <a:pt x="1552486" y="1174802"/>
                </a:lnTo>
                <a:close/>
              </a:path>
            </a:pathLst>
          </a:custGeom>
          <a:solidFill>
            <a:schemeClr val="tx1">
              <a:lumMod val="75000"/>
              <a:lumOff val="25000"/>
            </a:schemeClr>
          </a:solidFill>
          <a:ln w="12700" cap="flat" cmpd="sng">
            <a:solidFill>
              <a:srgbClr val="2F2637">
                <a:alpha val="50000"/>
              </a:srgbClr>
            </a:solidFill>
            <a:miter lim="800000"/>
          </a:ln>
        </p:spPr>
        <p:txBody>
          <a:bodyPr anchor="ctr"/>
          <a:lstStyle/>
          <a:p>
            <a:pPr algn="ctr"/>
            <a:endParaRPr lang="zh-CN" altLang="zh-CN">
              <a:solidFill>
                <a:schemeClr val="bg1"/>
              </a:solidFill>
              <a:latin typeface="宋体" panose="02010600030101010101" pitchFamily="2" charset="-122"/>
              <a:sym typeface="宋体" panose="02010600030101010101" pitchFamily="2" charset="-122"/>
            </a:endParaRPr>
          </a:p>
        </p:txBody>
      </p:sp>
      <p:sp>
        <p:nvSpPr>
          <p:cNvPr id="7181" name="任意多边形 14"/>
          <p:cNvSpPr>
            <a:spLocks noChangeArrowheads="1"/>
          </p:cNvSpPr>
          <p:nvPr/>
        </p:nvSpPr>
        <p:spPr bwMode="auto">
          <a:xfrm flipV="1">
            <a:off x="3890963" y="3421063"/>
            <a:ext cx="2243137" cy="1698625"/>
          </a:xfrm>
          <a:custGeom>
            <a:avLst/>
            <a:gdLst>
              <a:gd name="T0" fmla="*/ 1552486 w 1552486"/>
              <a:gd name="T1" fmla="*/ 1174802 h 1174802"/>
              <a:gd name="T2" fmla="*/ 1552486 w 1552486"/>
              <a:gd name="T3" fmla="*/ 548110 h 1174802"/>
              <a:gd name="T4" fmla="*/ 1449937 w 1552486"/>
              <a:gd name="T5" fmla="*/ 548110 h 1174802"/>
              <a:gd name="T6" fmla="*/ 1449937 w 1552486"/>
              <a:gd name="T7" fmla="*/ 590839 h 1174802"/>
              <a:gd name="T8" fmla="*/ 1014102 w 1552486"/>
              <a:gd name="T9" fmla="*/ 155004 h 1174802"/>
              <a:gd name="T10" fmla="*/ 0 w 1552486"/>
              <a:gd name="T11" fmla="*/ 277493 h 1174802"/>
              <a:gd name="T12" fmla="*/ 301952 w 1552486"/>
              <a:gd name="T13" fmla="*/ 402832 h 1174802"/>
              <a:gd name="T14" fmla="*/ 977070 w 1552486"/>
              <a:gd name="T15" fmla="*/ 1069404 h 1174802"/>
              <a:gd name="T16" fmla="*/ 928643 w 1552486"/>
              <a:gd name="T17" fmla="*/ 1069404 h 1174802"/>
              <a:gd name="T18" fmla="*/ 928643 w 1552486"/>
              <a:gd name="T19" fmla="*/ 1174802 h 1174802"/>
              <a:gd name="T20" fmla="*/ 1552486 w 1552486"/>
              <a:gd name="T21" fmla="*/ 1174802 h 11748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52486"/>
              <a:gd name="T34" fmla="*/ 0 h 1174802"/>
              <a:gd name="T35" fmla="*/ 1552486 w 1552486"/>
              <a:gd name="T36" fmla="*/ 1174802 h 11748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52486" h="1174802">
                <a:moveTo>
                  <a:pt x="1552486" y="1174802"/>
                </a:moveTo>
                <a:lnTo>
                  <a:pt x="1552486" y="548110"/>
                </a:lnTo>
                <a:lnTo>
                  <a:pt x="1449937" y="548110"/>
                </a:lnTo>
                <a:lnTo>
                  <a:pt x="1449937" y="590839"/>
                </a:lnTo>
                <a:lnTo>
                  <a:pt x="1014102" y="155004"/>
                </a:lnTo>
                <a:cubicBezTo>
                  <a:pt x="764374" y="-89025"/>
                  <a:pt x="312397" y="-42499"/>
                  <a:pt x="0" y="277493"/>
                </a:cubicBezTo>
                <a:cubicBezTo>
                  <a:pt x="126288" y="250906"/>
                  <a:pt x="258273" y="363901"/>
                  <a:pt x="301952" y="402832"/>
                </a:cubicBezTo>
                <a:lnTo>
                  <a:pt x="977070" y="1069404"/>
                </a:lnTo>
                <a:lnTo>
                  <a:pt x="928643" y="1069404"/>
                </a:lnTo>
                <a:lnTo>
                  <a:pt x="928643" y="1174802"/>
                </a:lnTo>
                <a:lnTo>
                  <a:pt x="1552486" y="117480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bg1"/>
              </a:solidFill>
              <a:latin typeface="宋体" panose="02010600030101010101" pitchFamily="2" charset="-122"/>
              <a:sym typeface="宋体" panose="02010600030101010101" pitchFamily="2" charset="-122"/>
            </a:endParaRPr>
          </a:p>
        </p:txBody>
      </p:sp>
      <p:sp>
        <p:nvSpPr>
          <p:cNvPr id="7182" name="任意多边形 18"/>
          <p:cNvSpPr>
            <a:spLocks noChangeArrowheads="1"/>
          </p:cNvSpPr>
          <p:nvPr/>
        </p:nvSpPr>
        <p:spPr bwMode="auto">
          <a:xfrm>
            <a:off x="6021388" y="2571750"/>
            <a:ext cx="2243137" cy="1698625"/>
          </a:xfrm>
          <a:custGeom>
            <a:avLst/>
            <a:gdLst>
              <a:gd name="T0" fmla="*/ 1552486 w 1552486"/>
              <a:gd name="T1" fmla="*/ 1174802 h 1174802"/>
              <a:gd name="T2" fmla="*/ 1552486 w 1552486"/>
              <a:gd name="T3" fmla="*/ 548110 h 1174802"/>
              <a:gd name="T4" fmla="*/ 1449937 w 1552486"/>
              <a:gd name="T5" fmla="*/ 548110 h 1174802"/>
              <a:gd name="T6" fmla="*/ 1449937 w 1552486"/>
              <a:gd name="T7" fmla="*/ 590839 h 1174802"/>
              <a:gd name="T8" fmla="*/ 1014102 w 1552486"/>
              <a:gd name="T9" fmla="*/ 155004 h 1174802"/>
              <a:gd name="T10" fmla="*/ 0 w 1552486"/>
              <a:gd name="T11" fmla="*/ 277493 h 1174802"/>
              <a:gd name="T12" fmla="*/ 301952 w 1552486"/>
              <a:gd name="T13" fmla="*/ 402832 h 1174802"/>
              <a:gd name="T14" fmla="*/ 977070 w 1552486"/>
              <a:gd name="T15" fmla="*/ 1069404 h 1174802"/>
              <a:gd name="T16" fmla="*/ 928643 w 1552486"/>
              <a:gd name="T17" fmla="*/ 1069404 h 1174802"/>
              <a:gd name="T18" fmla="*/ 928643 w 1552486"/>
              <a:gd name="T19" fmla="*/ 1174802 h 1174802"/>
              <a:gd name="T20" fmla="*/ 1552486 w 1552486"/>
              <a:gd name="T21" fmla="*/ 1174802 h 11748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52486"/>
              <a:gd name="T34" fmla="*/ 0 h 1174802"/>
              <a:gd name="T35" fmla="*/ 1552486 w 1552486"/>
              <a:gd name="T36" fmla="*/ 1174802 h 11748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52486" h="1174802">
                <a:moveTo>
                  <a:pt x="1552486" y="1174802"/>
                </a:moveTo>
                <a:lnTo>
                  <a:pt x="1552486" y="548110"/>
                </a:lnTo>
                <a:lnTo>
                  <a:pt x="1449937" y="548110"/>
                </a:lnTo>
                <a:lnTo>
                  <a:pt x="1449937" y="590839"/>
                </a:lnTo>
                <a:lnTo>
                  <a:pt x="1014102" y="155004"/>
                </a:lnTo>
                <a:cubicBezTo>
                  <a:pt x="764374" y="-89025"/>
                  <a:pt x="312397" y="-42499"/>
                  <a:pt x="0" y="277493"/>
                </a:cubicBezTo>
                <a:cubicBezTo>
                  <a:pt x="126288" y="250906"/>
                  <a:pt x="258273" y="363901"/>
                  <a:pt x="301952" y="402832"/>
                </a:cubicBezTo>
                <a:lnTo>
                  <a:pt x="977070" y="1069404"/>
                </a:lnTo>
                <a:lnTo>
                  <a:pt x="928643" y="1069404"/>
                </a:lnTo>
                <a:lnTo>
                  <a:pt x="928643" y="1174802"/>
                </a:lnTo>
                <a:lnTo>
                  <a:pt x="1552486" y="1174802"/>
                </a:lnTo>
                <a:close/>
              </a:path>
            </a:pathLst>
          </a:custGeom>
          <a:solidFill>
            <a:schemeClr val="tx1">
              <a:lumMod val="75000"/>
              <a:lumOff val="25000"/>
            </a:schemeClr>
          </a:solidFill>
          <a:ln w="12700" cap="flat" cmpd="sng">
            <a:solidFill>
              <a:srgbClr val="2F2637">
                <a:alpha val="50000"/>
              </a:srgbClr>
            </a:solidFill>
            <a:miter lim="800000"/>
          </a:ln>
        </p:spPr>
        <p:txBody>
          <a:bodyPr anchor="ctr"/>
          <a:lstStyle/>
          <a:p>
            <a:pPr algn="ctr"/>
            <a:endParaRPr lang="zh-CN" altLang="zh-CN">
              <a:solidFill>
                <a:schemeClr val="bg1"/>
              </a:solidFill>
              <a:latin typeface="宋体" panose="02010600030101010101" pitchFamily="2" charset="-122"/>
              <a:sym typeface="宋体" panose="02010600030101010101" pitchFamily="2" charset="-122"/>
            </a:endParaRPr>
          </a:p>
        </p:txBody>
      </p:sp>
      <p:sp>
        <p:nvSpPr>
          <p:cNvPr id="7183" name="任意多边形 19"/>
          <p:cNvSpPr>
            <a:spLocks noChangeArrowheads="1"/>
          </p:cNvSpPr>
          <p:nvPr/>
        </p:nvSpPr>
        <p:spPr bwMode="auto">
          <a:xfrm flipV="1">
            <a:off x="8140700" y="3421063"/>
            <a:ext cx="2244725" cy="1698625"/>
          </a:xfrm>
          <a:custGeom>
            <a:avLst/>
            <a:gdLst>
              <a:gd name="T0" fmla="*/ 1552486 w 1552486"/>
              <a:gd name="T1" fmla="*/ 1174802 h 1174802"/>
              <a:gd name="T2" fmla="*/ 1552486 w 1552486"/>
              <a:gd name="T3" fmla="*/ 548110 h 1174802"/>
              <a:gd name="T4" fmla="*/ 1449937 w 1552486"/>
              <a:gd name="T5" fmla="*/ 548110 h 1174802"/>
              <a:gd name="T6" fmla="*/ 1449937 w 1552486"/>
              <a:gd name="T7" fmla="*/ 590839 h 1174802"/>
              <a:gd name="T8" fmla="*/ 1014102 w 1552486"/>
              <a:gd name="T9" fmla="*/ 155004 h 1174802"/>
              <a:gd name="T10" fmla="*/ 0 w 1552486"/>
              <a:gd name="T11" fmla="*/ 277493 h 1174802"/>
              <a:gd name="T12" fmla="*/ 301952 w 1552486"/>
              <a:gd name="T13" fmla="*/ 402832 h 1174802"/>
              <a:gd name="T14" fmla="*/ 977070 w 1552486"/>
              <a:gd name="T15" fmla="*/ 1069404 h 1174802"/>
              <a:gd name="T16" fmla="*/ 928643 w 1552486"/>
              <a:gd name="T17" fmla="*/ 1069404 h 1174802"/>
              <a:gd name="T18" fmla="*/ 928643 w 1552486"/>
              <a:gd name="T19" fmla="*/ 1174802 h 1174802"/>
              <a:gd name="T20" fmla="*/ 1552486 w 1552486"/>
              <a:gd name="T21" fmla="*/ 1174802 h 11748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52486"/>
              <a:gd name="T34" fmla="*/ 0 h 1174802"/>
              <a:gd name="T35" fmla="*/ 1552486 w 1552486"/>
              <a:gd name="T36" fmla="*/ 1174802 h 11748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52486" h="1174802">
                <a:moveTo>
                  <a:pt x="1552486" y="1174802"/>
                </a:moveTo>
                <a:lnTo>
                  <a:pt x="1552486" y="548110"/>
                </a:lnTo>
                <a:lnTo>
                  <a:pt x="1449937" y="548110"/>
                </a:lnTo>
                <a:lnTo>
                  <a:pt x="1449937" y="590839"/>
                </a:lnTo>
                <a:lnTo>
                  <a:pt x="1014102" y="155004"/>
                </a:lnTo>
                <a:cubicBezTo>
                  <a:pt x="764374" y="-89025"/>
                  <a:pt x="312397" y="-42499"/>
                  <a:pt x="0" y="277493"/>
                </a:cubicBezTo>
                <a:cubicBezTo>
                  <a:pt x="126288" y="250906"/>
                  <a:pt x="258273" y="363901"/>
                  <a:pt x="301952" y="402832"/>
                </a:cubicBezTo>
                <a:lnTo>
                  <a:pt x="977070" y="1069404"/>
                </a:lnTo>
                <a:lnTo>
                  <a:pt x="928643" y="1069404"/>
                </a:lnTo>
                <a:lnTo>
                  <a:pt x="928643" y="1174802"/>
                </a:lnTo>
                <a:lnTo>
                  <a:pt x="1552486" y="117480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bg1"/>
              </a:solidFill>
              <a:latin typeface="宋体" panose="02010600030101010101" pitchFamily="2" charset="-122"/>
              <a:sym typeface="宋体" panose="02010600030101010101" pitchFamily="2" charset="-122"/>
            </a:endParaRPr>
          </a:p>
        </p:txBody>
      </p:sp>
      <p:sp>
        <p:nvSpPr>
          <p:cNvPr id="7184" name="矩形 20"/>
          <p:cNvSpPr>
            <a:spLocks noChangeArrowheads="1"/>
          </p:cNvSpPr>
          <p:nvPr/>
        </p:nvSpPr>
        <p:spPr bwMode="auto">
          <a:xfrm>
            <a:off x="3392488" y="3670300"/>
            <a:ext cx="5699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b="1">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01</a:t>
            </a:r>
            <a:endParaRPr lang="en-US" altLang="en-US" sz="3200" b="1">
              <a:solidFill>
                <a:schemeClr val="bg1"/>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7185" name="矩形 21"/>
          <p:cNvSpPr>
            <a:spLocks noChangeArrowheads="1"/>
          </p:cNvSpPr>
          <p:nvPr/>
        </p:nvSpPr>
        <p:spPr bwMode="auto">
          <a:xfrm>
            <a:off x="5510213" y="3448050"/>
            <a:ext cx="5699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b="1">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02</a:t>
            </a:r>
            <a:endParaRPr lang="en-US" altLang="en-US" sz="3200" b="1">
              <a:solidFill>
                <a:schemeClr val="bg1"/>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7186" name="矩形 22"/>
          <p:cNvSpPr>
            <a:spLocks noChangeArrowheads="1"/>
          </p:cNvSpPr>
          <p:nvPr/>
        </p:nvSpPr>
        <p:spPr bwMode="auto">
          <a:xfrm>
            <a:off x="7632700" y="3670300"/>
            <a:ext cx="569913" cy="584200"/>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b="1">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03</a:t>
            </a:r>
            <a:endParaRPr lang="en-US" altLang="en-US" sz="3200" b="1">
              <a:solidFill>
                <a:schemeClr val="bg1"/>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7187" name="矩形 23"/>
          <p:cNvSpPr>
            <a:spLocks noChangeArrowheads="1"/>
          </p:cNvSpPr>
          <p:nvPr/>
        </p:nvSpPr>
        <p:spPr bwMode="auto">
          <a:xfrm>
            <a:off x="9753600" y="3492500"/>
            <a:ext cx="56991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b="1">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04</a:t>
            </a:r>
            <a:endParaRPr lang="en-US" altLang="en-US" sz="3200" b="1">
              <a:solidFill>
                <a:schemeClr val="bg1"/>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7188" name="矩形 24"/>
          <p:cNvSpPr>
            <a:spLocks noChangeArrowheads="1"/>
          </p:cNvSpPr>
          <p:nvPr/>
        </p:nvSpPr>
        <p:spPr bwMode="auto">
          <a:xfrm rot="2700000">
            <a:off x="2565401" y="3124200"/>
            <a:ext cx="1016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800" b="1">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STEP</a:t>
            </a:r>
            <a:endParaRPr lang="en-US" altLang="en-US" sz="2800" b="1">
              <a:solidFill>
                <a:schemeClr val="bg1"/>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7189" name="矩形 25"/>
          <p:cNvSpPr>
            <a:spLocks noChangeArrowheads="1"/>
          </p:cNvSpPr>
          <p:nvPr/>
        </p:nvSpPr>
        <p:spPr bwMode="auto">
          <a:xfrm rot="2700000">
            <a:off x="6778625" y="3098800"/>
            <a:ext cx="10175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800" b="1">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STEP</a:t>
            </a:r>
            <a:endParaRPr lang="en-US" altLang="en-US" sz="2800" b="1">
              <a:solidFill>
                <a:schemeClr val="bg1"/>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7190" name="矩形 26"/>
          <p:cNvSpPr>
            <a:spLocks noChangeArrowheads="1"/>
          </p:cNvSpPr>
          <p:nvPr/>
        </p:nvSpPr>
        <p:spPr bwMode="auto">
          <a:xfrm rot="18900000">
            <a:off x="4786313" y="4071938"/>
            <a:ext cx="10175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800" b="1">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STEP</a:t>
            </a:r>
            <a:endParaRPr lang="en-US" altLang="en-US" sz="2800" b="1">
              <a:solidFill>
                <a:schemeClr val="bg1"/>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7191" name="矩形 27"/>
          <p:cNvSpPr>
            <a:spLocks noChangeArrowheads="1"/>
          </p:cNvSpPr>
          <p:nvPr/>
        </p:nvSpPr>
        <p:spPr bwMode="auto">
          <a:xfrm rot="18900000">
            <a:off x="8991600" y="4046538"/>
            <a:ext cx="10160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800" b="1">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STEP</a:t>
            </a:r>
            <a:endParaRPr lang="en-US" altLang="en-US" sz="2800" b="1">
              <a:solidFill>
                <a:schemeClr val="bg1"/>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7192" name="Freeform 46"/>
          <p:cNvSpPr>
            <a:spLocks noEditPoints="1" noChangeArrowheads="1"/>
          </p:cNvSpPr>
          <p:nvPr/>
        </p:nvSpPr>
        <p:spPr bwMode="auto">
          <a:xfrm>
            <a:off x="2395538" y="2744788"/>
            <a:ext cx="358775" cy="358775"/>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0 w 144"/>
              <a:gd name="T11" fmla="*/ 91 h 144"/>
              <a:gd name="T12" fmla="*/ 108 w 144"/>
              <a:gd name="T13" fmla="*/ 93 h 144"/>
              <a:gd name="T14" fmla="*/ 84 w 144"/>
              <a:gd name="T15" fmla="*/ 93 h 144"/>
              <a:gd name="T16" fmla="*/ 84 w 144"/>
              <a:gd name="T17" fmla="*/ 100 h 144"/>
              <a:gd name="T18" fmla="*/ 101 w 144"/>
              <a:gd name="T19" fmla="*/ 100 h 144"/>
              <a:gd name="T20" fmla="*/ 103 w 144"/>
              <a:gd name="T21" fmla="*/ 102 h 144"/>
              <a:gd name="T22" fmla="*/ 103 w 144"/>
              <a:gd name="T23" fmla="*/ 108 h 144"/>
              <a:gd name="T24" fmla="*/ 101 w 144"/>
              <a:gd name="T25" fmla="*/ 110 h 144"/>
              <a:gd name="T26" fmla="*/ 43 w 144"/>
              <a:gd name="T27" fmla="*/ 110 h 144"/>
              <a:gd name="T28" fmla="*/ 41 w 144"/>
              <a:gd name="T29" fmla="*/ 108 h 144"/>
              <a:gd name="T30" fmla="*/ 41 w 144"/>
              <a:gd name="T31" fmla="*/ 102 h 144"/>
              <a:gd name="T32" fmla="*/ 43 w 144"/>
              <a:gd name="T33" fmla="*/ 100 h 144"/>
              <a:gd name="T34" fmla="*/ 60 w 144"/>
              <a:gd name="T35" fmla="*/ 100 h 144"/>
              <a:gd name="T36" fmla="*/ 60 w 144"/>
              <a:gd name="T37" fmla="*/ 93 h 144"/>
              <a:gd name="T38" fmla="*/ 36 w 144"/>
              <a:gd name="T39" fmla="*/ 93 h 144"/>
              <a:gd name="T40" fmla="*/ 34 w 144"/>
              <a:gd name="T41" fmla="*/ 91 h 144"/>
              <a:gd name="T42" fmla="*/ 34 w 144"/>
              <a:gd name="T43" fmla="*/ 37 h 144"/>
              <a:gd name="T44" fmla="*/ 36 w 144"/>
              <a:gd name="T45" fmla="*/ 35 h 144"/>
              <a:gd name="T46" fmla="*/ 108 w 144"/>
              <a:gd name="T47" fmla="*/ 35 h 144"/>
              <a:gd name="T48" fmla="*/ 110 w 144"/>
              <a:gd name="T49" fmla="*/ 37 h 144"/>
              <a:gd name="T50" fmla="*/ 110 w 144"/>
              <a:gd name="T51" fmla="*/ 91 h 14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44"/>
              <a:gd name="T79" fmla="*/ 0 h 144"/>
              <a:gd name="T80" fmla="*/ 144 w 144"/>
              <a:gd name="T81" fmla="*/ 144 h 14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0" y="91"/>
                </a:moveTo>
                <a:cubicBezTo>
                  <a:pt x="110" y="92"/>
                  <a:pt x="109" y="93"/>
                  <a:pt x="108" y="93"/>
                </a:cubicBezTo>
                <a:cubicBezTo>
                  <a:pt x="84" y="93"/>
                  <a:pt x="84" y="93"/>
                  <a:pt x="84" y="93"/>
                </a:cubicBezTo>
                <a:cubicBezTo>
                  <a:pt x="84" y="100"/>
                  <a:pt x="84" y="100"/>
                  <a:pt x="84" y="100"/>
                </a:cubicBezTo>
                <a:cubicBezTo>
                  <a:pt x="101" y="100"/>
                  <a:pt x="101" y="100"/>
                  <a:pt x="101" y="100"/>
                </a:cubicBezTo>
                <a:cubicBezTo>
                  <a:pt x="102" y="100"/>
                  <a:pt x="103" y="101"/>
                  <a:pt x="103" y="102"/>
                </a:cubicBezTo>
                <a:cubicBezTo>
                  <a:pt x="103" y="108"/>
                  <a:pt x="103" y="108"/>
                  <a:pt x="103" y="108"/>
                </a:cubicBezTo>
                <a:cubicBezTo>
                  <a:pt x="103" y="109"/>
                  <a:pt x="102" y="110"/>
                  <a:pt x="101" y="110"/>
                </a:cubicBezTo>
                <a:cubicBezTo>
                  <a:pt x="43" y="110"/>
                  <a:pt x="43" y="110"/>
                  <a:pt x="43" y="110"/>
                </a:cubicBezTo>
                <a:cubicBezTo>
                  <a:pt x="42" y="110"/>
                  <a:pt x="41" y="109"/>
                  <a:pt x="41" y="108"/>
                </a:cubicBezTo>
                <a:cubicBezTo>
                  <a:pt x="41" y="102"/>
                  <a:pt x="41" y="102"/>
                  <a:pt x="41" y="102"/>
                </a:cubicBezTo>
                <a:cubicBezTo>
                  <a:pt x="41" y="101"/>
                  <a:pt x="42" y="100"/>
                  <a:pt x="43" y="100"/>
                </a:cubicBezTo>
                <a:cubicBezTo>
                  <a:pt x="60" y="100"/>
                  <a:pt x="60" y="100"/>
                  <a:pt x="60" y="100"/>
                </a:cubicBezTo>
                <a:cubicBezTo>
                  <a:pt x="60" y="93"/>
                  <a:pt x="60" y="93"/>
                  <a:pt x="60" y="93"/>
                </a:cubicBezTo>
                <a:cubicBezTo>
                  <a:pt x="36" y="93"/>
                  <a:pt x="36" y="93"/>
                  <a:pt x="36" y="93"/>
                </a:cubicBezTo>
                <a:cubicBezTo>
                  <a:pt x="35" y="93"/>
                  <a:pt x="34" y="92"/>
                  <a:pt x="34" y="91"/>
                </a:cubicBezTo>
                <a:cubicBezTo>
                  <a:pt x="34" y="37"/>
                  <a:pt x="34" y="37"/>
                  <a:pt x="34" y="37"/>
                </a:cubicBezTo>
                <a:cubicBezTo>
                  <a:pt x="34" y="36"/>
                  <a:pt x="35" y="35"/>
                  <a:pt x="36" y="35"/>
                </a:cubicBezTo>
                <a:cubicBezTo>
                  <a:pt x="108" y="35"/>
                  <a:pt x="108" y="35"/>
                  <a:pt x="108" y="35"/>
                </a:cubicBezTo>
                <a:cubicBezTo>
                  <a:pt x="109" y="35"/>
                  <a:pt x="110" y="36"/>
                  <a:pt x="110" y="37"/>
                </a:cubicBezTo>
                <a:lnTo>
                  <a:pt x="110" y="91"/>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chemeClr val="bg1"/>
              </a:solidFill>
              <a:latin typeface="Calibri" panose="020F0502020204030204" charset="0"/>
              <a:sym typeface="宋体" panose="02010600030101010101" pitchFamily="2" charset="-122"/>
            </a:endParaRPr>
          </a:p>
        </p:txBody>
      </p:sp>
      <p:sp>
        <p:nvSpPr>
          <p:cNvPr id="7193" name="Freeform 52"/>
          <p:cNvSpPr>
            <a:spLocks noEditPoints="1" noChangeArrowheads="1"/>
          </p:cNvSpPr>
          <p:nvPr/>
        </p:nvSpPr>
        <p:spPr bwMode="auto">
          <a:xfrm>
            <a:off x="4511675" y="4579938"/>
            <a:ext cx="358775" cy="358775"/>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0 w 144"/>
              <a:gd name="T11" fmla="*/ 76 h 144"/>
              <a:gd name="T12" fmla="*/ 105 w 144"/>
              <a:gd name="T13" fmla="*/ 91 h 144"/>
              <a:gd name="T14" fmla="*/ 109 w 144"/>
              <a:gd name="T15" fmla="*/ 104 h 144"/>
              <a:gd name="T16" fmla="*/ 91 w 144"/>
              <a:gd name="T17" fmla="*/ 117 h 144"/>
              <a:gd name="T18" fmla="*/ 80 w 144"/>
              <a:gd name="T19" fmla="*/ 110 h 144"/>
              <a:gd name="T20" fmla="*/ 72 w 144"/>
              <a:gd name="T21" fmla="*/ 111 h 144"/>
              <a:gd name="T22" fmla="*/ 64 w 144"/>
              <a:gd name="T23" fmla="*/ 110 h 144"/>
              <a:gd name="T24" fmla="*/ 53 w 144"/>
              <a:gd name="T25" fmla="*/ 117 h 144"/>
              <a:gd name="T26" fmla="*/ 35 w 144"/>
              <a:gd name="T27" fmla="*/ 104 h 144"/>
              <a:gd name="T28" fmla="*/ 39 w 144"/>
              <a:gd name="T29" fmla="*/ 91 h 144"/>
              <a:gd name="T30" fmla="*/ 34 w 144"/>
              <a:gd name="T31" fmla="*/ 76 h 144"/>
              <a:gd name="T32" fmla="*/ 23 w 144"/>
              <a:gd name="T33" fmla="*/ 68 h 144"/>
              <a:gd name="T34" fmla="*/ 30 w 144"/>
              <a:gd name="T35" fmla="*/ 46 h 144"/>
              <a:gd name="T36" fmla="*/ 43 w 144"/>
              <a:gd name="T37" fmla="*/ 46 h 144"/>
              <a:gd name="T38" fmla="*/ 56 w 144"/>
              <a:gd name="T39" fmla="*/ 37 h 144"/>
              <a:gd name="T40" fmla="*/ 60 w 144"/>
              <a:gd name="T41" fmla="*/ 24 h 144"/>
              <a:gd name="T42" fmla="*/ 84 w 144"/>
              <a:gd name="T43" fmla="*/ 24 h 144"/>
              <a:gd name="T44" fmla="*/ 88 w 144"/>
              <a:gd name="T45" fmla="*/ 37 h 144"/>
              <a:gd name="T46" fmla="*/ 101 w 144"/>
              <a:gd name="T47" fmla="*/ 46 h 144"/>
              <a:gd name="T48" fmla="*/ 114 w 144"/>
              <a:gd name="T49" fmla="*/ 46 h 144"/>
              <a:gd name="T50" fmla="*/ 121 w 144"/>
              <a:gd name="T51" fmla="*/ 68 h 144"/>
              <a:gd name="T52" fmla="*/ 110 w 144"/>
              <a:gd name="T53" fmla="*/ 76 h 14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44"/>
              <a:gd name="T82" fmla="*/ 0 h 144"/>
              <a:gd name="T83" fmla="*/ 144 w 144"/>
              <a:gd name="T84" fmla="*/ 144 h 14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0" y="76"/>
                </a:moveTo>
                <a:cubicBezTo>
                  <a:pt x="110" y="81"/>
                  <a:pt x="108" y="87"/>
                  <a:pt x="105" y="91"/>
                </a:cubicBezTo>
                <a:cubicBezTo>
                  <a:pt x="109" y="104"/>
                  <a:pt x="109" y="104"/>
                  <a:pt x="109" y="104"/>
                </a:cubicBezTo>
                <a:cubicBezTo>
                  <a:pt x="91" y="117"/>
                  <a:pt x="91" y="117"/>
                  <a:pt x="91" y="117"/>
                </a:cubicBezTo>
                <a:cubicBezTo>
                  <a:pt x="80" y="110"/>
                  <a:pt x="80" y="110"/>
                  <a:pt x="80" y="110"/>
                </a:cubicBezTo>
                <a:cubicBezTo>
                  <a:pt x="78" y="110"/>
                  <a:pt x="75" y="111"/>
                  <a:pt x="72" y="111"/>
                </a:cubicBezTo>
                <a:cubicBezTo>
                  <a:pt x="69" y="111"/>
                  <a:pt x="66" y="110"/>
                  <a:pt x="64" y="110"/>
                </a:cubicBezTo>
                <a:cubicBezTo>
                  <a:pt x="53" y="117"/>
                  <a:pt x="53" y="117"/>
                  <a:pt x="53" y="117"/>
                </a:cubicBezTo>
                <a:cubicBezTo>
                  <a:pt x="35" y="104"/>
                  <a:pt x="35" y="104"/>
                  <a:pt x="35" y="104"/>
                </a:cubicBezTo>
                <a:cubicBezTo>
                  <a:pt x="39" y="91"/>
                  <a:pt x="39" y="91"/>
                  <a:pt x="39" y="91"/>
                </a:cubicBezTo>
                <a:cubicBezTo>
                  <a:pt x="36" y="87"/>
                  <a:pt x="34" y="81"/>
                  <a:pt x="34" y="76"/>
                </a:cubicBezTo>
                <a:cubicBezTo>
                  <a:pt x="23" y="68"/>
                  <a:pt x="23" y="68"/>
                  <a:pt x="23" y="68"/>
                </a:cubicBezTo>
                <a:cubicBezTo>
                  <a:pt x="30" y="46"/>
                  <a:pt x="30" y="46"/>
                  <a:pt x="30" y="46"/>
                </a:cubicBezTo>
                <a:cubicBezTo>
                  <a:pt x="43" y="46"/>
                  <a:pt x="43" y="46"/>
                  <a:pt x="43" y="46"/>
                </a:cubicBezTo>
                <a:cubicBezTo>
                  <a:pt x="47" y="42"/>
                  <a:pt x="51" y="39"/>
                  <a:pt x="56" y="37"/>
                </a:cubicBezTo>
                <a:cubicBezTo>
                  <a:pt x="60" y="24"/>
                  <a:pt x="60" y="24"/>
                  <a:pt x="60" y="24"/>
                </a:cubicBezTo>
                <a:cubicBezTo>
                  <a:pt x="84" y="24"/>
                  <a:pt x="84" y="24"/>
                  <a:pt x="84" y="24"/>
                </a:cubicBezTo>
                <a:cubicBezTo>
                  <a:pt x="88" y="37"/>
                  <a:pt x="88" y="37"/>
                  <a:pt x="88" y="37"/>
                </a:cubicBezTo>
                <a:cubicBezTo>
                  <a:pt x="93" y="39"/>
                  <a:pt x="97" y="42"/>
                  <a:pt x="101" y="46"/>
                </a:cubicBezTo>
                <a:cubicBezTo>
                  <a:pt x="114" y="46"/>
                  <a:pt x="114" y="46"/>
                  <a:pt x="114" y="46"/>
                </a:cubicBezTo>
                <a:cubicBezTo>
                  <a:pt x="121" y="68"/>
                  <a:pt x="121" y="68"/>
                  <a:pt x="121" y="68"/>
                </a:cubicBezTo>
                <a:lnTo>
                  <a:pt x="110" y="7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chemeClr val="bg1"/>
              </a:solidFill>
              <a:latin typeface="Calibri" panose="020F0502020204030204" charset="0"/>
              <a:sym typeface="宋体" panose="02010600030101010101" pitchFamily="2" charset="-122"/>
            </a:endParaRPr>
          </a:p>
        </p:txBody>
      </p:sp>
      <p:sp>
        <p:nvSpPr>
          <p:cNvPr id="7194" name="Freeform 62"/>
          <p:cNvSpPr>
            <a:spLocks noEditPoints="1" noChangeArrowheads="1"/>
          </p:cNvSpPr>
          <p:nvPr/>
        </p:nvSpPr>
        <p:spPr bwMode="auto">
          <a:xfrm>
            <a:off x="8728075" y="4579938"/>
            <a:ext cx="358775" cy="358775"/>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0 w 144"/>
              <a:gd name="T11" fmla="*/ 107 h 144"/>
              <a:gd name="T12" fmla="*/ 48 w 144"/>
              <a:gd name="T13" fmla="*/ 110 h 144"/>
              <a:gd name="T14" fmla="*/ 33 w 144"/>
              <a:gd name="T15" fmla="*/ 110 h 144"/>
              <a:gd name="T16" fmla="*/ 30 w 144"/>
              <a:gd name="T17" fmla="*/ 107 h 144"/>
              <a:gd name="T18" fmla="*/ 30 w 144"/>
              <a:gd name="T19" fmla="*/ 76 h 144"/>
              <a:gd name="T20" fmla="*/ 33 w 144"/>
              <a:gd name="T21" fmla="*/ 74 h 144"/>
              <a:gd name="T22" fmla="*/ 48 w 144"/>
              <a:gd name="T23" fmla="*/ 74 h 144"/>
              <a:gd name="T24" fmla="*/ 50 w 144"/>
              <a:gd name="T25" fmla="*/ 76 h 144"/>
              <a:gd name="T26" fmla="*/ 50 w 144"/>
              <a:gd name="T27" fmla="*/ 107 h 144"/>
              <a:gd name="T28" fmla="*/ 80 w 144"/>
              <a:gd name="T29" fmla="*/ 107 h 144"/>
              <a:gd name="T30" fmla="*/ 77 w 144"/>
              <a:gd name="T31" fmla="*/ 110 h 144"/>
              <a:gd name="T32" fmla="*/ 63 w 144"/>
              <a:gd name="T33" fmla="*/ 110 h 144"/>
              <a:gd name="T34" fmla="*/ 60 w 144"/>
              <a:gd name="T35" fmla="*/ 107 h 144"/>
              <a:gd name="T36" fmla="*/ 60 w 144"/>
              <a:gd name="T37" fmla="*/ 55 h 144"/>
              <a:gd name="T38" fmla="*/ 63 w 144"/>
              <a:gd name="T39" fmla="*/ 52 h 144"/>
              <a:gd name="T40" fmla="*/ 77 w 144"/>
              <a:gd name="T41" fmla="*/ 52 h 144"/>
              <a:gd name="T42" fmla="*/ 80 w 144"/>
              <a:gd name="T43" fmla="*/ 55 h 144"/>
              <a:gd name="T44" fmla="*/ 80 w 144"/>
              <a:gd name="T45" fmla="*/ 107 h 144"/>
              <a:gd name="T46" fmla="*/ 110 w 144"/>
              <a:gd name="T47" fmla="*/ 107 h 144"/>
              <a:gd name="T48" fmla="*/ 107 w 144"/>
              <a:gd name="T49" fmla="*/ 110 h 144"/>
              <a:gd name="T50" fmla="*/ 92 w 144"/>
              <a:gd name="T51" fmla="*/ 110 h 144"/>
              <a:gd name="T52" fmla="*/ 89 w 144"/>
              <a:gd name="T53" fmla="*/ 107 h 144"/>
              <a:gd name="T54" fmla="*/ 89 w 144"/>
              <a:gd name="T55" fmla="*/ 32 h 144"/>
              <a:gd name="T56" fmla="*/ 92 w 144"/>
              <a:gd name="T57" fmla="*/ 29 h 144"/>
              <a:gd name="T58" fmla="*/ 107 w 144"/>
              <a:gd name="T59" fmla="*/ 29 h 144"/>
              <a:gd name="T60" fmla="*/ 110 w 144"/>
              <a:gd name="T61" fmla="*/ 32 h 144"/>
              <a:gd name="T62" fmla="*/ 110 w 144"/>
              <a:gd name="T63" fmla="*/ 107 h 1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4"/>
              <a:gd name="T97" fmla="*/ 0 h 144"/>
              <a:gd name="T98" fmla="*/ 144 w 144"/>
              <a:gd name="T99" fmla="*/ 144 h 14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0" y="107"/>
                </a:moveTo>
                <a:cubicBezTo>
                  <a:pt x="50" y="109"/>
                  <a:pt x="49" y="110"/>
                  <a:pt x="48" y="110"/>
                </a:cubicBezTo>
                <a:cubicBezTo>
                  <a:pt x="33" y="110"/>
                  <a:pt x="33" y="110"/>
                  <a:pt x="33" y="110"/>
                </a:cubicBezTo>
                <a:cubicBezTo>
                  <a:pt x="31" y="110"/>
                  <a:pt x="30" y="109"/>
                  <a:pt x="30" y="107"/>
                </a:cubicBezTo>
                <a:cubicBezTo>
                  <a:pt x="30" y="76"/>
                  <a:pt x="30" y="76"/>
                  <a:pt x="30" y="76"/>
                </a:cubicBezTo>
                <a:cubicBezTo>
                  <a:pt x="30" y="75"/>
                  <a:pt x="31" y="74"/>
                  <a:pt x="33" y="74"/>
                </a:cubicBezTo>
                <a:cubicBezTo>
                  <a:pt x="48" y="74"/>
                  <a:pt x="48" y="74"/>
                  <a:pt x="48" y="74"/>
                </a:cubicBezTo>
                <a:cubicBezTo>
                  <a:pt x="49" y="74"/>
                  <a:pt x="50" y="75"/>
                  <a:pt x="50" y="76"/>
                </a:cubicBezTo>
                <a:lnTo>
                  <a:pt x="50" y="107"/>
                </a:lnTo>
                <a:close/>
                <a:moveTo>
                  <a:pt x="80" y="107"/>
                </a:moveTo>
                <a:cubicBezTo>
                  <a:pt x="80" y="109"/>
                  <a:pt x="79" y="110"/>
                  <a:pt x="77" y="110"/>
                </a:cubicBezTo>
                <a:cubicBezTo>
                  <a:pt x="63" y="110"/>
                  <a:pt x="63" y="110"/>
                  <a:pt x="63" y="110"/>
                </a:cubicBezTo>
                <a:cubicBezTo>
                  <a:pt x="61" y="110"/>
                  <a:pt x="60" y="109"/>
                  <a:pt x="60" y="107"/>
                </a:cubicBezTo>
                <a:cubicBezTo>
                  <a:pt x="60" y="55"/>
                  <a:pt x="60" y="55"/>
                  <a:pt x="60" y="55"/>
                </a:cubicBezTo>
                <a:cubicBezTo>
                  <a:pt x="60" y="53"/>
                  <a:pt x="61" y="52"/>
                  <a:pt x="63" y="52"/>
                </a:cubicBezTo>
                <a:cubicBezTo>
                  <a:pt x="77" y="52"/>
                  <a:pt x="77" y="52"/>
                  <a:pt x="77" y="52"/>
                </a:cubicBezTo>
                <a:cubicBezTo>
                  <a:pt x="79" y="52"/>
                  <a:pt x="80" y="53"/>
                  <a:pt x="80" y="55"/>
                </a:cubicBezTo>
                <a:lnTo>
                  <a:pt x="80" y="107"/>
                </a:lnTo>
                <a:close/>
                <a:moveTo>
                  <a:pt x="110" y="107"/>
                </a:moveTo>
                <a:cubicBezTo>
                  <a:pt x="110" y="109"/>
                  <a:pt x="108" y="110"/>
                  <a:pt x="107" y="110"/>
                </a:cubicBezTo>
                <a:cubicBezTo>
                  <a:pt x="92" y="110"/>
                  <a:pt x="92" y="110"/>
                  <a:pt x="92" y="110"/>
                </a:cubicBezTo>
                <a:cubicBezTo>
                  <a:pt x="91" y="110"/>
                  <a:pt x="89" y="109"/>
                  <a:pt x="89" y="107"/>
                </a:cubicBezTo>
                <a:cubicBezTo>
                  <a:pt x="89" y="32"/>
                  <a:pt x="89" y="32"/>
                  <a:pt x="89" y="32"/>
                </a:cubicBezTo>
                <a:cubicBezTo>
                  <a:pt x="89" y="30"/>
                  <a:pt x="91" y="29"/>
                  <a:pt x="92" y="29"/>
                </a:cubicBezTo>
                <a:cubicBezTo>
                  <a:pt x="107" y="29"/>
                  <a:pt x="107" y="29"/>
                  <a:pt x="107" y="29"/>
                </a:cubicBezTo>
                <a:cubicBezTo>
                  <a:pt x="108" y="29"/>
                  <a:pt x="110" y="30"/>
                  <a:pt x="110" y="32"/>
                </a:cubicBezTo>
                <a:lnTo>
                  <a:pt x="110" y="10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chemeClr val="bg1"/>
              </a:solidFill>
              <a:latin typeface="Calibri" panose="020F0502020204030204" charset="0"/>
              <a:sym typeface="宋体" panose="02010600030101010101" pitchFamily="2" charset="-122"/>
            </a:endParaRPr>
          </a:p>
        </p:txBody>
      </p:sp>
      <p:sp>
        <p:nvSpPr>
          <p:cNvPr id="7195" name="Freeform 76"/>
          <p:cNvSpPr>
            <a:spLocks noEditPoints="1" noChangeArrowheads="1"/>
          </p:cNvSpPr>
          <p:nvPr/>
        </p:nvSpPr>
        <p:spPr bwMode="auto">
          <a:xfrm>
            <a:off x="6605588" y="2744788"/>
            <a:ext cx="358775" cy="358775"/>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44"/>
              <a:gd name="T76" fmla="*/ 0 h 144"/>
              <a:gd name="T77" fmla="*/ 144 w 144"/>
              <a:gd name="T78" fmla="*/ 144 h 14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chemeClr val="bg1"/>
              </a:solidFill>
              <a:latin typeface="Calibri" panose="020F0502020204030204" charset="0"/>
              <a:sym typeface="宋体" panose="02010600030101010101" pitchFamily="2" charset="-122"/>
            </a:endParaRPr>
          </a:p>
        </p:txBody>
      </p:sp>
      <p:sp>
        <p:nvSpPr>
          <p:cNvPr id="7196" name="文本框 34"/>
          <p:cNvSpPr>
            <a:spLocks noChangeArrowheads="1"/>
          </p:cNvSpPr>
          <p:nvPr/>
        </p:nvSpPr>
        <p:spPr bwMode="auto">
          <a:xfrm>
            <a:off x="1245553" y="1928813"/>
            <a:ext cx="26720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608965">
              <a:lnSpc>
                <a:spcPct val="130000"/>
              </a:lnSpc>
            </a:pPr>
            <a:r>
              <a:rPr lang="zh-CN" altLang="en-US" sz="1400" dirty="0">
                <a:solidFill>
                  <a:schemeClr val="bg1">
                    <a:lumMod val="95000"/>
                  </a:schemeClr>
                </a:solidFill>
                <a:sym typeface="+mn-ea"/>
              </a:rPr>
              <a:t>文字是很有艺术性的文字是很有</a:t>
            </a:r>
            <a:endParaRPr lang="zh-CN" altLang="en-US" sz="1400">
              <a:solidFill>
                <a:srgbClr val="3F3E40"/>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26" name="文本框 34"/>
          <p:cNvSpPr>
            <a:spLocks noChangeArrowheads="1"/>
          </p:cNvSpPr>
          <p:nvPr/>
        </p:nvSpPr>
        <p:spPr bwMode="auto">
          <a:xfrm>
            <a:off x="5696903" y="2055813"/>
            <a:ext cx="26720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608965">
              <a:lnSpc>
                <a:spcPct val="130000"/>
              </a:lnSpc>
            </a:pPr>
            <a:r>
              <a:rPr lang="zh-CN" altLang="en-US" sz="1400" dirty="0">
                <a:solidFill>
                  <a:schemeClr val="bg1">
                    <a:lumMod val="95000"/>
                  </a:schemeClr>
                </a:solidFill>
                <a:sym typeface="+mn-ea"/>
              </a:rPr>
              <a:t>文字是很有艺术性的文字是很有</a:t>
            </a:r>
            <a:endParaRPr lang="zh-CN" altLang="en-US" sz="1400">
              <a:solidFill>
                <a:srgbClr val="3F3E40"/>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27" name="文本框 34"/>
          <p:cNvSpPr>
            <a:spLocks noChangeArrowheads="1"/>
          </p:cNvSpPr>
          <p:nvPr/>
        </p:nvSpPr>
        <p:spPr bwMode="auto">
          <a:xfrm>
            <a:off x="3100388" y="5395913"/>
            <a:ext cx="26720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608965">
              <a:lnSpc>
                <a:spcPct val="130000"/>
              </a:lnSpc>
            </a:pPr>
            <a:r>
              <a:rPr lang="zh-CN" altLang="en-US" sz="1400" dirty="0">
                <a:solidFill>
                  <a:schemeClr val="bg1">
                    <a:lumMod val="95000"/>
                  </a:schemeClr>
                </a:solidFill>
                <a:sym typeface="+mn-ea"/>
              </a:rPr>
              <a:t>文字是很有艺术性的文字是很有</a:t>
            </a:r>
            <a:endParaRPr lang="zh-CN" altLang="en-US" sz="1400">
              <a:solidFill>
                <a:srgbClr val="3F3E40"/>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28" name="文本框 34"/>
          <p:cNvSpPr>
            <a:spLocks noChangeArrowheads="1"/>
          </p:cNvSpPr>
          <p:nvPr/>
        </p:nvSpPr>
        <p:spPr bwMode="auto">
          <a:xfrm>
            <a:off x="8004493" y="5395913"/>
            <a:ext cx="26720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608965">
              <a:lnSpc>
                <a:spcPct val="130000"/>
              </a:lnSpc>
            </a:pPr>
            <a:r>
              <a:rPr lang="zh-CN" altLang="en-US" sz="1400" dirty="0">
                <a:solidFill>
                  <a:schemeClr val="bg1">
                    <a:lumMod val="95000"/>
                  </a:schemeClr>
                </a:solidFill>
                <a:sym typeface="+mn-ea"/>
              </a:rPr>
              <a:t>文字是很有艺术性的文字是很有</a:t>
            </a:r>
            <a:endParaRPr lang="zh-CN" altLang="en-US" sz="1400">
              <a:solidFill>
                <a:srgbClr val="3F3E40"/>
              </a:solidFill>
              <a:latin typeface="华文宋体" panose="02010600040101010101" pitchFamily="2" charset="-122"/>
              <a:ea typeface="华文宋体" panose="02010600040101010101" pitchFamily="2" charset="-122"/>
              <a:sym typeface="华文宋体" panose="0201060004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newsflash/>
      </p:transition>
    </mc:Choice>
    <mc:Fallback xmlns="">
      <p:transition spd="slow" advTm="0">
        <p:newsfla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7180"/>
                                        </p:tgtEl>
                                        <p:attrNameLst>
                                          <p:attrName>style.visibility</p:attrName>
                                        </p:attrNameLst>
                                      </p:cBhvr>
                                      <p:to>
                                        <p:strVal val="visible"/>
                                      </p:to>
                                    </p:set>
                                    <p:anim calcmode="lin" valueType="num">
                                      <p:cBhvr>
                                        <p:cTn id="7" dur="1000" fill="hold"/>
                                        <p:tgtEl>
                                          <p:spTgt spid="7180"/>
                                        </p:tgtEl>
                                        <p:attrNameLst>
                                          <p:attrName>ppt_w</p:attrName>
                                        </p:attrNameLst>
                                      </p:cBhvr>
                                      <p:tavLst>
                                        <p:tav tm="0" fmla="#ppt_w*sin(2.5*pi*$)">
                                          <p:val>
                                            <p:fltVal val="0"/>
                                          </p:val>
                                        </p:tav>
                                        <p:tav tm="100000">
                                          <p:val>
                                            <p:fltVal val="1"/>
                                          </p:val>
                                        </p:tav>
                                      </p:tavLst>
                                    </p:anim>
                                    <p:anim calcmode="lin" valueType="num">
                                      <p:cBhvr>
                                        <p:cTn id="8" dur="1000" fill="hold"/>
                                        <p:tgtEl>
                                          <p:spTgt spid="7180"/>
                                        </p:tgtEl>
                                        <p:attrNameLst>
                                          <p:attrName>ppt_h</p:attrName>
                                        </p:attrNameLst>
                                      </p:cBhvr>
                                      <p:tavLst>
                                        <p:tav tm="0">
                                          <p:val>
                                            <p:strVal val="#ppt_h"/>
                                          </p:val>
                                        </p:tav>
                                        <p:tav tm="100000">
                                          <p:val>
                                            <p:strVal val="#ppt_h"/>
                                          </p:val>
                                        </p:tav>
                                      </p:tavLst>
                                    </p:anim>
                                  </p:childTnLst>
                                </p:cTn>
                              </p:par>
                              <p:par>
                                <p:cTn id="9" presetID="19" presetClass="entr" presetSubtype="10" fill="hold" grpId="0" nodeType="withEffect">
                                  <p:stCondLst>
                                    <p:cond delay="0"/>
                                  </p:stCondLst>
                                  <p:childTnLst>
                                    <p:set>
                                      <p:cBhvr>
                                        <p:cTn id="10" dur="1" fill="hold">
                                          <p:stCondLst>
                                            <p:cond delay="0"/>
                                          </p:stCondLst>
                                        </p:cTn>
                                        <p:tgtEl>
                                          <p:spTgt spid="7184"/>
                                        </p:tgtEl>
                                        <p:attrNameLst>
                                          <p:attrName>style.visibility</p:attrName>
                                        </p:attrNameLst>
                                      </p:cBhvr>
                                      <p:to>
                                        <p:strVal val="visible"/>
                                      </p:to>
                                    </p:set>
                                    <p:anim calcmode="lin" valueType="num">
                                      <p:cBhvr>
                                        <p:cTn id="11" dur="1000" fill="hold"/>
                                        <p:tgtEl>
                                          <p:spTgt spid="7184"/>
                                        </p:tgtEl>
                                        <p:attrNameLst>
                                          <p:attrName>ppt_w</p:attrName>
                                        </p:attrNameLst>
                                      </p:cBhvr>
                                      <p:tavLst>
                                        <p:tav tm="0" fmla="#ppt_w*sin(2.5*pi*$)">
                                          <p:val>
                                            <p:fltVal val="0"/>
                                          </p:val>
                                        </p:tav>
                                        <p:tav tm="100000">
                                          <p:val>
                                            <p:fltVal val="1"/>
                                          </p:val>
                                        </p:tav>
                                      </p:tavLst>
                                    </p:anim>
                                    <p:anim calcmode="lin" valueType="num">
                                      <p:cBhvr>
                                        <p:cTn id="12" dur="1000" fill="hold"/>
                                        <p:tgtEl>
                                          <p:spTgt spid="7184"/>
                                        </p:tgtEl>
                                        <p:attrNameLst>
                                          <p:attrName>ppt_h</p:attrName>
                                        </p:attrNameLst>
                                      </p:cBhvr>
                                      <p:tavLst>
                                        <p:tav tm="0">
                                          <p:val>
                                            <p:strVal val="#ppt_h"/>
                                          </p:val>
                                        </p:tav>
                                        <p:tav tm="100000">
                                          <p:val>
                                            <p:strVal val="#ppt_h"/>
                                          </p:val>
                                        </p:tav>
                                      </p:tavLst>
                                    </p:anim>
                                  </p:childTnLst>
                                </p:cTn>
                              </p:par>
                              <p:par>
                                <p:cTn id="13" presetID="19" presetClass="entr" presetSubtype="10" fill="hold" grpId="0" nodeType="withEffect">
                                  <p:stCondLst>
                                    <p:cond delay="0"/>
                                  </p:stCondLst>
                                  <p:childTnLst>
                                    <p:set>
                                      <p:cBhvr>
                                        <p:cTn id="14" dur="1" fill="hold">
                                          <p:stCondLst>
                                            <p:cond delay="0"/>
                                          </p:stCondLst>
                                        </p:cTn>
                                        <p:tgtEl>
                                          <p:spTgt spid="7188"/>
                                        </p:tgtEl>
                                        <p:attrNameLst>
                                          <p:attrName>style.visibility</p:attrName>
                                        </p:attrNameLst>
                                      </p:cBhvr>
                                      <p:to>
                                        <p:strVal val="visible"/>
                                      </p:to>
                                    </p:set>
                                    <p:anim calcmode="lin" valueType="num">
                                      <p:cBhvr>
                                        <p:cTn id="15" dur="1000" fill="hold"/>
                                        <p:tgtEl>
                                          <p:spTgt spid="7188"/>
                                        </p:tgtEl>
                                        <p:attrNameLst>
                                          <p:attrName>ppt_w</p:attrName>
                                        </p:attrNameLst>
                                      </p:cBhvr>
                                      <p:tavLst>
                                        <p:tav tm="0" fmla="#ppt_w*sin(2.5*pi*$)">
                                          <p:val>
                                            <p:fltVal val="0"/>
                                          </p:val>
                                        </p:tav>
                                        <p:tav tm="100000">
                                          <p:val>
                                            <p:fltVal val="1"/>
                                          </p:val>
                                        </p:tav>
                                      </p:tavLst>
                                    </p:anim>
                                    <p:anim calcmode="lin" valueType="num">
                                      <p:cBhvr>
                                        <p:cTn id="16" dur="1000" fill="hold"/>
                                        <p:tgtEl>
                                          <p:spTgt spid="7188"/>
                                        </p:tgtEl>
                                        <p:attrNameLst>
                                          <p:attrName>ppt_h</p:attrName>
                                        </p:attrNameLst>
                                      </p:cBhvr>
                                      <p:tavLst>
                                        <p:tav tm="0">
                                          <p:val>
                                            <p:strVal val="#ppt_h"/>
                                          </p:val>
                                        </p:tav>
                                        <p:tav tm="100000">
                                          <p:val>
                                            <p:strVal val="#ppt_h"/>
                                          </p:val>
                                        </p:tav>
                                      </p:tavLst>
                                    </p:anim>
                                  </p:childTnLst>
                                </p:cTn>
                              </p:par>
                              <p:par>
                                <p:cTn id="17" presetID="19" presetClass="entr" presetSubtype="10" fill="hold" grpId="0" nodeType="withEffect">
                                  <p:stCondLst>
                                    <p:cond delay="0"/>
                                  </p:stCondLst>
                                  <p:childTnLst>
                                    <p:set>
                                      <p:cBhvr>
                                        <p:cTn id="18" dur="1" fill="hold">
                                          <p:stCondLst>
                                            <p:cond delay="0"/>
                                          </p:stCondLst>
                                        </p:cTn>
                                        <p:tgtEl>
                                          <p:spTgt spid="7192"/>
                                        </p:tgtEl>
                                        <p:attrNameLst>
                                          <p:attrName>style.visibility</p:attrName>
                                        </p:attrNameLst>
                                      </p:cBhvr>
                                      <p:to>
                                        <p:strVal val="visible"/>
                                      </p:to>
                                    </p:set>
                                    <p:anim calcmode="lin" valueType="num">
                                      <p:cBhvr>
                                        <p:cTn id="19" dur="1000" fill="hold"/>
                                        <p:tgtEl>
                                          <p:spTgt spid="7192"/>
                                        </p:tgtEl>
                                        <p:attrNameLst>
                                          <p:attrName>ppt_w</p:attrName>
                                        </p:attrNameLst>
                                      </p:cBhvr>
                                      <p:tavLst>
                                        <p:tav tm="0" fmla="#ppt_w*sin(2.5*pi*$)">
                                          <p:val>
                                            <p:fltVal val="0"/>
                                          </p:val>
                                        </p:tav>
                                        <p:tav tm="100000">
                                          <p:val>
                                            <p:fltVal val="1"/>
                                          </p:val>
                                        </p:tav>
                                      </p:tavLst>
                                    </p:anim>
                                    <p:anim calcmode="lin" valueType="num">
                                      <p:cBhvr>
                                        <p:cTn id="20" dur="1000" fill="hold"/>
                                        <p:tgtEl>
                                          <p:spTgt spid="7192"/>
                                        </p:tgtEl>
                                        <p:attrNameLst>
                                          <p:attrName>ppt_h</p:attrName>
                                        </p:attrNameLst>
                                      </p:cBhvr>
                                      <p:tavLst>
                                        <p:tav tm="0">
                                          <p:val>
                                            <p:strVal val="#ppt_h"/>
                                          </p:val>
                                        </p:tav>
                                        <p:tav tm="100000">
                                          <p:val>
                                            <p:strVal val="#ppt_h"/>
                                          </p:val>
                                        </p:tav>
                                      </p:tavLst>
                                    </p:anim>
                                  </p:childTnLst>
                                </p:cTn>
                              </p:par>
                              <p:par>
                                <p:cTn id="21" presetID="19" presetClass="entr" presetSubtype="10" fill="hold" grpId="0" nodeType="withEffect">
                                  <p:stCondLst>
                                    <p:cond delay="0"/>
                                  </p:stCondLst>
                                  <p:childTnLst>
                                    <p:set>
                                      <p:cBhvr>
                                        <p:cTn id="22" dur="1" fill="hold">
                                          <p:stCondLst>
                                            <p:cond delay="0"/>
                                          </p:stCondLst>
                                        </p:cTn>
                                        <p:tgtEl>
                                          <p:spTgt spid="7196"/>
                                        </p:tgtEl>
                                        <p:attrNameLst>
                                          <p:attrName>style.visibility</p:attrName>
                                        </p:attrNameLst>
                                      </p:cBhvr>
                                      <p:to>
                                        <p:strVal val="visible"/>
                                      </p:to>
                                    </p:set>
                                    <p:anim calcmode="lin" valueType="num">
                                      <p:cBhvr>
                                        <p:cTn id="23" dur="1000" fill="hold"/>
                                        <p:tgtEl>
                                          <p:spTgt spid="7196"/>
                                        </p:tgtEl>
                                        <p:attrNameLst>
                                          <p:attrName>ppt_w</p:attrName>
                                        </p:attrNameLst>
                                      </p:cBhvr>
                                      <p:tavLst>
                                        <p:tav tm="0" fmla="#ppt_w*sin(2.5*pi*$)">
                                          <p:val>
                                            <p:fltVal val="0"/>
                                          </p:val>
                                        </p:tav>
                                        <p:tav tm="100000">
                                          <p:val>
                                            <p:fltVal val="1"/>
                                          </p:val>
                                        </p:tav>
                                      </p:tavLst>
                                    </p:anim>
                                    <p:anim calcmode="lin" valueType="num">
                                      <p:cBhvr>
                                        <p:cTn id="24" dur="1000" fill="hold"/>
                                        <p:tgtEl>
                                          <p:spTgt spid="7196"/>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9" presetClass="entr" presetSubtype="10" fill="hold" grpId="0" nodeType="clickEffect">
                                  <p:stCondLst>
                                    <p:cond delay="0"/>
                                  </p:stCondLst>
                                  <p:childTnLst>
                                    <p:set>
                                      <p:cBhvr>
                                        <p:cTn id="28" dur="1" fill="hold">
                                          <p:stCondLst>
                                            <p:cond delay="0"/>
                                          </p:stCondLst>
                                        </p:cTn>
                                        <p:tgtEl>
                                          <p:spTgt spid="7181"/>
                                        </p:tgtEl>
                                        <p:attrNameLst>
                                          <p:attrName>style.visibility</p:attrName>
                                        </p:attrNameLst>
                                      </p:cBhvr>
                                      <p:to>
                                        <p:strVal val="visible"/>
                                      </p:to>
                                    </p:set>
                                    <p:anim calcmode="lin" valueType="num">
                                      <p:cBhvr>
                                        <p:cTn id="29" dur="5000" fill="hold"/>
                                        <p:tgtEl>
                                          <p:spTgt spid="7181"/>
                                        </p:tgtEl>
                                        <p:attrNameLst>
                                          <p:attrName>ppt_w</p:attrName>
                                        </p:attrNameLst>
                                      </p:cBhvr>
                                      <p:tavLst>
                                        <p:tav tm="0" fmla="#ppt_w*sin(2.5*pi*$)">
                                          <p:val>
                                            <p:fltVal val="0"/>
                                          </p:val>
                                        </p:tav>
                                        <p:tav tm="100000">
                                          <p:val>
                                            <p:fltVal val="1"/>
                                          </p:val>
                                        </p:tav>
                                      </p:tavLst>
                                    </p:anim>
                                    <p:anim calcmode="lin" valueType="num">
                                      <p:cBhvr>
                                        <p:cTn id="30" dur="5000" fill="hold"/>
                                        <p:tgtEl>
                                          <p:spTgt spid="7181"/>
                                        </p:tgtEl>
                                        <p:attrNameLst>
                                          <p:attrName>ppt_h</p:attrName>
                                        </p:attrNameLst>
                                      </p:cBhvr>
                                      <p:tavLst>
                                        <p:tav tm="0">
                                          <p:val>
                                            <p:strVal val="#ppt_h"/>
                                          </p:val>
                                        </p:tav>
                                        <p:tav tm="100000">
                                          <p:val>
                                            <p:strVal val="#ppt_h"/>
                                          </p:val>
                                        </p:tav>
                                      </p:tavLst>
                                    </p:anim>
                                  </p:childTnLst>
                                </p:cTn>
                              </p:par>
                              <p:par>
                                <p:cTn id="31" presetID="19" presetClass="entr" presetSubtype="10" fill="hold" grpId="0" nodeType="withEffect">
                                  <p:stCondLst>
                                    <p:cond delay="0"/>
                                  </p:stCondLst>
                                  <p:childTnLst>
                                    <p:set>
                                      <p:cBhvr>
                                        <p:cTn id="32" dur="1" fill="hold">
                                          <p:stCondLst>
                                            <p:cond delay="0"/>
                                          </p:stCondLst>
                                        </p:cTn>
                                        <p:tgtEl>
                                          <p:spTgt spid="7185"/>
                                        </p:tgtEl>
                                        <p:attrNameLst>
                                          <p:attrName>style.visibility</p:attrName>
                                        </p:attrNameLst>
                                      </p:cBhvr>
                                      <p:to>
                                        <p:strVal val="visible"/>
                                      </p:to>
                                    </p:set>
                                    <p:anim calcmode="lin" valueType="num">
                                      <p:cBhvr>
                                        <p:cTn id="33" dur="5000" fill="hold"/>
                                        <p:tgtEl>
                                          <p:spTgt spid="7185"/>
                                        </p:tgtEl>
                                        <p:attrNameLst>
                                          <p:attrName>ppt_w</p:attrName>
                                        </p:attrNameLst>
                                      </p:cBhvr>
                                      <p:tavLst>
                                        <p:tav tm="0" fmla="#ppt_w*sin(2.5*pi*$)">
                                          <p:val>
                                            <p:fltVal val="0"/>
                                          </p:val>
                                        </p:tav>
                                        <p:tav tm="100000">
                                          <p:val>
                                            <p:fltVal val="1"/>
                                          </p:val>
                                        </p:tav>
                                      </p:tavLst>
                                    </p:anim>
                                    <p:anim calcmode="lin" valueType="num">
                                      <p:cBhvr>
                                        <p:cTn id="34" dur="5000" fill="hold"/>
                                        <p:tgtEl>
                                          <p:spTgt spid="7185"/>
                                        </p:tgtEl>
                                        <p:attrNameLst>
                                          <p:attrName>ppt_h</p:attrName>
                                        </p:attrNameLst>
                                      </p:cBhvr>
                                      <p:tavLst>
                                        <p:tav tm="0">
                                          <p:val>
                                            <p:strVal val="#ppt_h"/>
                                          </p:val>
                                        </p:tav>
                                        <p:tav tm="100000">
                                          <p:val>
                                            <p:strVal val="#ppt_h"/>
                                          </p:val>
                                        </p:tav>
                                      </p:tavLst>
                                    </p:anim>
                                  </p:childTnLst>
                                </p:cTn>
                              </p:par>
                              <p:par>
                                <p:cTn id="35" presetID="19" presetClass="entr" presetSubtype="10" fill="hold" grpId="0" nodeType="withEffect">
                                  <p:stCondLst>
                                    <p:cond delay="0"/>
                                  </p:stCondLst>
                                  <p:childTnLst>
                                    <p:set>
                                      <p:cBhvr>
                                        <p:cTn id="36" dur="1" fill="hold">
                                          <p:stCondLst>
                                            <p:cond delay="0"/>
                                          </p:stCondLst>
                                        </p:cTn>
                                        <p:tgtEl>
                                          <p:spTgt spid="7190"/>
                                        </p:tgtEl>
                                        <p:attrNameLst>
                                          <p:attrName>style.visibility</p:attrName>
                                        </p:attrNameLst>
                                      </p:cBhvr>
                                      <p:to>
                                        <p:strVal val="visible"/>
                                      </p:to>
                                    </p:set>
                                    <p:anim calcmode="lin" valueType="num">
                                      <p:cBhvr>
                                        <p:cTn id="37" dur="5000" fill="hold"/>
                                        <p:tgtEl>
                                          <p:spTgt spid="7190"/>
                                        </p:tgtEl>
                                        <p:attrNameLst>
                                          <p:attrName>ppt_w</p:attrName>
                                        </p:attrNameLst>
                                      </p:cBhvr>
                                      <p:tavLst>
                                        <p:tav tm="0" fmla="#ppt_w*sin(2.5*pi*$)">
                                          <p:val>
                                            <p:fltVal val="0"/>
                                          </p:val>
                                        </p:tav>
                                        <p:tav tm="100000">
                                          <p:val>
                                            <p:fltVal val="1"/>
                                          </p:val>
                                        </p:tav>
                                      </p:tavLst>
                                    </p:anim>
                                    <p:anim calcmode="lin" valueType="num">
                                      <p:cBhvr>
                                        <p:cTn id="38" dur="5000" fill="hold"/>
                                        <p:tgtEl>
                                          <p:spTgt spid="7190"/>
                                        </p:tgtEl>
                                        <p:attrNameLst>
                                          <p:attrName>ppt_h</p:attrName>
                                        </p:attrNameLst>
                                      </p:cBhvr>
                                      <p:tavLst>
                                        <p:tav tm="0">
                                          <p:val>
                                            <p:strVal val="#ppt_h"/>
                                          </p:val>
                                        </p:tav>
                                        <p:tav tm="100000">
                                          <p:val>
                                            <p:strVal val="#ppt_h"/>
                                          </p:val>
                                        </p:tav>
                                      </p:tavLst>
                                    </p:anim>
                                  </p:childTnLst>
                                </p:cTn>
                              </p:par>
                              <p:par>
                                <p:cTn id="39" presetID="19" presetClass="entr" presetSubtype="10" fill="hold" grpId="0" nodeType="withEffect">
                                  <p:stCondLst>
                                    <p:cond delay="0"/>
                                  </p:stCondLst>
                                  <p:childTnLst>
                                    <p:set>
                                      <p:cBhvr>
                                        <p:cTn id="40" dur="1" fill="hold">
                                          <p:stCondLst>
                                            <p:cond delay="0"/>
                                          </p:stCondLst>
                                        </p:cTn>
                                        <p:tgtEl>
                                          <p:spTgt spid="7193"/>
                                        </p:tgtEl>
                                        <p:attrNameLst>
                                          <p:attrName>style.visibility</p:attrName>
                                        </p:attrNameLst>
                                      </p:cBhvr>
                                      <p:to>
                                        <p:strVal val="visible"/>
                                      </p:to>
                                    </p:set>
                                    <p:anim calcmode="lin" valueType="num">
                                      <p:cBhvr>
                                        <p:cTn id="41" dur="5000" fill="hold"/>
                                        <p:tgtEl>
                                          <p:spTgt spid="7193"/>
                                        </p:tgtEl>
                                        <p:attrNameLst>
                                          <p:attrName>ppt_w</p:attrName>
                                        </p:attrNameLst>
                                      </p:cBhvr>
                                      <p:tavLst>
                                        <p:tav tm="0" fmla="#ppt_w*sin(2.5*pi*$)">
                                          <p:val>
                                            <p:fltVal val="0"/>
                                          </p:val>
                                        </p:tav>
                                        <p:tav tm="100000">
                                          <p:val>
                                            <p:fltVal val="1"/>
                                          </p:val>
                                        </p:tav>
                                      </p:tavLst>
                                    </p:anim>
                                    <p:anim calcmode="lin" valueType="num">
                                      <p:cBhvr>
                                        <p:cTn id="42" dur="5000" fill="hold"/>
                                        <p:tgtEl>
                                          <p:spTgt spid="7193"/>
                                        </p:tgtEl>
                                        <p:attrNameLst>
                                          <p:attrName>ppt_h</p:attrName>
                                        </p:attrNameLst>
                                      </p:cBhvr>
                                      <p:tavLst>
                                        <p:tav tm="0">
                                          <p:val>
                                            <p:strVal val="#ppt_h"/>
                                          </p:val>
                                        </p:tav>
                                        <p:tav tm="100000">
                                          <p:val>
                                            <p:strVal val="#ppt_h"/>
                                          </p:val>
                                        </p:tav>
                                      </p:tavLst>
                                    </p:anim>
                                  </p:childTnLst>
                                </p:cTn>
                              </p:par>
                              <p:par>
                                <p:cTn id="43" presetID="19" presetClass="entr" presetSubtype="10"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p:cTn id="45" dur="5000" fill="hold"/>
                                        <p:tgtEl>
                                          <p:spTgt spid="27"/>
                                        </p:tgtEl>
                                        <p:attrNameLst>
                                          <p:attrName>ppt_w</p:attrName>
                                        </p:attrNameLst>
                                      </p:cBhvr>
                                      <p:tavLst>
                                        <p:tav tm="0" fmla="#ppt_w*sin(2.5*pi*$)">
                                          <p:val>
                                            <p:fltVal val="0"/>
                                          </p:val>
                                        </p:tav>
                                        <p:tav tm="100000">
                                          <p:val>
                                            <p:fltVal val="1"/>
                                          </p:val>
                                        </p:tav>
                                      </p:tavLst>
                                    </p:anim>
                                    <p:anim calcmode="lin" valueType="num">
                                      <p:cBhvr>
                                        <p:cTn id="46" dur="5000" fill="hold"/>
                                        <p:tgtEl>
                                          <p:spTgt spid="27"/>
                                        </p:tgtEl>
                                        <p:attrNameLst>
                                          <p:attrName>ppt_h</p:attrName>
                                        </p:attrNameLst>
                                      </p:cBhvr>
                                      <p:tavLst>
                                        <p:tav tm="0">
                                          <p:val>
                                            <p:strVal val="#ppt_h"/>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19" presetClass="entr" presetSubtype="10" fill="hold" grpId="0" nodeType="clickEffect">
                                  <p:stCondLst>
                                    <p:cond delay="0"/>
                                  </p:stCondLst>
                                  <p:childTnLst>
                                    <p:set>
                                      <p:cBhvr>
                                        <p:cTn id="50" dur="1" fill="hold">
                                          <p:stCondLst>
                                            <p:cond delay="0"/>
                                          </p:stCondLst>
                                        </p:cTn>
                                        <p:tgtEl>
                                          <p:spTgt spid="7182"/>
                                        </p:tgtEl>
                                        <p:attrNameLst>
                                          <p:attrName>style.visibility</p:attrName>
                                        </p:attrNameLst>
                                      </p:cBhvr>
                                      <p:to>
                                        <p:strVal val="visible"/>
                                      </p:to>
                                    </p:set>
                                    <p:anim calcmode="lin" valueType="num">
                                      <p:cBhvr>
                                        <p:cTn id="51" dur="5000" fill="hold"/>
                                        <p:tgtEl>
                                          <p:spTgt spid="7182"/>
                                        </p:tgtEl>
                                        <p:attrNameLst>
                                          <p:attrName>ppt_w</p:attrName>
                                        </p:attrNameLst>
                                      </p:cBhvr>
                                      <p:tavLst>
                                        <p:tav tm="0" fmla="#ppt_w*sin(2.5*pi*$)">
                                          <p:val>
                                            <p:fltVal val="0"/>
                                          </p:val>
                                        </p:tav>
                                        <p:tav tm="100000">
                                          <p:val>
                                            <p:fltVal val="1"/>
                                          </p:val>
                                        </p:tav>
                                      </p:tavLst>
                                    </p:anim>
                                    <p:anim calcmode="lin" valueType="num">
                                      <p:cBhvr>
                                        <p:cTn id="52" dur="5000" fill="hold"/>
                                        <p:tgtEl>
                                          <p:spTgt spid="7182"/>
                                        </p:tgtEl>
                                        <p:attrNameLst>
                                          <p:attrName>ppt_h</p:attrName>
                                        </p:attrNameLst>
                                      </p:cBhvr>
                                      <p:tavLst>
                                        <p:tav tm="0">
                                          <p:val>
                                            <p:strVal val="#ppt_h"/>
                                          </p:val>
                                        </p:tav>
                                        <p:tav tm="100000">
                                          <p:val>
                                            <p:strVal val="#ppt_h"/>
                                          </p:val>
                                        </p:tav>
                                      </p:tavLst>
                                    </p:anim>
                                  </p:childTnLst>
                                </p:cTn>
                              </p:par>
                              <p:par>
                                <p:cTn id="53" presetID="19" presetClass="entr" presetSubtype="10" fill="hold" grpId="0" nodeType="withEffect">
                                  <p:stCondLst>
                                    <p:cond delay="0"/>
                                  </p:stCondLst>
                                  <p:childTnLst>
                                    <p:set>
                                      <p:cBhvr>
                                        <p:cTn id="54" dur="1" fill="hold">
                                          <p:stCondLst>
                                            <p:cond delay="0"/>
                                          </p:stCondLst>
                                        </p:cTn>
                                        <p:tgtEl>
                                          <p:spTgt spid="7186"/>
                                        </p:tgtEl>
                                        <p:attrNameLst>
                                          <p:attrName>style.visibility</p:attrName>
                                        </p:attrNameLst>
                                      </p:cBhvr>
                                      <p:to>
                                        <p:strVal val="visible"/>
                                      </p:to>
                                    </p:set>
                                    <p:anim calcmode="lin" valueType="num">
                                      <p:cBhvr>
                                        <p:cTn id="55" dur="5000" fill="hold"/>
                                        <p:tgtEl>
                                          <p:spTgt spid="7186"/>
                                        </p:tgtEl>
                                        <p:attrNameLst>
                                          <p:attrName>ppt_w</p:attrName>
                                        </p:attrNameLst>
                                      </p:cBhvr>
                                      <p:tavLst>
                                        <p:tav tm="0" fmla="#ppt_w*sin(2.5*pi*$)">
                                          <p:val>
                                            <p:fltVal val="0"/>
                                          </p:val>
                                        </p:tav>
                                        <p:tav tm="100000">
                                          <p:val>
                                            <p:fltVal val="1"/>
                                          </p:val>
                                        </p:tav>
                                      </p:tavLst>
                                    </p:anim>
                                    <p:anim calcmode="lin" valueType="num">
                                      <p:cBhvr>
                                        <p:cTn id="56" dur="5000" fill="hold"/>
                                        <p:tgtEl>
                                          <p:spTgt spid="7186"/>
                                        </p:tgtEl>
                                        <p:attrNameLst>
                                          <p:attrName>ppt_h</p:attrName>
                                        </p:attrNameLst>
                                      </p:cBhvr>
                                      <p:tavLst>
                                        <p:tav tm="0">
                                          <p:val>
                                            <p:strVal val="#ppt_h"/>
                                          </p:val>
                                        </p:tav>
                                        <p:tav tm="100000">
                                          <p:val>
                                            <p:strVal val="#ppt_h"/>
                                          </p:val>
                                        </p:tav>
                                      </p:tavLst>
                                    </p:anim>
                                  </p:childTnLst>
                                </p:cTn>
                              </p:par>
                              <p:par>
                                <p:cTn id="57" presetID="19" presetClass="entr" presetSubtype="10" fill="hold" grpId="0" nodeType="withEffect">
                                  <p:stCondLst>
                                    <p:cond delay="0"/>
                                  </p:stCondLst>
                                  <p:childTnLst>
                                    <p:set>
                                      <p:cBhvr>
                                        <p:cTn id="58" dur="1" fill="hold">
                                          <p:stCondLst>
                                            <p:cond delay="0"/>
                                          </p:stCondLst>
                                        </p:cTn>
                                        <p:tgtEl>
                                          <p:spTgt spid="7189"/>
                                        </p:tgtEl>
                                        <p:attrNameLst>
                                          <p:attrName>style.visibility</p:attrName>
                                        </p:attrNameLst>
                                      </p:cBhvr>
                                      <p:to>
                                        <p:strVal val="visible"/>
                                      </p:to>
                                    </p:set>
                                    <p:anim calcmode="lin" valueType="num">
                                      <p:cBhvr>
                                        <p:cTn id="59" dur="5000" fill="hold"/>
                                        <p:tgtEl>
                                          <p:spTgt spid="7189"/>
                                        </p:tgtEl>
                                        <p:attrNameLst>
                                          <p:attrName>ppt_w</p:attrName>
                                        </p:attrNameLst>
                                      </p:cBhvr>
                                      <p:tavLst>
                                        <p:tav tm="0" fmla="#ppt_w*sin(2.5*pi*$)">
                                          <p:val>
                                            <p:fltVal val="0"/>
                                          </p:val>
                                        </p:tav>
                                        <p:tav tm="100000">
                                          <p:val>
                                            <p:fltVal val="1"/>
                                          </p:val>
                                        </p:tav>
                                      </p:tavLst>
                                    </p:anim>
                                    <p:anim calcmode="lin" valueType="num">
                                      <p:cBhvr>
                                        <p:cTn id="60" dur="5000" fill="hold"/>
                                        <p:tgtEl>
                                          <p:spTgt spid="7189"/>
                                        </p:tgtEl>
                                        <p:attrNameLst>
                                          <p:attrName>ppt_h</p:attrName>
                                        </p:attrNameLst>
                                      </p:cBhvr>
                                      <p:tavLst>
                                        <p:tav tm="0">
                                          <p:val>
                                            <p:strVal val="#ppt_h"/>
                                          </p:val>
                                        </p:tav>
                                        <p:tav tm="100000">
                                          <p:val>
                                            <p:strVal val="#ppt_h"/>
                                          </p:val>
                                        </p:tav>
                                      </p:tavLst>
                                    </p:anim>
                                  </p:childTnLst>
                                </p:cTn>
                              </p:par>
                              <p:par>
                                <p:cTn id="61" presetID="19" presetClass="entr" presetSubtype="10" fill="hold" grpId="0" nodeType="withEffect">
                                  <p:stCondLst>
                                    <p:cond delay="0"/>
                                  </p:stCondLst>
                                  <p:childTnLst>
                                    <p:set>
                                      <p:cBhvr>
                                        <p:cTn id="62" dur="1" fill="hold">
                                          <p:stCondLst>
                                            <p:cond delay="0"/>
                                          </p:stCondLst>
                                        </p:cTn>
                                        <p:tgtEl>
                                          <p:spTgt spid="7195"/>
                                        </p:tgtEl>
                                        <p:attrNameLst>
                                          <p:attrName>style.visibility</p:attrName>
                                        </p:attrNameLst>
                                      </p:cBhvr>
                                      <p:to>
                                        <p:strVal val="visible"/>
                                      </p:to>
                                    </p:set>
                                    <p:anim calcmode="lin" valueType="num">
                                      <p:cBhvr>
                                        <p:cTn id="63" dur="5000" fill="hold"/>
                                        <p:tgtEl>
                                          <p:spTgt spid="7195"/>
                                        </p:tgtEl>
                                        <p:attrNameLst>
                                          <p:attrName>ppt_w</p:attrName>
                                        </p:attrNameLst>
                                      </p:cBhvr>
                                      <p:tavLst>
                                        <p:tav tm="0" fmla="#ppt_w*sin(2.5*pi*$)">
                                          <p:val>
                                            <p:fltVal val="0"/>
                                          </p:val>
                                        </p:tav>
                                        <p:tav tm="100000">
                                          <p:val>
                                            <p:fltVal val="1"/>
                                          </p:val>
                                        </p:tav>
                                      </p:tavLst>
                                    </p:anim>
                                    <p:anim calcmode="lin" valueType="num">
                                      <p:cBhvr>
                                        <p:cTn id="64" dur="5000" fill="hold"/>
                                        <p:tgtEl>
                                          <p:spTgt spid="7195"/>
                                        </p:tgtEl>
                                        <p:attrNameLst>
                                          <p:attrName>ppt_h</p:attrName>
                                        </p:attrNameLst>
                                      </p:cBhvr>
                                      <p:tavLst>
                                        <p:tav tm="0">
                                          <p:val>
                                            <p:strVal val="#ppt_h"/>
                                          </p:val>
                                        </p:tav>
                                        <p:tav tm="100000">
                                          <p:val>
                                            <p:strVal val="#ppt_h"/>
                                          </p:val>
                                        </p:tav>
                                      </p:tavLst>
                                    </p:anim>
                                  </p:childTnLst>
                                </p:cTn>
                              </p:par>
                              <p:par>
                                <p:cTn id="65" presetID="19" presetClass="entr" presetSubtype="10" fill="hold" grpId="0" nodeType="withEffect">
                                  <p:stCondLst>
                                    <p:cond delay="0"/>
                                  </p:stCondLst>
                                  <p:childTnLst>
                                    <p:set>
                                      <p:cBhvr>
                                        <p:cTn id="66" dur="1" fill="hold">
                                          <p:stCondLst>
                                            <p:cond delay="0"/>
                                          </p:stCondLst>
                                        </p:cTn>
                                        <p:tgtEl>
                                          <p:spTgt spid="26"/>
                                        </p:tgtEl>
                                        <p:attrNameLst>
                                          <p:attrName>style.visibility</p:attrName>
                                        </p:attrNameLst>
                                      </p:cBhvr>
                                      <p:to>
                                        <p:strVal val="visible"/>
                                      </p:to>
                                    </p:set>
                                    <p:anim calcmode="lin" valueType="num">
                                      <p:cBhvr>
                                        <p:cTn id="67" dur="5000" fill="hold"/>
                                        <p:tgtEl>
                                          <p:spTgt spid="26"/>
                                        </p:tgtEl>
                                        <p:attrNameLst>
                                          <p:attrName>ppt_w</p:attrName>
                                        </p:attrNameLst>
                                      </p:cBhvr>
                                      <p:tavLst>
                                        <p:tav tm="0" fmla="#ppt_w*sin(2.5*pi*$)">
                                          <p:val>
                                            <p:fltVal val="0"/>
                                          </p:val>
                                        </p:tav>
                                        <p:tav tm="100000">
                                          <p:val>
                                            <p:fltVal val="1"/>
                                          </p:val>
                                        </p:tav>
                                      </p:tavLst>
                                    </p:anim>
                                    <p:anim calcmode="lin" valueType="num">
                                      <p:cBhvr>
                                        <p:cTn id="68" dur="5000" fill="hold"/>
                                        <p:tgtEl>
                                          <p:spTgt spid="26"/>
                                        </p:tgtEl>
                                        <p:attrNameLst>
                                          <p:attrName>ppt_h</p:attrName>
                                        </p:attrNameLst>
                                      </p:cBhvr>
                                      <p:tavLst>
                                        <p:tav tm="0">
                                          <p:val>
                                            <p:strVal val="#ppt_h"/>
                                          </p:val>
                                        </p:tav>
                                        <p:tav tm="100000">
                                          <p:val>
                                            <p:strVal val="#ppt_h"/>
                                          </p:val>
                                        </p:tav>
                                      </p:tavLst>
                                    </p:anim>
                                  </p:childTnLst>
                                </p:cTn>
                              </p:par>
                            </p:childTnLst>
                          </p:cTn>
                        </p:par>
                      </p:childTnLst>
                    </p:cTn>
                  </p:par>
                  <p:par>
                    <p:cTn id="69" fill="hold">
                      <p:stCondLst>
                        <p:cond delay="indefinite"/>
                      </p:stCondLst>
                      <p:childTnLst>
                        <p:par>
                          <p:cTn id="70" fill="hold">
                            <p:stCondLst>
                              <p:cond delay="0"/>
                            </p:stCondLst>
                            <p:childTnLst>
                              <p:par>
                                <p:cTn id="71" presetID="19" presetClass="entr" presetSubtype="10" fill="hold" grpId="0" nodeType="clickEffect">
                                  <p:stCondLst>
                                    <p:cond delay="0"/>
                                  </p:stCondLst>
                                  <p:childTnLst>
                                    <p:set>
                                      <p:cBhvr>
                                        <p:cTn id="72" dur="1" fill="hold">
                                          <p:stCondLst>
                                            <p:cond delay="0"/>
                                          </p:stCondLst>
                                        </p:cTn>
                                        <p:tgtEl>
                                          <p:spTgt spid="7183"/>
                                        </p:tgtEl>
                                        <p:attrNameLst>
                                          <p:attrName>style.visibility</p:attrName>
                                        </p:attrNameLst>
                                      </p:cBhvr>
                                      <p:to>
                                        <p:strVal val="visible"/>
                                      </p:to>
                                    </p:set>
                                    <p:anim calcmode="lin" valueType="num">
                                      <p:cBhvr>
                                        <p:cTn id="73" dur="5000" fill="hold"/>
                                        <p:tgtEl>
                                          <p:spTgt spid="7183"/>
                                        </p:tgtEl>
                                        <p:attrNameLst>
                                          <p:attrName>ppt_w</p:attrName>
                                        </p:attrNameLst>
                                      </p:cBhvr>
                                      <p:tavLst>
                                        <p:tav tm="0" fmla="#ppt_w*sin(2.5*pi*$)">
                                          <p:val>
                                            <p:fltVal val="0"/>
                                          </p:val>
                                        </p:tav>
                                        <p:tav tm="100000">
                                          <p:val>
                                            <p:fltVal val="1"/>
                                          </p:val>
                                        </p:tav>
                                      </p:tavLst>
                                    </p:anim>
                                    <p:anim calcmode="lin" valueType="num">
                                      <p:cBhvr>
                                        <p:cTn id="74" dur="5000" fill="hold"/>
                                        <p:tgtEl>
                                          <p:spTgt spid="7183"/>
                                        </p:tgtEl>
                                        <p:attrNameLst>
                                          <p:attrName>ppt_h</p:attrName>
                                        </p:attrNameLst>
                                      </p:cBhvr>
                                      <p:tavLst>
                                        <p:tav tm="0">
                                          <p:val>
                                            <p:strVal val="#ppt_h"/>
                                          </p:val>
                                        </p:tav>
                                        <p:tav tm="100000">
                                          <p:val>
                                            <p:strVal val="#ppt_h"/>
                                          </p:val>
                                        </p:tav>
                                      </p:tavLst>
                                    </p:anim>
                                  </p:childTnLst>
                                </p:cTn>
                              </p:par>
                              <p:par>
                                <p:cTn id="75" presetID="19" presetClass="entr" presetSubtype="10" fill="hold" grpId="0" nodeType="withEffect">
                                  <p:stCondLst>
                                    <p:cond delay="0"/>
                                  </p:stCondLst>
                                  <p:childTnLst>
                                    <p:set>
                                      <p:cBhvr>
                                        <p:cTn id="76" dur="1" fill="hold">
                                          <p:stCondLst>
                                            <p:cond delay="0"/>
                                          </p:stCondLst>
                                        </p:cTn>
                                        <p:tgtEl>
                                          <p:spTgt spid="7187"/>
                                        </p:tgtEl>
                                        <p:attrNameLst>
                                          <p:attrName>style.visibility</p:attrName>
                                        </p:attrNameLst>
                                      </p:cBhvr>
                                      <p:to>
                                        <p:strVal val="visible"/>
                                      </p:to>
                                    </p:set>
                                    <p:anim calcmode="lin" valueType="num">
                                      <p:cBhvr>
                                        <p:cTn id="77" dur="5000" fill="hold"/>
                                        <p:tgtEl>
                                          <p:spTgt spid="7187"/>
                                        </p:tgtEl>
                                        <p:attrNameLst>
                                          <p:attrName>ppt_w</p:attrName>
                                        </p:attrNameLst>
                                      </p:cBhvr>
                                      <p:tavLst>
                                        <p:tav tm="0" fmla="#ppt_w*sin(2.5*pi*$)">
                                          <p:val>
                                            <p:fltVal val="0"/>
                                          </p:val>
                                        </p:tav>
                                        <p:tav tm="100000">
                                          <p:val>
                                            <p:fltVal val="1"/>
                                          </p:val>
                                        </p:tav>
                                      </p:tavLst>
                                    </p:anim>
                                    <p:anim calcmode="lin" valueType="num">
                                      <p:cBhvr>
                                        <p:cTn id="78" dur="5000" fill="hold"/>
                                        <p:tgtEl>
                                          <p:spTgt spid="7187"/>
                                        </p:tgtEl>
                                        <p:attrNameLst>
                                          <p:attrName>ppt_h</p:attrName>
                                        </p:attrNameLst>
                                      </p:cBhvr>
                                      <p:tavLst>
                                        <p:tav tm="0">
                                          <p:val>
                                            <p:strVal val="#ppt_h"/>
                                          </p:val>
                                        </p:tav>
                                        <p:tav tm="100000">
                                          <p:val>
                                            <p:strVal val="#ppt_h"/>
                                          </p:val>
                                        </p:tav>
                                      </p:tavLst>
                                    </p:anim>
                                  </p:childTnLst>
                                </p:cTn>
                              </p:par>
                              <p:par>
                                <p:cTn id="79" presetID="19" presetClass="entr" presetSubtype="10" fill="hold" grpId="0" nodeType="withEffect">
                                  <p:stCondLst>
                                    <p:cond delay="0"/>
                                  </p:stCondLst>
                                  <p:childTnLst>
                                    <p:set>
                                      <p:cBhvr>
                                        <p:cTn id="80" dur="1" fill="hold">
                                          <p:stCondLst>
                                            <p:cond delay="0"/>
                                          </p:stCondLst>
                                        </p:cTn>
                                        <p:tgtEl>
                                          <p:spTgt spid="7191"/>
                                        </p:tgtEl>
                                        <p:attrNameLst>
                                          <p:attrName>style.visibility</p:attrName>
                                        </p:attrNameLst>
                                      </p:cBhvr>
                                      <p:to>
                                        <p:strVal val="visible"/>
                                      </p:to>
                                    </p:set>
                                    <p:anim calcmode="lin" valueType="num">
                                      <p:cBhvr>
                                        <p:cTn id="81" dur="5000" fill="hold"/>
                                        <p:tgtEl>
                                          <p:spTgt spid="7191"/>
                                        </p:tgtEl>
                                        <p:attrNameLst>
                                          <p:attrName>ppt_w</p:attrName>
                                        </p:attrNameLst>
                                      </p:cBhvr>
                                      <p:tavLst>
                                        <p:tav tm="0" fmla="#ppt_w*sin(2.5*pi*$)">
                                          <p:val>
                                            <p:fltVal val="0"/>
                                          </p:val>
                                        </p:tav>
                                        <p:tav tm="100000">
                                          <p:val>
                                            <p:fltVal val="1"/>
                                          </p:val>
                                        </p:tav>
                                      </p:tavLst>
                                    </p:anim>
                                    <p:anim calcmode="lin" valueType="num">
                                      <p:cBhvr>
                                        <p:cTn id="82" dur="5000" fill="hold"/>
                                        <p:tgtEl>
                                          <p:spTgt spid="7191"/>
                                        </p:tgtEl>
                                        <p:attrNameLst>
                                          <p:attrName>ppt_h</p:attrName>
                                        </p:attrNameLst>
                                      </p:cBhvr>
                                      <p:tavLst>
                                        <p:tav tm="0">
                                          <p:val>
                                            <p:strVal val="#ppt_h"/>
                                          </p:val>
                                        </p:tav>
                                        <p:tav tm="100000">
                                          <p:val>
                                            <p:strVal val="#ppt_h"/>
                                          </p:val>
                                        </p:tav>
                                      </p:tavLst>
                                    </p:anim>
                                  </p:childTnLst>
                                </p:cTn>
                              </p:par>
                              <p:par>
                                <p:cTn id="83" presetID="19" presetClass="entr" presetSubtype="10" fill="hold" grpId="0" nodeType="withEffect">
                                  <p:stCondLst>
                                    <p:cond delay="0"/>
                                  </p:stCondLst>
                                  <p:childTnLst>
                                    <p:set>
                                      <p:cBhvr>
                                        <p:cTn id="84" dur="1" fill="hold">
                                          <p:stCondLst>
                                            <p:cond delay="0"/>
                                          </p:stCondLst>
                                        </p:cTn>
                                        <p:tgtEl>
                                          <p:spTgt spid="7194"/>
                                        </p:tgtEl>
                                        <p:attrNameLst>
                                          <p:attrName>style.visibility</p:attrName>
                                        </p:attrNameLst>
                                      </p:cBhvr>
                                      <p:to>
                                        <p:strVal val="visible"/>
                                      </p:to>
                                    </p:set>
                                    <p:anim calcmode="lin" valueType="num">
                                      <p:cBhvr>
                                        <p:cTn id="85" dur="5000" fill="hold"/>
                                        <p:tgtEl>
                                          <p:spTgt spid="7194"/>
                                        </p:tgtEl>
                                        <p:attrNameLst>
                                          <p:attrName>ppt_w</p:attrName>
                                        </p:attrNameLst>
                                      </p:cBhvr>
                                      <p:tavLst>
                                        <p:tav tm="0" fmla="#ppt_w*sin(2.5*pi*$)">
                                          <p:val>
                                            <p:fltVal val="0"/>
                                          </p:val>
                                        </p:tav>
                                        <p:tav tm="100000">
                                          <p:val>
                                            <p:fltVal val="1"/>
                                          </p:val>
                                        </p:tav>
                                      </p:tavLst>
                                    </p:anim>
                                    <p:anim calcmode="lin" valueType="num">
                                      <p:cBhvr>
                                        <p:cTn id="86" dur="5000" fill="hold"/>
                                        <p:tgtEl>
                                          <p:spTgt spid="7194"/>
                                        </p:tgtEl>
                                        <p:attrNameLst>
                                          <p:attrName>ppt_h</p:attrName>
                                        </p:attrNameLst>
                                      </p:cBhvr>
                                      <p:tavLst>
                                        <p:tav tm="0">
                                          <p:val>
                                            <p:strVal val="#ppt_h"/>
                                          </p:val>
                                        </p:tav>
                                        <p:tav tm="100000">
                                          <p:val>
                                            <p:strVal val="#ppt_h"/>
                                          </p:val>
                                        </p:tav>
                                      </p:tavLst>
                                    </p:anim>
                                  </p:childTnLst>
                                </p:cTn>
                              </p:par>
                              <p:par>
                                <p:cTn id="87" presetID="19" presetClass="entr" presetSubtype="10" fill="hold" grpId="0" nodeType="withEffect">
                                  <p:stCondLst>
                                    <p:cond delay="0"/>
                                  </p:stCondLst>
                                  <p:childTnLst>
                                    <p:set>
                                      <p:cBhvr>
                                        <p:cTn id="88" dur="1" fill="hold">
                                          <p:stCondLst>
                                            <p:cond delay="0"/>
                                          </p:stCondLst>
                                        </p:cTn>
                                        <p:tgtEl>
                                          <p:spTgt spid="28"/>
                                        </p:tgtEl>
                                        <p:attrNameLst>
                                          <p:attrName>style.visibility</p:attrName>
                                        </p:attrNameLst>
                                      </p:cBhvr>
                                      <p:to>
                                        <p:strVal val="visible"/>
                                      </p:to>
                                    </p:set>
                                    <p:anim calcmode="lin" valueType="num">
                                      <p:cBhvr>
                                        <p:cTn id="89" dur="5000" fill="hold"/>
                                        <p:tgtEl>
                                          <p:spTgt spid="28"/>
                                        </p:tgtEl>
                                        <p:attrNameLst>
                                          <p:attrName>ppt_w</p:attrName>
                                        </p:attrNameLst>
                                      </p:cBhvr>
                                      <p:tavLst>
                                        <p:tav tm="0" fmla="#ppt_w*sin(2.5*pi*$)">
                                          <p:val>
                                            <p:fltVal val="0"/>
                                          </p:val>
                                        </p:tav>
                                        <p:tav tm="100000">
                                          <p:val>
                                            <p:fltVal val="1"/>
                                          </p:val>
                                        </p:tav>
                                      </p:tavLst>
                                    </p:anim>
                                    <p:anim calcmode="lin" valueType="num">
                                      <p:cBhvr>
                                        <p:cTn id="90" dur="5000" fill="hold"/>
                                        <p:tgtEl>
                                          <p:spTgt spid="2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0" grpId="0" animBg="1"/>
      <p:bldP spid="7181" grpId="0" animBg="1"/>
      <p:bldP spid="7182" grpId="0" animBg="1"/>
      <p:bldP spid="7183" grpId="0" animBg="1"/>
      <p:bldP spid="7184" grpId="0"/>
      <p:bldP spid="7185" grpId="0"/>
      <p:bldP spid="7186" grpId="0" animBg="1"/>
      <p:bldP spid="7187" grpId="0"/>
      <p:bldP spid="7188" grpId="0"/>
      <p:bldP spid="7189" grpId="0"/>
      <p:bldP spid="7190" grpId="0"/>
      <p:bldP spid="7191" grpId="0"/>
      <p:bldP spid="7192" grpId="0" animBg="1"/>
      <p:bldP spid="7193" grpId="0" animBg="1"/>
      <p:bldP spid="7194" grpId="0" animBg="1"/>
      <p:bldP spid="7195" grpId="0" animBg="1"/>
      <p:bldP spid="7196" grpId="0"/>
      <p:bldP spid="26" grpId="0"/>
      <p:bldP spid="27" grpId="0"/>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1245711" y="177393"/>
            <a:ext cx="2879983" cy="791845"/>
          </a:xfrm>
          <a:prstGeom prst="rect">
            <a:avLst/>
          </a:prstGeom>
          <a:noFill/>
          <a:ln>
            <a:solidFill>
              <a:schemeClr val="bg1"/>
            </a:solidFill>
          </a:ln>
        </p:spPr>
        <p:txBody>
          <a:bodyPr wrap="square" lIns="121899" tIns="60949" rIns="121899" bIns="60949" rtlCol="0" anchor="ctr">
            <a:spAutoFit/>
          </a:bodyPr>
          <a:lstStyle/>
          <a:p>
            <a:pPr>
              <a:lnSpc>
                <a:spcPct val="110000"/>
              </a:lnSpc>
            </a:pPr>
            <a:endParaRPr kumimoji="1" lang="en-US" altLang="zh-CN" sz="1865" b="1" dirty="0">
              <a:solidFill>
                <a:schemeClr val="bg1"/>
              </a:solidFill>
              <a:latin typeface="Calibri" panose="020F0502020204030204"/>
              <a:ea typeface="宋体" panose="02010600030101010101" pitchFamily="2" charset="-122"/>
              <a:cs typeface="微软雅黑" panose="020B0503020204020204" charset="-122"/>
            </a:endParaRPr>
          </a:p>
          <a:p>
            <a:pPr>
              <a:lnSpc>
                <a:spcPct val="110000"/>
              </a:lnSpc>
            </a:pPr>
            <a:r>
              <a:rPr kumimoji="1" lang="zh-CN" altLang="en-US" sz="2135" b="1" dirty="0">
                <a:solidFill>
                  <a:schemeClr val="bg1"/>
                </a:solidFill>
                <a:latin typeface="微软雅黑" panose="020B0503020204020204" charset="-122"/>
                <a:ea typeface="微软雅黑" panose="020B0503020204020204" charset="-122"/>
                <a:cs typeface="微软雅黑" panose="020B0503020204020204" charset="-122"/>
              </a:rPr>
              <a:t>点击此处添加副标题</a:t>
            </a:r>
          </a:p>
        </p:txBody>
      </p:sp>
      <p:sp>
        <p:nvSpPr>
          <p:cNvPr id="49" name="矩形 48"/>
          <p:cNvSpPr/>
          <p:nvPr/>
        </p:nvSpPr>
        <p:spPr>
          <a:xfrm>
            <a:off x="493530" y="292590"/>
            <a:ext cx="660901" cy="632007"/>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r>
              <a:rPr kumimoji="1" lang="en-US" altLang="zh-CN" sz="1335" b="1" dirty="0">
                <a:solidFill>
                  <a:schemeClr val="bg1"/>
                </a:solidFill>
                <a:latin typeface="Calibri" panose="020F0502020204030204"/>
                <a:ea typeface="宋体" panose="02010600030101010101" pitchFamily="2" charset="-122"/>
              </a:rPr>
              <a:t>LOGO</a:t>
            </a:r>
          </a:p>
        </p:txBody>
      </p:sp>
      <p:sp>
        <p:nvSpPr>
          <p:cNvPr id="17420" name="矩形 11"/>
          <p:cNvSpPr>
            <a:spLocks noChangeArrowheads="1"/>
          </p:cNvSpPr>
          <p:nvPr/>
        </p:nvSpPr>
        <p:spPr bwMode="auto">
          <a:xfrm>
            <a:off x="655638" y="2100263"/>
            <a:ext cx="2184400" cy="3644900"/>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tx1"/>
              </a:solidFill>
              <a:latin typeface="宋体" panose="02010600030101010101" pitchFamily="2" charset="-122"/>
              <a:sym typeface="宋体" panose="02010600030101010101" pitchFamily="2" charset="-122"/>
            </a:endParaRPr>
          </a:p>
        </p:txBody>
      </p:sp>
      <p:sp>
        <p:nvSpPr>
          <p:cNvPr id="17421" name="矩形 14"/>
          <p:cNvSpPr>
            <a:spLocks noChangeArrowheads="1"/>
          </p:cNvSpPr>
          <p:nvPr/>
        </p:nvSpPr>
        <p:spPr bwMode="auto">
          <a:xfrm>
            <a:off x="3556000" y="2100263"/>
            <a:ext cx="2184400" cy="3644900"/>
          </a:xfrm>
          <a:prstGeom prst="rect">
            <a:avLst/>
          </a:prstGeom>
          <a:solidFill>
            <a:schemeClr val="tx1">
              <a:lumMod val="75000"/>
              <a:lumOff val="25000"/>
            </a:schemeClr>
          </a:solidFill>
          <a:ln w="6350" cap="flat" cmpd="sng">
            <a:solidFill>
              <a:srgbClr val="2F2637">
                <a:alpha val="39000"/>
              </a:srgbClr>
            </a:solidFill>
            <a:miter lim="800000"/>
          </a:ln>
        </p:spPr>
        <p:txBody>
          <a:bodyPr anchor="ctr"/>
          <a:lstStyle/>
          <a:p>
            <a:pPr algn="ctr"/>
            <a:endParaRPr lang="zh-CN" altLang="zh-CN">
              <a:solidFill>
                <a:schemeClr val="tx1"/>
              </a:solidFill>
              <a:latin typeface="宋体" panose="02010600030101010101" pitchFamily="2" charset="-122"/>
              <a:sym typeface="宋体" panose="02010600030101010101" pitchFamily="2" charset="-122"/>
            </a:endParaRPr>
          </a:p>
        </p:txBody>
      </p:sp>
      <p:sp>
        <p:nvSpPr>
          <p:cNvPr id="17422" name="矩形 18"/>
          <p:cNvSpPr>
            <a:spLocks noChangeArrowheads="1"/>
          </p:cNvSpPr>
          <p:nvPr/>
        </p:nvSpPr>
        <p:spPr bwMode="auto">
          <a:xfrm>
            <a:off x="6457950" y="2106613"/>
            <a:ext cx="2184400" cy="3644900"/>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tx1"/>
              </a:solidFill>
              <a:latin typeface="宋体" panose="02010600030101010101" pitchFamily="2" charset="-122"/>
              <a:sym typeface="宋体" panose="02010600030101010101" pitchFamily="2" charset="-122"/>
            </a:endParaRPr>
          </a:p>
        </p:txBody>
      </p:sp>
      <p:sp>
        <p:nvSpPr>
          <p:cNvPr id="17423" name="矩形 19"/>
          <p:cNvSpPr>
            <a:spLocks noChangeArrowheads="1"/>
          </p:cNvSpPr>
          <p:nvPr/>
        </p:nvSpPr>
        <p:spPr bwMode="auto">
          <a:xfrm>
            <a:off x="9358313" y="2100263"/>
            <a:ext cx="2184400" cy="3644900"/>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tx1"/>
              </a:solidFill>
              <a:latin typeface="宋体" panose="02010600030101010101" pitchFamily="2" charset="-122"/>
              <a:sym typeface="宋体" panose="02010600030101010101" pitchFamily="2" charset="-122"/>
            </a:endParaRPr>
          </a:p>
        </p:txBody>
      </p:sp>
      <p:sp>
        <p:nvSpPr>
          <p:cNvPr id="17424" name="文本框 20"/>
          <p:cNvSpPr>
            <a:spLocks noChangeArrowheads="1"/>
          </p:cNvSpPr>
          <p:nvPr/>
        </p:nvSpPr>
        <p:spPr bwMode="auto">
          <a:xfrm>
            <a:off x="3717925" y="3089275"/>
            <a:ext cx="1808480" cy="2560320"/>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zh-CN" altLang="en-US" sz="1600">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文字是很有艺术性</a:t>
            </a:r>
          </a:p>
          <a:p>
            <a:pPr algn="l"/>
            <a:r>
              <a:rPr lang="zh-CN" altLang="en-US" sz="1600">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文字是很有艺术性</a:t>
            </a:r>
          </a:p>
          <a:p>
            <a:pPr algn="l"/>
            <a:endParaRPr lang="zh-CN" altLang="en-US" sz="1600">
              <a:solidFill>
                <a:schemeClr val="bg1"/>
              </a:solidFill>
              <a:latin typeface="华文宋体" panose="02010600040101010101" pitchFamily="2" charset="-122"/>
              <a:ea typeface="华文宋体" panose="02010600040101010101" pitchFamily="2" charset="-122"/>
              <a:sym typeface="华文宋体" panose="02010600040101010101" pitchFamily="2" charset="-122"/>
            </a:endParaRPr>
          </a:p>
          <a:p>
            <a:pPr algn="l"/>
            <a:r>
              <a:rPr lang="zh-CN" altLang="en-US" sz="1600">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文字是很有艺术性</a:t>
            </a:r>
          </a:p>
          <a:p>
            <a:pPr algn="l"/>
            <a:endParaRPr lang="zh-CN" altLang="en-US" sz="1600">
              <a:solidFill>
                <a:schemeClr val="bg1"/>
              </a:solidFill>
              <a:latin typeface="华文宋体" panose="02010600040101010101" pitchFamily="2" charset="-122"/>
              <a:ea typeface="华文宋体" panose="02010600040101010101" pitchFamily="2" charset="-122"/>
              <a:sym typeface="华文宋体" panose="02010600040101010101" pitchFamily="2" charset="-122"/>
            </a:endParaRPr>
          </a:p>
          <a:p>
            <a:pPr algn="l"/>
            <a:r>
              <a:rPr lang="zh-CN" altLang="en-US" sz="1600">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文字是很有艺术性</a:t>
            </a:r>
          </a:p>
          <a:p>
            <a:pPr algn="l"/>
            <a:endParaRPr lang="zh-CN" altLang="en-US" sz="1600">
              <a:solidFill>
                <a:schemeClr val="bg1"/>
              </a:solidFill>
              <a:latin typeface="华文宋体" panose="02010600040101010101" pitchFamily="2" charset="-122"/>
              <a:ea typeface="华文宋体" panose="02010600040101010101" pitchFamily="2" charset="-122"/>
              <a:sym typeface="华文宋体" panose="02010600040101010101" pitchFamily="2" charset="-122"/>
            </a:endParaRPr>
          </a:p>
          <a:p>
            <a:pPr algn="l"/>
            <a:r>
              <a:rPr lang="zh-CN" altLang="en-US" sz="1600">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文字是很有艺术性</a:t>
            </a:r>
          </a:p>
          <a:p>
            <a:pPr algn="l"/>
            <a:endParaRPr lang="zh-CN" altLang="en-US" sz="1600">
              <a:solidFill>
                <a:schemeClr val="bg1"/>
              </a:solidFill>
              <a:latin typeface="华文宋体" panose="02010600040101010101" pitchFamily="2" charset="-122"/>
              <a:ea typeface="华文宋体" panose="02010600040101010101" pitchFamily="2" charset="-122"/>
              <a:sym typeface="华文宋体" panose="02010600040101010101" pitchFamily="2" charset="-122"/>
            </a:endParaRPr>
          </a:p>
          <a:p>
            <a:endParaRPr lang="zh-CN" altLang="en-US">
              <a:solidFill>
                <a:srgbClr val="3F3F3F"/>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17425" name="矩形 21"/>
          <p:cNvSpPr>
            <a:spLocks noChangeArrowheads="1"/>
          </p:cNvSpPr>
          <p:nvPr/>
        </p:nvSpPr>
        <p:spPr bwMode="auto">
          <a:xfrm>
            <a:off x="3719513" y="2224088"/>
            <a:ext cx="1870075" cy="5222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tx1"/>
              </a:solidFill>
              <a:latin typeface="宋体" panose="02010600030101010101" pitchFamily="2" charset="-122"/>
              <a:sym typeface="宋体" panose="02010600030101010101" pitchFamily="2" charset="-122"/>
            </a:endParaRPr>
          </a:p>
        </p:txBody>
      </p:sp>
      <p:sp>
        <p:nvSpPr>
          <p:cNvPr id="17426" name="矩形 22"/>
          <p:cNvSpPr>
            <a:spLocks noChangeArrowheads="1"/>
          </p:cNvSpPr>
          <p:nvPr/>
        </p:nvSpPr>
        <p:spPr bwMode="auto">
          <a:xfrm>
            <a:off x="808038" y="2225675"/>
            <a:ext cx="1870075" cy="5222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tx1"/>
              </a:solidFill>
              <a:latin typeface="宋体" panose="02010600030101010101" pitchFamily="2" charset="-122"/>
              <a:sym typeface="宋体" panose="02010600030101010101" pitchFamily="2" charset="-122"/>
            </a:endParaRPr>
          </a:p>
        </p:txBody>
      </p:sp>
      <p:sp>
        <p:nvSpPr>
          <p:cNvPr id="17427" name="文本框 23"/>
          <p:cNvSpPr>
            <a:spLocks noChangeArrowheads="1"/>
          </p:cNvSpPr>
          <p:nvPr/>
        </p:nvSpPr>
        <p:spPr bwMode="auto">
          <a:xfrm>
            <a:off x="1362075" y="2071688"/>
            <a:ext cx="762000" cy="830262"/>
          </a:xfrm>
          <a:prstGeom prst="rect">
            <a:avLst/>
          </a:prstGeom>
          <a:solidFill>
            <a:schemeClr val="bg1"/>
          </a:solidFill>
          <a:ln>
            <a:solidFill>
              <a:schemeClr val="bg1"/>
            </a:solidFill>
          </a:ln>
          <a:extLst/>
        </p:spPr>
        <p:txBody>
          <a:bodyPr wrap="none">
            <a:spAutoFit/>
          </a:bodyPr>
          <a:lstStyle/>
          <a:p>
            <a:r>
              <a:rPr lang="en-US" sz="4800">
                <a:solidFill>
                  <a:schemeClr val="tx1"/>
                </a:solidFill>
                <a:latin typeface="华文宋体" panose="02010600040101010101" pitchFamily="2" charset="-122"/>
                <a:ea typeface="华文宋体" panose="02010600040101010101" pitchFamily="2" charset="-122"/>
                <a:sym typeface="华文宋体" panose="02010600040101010101" pitchFamily="2" charset="-122"/>
              </a:rPr>
              <a:t>01</a:t>
            </a:r>
            <a:endParaRPr lang="en-US" altLang="en-US" sz="4800">
              <a:solidFill>
                <a:schemeClr val="tx1"/>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17428" name="文本框 24"/>
          <p:cNvSpPr>
            <a:spLocks noChangeArrowheads="1"/>
          </p:cNvSpPr>
          <p:nvPr/>
        </p:nvSpPr>
        <p:spPr bwMode="auto">
          <a:xfrm>
            <a:off x="762000" y="3089275"/>
            <a:ext cx="2011680" cy="2560320"/>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zh-CN" altLang="en-US">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文字是很有艺术性</a:t>
            </a:r>
          </a:p>
          <a:p>
            <a:pPr algn="l"/>
            <a:r>
              <a:rPr lang="zh-CN" altLang="en-US">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文字是很有艺术性</a:t>
            </a:r>
          </a:p>
          <a:p>
            <a:pPr algn="l"/>
            <a:endParaRPr lang="zh-CN" altLang="en-US">
              <a:solidFill>
                <a:schemeClr val="bg1"/>
              </a:solidFill>
              <a:latin typeface="华文宋体" panose="02010600040101010101" pitchFamily="2" charset="-122"/>
              <a:ea typeface="华文宋体" panose="02010600040101010101" pitchFamily="2" charset="-122"/>
              <a:sym typeface="华文宋体" panose="02010600040101010101" pitchFamily="2" charset="-122"/>
            </a:endParaRPr>
          </a:p>
          <a:p>
            <a:pPr algn="l"/>
            <a:r>
              <a:rPr lang="zh-CN" altLang="en-US">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文字是很有艺术性</a:t>
            </a:r>
          </a:p>
          <a:p>
            <a:pPr algn="l"/>
            <a:endParaRPr lang="zh-CN" altLang="en-US">
              <a:solidFill>
                <a:schemeClr val="bg1"/>
              </a:solidFill>
              <a:latin typeface="华文宋体" panose="02010600040101010101" pitchFamily="2" charset="-122"/>
              <a:ea typeface="华文宋体" panose="02010600040101010101" pitchFamily="2" charset="-122"/>
              <a:sym typeface="华文宋体" panose="02010600040101010101" pitchFamily="2" charset="-122"/>
            </a:endParaRPr>
          </a:p>
          <a:p>
            <a:pPr algn="l"/>
            <a:r>
              <a:rPr lang="zh-CN" altLang="en-US">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文字是很有艺术性</a:t>
            </a:r>
          </a:p>
          <a:p>
            <a:pPr algn="l"/>
            <a:endParaRPr lang="zh-CN" altLang="en-US">
              <a:solidFill>
                <a:schemeClr val="bg1"/>
              </a:solidFill>
              <a:latin typeface="华文宋体" panose="02010600040101010101" pitchFamily="2" charset="-122"/>
              <a:ea typeface="华文宋体" panose="02010600040101010101" pitchFamily="2" charset="-122"/>
              <a:sym typeface="华文宋体" panose="02010600040101010101" pitchFamily="2" charset="-122"/>
            </a:endParaRPr>
          </a:p>
          <a:p>
            <a:pPr algn="l"/>
            <a:r>
              <a:rPr lang="zh-CN" altLang="en-US">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文字是很有艺术性</a:t>
            </a:r>
          </a:p>
          <a:p>
            <a:endParaRPr lang="zh-CN" altLang="en-US">
              <a:solidFill>
                <a:schemeClr val="bg1"/>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17429" name="矩形 25"/>
          <p:cNvSpPr>
            <a:spLocks noChangeArrowheads="1"/>
          </p:cNvSpPr>
          <p:nvPr/>
        </p:nvSpPr>
        <p:spPr bwMode="auto">
          <a:xfrm>
            <a:off x="6615113" y="2224088"/>
            <a:ext cx="1870075" cy="5222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tx1"/>
              </a:solidFill>
              <a:latin typeface="宋体" panose="02010600030101010101" pitchFamily="2" charset="-122"/>
              <a:sym typeface="宋体" panose="02010600030101010101" pitchFamily="2" charset="-122"/>
            </a:endParaRPr>
          </a:p>
        </p:txBody>
      </p:sp>
      <p:sp>
        <p:nvSpPr>
          <p:cNvPr id="17430" name="文本框 26"/>
          <p:cNvSpPr>
            <a:spLocks noChangeArrowheads="1"/>
          </p:cNvSpPr>
          <p:nvPr/>
        </p:nvSpPr>
        <p:spPr bwMode="auto">
          <a:xfrm>
            <a:off x="6569075" y="3087688"/>
            <a:ext cx="1808480" cy="2560320"/>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zh-CN" altLang="en-US" sz="1600">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文字是很有艺术性</a:t>
            </a:r>
          </a:p>
          <a:p>
            <a:pPr algn="l"/>
            <a:r>
              <a:rPr lang="zh-CN" altLang="en-US" sz="1600">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文字是很有艺术性</a:t>
            </a:r>
          </a:p>
          <a:p>
            <a:pPr algn="l"/>
            <a:endParaRPr lang="zh-CN" altLang="en-US" sz="1600">
              <a:solidFill>
                <a:schemeClr val="bg1"/>
              </a:solidFill>
              <a:latin typeface="华文宋体" panose="02010600040101010101" pitchFamily="2" charset="-122"/>
              <a:ea typeface="华文宋体" panose="02010600040101010101" pitchFamily="2" charset="-122"/>
              <a:sym typeface="华文宋体" panose="02010600040101010101" pitchFamily="2" charset="-122"/>
            </a:endParaRPr>
          </a:p>
          <a:p>
            <a:pPr algn="l"/>
            <a:r>
              <a:rPr lang="zh-CN" altLang="en-US" sz="1600">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文字是很有艺术性</a:t>
            </a:r>
          </a:p>
          <a:p>
            <a:pPr algn="l"/>
            <a:endParaRPr lang="zh-CN" altLang="en-US" sz="1600">
              <a:solidFill>
                <a:schemeClr val="bg1"/>
              </a:solidFill>
              <a:latin typeface="华文宋体" panose="02010600040101010101" pitchFamily="2" charset="-122"/>
              <a:ea typeface="华文宋体" panose="02010600040101010101" pitchFamily="2" charset="-122"/>
              <a:sym typeface="华文宋体" panose="02010600040101010101" pitchFamily="2" charset="-122"/>
            </a:endParaRPr>
          </a:p>
          <a:p>
            <a:pPr algn="l"/>
            <a:r>
              <a:rPr lang="zh-CN" altLang="en-US" sz="1600">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文字是很有艺术性</a:t>
            </a:r>
          </a:p>
          <a:p>
            <a:pPr algn="l"/>
            <a:endParaRPr lang="zh-CN" altLang="en-US" sz="1600">
              <a:solidFill>
                <a:schemeClr val="bg1"/>
              </a:solidFill>
              <a:latin typeface="华文宋体" panose="02010600040101010101" pitchFamily="2" charset="-122"/>
              <a:ea typeface="华文宋体" panose="02010600040101010101" pitchFamily="2" charset="-122"/>
              <a:sym typeface="华文宋体" panose="02010600040101010101" pitchFamily="2" charset="-122"/>
            </a:endParaRPr>
          </a:p>
          <a:p>
            <a:pPr algn="l"/>
            <a:r>
              <a:rPr lang="zh-CN" altLang="en-US" sz="1600">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文字是很有艺术性</a:t>
            </a:r>
          </a:p>
          <a:p>
            <a:pPr algn="l"/>
            <a:endParaRPr lang="en-US" altLang="en-US" sz="1600">
              <a:solidFill>
                <a:schemeClr val="bg1"/>
              </a:solidFill>
              <a:latin typeface="华文宋体" panose="02010600040101010101" pitchFamily="2" charset="-122"/>
              <a:ea typeface="华文宋体" panose="02010600040101010101" pitchFamily="2" charset="-122"/>
              <a:sym typeface="华文宋体" panose="02010600040101010101" pitchFamily="2" charset="-122"/>
            </a:endParaRPr>
          </a:p>
          <a:p>
            <a:endParaRPr lang="zh-CN" altLang="en-US">
              <a:solidFill>
                <a:srgbClr val="3F3F3F"/>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17431" name="矩形 27"/>
          <p:cNvSpPr>
            <a:spLocks noChangeArrowheads="1"/>
          </p:cNvSpPr>
          <p:nvPr/>
        </p:nvSpPr>
        <p:spPr bwMode="auto">
          <a:xfrm>
            <a:off x="9526588" y="2224088"/>
            <a:ext cx="1870075" cy="5222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tx1"/>
              </a:solidFill>
              <a:latin typeface="宋体" panose="02010600030101010101" pitchFamily="2" charset="-122"/>
              <a:sym typeface="宋体" panose="02010600030101010101" pitchFamily="2" charset="-122"/>
            </a:endParaRPr>
          </a:p>
        </p:txBody>
      </p:sp>
      <p:sp>
        <p:nvSpPr>
          <p:cNvPr id="17432" name="文本框 28"/>
          <p:cNvSpPr>
            <a:spLocks noChangeArrowheads="1"/>
          </p:cNvSpPr>
          <p:nvPr/>
        </p:nvSpPr>
        <p:spPr bwMode="auto">
          <a:xfrm>
            <a:off x="9480550" y="3087688"/>
            <a:ext cx="2011680" cy="2560320"/>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文字是很有艺术性</a:t>
            </a:r>
          </a:p>
          <a:p>
            <a:pPr algn="l"/>
            <a:r>
              <a:rPr lang="zh-CN" altLang="en-US">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文字是很有艺术性</a:t>
            </a:r>
          </a:p>
          <a:p>
            <a:pPr algn="l"/>
            <a:endParaRPr lang="zh-CN" altLang="en-US">
              <a:solidFill>
                <a:schemeClr val="bg1"/>
              </a:solidFill>
              <a:latin typeface="华文宋体" panose="02010600040101010101" pitchFamily="2" charset="-122"/>
              <a:ea typeface="华文宋体" panose="02010600040101010101" pitchFamily="2" charset="-122"/>
              <a:sym typeface="华文宋体" panose="02010600040101010101" pitchFamily="2" charset="-122"/>
            </a:endParaRPr>
          </a:p>
          <a:p>
            <a:pPr algn="l"/>
            <a:r>
              <a:rPr lang="zh-CN" altLang="en-US">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文字是很有艺术性</a:t>
            </a:r>
          </a:p>
          <a:p>
            <a:pPr algn="l"/>
            <a:endParaRPr lang="zh-CN" altLang="en-US">
              <a:solidFill>
                <a:schemeClr val="bg1"/>
              </a:solidFill>
              <a:latin typeface="华文宋体" panose="02010600040101010101" pitchFamily="2" charset="-122"/>
              <a:ea typeface="华文宋体" panose="02010600040101010101" pitchFamily="2" charset="-122"/>
              <a:sym typeface="华文宋体" panose="02010600040101010101" pitchFamily="2" charset="-122"/>
            </a:endParaRPr>
          </a:p>
          <a:p>
            <a:pPr algn="l"/>
            <a:r>
              <a:rPr lang="zh-CN" altLang="en-US">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文字是很有艺术性</a:t>
            </a:r>
          </a:p>
          <a:p>
            <a:pPr algn="l"/>
            <a:endParaRPr lang="zh-CN" altLang="en-US">
              <a:solidFill>
                <a:schemeClr val="bg1"/>
              </a:solidFill>
              <a:latin typeface="华文宋体" panose="02010600040101010101" pitchFamily="2" charset="-122"/>
              <a:ea typeface="华文宋体" panose="02010600040101010101" pitchFamily="2" charset="-122"/>
              <a:sym typeface="华文宋体" panose="02010600040101010101" pitchFamily="2" charset="-122"/>
            </a:endParaRPr>
          </a:p>
          <a:p>
            <a:pPr algn="l"/>
            <a:r>
              <a:rPr lang="zh-CN" altLang="en-US">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文字是很有艺术性</a:t>
            </a:r>
          </a:p>
          <a:p>
            <a:endParaRPr lang="zh-CN" altLang="en-US">
              <a:solidFill>
                <a:srgbClr val="3F3F3F"/>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17433" name="文本框 31"/>
          <p:cNvSpPr>
            <a:spLocks noChangeArrowheads="1"/>
          </p:cNvSpPr>
          <p:nvPr/>
        </p:nvSpPr>
        <p:spPr bwMode="auto">
          <a:xfrm>
            <a:off x="4267200" y="2070100"/>
            <a:ext cx="762000" cy="831850"/>
          </a:xfrm>
          <a:prstGeom prst="rect">
            <a:avLst/>
          </a:prstGeom>
          <a:solidFill>
            <a:schemeClr val="bg1"/>
          </a:solidFill>
          <a:ln>
            <a:solidFill>
              <a:schemeClr val="bg1"/>
            </a:solidFill>
          </a:ln>
          <a:extLst/>
        </p:spPr>
        <p:txBody>
          <a:bodyPr wrap="none">
            <a:spAutoFit/>
          </a:bodyPr>
          <a:lstStyle/>
          <a:p>
            <a:r>
              <a:rPr lang="en-US" sz="4800">
                <a:solidFill>
                  <a:schemeClr val="tx1"/>
                </a:solidFill>
                <a:latin typeface="华文宋体" panose="02010600040101010101" pitchFamily="2" charset="-122"/>
                <a:ea typeface="华文宋体" panose="02010600040101010101" pitchFamily="2" charset="-122"/>
                <a:sym typeface="华文宋体" panose="02010600040101010101" pitchFamily="2" charset="-122"/>
              </a:rPr>
              <a:t>02</a:t>
            </a:r>
            <a:endParaRPr lang="en-US" altLang="en-US" sz="4800">
              <a:solidFill>
                <a:schemeClr val="tx1"/>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17434" name="文本框 32"/>
          <p:cNvSpPr>
            <a:spLocks noChangeArrowheads="1"/>
          </p:cNvSpPr>
          <p:nvPr/>
        </p:nvSpPr>
        <p:spPr bwMode="auto">
          <a:xfrm>
            <a:off x="7199313" y="2066925"/>
            <a:ext cx="762000" cy="831850"/>
          </a:xfrm>
          <a:prstGeom prst="rect">
            <a:avLst/>
          </a:prstGeom>
          <a:solidFill>
            <a:schemeClr val="bg1"/>
          </a:solidFill>
          <a:ln>
            <a:solidFill>
              <a:schemeClr val="bg1"/>
            </a:solidFill>
          </a:ln>
          <a:extLst/>
        </p:spPr>
        <p:txBody>
          <a:bodyPr wrap="none">
            <a:spAutoFit/>
          </a:bodyPr>
          <a:lstStyle/>
          <a:p>
            <a:r>
              <a:rPr lang="en-US" sz="4800">
                <a:solidFill>
                  <a:schemeClr val="tx1"/>
                </a:solidFill>
                <a:latin typeface="华文宋体" panose="02010600040101010101" pitchFamily="2" charset="-122"/>
                <a:ea typeface="华文宋体" panose="02010600040101010101" pitchFamily="2" charset="-122"/>
                <a:sym typeface="华文宋体" panose="02010600040101010101" pitchFamily="2" charset="-122"/>
              </a:rPr>
              <a:t>03</a:t>
            </a:r>
            <a:endParaRPr lang="en-US" altLang="en-US" sz="4800">
              <a:solidFill>
                <a:schemeClr val="tx1"/>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17435" name="文本框 33"/>
          <p:cNvSpPr>
            <a:spLocks noChangeArrowheads="1"/>
          </p:cNvSpPr>
          <p:nvPr/>
        </p:nvSpPr>
        <p:spPr bwMode="auto">
          <a:xfrm>
            <a:off x="10069513" y="2066925"/>
            <a:ext cx="762000" cy="831850"/>
          </a:xfrm>
          <a:prstGeom prst="rect">
            <a:avLst/>
          </a:prstGeom>
          <a:solidFill>
            <a:schemeClr val="bg1"/>
          </a:solidFill>
          <a:ln>
            <a:solidFill>
              <a:schemeClr val="bg1"/>
            </a:solidFill>
          </a:ln>
          <a:extLst/>
        </p:spPr>
        <p:txBody>
          <a:bodyPr wrap="none">
            <a:spAutoFit/>
          </a:bodyPr>
          <a:lstStyle/>
          <a:p>
            <a:r>
              <a:rPr lang="en-US" sz="4800">
                <a:solidFill>
                  <a:schemeClr val="tx1"/>
                </a:solidFill>
                <a:latin typeface="华文宋体" panose="02010600040101010101" pitchFamily="2" charset="-122"/>
                <a:ea typeface="华文宋体" panose="02010600040101010101" pitchFamily="2" charset="-122"/>
                <a:sym typeface="华文宋体" panose="02010600040101010101" pitchFamily="2" charset="-122"/>
              </a:rPr>
              <a:t>04</a:t>
            </a:r>
            <a:endParaRPr lang="en-US" altLang="en-US" sz="4800">
              <a:solidFill>
                <a:schemeClr val="tx1"/>
              </a:solidFill>
              <a:latin typeface="华文宋体" panose="02010600040101010101" pitchFamily="2" charset="-122"/>
              <a:ea typeface="华文宋体" panose="02010600040101010101" pitchFamily="2" charset="-122"/>
              <a:sym typeface="华文宋体" panose="0201060004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newsflash/>
      </p:transition>
    </mc:Choice>
    <mc:Fallback xmlns="">
      <p:transition spd="slow" advTm="0">
        <p:newsfla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7420"/>
                                        </p:tgtEl>
                                        <p:attrNameLst>
                                          <p:attrName>style.visibility</p:attrName>
                                        </p:attrNameLst>
                                      </p:cBhvr>
                                      <p:to>
                                        <p:strVal val="visible"/>
                                      </p:to>
                                    </p:set>
                                    <p:animEffect transition="in" filter="dissolve">
                                      <p:cBhvr>
                                        <p:cTn id="7" dur="500"/>
                                        <p:tgtEl>
                                          <p:spTgt spid="17420"/>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7421"/>
                                        </p:tgtEl>
                                        <p:attrNameLst>
                                          <p:attrName>style.visibility</p:attrName>
                                        </p:attrNameLst>
                                      </p:cBhvr>
                                      <p:to>
                                        <p:strVal val="visible"/>
                                      </p:to>
                                    </p:set>
                                    <p:animEffect transition="in" filter="dissolve">
                                      <p:cBhvr>
                                        <p:cTn id="10" dur="500"/>
                                        <p:tgtEl>
                                          <p:spTgt spid="17421"/>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7422"/>
                                        </p:tgtEl>
                                        <p:attrNameLst>
                                          <p:attrName>style.visibility</p:attrName>
                                        </p:attrNameLst>
                                      </p:cBhvr>
                                      <p:to>
                                        <p:strVal val="visible"/>
                                      </p:to>
                                    </p:set>
                                    <p:animEffect transition="in" filter="dissolve">
                                      <p:cBhvr>
                                        <p:cTn id="13" dur="500"/>
                                        <p:tgtEl>
                                          <p:spTgt spid="17422"/>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7423"/>
                                        </p:tgtEl>
                                        <p:attrNameLst>
                                          <p:attrName>style.visibility</p:attrName>
                                        </p:attrNameLst>
                                      </p:cBhvr>
                                      <p:to>
                                        <p:strVal val="visible"/>
                                      </p:to>
                                    </p:set>
                                    <p:animEffect transition="in" filter="dissolve">
                                      <p:cBhvr>
                                        <p:cTn id="16" dur="500"/>
                                        <p:tgtEl>
                                          <p:spTgt spid="17423"/>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7424"/>
                                        </p:tgtEl>
                                        <p:attrNameLst>
                                          <p:attrName>style.visibility</p:attrName>
                                        </p:attrNameLst>
                                      </p:cBhvr>
                                      <p:to>
                                        <p:strVal val="visible"/>
                                      </p:to>
                                    </p:set>
                                    <p:animEffect transition="in" filter="dissolve">
                                      <p:cBhvr>
                                        <p:cTn id="19" dur="500"/>
                                        <p:tgtEl>
                                          <p:spTgt spid="17424"/>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7425"/>
                                        </p:tgtEl>
                                        <p:attrNameLst>
                                          <p:attrName>style.visibility</p:attrName>
                                        </p:attrNameLst>
                                      </p:cBhvr>
                                      <p:to>
                                        <p:strVal val="visible"/>
                                      </p:to>
                                    </p:set>
                                    <p:animEffect transition="in" filter="dissolve">
                                      <p:cBhvr>
                                        <p:cTn id="22" dur="500"/>
                                        <p:tgtEl>
                                          <p:spTgt spid="17425"/>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7426"/>
                                        </p:tgtEl>
                                        <p:attrNameLst>
                                          <p:attrName>style.visibility</p:attrName>
                                        </p:attrNameLst>
                                      </p:cBhvr>
                                      <p:to>
                                        <p:strVal val="visible"/>
                                      </p:to>
                                    </p:set>
                                    <p:animEffect transition="in" filter="dissolve">
                                      <p:cBhvr>
                                        <p:cTn id="25" dur="500"/>
                                        <p:tgtEl>
                                          <p:spTgt spid="17426"/>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7427"/>
                                        </p:tgtEl>
                                        <p:attrNameLst>
                                          <p:attrName>style.visibility</p:attrName>
                                        </p:attrNameLst>
                                      </p:cBhvr>
                                      <p:to>
                                        <p:strVal val="visible"/>
                                      </p:to>
                                    </p:set>
                                    <p:animEffect transition="in" filter="dissolve">
                                      <p:cBhvr>
                                        <p:cTn id="28" dur="500"/>
                                        <p:tgtEl>
                                          <p:spTgt spid="17427"/>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17428"/>
                                        </p:tgtEl>
                                        <p:attrNameLst>
                                          <p:attrName>style.visibility</p:attrName>
                                        </p:attrNameLst>
                                      </p:cBhvr>
                                      <p:to>
                                        <p:strVal val="visible"/>
                                      </p:to>
                                    </p:set>
                                    <p:animEffect transition="in" filter="dissolve">
                                      <p:cBhvr>
                                        <p:cTn id="31" dur="500"/>
                                        <p:tgtEl>
                                          <p:spTgt spid="17428"/>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17429"/>
                                        </p:tgtEl>
                                        <p:attrNameLst>
                                          <p:attrName>style.visibility</p:attrName>
                                        </p:attrNameLst>
                                      </p:cBhvr>
                                      <p:to>
                                        <p:strVal val="visible"/>
                                      </p:to>
                                    </p:set>
                                    <p:animEffect transition="in" filter="dissolve">
                                      <p:cBhvr>
                                        <p:cTn id="34" dur="500"/>
                                        <p:tgtEl>
                                          <p:spTgt spid="17429"/>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17430"/>
                                        </p:tgtEl>
                                        <p:attrNameLst>
                                          <p:attrName>style.visibility</p:attrName>
                                        </p:attrNameLst>
                                      </p:cBhvr>
                                      <p:to>
                                        <p:strVal val="visible"/>
                                      </p:to>
                                    </p:set>
                                    <p:animEffect transition="in" filter="dissolve">
                                      <p:cBhvr>
                                        <p:cTn id="37" dur="500"/>
                                        <p:tgtEl>
                                          <p:spTgt spid="17430"/>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17431"/>
                                        </p:tgtEl>
                                        <p:attrNameLst>
                                          <p:attrName>style.visibility</p:attrName>
                                        </p:attrNameLst>
                                      </p:cBhvr>
                                      <p:to>
                                        <p:strVal val="visible"/>
                                      </p:to>
                                    </p:set>
                                    <p:animEffect transition="in" filter="dissolve">
                                      <p:cBhvr>
                                        <p:cTn id="40" dur="500"/>
                                        <p:tgtEl>
                                          <p:spTgt spid="17431"/>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17432"/>
                                        </p:tgtEl>
                                        <p:attrNameLst>
                                          <p:attrName>style.visibility</p:attrName>
                                        </p:attrNameLst>
                                      </p:cBhvr>
                                      <p:to>
                                        <p:strVal val="visible"/>
                                      </p:to>
                                    </p:set>
                                    <p:animEffect transition="in" filter="dissolve">
                                      <p:cBhvr>
                                        <p:cTn id="43" dur="500"/>
                                        <p:tgtEl>
                                          <p:spTgt spid="17432"/>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17433"/>
                                        </p:tgtEl>
                                        <p:attrNameLst>
                                          <p:attrName>style.visibility</p:attrName>
                                        </p:attrNameLst>
                                      </p:cBhvr>
                                      <p:to>
                                        <p:strVal val="visible"/>
                                      </p:to>
                                    </p:set>
                                    <p:animEffect transition="in" filter="dissolve">
                                      <p:cBhvr>
                                        <p:cTn id="46" dur="500"/>
                                        <p:tgtEl>
                                          <p:spTgt spid="17433"/>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17434"/>
                                        </p:tgtEl>
                                        <p:attrNameLst>
                                          <p:attrName>style.visibility</p:attrName>
                                        </p:attrNameLst>
                                      </p:cBhvr>
                                      <p:to>
                                        <p:strVal val="visible"/>
                                      </p:to>
                                    </p:set>
                                    <p:animEffect transition="in" filter="dissolve">
                                      <p:cBhvr>
                                        <p:cTn id="49" dur="500"/>
                                        <p:tgtEl>
                                          <p:spTgt spid="17434"/>
                                        </p:tgtEl>
                                      </p:cBhvr>
                                    </p:animEffect>
                                  </p:childTnLst>
                                </p:cTn>
                              </p:par>
                              <p:par>
                                <p:cTn id="50" presetID="9" presetClass="entr" presetSubtype="0" fill="hold" grpId="0" nodeType="withEffect">
                                  <p:stCondLst>
                                    <p:cond delay="0"/>
                                  </p:stCondLst>
                                  <p:childTnLst>
                                    <p:set>
                                      <p:cBhvr>
                                        <p:cTn id="51" dur="1" fill="hold">
                                          <p:stCondLst>
                                            <p:cond delay="0"/>
                                          </p:stCondLst>
                                        </p:cTn>
                                        <p:tgtEl>
                                          <p:spTgt spid="17435"/>
                                        </p:tgtEl>
                                        <p:attrNameLst>
                                          <p:attrName>style.visibility</p:attrName>
                                        </p:attrNameLst>
                                      </p:cBhvr>
                                      <p:to>
                                        <p:strVal val="visible"/>
                                      </p:to>
                                    </p:set>
                                    <p:animEffect transition="in" filter="dissolve">
                                      <p:cBhvr>
                                        <p:cTn id="52" dur="500"/>
                                        <p:tgtEl>
                                          <p:spTgt spid="17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20" grpId="0" animBg="1"/>
      <p:bldP spid="17421" grpId="0" animBg="1"/>
      <p:bldP spid="17422" grpId="0" animBg="1"/>
      <p:bldP spid="17423" grpId="0" animBg="1"/>
      <p:bldP spid="17424" grpId="0" animBg="1"/>
      <p:bldP spid="17425" grpId="0" animBg="1"/>
      <p:bldP spid="17426" grpId="0" animBg="1"/>
      <p:bldP spid="17427" grpId="0" animBg="1"/>
      <p:bldP spid="17428" grpId="0" animBg="1"/>
      <p:bldP spid="17429" grpId="0" animBg="1"/>
      <p:bldP spid="17430" grpId="0" animBg="1"/>
      <p:bldP spid="17431" grpId="0" animBg="1"/>
      <p:bldP spid="17432" grpId="0" animBg="1"/>
      <p:bldP spid="17433" grpId="0" animBg="1"/>
      <p:bldP spid="17434" grpId="0" animBg="1"/>
      <p:bldP spid="1743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1245711" y="177393"/>
            <a:ext cx="2879983" cy="791845"/>
          </a:xfrm>
          <a:prstGeom prst="rect">
            <a:avLst/>
          </a:prstGeom>
          <a:noFill/>
          <a:ln>
            <a:solidFill>
              <a:schemeClr val="bg1"/>
            </a:solidFill>
          </a:ln>
        </p:spPr>
        <p:txBody>
          <a:bodyPr wrap="square" lIns="121899" tIns="60949" rIns="121899" bIns="60949" rtlCol="0" anchor="ctr">
            <a:spAutoFit/>
          </a:bodyPr>
          <a:lstStyle/>
          <a:p>
            <a:pPr>
              <a:lnSpc>
                <a:spcPct val="110000"/>
              </a:lnSpc>
            </a:pPr>
            <a:endParaRPr kumimoji="1" lang="en-US" altLang="zh-CN" sz="1865" b="1" dirty="0">
              <a:solidFill>
                <a:schemeClr val="bg1"/>
              </a:solidFill>
              <a:latin typeface="Calibri" panose="020F0502020204030204"/>
              <a:ea typeface="宋体" panose="02010600030101010101" pitchFamily="2" charset="-122"/>
              <a:cs typeface="微软雅黑" panose="020B0503020204020204" charset="-122"/>
            </a:endParaRPr>
          </a:p>
          <a:p>
            <a:pPr>
              <a:lnSpc>
                <a:spcPct val="110000"/>
              </a:lnSpc>
            </a:pPr>
            <a:r>
              <a:rPr kumimoji="1" lang="zh-CN" altLang="en-US" sz="2135" b="1" dirty="0">
                <a:solidFill>
                  <a:schemeClr val="bg1"/>
                </a:solidFill>
                <a:latin typeface="微软雅黑" panose="020B0503020204020204" charset="-122"/>
                <a:ea typeface="微软雅黑" panose="020B0503020204020204" charset="-122"/>
                <a:cs typeface="微软雅黑" panose="020B0503020204020204" charset="-122"/>
              </a:rPr>
              <a:t>点击此处添加副标题</a:t>
            </a:r>
          </a:p>
        </p:txBody>
      </p:sp>
      <p:sp>
        <p:nvSpPr>
          <p:cNvPr id="49" name="矩形 48"/>
          <p:cNvSpPr/>
          <p:nvPr/>
        </p:nvSpPr>
        <p:spPr>
          <a:xfrm>
            <a:off x="493530" y="292590"/>
            <a:ext cx="660901" cy="632007"/>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r>
              <a:rPr kumimoji="1" lang="en-US" altLang="zh-CN" sz="1335" b="1" dirty="0">
                <a:solidFill>
                  <a:schemeClr val="bg1"/>
                </a:solidFill>
                <a:latin typeface="Calibri" panose="020F0502020204030204"/>
                <a:ea typeface="宋体" panose="02010600030101010101" pitchFamily="2" charset="-122"/>
              </a:rPr>
              <a:t>LOGO</a:t>
            </a:r>
          </a:p>
        </p:txBody>
      </p:sp>
      <p:sp>
        <p:nvSpPr>
          <p:cNvPr id="5" name="矩形 4"/>
          <p:cNvSpPr/>
          <p:nvPr/>
        </p:nvSpPr>
        <p:spPr>
          <a:xfrm>
            <a:off x="4981489" y="1261322"/>
            <a:ext cx="2102493" cy="4770661"/>
          </a:xfrm>
          <a:prstGeom prst="rect">
            <a:avLst/>
          </a:prstGeom>
          <a:solidFill>
            <a:srgbClr val="1F1F1F"/>
          </a:solidFill>
          <a:ln w="12700" cap="flat" cmpd="sng" algn="ctr">
            <a:noFill/>
            <a:prstDash val="solid"/>
            <a:miter lim="800000"/>
          </a:ln>
          <a:effectLst/>
        </p:spPr>
        <p:txBody>
          <a:bodyPr lIns="121917" tIns="60959" rIns="121917" bIns="60959" rtlCol="0" anchor="ctr"/>
          <a:lstStyle/>
          <a:p>
            <a:pPr algn="ctr" defTabSz="1218565">
              <a:defRPr/>
            </a:pPr>
            <a:endParaRPr lang="zh-CN" altLang="en-US" sz="3200" kern="0">
              <a:solidFill>
                <a:schemeClr val="bg1"/>
              </a:solidFill>
              <a:latin typeface="Calibri" panose="020F0502020204030204"/>
              <a:ea typeface="宋体" panose="02010600030101010101" pitchFamily="2" charset="-122"/>
            </a:endParaRPr>
          </a:p>
        </p:txBody>
      </p:sp>
      <p:sp>
        <p:nvSpPr>
          <p:cNvPr id="6" name="矩形 5"/>
          <p:cNvSpPr/>
          <p:nvPr/>
        </p:nvSpPr>
        <p:spPr>
          <a:xfrm>
            <a:off x="7083346" y="2075744"/>
            <a:ext cx="2102493" cy="3956240"/>
          </a:xfrm>
          <a:prstGeom prst="rect">
            <a:avLst/>
          </a:prstGeom>
          <a:solidFill>
            <a:schemeClr val="bg1">
              <a:lumMod val="50000"/>
            </a:schemeClr>
          </a:solidFill>
          <a:ln w="12700" cap="flat" cmpd="sng" algn="ctr">
            <a:noFill/>
            <a:prstDash val="solid"/>
            <a:miter lim="800000"/>
          </a:ln>
          <a:effectLst/>
        </p:spPr>
        <p:txBody>
          <a:bodyPr lIns="121917" tIns="60959" rIns="121917" bIns="60959" rtlCol="0" anchor="ctr"/>
          <a:lstStyle/>
          <a:p>
            <a:pPr algn="ctr" defTabSz="1218565">
              <a:defRPr/>
            </a:pPr>
            <a:endParaRPr lang="zh-CN" altLang="en-US" sz="3200" kern="0">
              <a:solidFill>
                <a:schemeClr val="bg1"/>
              </a:solidFill>
              <a:latin typeface="Calibri" panose="020F0502020204030204"/>
              <a:ea typeface="宋体" panose="02010600030101010101" pitchFamily="2" charset="-122"/>
            </a:endParaRPr>
          </a:p>
        </p:txBody>
      </p:sp>
      <p:sp>
        <p:nvSpPr>
          <p:cNvPr id="7" name="矩形 6"/>
          <p:cNvSpPr/>
          <p:nvPr/>
        </p:nvSpPr>
        <p:spPr>
          <a:xfrm>
            <a:off x="9185840" y="2711497"/>
            <a:ext cx="2102493" cy="3320487"/>
          </a:xfrm>
          <a:prstGeom prst="rect">
            <a:avLst/>
          </a:prstGeom>
          <a:solidFill>
            <a:srgbClr val="1F1F1F"/>
          </a:solidFill>
          <a:ln w="12700" cap="flat" cmpd="sng" algn="ctr">
            <a:noFill/>
            <a:prstDash val="solid"/>
            <a:miter lim="800000"/>
          </a:ln>
          <a:effectLst/>
        </p:spPr>
        <p:txBody>
          <a:bodyPr lIns="121917" tIns="60959" rIns="121917" bIns="60959" rtlCol="0" anchor="ctr"/>
          <a:lstStyle/>
          <a:p>
            <a:pPr algn="ctr" defTabSz="1218565">
              <a:defRPr/>
            </a:pPr>
            <a:endParaRPr lang="zh-CN" altLang="en-US" sz="3200" kern="0">
              <a:solidFill>
                <a:schemeClr val="bg1"/>
              </a:solidFill>
              <a:latin typeface="Calibri" panose="020F0502020204030204"/>
              <a:ea typeface="宋体" panose="02010600030101010101" pitchFamily="2" charset="-122"/>
            </a:endParaRPr>
          </a:p>
        </p:txBody>
      </p:sp>
      <p:sp>
        <p:nvSpPr>
          <p:cNvPr id="8" name="Freeform 10"/>
          <p:cNvSpPr>
            <a:spLocks noEditPoints="1"/>
          </p:cNvSpPr>
          <p:nvPr/>
        </p:nvSpPr>
        <p:spPr bwMode="auto">
          <a:xfrm>
            <a:off x="7739568" y="2499383"/>
            <a:ext cx="790052" cy="877372"/>
          </a:xfrm>
          <a:custGeom>
            <a:avLst/>
            <a:gdLst>
              <a:gd name="T0" fmla="*/ 13 w 77"/>
              <a:gd name="T1" fmla="*/ 8 h 86"/>
              <a:gd name="T2" fmla="*/ 38 w 77"/>
              <a:gd name="T3" fmla="*/ 1 h 86"/>
              <a:gd name="T4" fmla="*/ 59 w 77"/>
              <a:gd name="T5" fmla="*/ 13 h 86"/>
              <a:gd name="T6" fmla="*/ 66 w 77"/>
              <a:gd name="T7" fmla="*/ 38 h 86"/>
              <a:gd name="T8" fmla="*/ 58 w 77"/>
              <a:gd name="T9" fmla="*/ 55 h 86"/>
              <a:gd name="T10" fmla="*/ 64 w 77"/>
              <a:gd name="T11" fmla="*/ 59 h 86"/>
              <a:gd name="T12" fmla="*/ 74 w 77"/>
              <a:gd name="T13" fmla="*/ 72 h 86"/>
              <a:gd name="T14" fmla="*/ 73 w 77"/>
              <a:gd name="T15" fmla="*/ 84 h 86"/>
              <a:gd name="T16" fmla="*/ 73 w 77"/>
              <a:gd name="T17" fmla="*/ 84 h 86"/>
              <a:gd name="T18" fmla="*/ 62 w 77"/>
              <a:gd name="T19" fmla="*/ 82 h 86"/>
              <a:gd name="T20" fmla="*/ 51 w 77"/>
              <a:gd name="T21" fmla="*/ 68 h 86"/>
              <a:gd name="T22" fmla="*/ 49 w 77"/>
              <a:gd name="T23" fmla="*/ 63 h 86"/>
              <a:gd name="T24" fmla="*/ 30 w 77"/>
              <a:gd name="T25" fmla="*/ 66 h 86"/>
              <a:gd name="T26" fmla="*/ 8 w 77"/>
              <a:gd name="T27" fmla="*/ 54 h 86"/>
              <a:gd name="T28" fmla="*/ 1 w 77"/>
              <a:gd name="T29" fmla="*/ 30 h 86"/>
              <a:gd name="T30" fmla="*/ 13 w 77"/>
              <a:gd name="T31" fmla="*/ 8 h 86"/>
              <a:gd name="T32" fmla="*/ 30 w 77"/>
              <a:gd name="T33" fmla="*/ 49 h 86"/>
              <a:gd name="T34" fmla="*/ 38 w 77"/>
              <a:gd name="T35" fmla="*/ 49 h 86"/>
              <a:gd name="T36" fmla="*/ 38 w 77"/>
              <a:gd name="T37" fmla="*/ 40 h 86"/>
              <a:gd name="T38" fmla="*/ 47 w 77"/>
              <a:gd name="T39" fmla="*/ 40 h 86"/>
              <a:gd name="T40" fmla="*/ 47 w 77"/>
              <a:gd name="T41" fmla="*/ 32 h 86"/>
              <a:gd name="T42" fmla="*/ 38 w 77"/>
              <a:gd name="T43" fmla="*/ 32 h 86"/>
              <a:gd name="T44" fmla="*/ 38 w 77"/>
              <a:gd name="T45" fmla="*/ 23 h 86"/>
              <a:gd name="T46" fmla="*/ 30 w 77"/>
              <a:gd name="T47" fmla="*/ 23 h 86"/>
              <a:gd name="T48" fmla="*/ 30 w 77"/>
              <a:gd name="T49" fmla="*/ 32 h 86"/>
              <a:gd name="T50" fmla="*/ 21 w 77"/>
              <a:gd name="T51" fmla="*/ 32 h 86"/>
              <a:gd name="T52" fmla="*/ 21 w 77"/>
              <a:gd name="T53" fmla="*/ 40 h 86"/>
              <a:gd name="T54" fmla="*/ 30 w 77"/>
              <a:gd name="T55" fmla="*/ 40 h 86"/>
              <a:gd name="T56" fmla="*/ 30 w 77"/>
              <a:gd name="T57" fmla="*/ 49 h 86"/>
              <a:gd name="T58" fmla="*/ 18 w 77"/>
              <a:gd name="T59" fmla="*/ 36 h 86"/>
              <a:gd name="T60" fmla="*/ 43 w 77"/>
              <a:gd name="T61" fmla="*/ 19 h 86"/>
              <a:gd name="T62" fmla="*/ 18 w 77"/>
              <a:gd name="T63" fmla="*/ 36 h 86"/>
              <a:gd name="T64" fmla="*/ 36 w 77"/>
              <a:gd name="T65" fmla="*/ 12 h 86"/>
              <a:gd name="T66" fmla="*/ 20 w 77"/>
              <a:gd name="T67" fmla="*/ 16 h 86"/>
              <a:gd name="T68" fmla="*/ 12 w 77"/>
              <a:gd name="T69" fmla="*/ 31 h 86"/>
              <a:gd name="T70" fmla="*/ 16 w 77"/>
              <a:gd name="T71" fmla="*/ 47 h 86"/>
              <a:gd name="T72" fmla="*/ 31 w 77"/>
              <a:gd name="T73" fmla="*/ 55 h 86"/>
              <a:gd name="T74" fmla="*/ 47 w 77"/>
              <a:gd name="T75" fmla="*/ 51 h 86"/>
              <a:gd name="T76" fmla="*/ 55 w 77"/>
              <a:gd name="T77" fmla="*/ 36 h 86"/>
              <a:gd name="T78" fmla="*/ 51 w 77"/>
              <a:gd name="T79" fmla="*/ 20 h 86"/>
              <a:gd name="T80" fmla="*/ 36 w 77"/>
              <a:gd name="T81" fmla="*/ 1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86">
                <a:moveTo>
                  <a:pt x="13" y="8"/>
                </a:moveTo>
                <a:cubicBezTo>
                  <a:pt x="20" y="2"/>
                  <a:pt x="29" y="0"/>
                  <a:pt x="38" y="1"/>
                </a:cubicBezTo>
                <a:cubicBezTo>
                  <a:pt x="46" y="2"/>
                  <a:pt x="54" y="6"/>
                  <a:pt x="59" y="13"/>
                </a:cubicBezTo>
                <a:cubicBezTo>
                  <a:pt x="65" y="21"/>
                  <a:pt x="67" y="29"/>
                  <a:pt x="66" y="38"/>
                </a:cubicBezTo>
                <a:cubicBezTo>
                  <a:pt x="65" y="44"/>
                  <a:pt x="63" y="50"/>
                  <a:pt x="58" y="55"/>
                </a:cubicBezTo>
                <a:cubicBezTo>
                  <a:pt x="60" y="56"/>
                  <a:pt x="62" y="57"/>
                  <a:pt x="64" y="59"/>
                </a:cubicBezTo>
                <a:cubicBezTo>
                  <a:pt x="74" y="72"/>
                  <a:pt x="74" y="72"/>
                  <a:pt x="74" y="72"/>
                </a:cubicBezTo>
                <a:cubicBezTo>
                  <a:pt x="77" y="76"/>
                  <a:pt x="76" y="81"/>
                  <a:pt x="73" y="84"/>
                </a:cubicBezTo>
                <a:cubicBezTo>
                  <a:pt x="73" y="84"/>
                  <a:pt x="73" y="84"/>
                  <a:pt x="73" y="84"/>
                </a:cubicBezTo>
                <a:cubicBezTo>
                  <a:pt x="69" y="86"/>
                  <a:pt x="64" y="86"/>
                  <a:pt x="62" y="82"/>
                </a:cubicBezTo>
                <a:cubicBezTo>
                  <a:pt x="51" y="68"/>
                  <a:pt x="51" y="68"/>
                  <a:pt x="51" y="68"/>
                </a:cubicBezTo>
                <a:cubicBezTo>
                  <a:pt x="50" y="67"/>
                  <a:pt x="49" y="65"/>
                  <a:pt x="49" y="63"/>
                </a:cubicBezTo>
                <a:cubicBezTo>
                  <a:pt x="43" y="66"/>
                  <a:pt x="36" y="67"/>
                  <a:pt x="30" y="66"/>
                </a:cubicBezTo>
                <a:cubicBezTo>
                  <a:pt x="21" y="65"/>
                  <a:pt x="13" y="61"/>
                  <a:pt x="8" y="54"/>
                </a:cubicBezTo>
                <a:cubicBezTo>
                  <a:pt x="2" y="47"/>
                  <a:pt x="0" y="38"/>
                  <a:pt x="1" y="30"/>
                </a:cubicBezTo>
                <a:cubicBezTo>
                  <a:pt x="2" y="21"/>
                  <a:pt x="6" y="13"/>
                  <a:pt x="13" y="8"/>
                </a:cubicBezTo>
                <a:close/>
                <a:moveTo>
                  <a:pt x="30" y="49"/>
                </a:moveTo>
                <a:cubicBezTo>
                  <a:pt x="38" y="49"/>
                  <a:pt x="38" y="49"/>
                  <a:pt x="38" y="49"/>
                </a:cubicBezTo>
                <a:cubicBezTo>
                  <a:pt x="38" y="40"/>
                  <a:pt x="38" y="40"/>
                  <a:pt x="38" y="40"/>
                </a:cubicBezTo>
                <a:cubicBezTo>
                  <a:pt x="47" y="40"/>
                  <a:pt x="47" y="40"/>
                  <a:pt x="47" y="40"/>
                </a:cubicBezTo>
                <a:cubicBezTo>
                  <a:pt x="47" y="32"/>
                  <a:pt x="47" y="32"/>
                  <a:pt x="47" y="32"/>
                </a:cubicBezTo>
                <a:cubicBezTo>
                  <a:pt x="38" y="32"/>
                  <a:pt x="38" y="32"/>
                  <a:pt x="38" y="32"/>
                </a:cubicBezTo>
                <a:cubicBezTo>
                  <a:pt x="38" y="23"/>
                  <a:pt x="38" y="23"/>
                  <a:pt x="38" y="23"/>
                </a:cubicBezTo>
                <a:cubicBezTo>
                  <a:pt x="30" y="23"/>
                  <a:pt x="30" y="23"/>
                  <a:pt x="30" y="23"/>
                </a:cubicBezTo>
                <a:cubicBezTo>
                  <a:pt x="30" y="32"/>
                  <a:pt x="30" y="32"/>
                  <a:pt x="30" y="32"/>
                </a:cubicBezTo>
                <a:cubicBezTo>
                  <a:pt x="21" y="32"/>
                  <a:pt x="21" y="32"/>
                  <a:pt x="21" y="32"/>
                </a:cubicBezTo>
                <a:cubicBezTo>
                  <a:pt x="21" y="40"/>
                  <a:pt x="21" y="40"/>
                  <a:pt x="21" y="40"/>
                </a:cubicBezTo>
                <a:cubicBezTo>
                  <a:pt x="30" y="40"/>
                  <a:pt x="30" y="40"/>
                  <a:pt x="30" y="40"/>
                </a:cubicBezTo>
                <a:cubicBezTo>
                  <a:pt x="30" y="49"/>
                  <a:pt x="30" y="49"/>
                  <a:pt x="30" y="49"/>
                </a:cubicBezTo>
                <a:close/>
                <a:moveTo>
                  <a:pt x="18" y="36"/>
                </a:moveTo>
                <a:cubicBezTo>
                  <a:pt x="22" y="26"/>
                  <a:pt x="31" y="21"/>
                  <a:pt x="43" y="19"/>
                </a:cubicBezTo>
                <a:cubicBezTo>
                  <a:pt x="31" y="11"/>
                  <a:pt x="16" y="22"/>
                  <a:pt x="18" y="36"/>
                </a:cubicBezTo>
                <a:close/>
                <a:moveTo>
                  <a:pt x="36" y="12"/>
                </a:moveTo>
                <a:cubicBezTo>
                  <a:pt x="31" y="11"/>
                  <a:pt x="25" y="13"/>
                  <a:pt x="20" y="16"/>
                </a:cubicBezTo>
                <a:cubicBezTo>
                  <a:pt x="15" y="20"/>
                  <a:pt x="13" y="25"/>
                  <a:pt x="12" y="31"/>
                </a:cubicBezTo>
                <a:cubicBezTo>
                  <a:pt x="11" y="37"/>
                  <a:pt x="13" y="42"/>
                  <a:pt x="16" y="47"/>
                </a:cubicBezTo>
                <a:cubicBezTo>
                  <a:pt x="20" y="52"/>
                  <a:pt x="25" y="55"/>
                  <a:pt x="31" y="55"/>
                </a:cubicBezTo>
                <a:cubicBezTo>
                  <a:pt x="36" y="56"/>
                  <a:pt x="42" y="55"/>
                  <a:pt x="47" y="51"/>
                </a:cubicBezTo>
                <a:cubicBezTo>
                  <a:pt x="52" y="47"/>
                  <a:pt x="55" y="42"/>
                  <a:pt x="55" y="36"/>
                </a:cubicBezTo>
                <a:cubicBezTo>
                  <a:pt x="56" y="31"/>
                  <a:pt x="54" y="25"/>
                  <a:pt x="51" y="20"/>
                </a:cubicBezTo>
                <a:cubicBezTo>
                  <a:pt x="47" y="15"/>
                  <a:pt x="42" y="13"/>
                  <a:pt x="36" y="12"/>
                </a:cubicBezTo>
                <a:close/>
              </a:path>
            </a:pathLst>
          </a:custGeom>
          <a:solidFill>
            <a:sysClr val="window" lastClr="FFFFFF"/>
          </a:solidFill>
          <a:ln>
            <a:noFill/>
          </a:ln>
        </p:spPr>
        <p:txBody>
          <a:bodyPr vert="horz" wrap="square" lIns="121917" tIns="60959" rIns="121917" bIns="60959" numCol="1" anchor="t" anchorCtr="0" compatLnSpc="1"/>
          <a:lstStyle/>
          <a:p>
            <a:pPr defTabSz="1218565">
              <a:defRPr/>
            </a:pPr>
            <a:endParaRPr lang="zh-CN" altLang="en-US" sz="3200" kern="0">
              <a:solidFill>
                <a:schemeClr val="bg1"/>
              </a:solidFill>
            </a:endParaRPr>
          </a:p>
        </p:txBody>
      </p:sp>
      <p:sp>
        <p:nvSpPr>
          <p:cNvPr id="9" name="Freeform 14"/>
          <p:cNvSpPr>
            <a:spLocks noEditPoints="1"/>
          </p:cNvSpPr>
          <p:nvPr/>
        </p:nvSpPr>
        <p:spPr bwMode="auto">
          <a:xfrm>
            <a:off x="5491185" y="1957009"/>
            <a:ext cx="1081832" cy="754489"/>
          </a:xfrm>
          <a:custGeom>
            <a:avLst/>
            <a:gdLst>
              <a:gd name="T0" fmla="*/ 56 w 112"/>
              <a:gd name="T1" fmla="*/ 20 h 77"/>
              <a:gd name="T2" fmla="*/ 15 w 112"/>
              <a:gd name="T3" fmla="*/ 49 h 77"/>
              <a:gd name="T4" fmla="*/ 10 w 112"/>
              <a:gd name="T5" fmla="*/ 52 h 77"/>
              <a:gd name="T6" fmla="*/ 4 w 112"/>
              <a:gd name="T7" fmla="*/ 66 h 77"/>
              <a:gd name="T8" fmla="*/ 4 w 112"/>
              <a:gd name="T9" fmla="*/ 37 h 77"/>
              <a:gd name="T10" fmla="*/ 0 w 112"/>
              <a:gd name="T11" fmla="*/ 46 h 77"/>
              <a:gd name="T12" fmla="*/ 13 w 112"/>
              <a:gd name="T13" fmla="*/ 29 h 77"/>
              <a:gd name="T14" fmla="*/ 15 w 112"/>
              <a:gd name="T15" fmla="*/ 49 h 77"/>
              <a:gd name="T16" fmla="*/ 15 w 112"/>
              <a:gd name="T17" fmla="*/ 25 h 77"/>
              <a:gd name="T18" fmla="*/ 3 w 112"/>
              <a:gd name="T19" fmla="*/ 22 h 77"/>
              <a:gd name="T20" fmla="*/ 96 w 112"/>
              <a:gd name="T21" fmla="*/ 66 h 77"/>
              <a:gd name="T22" fmla="*/ 102 w 112"/>
              <a:gd name="T23" fmla="*/ 52 h 77"/>
              <a:gd name="T24" fmla="*/ 107 w 112"/>
              <a:gd name="T25" fmla="*/ 49 h 77"/>
              <a:gd name="T26" fmla="*/ 107 w 112"/>
              <a:gd name="T27" fmla="*/ 37 h 77"/>
              <a:gd name="T28" fmla="*/ 112 w 112"/>
              <a:gd name="T29" fmla="*/ 33 h 77"/>
              <a:gd name="T30" fmla="*/ 98 w 112"/>
              <a:gd name="T31" fmla="*/ 31 h 77"/>
              <a:gd name="T32" fmla="*/ 101 w 112"/>
              <a:gd name="T33" fmla="*/ 15 h 77"/>
              <a:gd name="T34" fmla="*/ 97 w 112"/>
              <a:gd name="T35" fmla="*/ 26 h 77"/>
              <a:gd name="T36" fmla="*/ 101 w 112"/>
              <a:gd name="T37" fmla="*/ 15 h 77"/>
              <a:gd name="T38" fmla="*/ 80 w 112"/>
              <a:gd name="T39" fmla="*/ 72 h 77"/>
              <a:gd name="T40" fmla="*/ 82 w 112"/>
              <a:gd name="T41" fmla="*/ 72 h 77"/>
              <a:gd name="T42" fmla="*/ 87 w 112"/>
              <a:gd name="T43" fmla="*/ 47 h 77"/>
              <a:gd name="T44" fmla="*/ 88 w 112"/>
              <a:gd name="T45" fmla="*/ 47 h 77"/>
              <a:gd name="T46" fmla="*/ 88 w 112"/>
              <a:gd name="T47" fmla="*/ 26 h 77"/>
              <a:gd name="T48" fmla="*/ 77 w 112"/>
              <a:gd name="T49" fmla="*/ 51 h 77"/>
              <a:gd name="T50" fmla="*/ 65 w 112"/>
              <a:gd name="T51" fmla="*/ 32 h 77"/>
              <a:gd name="T52" fmla="*/ 64 w 112"/>
              <a:gd name="T53" fmla="*/ 50 h 77"/>
              <a:gd name="T54" fmla="*/ 57 w 112"/>
              <a:gd name="T55" fmla="*/ 55 h 77"/>
              <a:gd name="T56" fmla="*/ 48 w 112"/>
              <a:gd name="T57" fmla="*/ 77 h 77"/>
              <a:gd name="T58" fmla="*/ 48 w 112"/>
              <a:gd name="T59" fmla="*/ 32 h 77"/>
              <a:gd name="T60" fmla="*/ 41 w 112"/>
              <a:gd name="T61" fmla="*/ 47 h 77"/>
              <a:gd name="T62" fmla="*/ 65 w 112"/>
              <a:gd name="T63" fmla="*/ 21 h 77"/>
              <a:gd name="T64" fmla="*/ 65 w 112"/>
              <a:gd name="T65" fmla="*/ 47 h 77"/>
              <a:gd name="T66" fmla="*/ 31 w 112"/>
              <a:gd name="T67" fmla="*/ 72 h 77"/>
              <a:gd name="T68" fmla="*/ 30 w 112"/>
              <a:gd name="T69" fmla="*/ 72 h 77"/>
              <a:gd name="T70" fmla="*/ 24 w 112"/>
              <a:gd name="T71" fmla="*/ 47 h 77"/>
              <a:gd name="T72" fmla="*/ 23 w 112"/>
              <a:gd name="T73" fmla="*/ 47 h 77"/>
              <a:gd name="T74" fmla="*/ 23 w 112"/>
              <a:gd name="T75" fmla="*/ 26 h 77"/>
              <a:gd name="T76" fmla="*/ 35 w 112"/>
              <a:gd name="T77" fmla="*/ 51 h 77"/>
              <a:gd name="T78" fmla="*/ 39 w 112"/>
              <a:gd name="T79" fmla="*/ 17 h 77"/>
              <a:gd name="T80" fmla="*/ 31 w 112"/>
              <a:gd name="T81" fmla="*/ 25 h 77"/>
              <a:gd name="T82" fmla="*/ 81 w 112"/>
              <a:gd name="T83" fmla="*/ 9 h 77"/>
              <a:gd name="T84" fmla="*/ 75 w 112"/>
              <a:gd name="T85" fmla="*/ 23 h 77"/>
              <a:gd name="T86" fmla="*/ 81 w 112"/>
              <a:gd name="T87" fmla="*/ 9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ysClr val="window" lastClr="FFFFFF"/>
          </a:solidFill>
          <a:ln>
            <a:noFill/>
          </a:ln>
        </p:spPr>
        <p:txBody>
          <a:bodyPr vert="horz" wrap="square" lIns="121917" tIns="60959" rIns="121917" bIns="60959" numCol="1" anchor="t" anchorCtr="0" compatLnSpc="1"/>
          <a:lstStyle/>
          <a:p>
            <a:pPr defTabSz="1218565">
              <a:defRPr/>
            </a:pPr>
            <a:endParaRPr lang="zh-CN" altLang="en-US" sz="3200" kern="0">
              <a:solidFill>
                <a:schemeClr val="bg1"/>
              </a:solidFill>
            </a:endParaRPr>
          </a:p>
        </p:txBody>
      </p:sp>
      <p:sp>
        <p:nvSpPr>
          <p:cNvPr id="10" name="Freeform 18"/>
          <p:cNvSpPr>
            <a:spLocks noChangeAspect="1" noEditPoints="1"/>
          </p:cNvSpPr>
          <p:nvPr/>
        </p:nvSpPr>
        <p:spPr bwMode="auto">
          <a:xfrm>
            <a:off x="9846943" y="3070709"/>
            <a:ext cx="780288" cy="862425"/>
          </a:xfrm>
          <a:custGeom>
            <a:avLst/>
            <a:gdLst>
              <a:gd name="T0" fmla="*/ 70 w 80"/>
              <a:gd name="T1" fmla="*/ 82 h 89"/>
              <a:gd name="T2" fmla="*/ 57 w 80"/>
              <a:gd name="T3" fmla="*/ 78 h 89"/>
              <a:gd name="T4" fmla="*/ 54 w 80"/>
              <a:gd name="T5" fmla="*/ 63 h 89"/>
              <a:gd name="T6" fmla="*/ 54 w 80"/>
              <a:gd name="T7" fmla="*/ 51 h 89"/>
              <a:gd name="T8" fmla="*/ 60 w 80"/>
              <a:gd name="T9" fmla="*/ 66 h 89"/>
              <a:gd name="T10" fmla="*/ 66 w 80"/>
              <a:gd name="T11" fmla="*/ 66 h 89"/>
              <a:gd name="T12" fmla="*/ 64 w 80"/>
              <a:gd name="T13" fmla="*/ 53 h 89"/>
              <a:gd name="T14" fmla="*/ 54 w 80"/>
              <a:gd name="T15" fmla="*/ 33 h 89"/>
              <a:gd name="T16" fmla="*/ 54 w 80"/>
              <a:gd name="T17" fmla="*/ 12 h 89"/>
              <a:gd name="T18" fmla="*/ 57 w 80"/>
              <a:gd name="T19" fmla="*/ 7 h 89"/>
              <a:gd name="T20" fmla="*/ 70 w 80"/>
              <a:gd name="T21" fmla="*/ 11 h 89"/>
              <a:gd name="T22" fmla="*/ 79 w 80"/>
              <a:gd name="T23" fmla="*/ 34 h 89"/>
              <a:gd name="T24" fmla="*/ 66 w 80"/>
              <a:gd name="T25" fmla="*/ 22 h 89"/>
              <a:gd name="T26" fmla="*/ 61 w 80"/>
              <a:gd name="T27" fmla="*/ 23 h 89"/>
              <a:gd name="T28" fmla="*/ 66 w 80"/>
              <a:gd name="T29" fmla="*/ 37 h 89"/>
              <a:gd name="T30" fmla="*/ 80 w 80"/>
              <a:gd name="T31" fmla="*/ 57 h 89"/>
              <a:gd name="T32" fmla="*/ 70 w 80"/>
              <a:gd name="T33" fmla="*/ 78 h 89"/>
              <a:gd name="T34" fmla="*/ 48 w 80"/>
              <a:gd name="T35" fmla="*/ 0 h 89"/>
              <a:gd name="T36" fmla="*/ 48 w 80"/>
              <a:gd name="T37" fmla="*/ 26 h 89"/>
              <a:gd name="T38" fmla="*/ 48 w 80"/>
              <a:gd name="T39" fmla="*/ 56 h 89"/>
              <a:gd name="T40" fmla="*/ 48 w 80"/>
              <a:gd name="T41" fmla="*/ 78 h 89"/>
              <a:gd name="T42" fmla="*/ 45 w 80"/>
              <a:gd name="T43" fmla="*/ 89 h 89"/>
              <a:gd name="T44" fmla="*/ 0 w 80"/>
              <a:gd name="T45" fmla="*/ 45 h 89"/>
              <a:gd name="T46" fmla="*/ 45 w 80"/>
              <a:gd name="T47" fmla="*/ 0 h 89"/>
              <a:gd name="T48" fmla="*/ 29 w 80"/>
              <a:gd name="T49" fmla="*/ 61 h 89"/>
              <a:gd name="T50" fmla="*/ 38 w 80"/>
              <a:gd name="T51" fmla="*/ 75 h 89"/>
              <a:gd name="T52" fmla="*/ 21 w 80"/>
              <a:gd name="T53" fmla="*/ 59 h 89"/>
              <a:gd name="T54" fmla="*/ 13 w 80"/>
              <a:gd name="T55" fmla="*/ 54 h 89"/>
              <a:gd name="T56" fmla="*/ 27 w 80"/>
              <a:gd name="T57" fmla="*/ 74 h 89"/>
              <a:gd name="T58" fmla="*/ 13 w 80"/>
              <a:gd name="T59" fmla="*/ 35 h 89"/>
              <a:gd name="T60" fmla="*/ 21 w 80"/>
              <a:gd name="T61" fmla="*/ 31 h 89"/>
              <a:gd name="T62" fmla="*/ 21 w 80"/>
              <a:gd name="T63" fmla="*/ 21 h 89"/>
              <a:gd name="T64" fmla="*/ 29 w 80"/>
              <a:gd name="T65" fmla="*/ 28 h 89"/>
              <a:gd name="T66" fmla="*/ 38 w 80"/>
              <a:gd name="T67" fmla="*/ 14 h 89"/>
              <a:gd name="T68" fmla="*/ 29 w 80"/>
              <a:gd name="T69" fmla="*/ 28 h 89"/>
              <a:gd name="T70" fmla="*/ 27 w 80"/>
              <a:gd name="T71" fmla="*/ 36 h 89"/>
              <a:gd name="T72" fmla="*/ 27 w 80"/>
              <a:gd name="T73" fmla="*/ 53 h 89"/>
              <a:gd name="T74" fmla="*/ 38 w 80"/>
              <a:gd name="T75" fmla="*/ 34 h 89"/>
              <a:gd name="T76" fmla="*/ 14 w 80"/>
              <a:gd name="T77" fmla="*/ 45 h 89"/>
              <a:gd name="T78" fmla="*/ 20 w 80"/>
              <a:gd name="T79" fmla="*/ 4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 h="89">
                <a:moveTo>
                  <a:pt x="70" y="78"/>
                </a:moveTo>
                <a:cubicBezTo>
                  <a:pt x="70" y="82"/>
                  <a:pt x="70" y="82"/>
                  <a:pt x="70" y="82"/>
                </a:cubicBezTo>
                <a:cubicBezTo>
                  <a:pt x="57" y="82"/>
                  <a:pt x="57" y="82"/>
                  <a:pt x="57" y="82"/>
                </a:cubicBezTo>
                <a:cubicBezTo>
                  <a:pt x="57" y="78"/>
                  <a:pt x="57" y="78"/>
                  <a:pt x="57" y="78"/>
                </a:cubicBezTo>
                <a:cubicBezTo>
                  <a:pt x="56" y="77"/>
                  <a:pt x="55" y="77"/>
                  <a:pt x="54" y="77"/>
                </a:cubicBezTo>
                <a:cubicBezTo>
                  <a:pt x="54" y="63"/>
                  <a:pt x="54" y="63"/>
                  <a:pt x="54" y="63"/>
                </a:cubicBezTo>
                <a:cubicBezTo>
                  <a:pt x="54" y="56"/>
                  <a:pt x="54" y="56"/>
                  <a:pt x="54" y="56"/>
                </a:cubicBezTo>
                <a:cubicBezTo>
                  <a:pt x="54" y="51"/>
                  <a:pt x="54" y="51"/>
                  <a:pt x="54" y="51"/>
                </a:cubicBezTo>
                <a:cubicBezTo>
                  <a:pt x="60" y="51"/>
                  <a:pt x="60" y="51"/>
                  <a:pt x="60" y="51"/>
                </a:cubicBezTo>
                <a:cubicBezTo>
                  <a:pt x="60" y="66"/>
                  <a:pt x="60" y="66"/>
                  <a:pt x="60" y="66"/>
                </a:cubicBezTo>
                <a:cubicBezTo>
                  <a:pt x="60" y="68"/>
                  <a:pt x="61" y="69"/>
                  <a:pt x="63" y="69"/>
                </a:cubicBezTo>
                <a:cubicBezTo>
                  <a:pt x="65" y="69"/>
                  <a:pt x="66" y="68"/>
                  <a:pt x="66" y="66"/>
                </a:cubicBezTo>
                <a:cubicBezTo>
                  <a:pt x="66" y="59"/>
                  <a:pt x="66" y="59"/>
                  <a:pt x="66" y="59"/>
                </a:cubicBezTo>
                <a:cubicBezTo>
                  <a:pt x="66" y="57"/>
                  <a:pt x="65" y="55"/>
                  <a:pt x="64" y="53"/>
                </a:cubicBezTo>
                <a:cubicBezTo>
                  <a:pt x="63" y="52"/>
                  <a:pt x="59" y="49"/>
                  <a:pt x="54" y="43"/>
                </a:cubicBezTo>
                <a:cubicBezTo>
                  <a:pt x="54" y="33"/>
                  <a:pt x="54" y="33"/>
                  <a:pt x="54" y="33"/>
                </a:cubicBezTo>
                <a:cubicBezTo>
                  <a:pt x="54" y="26"/>
                  <a:pt x="54" y="26"/>
                  <a:pt x="54" y="26"/>
                </a:cubicBezTo>
                <a:cubicBezTo>
                  <a:pt x="54" y="12"/>
                  <a:pt x="54" y="12"/>
                  <a:pt x="54" y="12"/>
                </a:cubicBezTo>
                <a:cubicBezTo>
                  <a:pt x="55" y="12"/>
                  <a:pt x="56" y="11"/>
                  <a:pt x="57" y="11"/>
                </a:cubicBezTo>
                <a:cubicBezTo>
                  <a:pt x="57" y="7"/>
                  <a:pt x="57" y="7"/>
                  <a:pt x="57" y="7"/>
                </a:cubicBezTo>
                <a:cubicBezTo>
                  <a:pt x="70" y="7"/>
                  <a:pt x="70" y="7"/>
                  <a:pt x="70" y="7"/>
                </a:cubicBezTo>
                <a:cubicBezTo>
                  <a:pt x="70" y="11"/>
                  <a:pt x="70" y="11"/>
                  <a:pt x="70" y="11"/>
                </a:cubicBezTo>
                <a:cubicBezTo>
                  <a:pt x="76" y="13"/>
                  <a:pt x="79" y="16"/>
                  <a:pt x="79" y="22"/>
                </a:cubicBezTo>
                <a:cubicBezTo>
                  <a:pt x="79" y="34"/>
                  <a:pt x="79" y="34"/>
                  <a:pt x="79" y="34"/>
                </a:cubicBezTo>
                <a:cubicBezTo>
                  <a:pt x="66" y="34"/>
                  <a:pt x="66" y="34"/>
                  <a:pt x="66" y="34"/>
                </a:cubicBezTo>
                <a:cubicBezTo>
                  <a:pt x="66" y="22"/>
                  <a:pt x="66" y="22"/>
                  <a:pt x="66" y="22"/>
                </a:cubicBezTo>
                <a:cubicBezTo>
                  <a:pt x="66" y="20"/>
                  <a:pt x="65" y="20"/>
                  <a:pt x="63" y="20"/>
                </a:cubicBezTo>
                <a:cubicBezTo>
                  <a:pt x="62" y="20"/>
                  <a:pt x="61" y="21"/>
                  <a:pt x="61" y="23"/>
                </a:cubicBezTo>
                <a:cubicBezTo>
                  <a:pt x="61" y="28"/>
                  <a:pt x="61" y="28"/>
                  <a:pt x="61" y="28"/>
                </a:cubicBezTo>
                <a:cubicBezTo>
                  <a:pt x="61" y="30"/>
                  <a:pt x="63" y="33"/>
                  <a:pt x="66" y="37"/>
                </a:cubicBezTo>
                <a:cubicBezTo>
                  <a:pt x="73" y="43"/>
                  <a:pt x="77" y="47"/>
                  <a:pt x="78" y="50"/>
                </a:cubicBezTo>
                <a:cubicBezTo>
                  <a:pt x="80" y="52"/>
                  <a:pt x="80" y="54"/>
                  <a:pt x="80" y="57"/>
                </a:cubicBezTo>
                <a:cubicBezTo>
                  <a:pt x="80" y="65"/>
                  <a:pt x="80" y="65"/>
                  <a:pt x="80" y="65"/>
                </a:cubicBezTo>
                <a:cubicBezTo>
                  <a:pt x="80" y="72"/>
                  <a:pt x="77" y="77"/>
                  <a:pt x="70" y="78"/>
                </a:cubicBezTo>
                <a:close/>
                <a:moveTo>
                  <a:pt x="45" y="0"/>
                </a:moveTo>
                <a:cubicBezTo>
                  <a:pt x="46" y="0"/>
                  <a:pt x="47" y="0"/>
                  <a:pt x="48" y="0"/>
                </a:cubicBezTo>
                <a:cubicBezTo>
                  <a:pt x="48" y="11"/>
                  <a:pt x="48" y="11"/>
                  <a:pt x="48" y="11"/>
                </a:cubicBezTo>
                <a:cubicBezTo>
                  <a:pt x="48" y="26"/>
                  <a:pt x="48" y="26"/>
                  <a:pt x="48" y="26"/>
                </a:cubicBezTo>
                <a:cubicBezTo>
                  <a:pt x="48" y="33"/>
                  <a:pt x="48" y="33"/>
                  <a:pt x="48" y="33"/>
                </a:cubicBezTo>
                <a:cubicBezTo>
                  <a:pt x="48" y="56"/>
                  <a:pt x="48" y="56"/>
                  <a:pt x="48" y="56"/>
                </a:cubicBezTo>
                <a:cubicBezTo>
                  <a:pt x="48" y="63"/>
                  <a:pt x="48" y="63"/>
                  <a:pt x="48" y="63"/>
                </a:cubicBezTo>
                <a:cubicBezTo>
                  <a:pt x="48" y="78"/>
                  <a:pt x="48" y="78"/>
                  <a:pt x="48" y="78"/>
                </a:cubicBezTo>
                <a:cubicBezTo>
                  <a:pt x="48" y="89"/>
                  <a:pt x="48" y="89"/>
                  <a:pt x="48" y="89"/>
                </a:cubicBezTo>
                <a:cubicBezTo>
                  <a:pt x="47" y="89"/>
                  <a:pt x="46" y="89"/>
                  <a:pt x="45" y="89"/>
                </a:cubicBezTo>
                <a:cubicBezTo>
                  <a:pt x="33" y="89"/>
                  <a:pt x="22" y="84"/>
                  <a:pt x="13" y="76"/>
                </a:cubicBezTo>
                <a:cubicBezTo>
                  <a:pt x="5" y="68"/>
                  <a:pt x="0" y="57"/>
                  <a:pt x="0" y="45"/>
                </a:cubicBezTo>
                <a:cubicBezTo>
                  <a:pt x="0" y="32"/>
                  <a:pt x="5" y="21"/>
                  <a:pt x="13" y="13"/>
                </a:cubicBezTo>
                <a:cubicBezTo>
                  <a:pt x="22" y="5"/>
                  <a:pt x="33" y="0"/>
                  <a:pt x="45" y="0"/>
                </a:cubicBezTo>
                <a:close/>
                <a:moveTo>
                  <a:pt x="38" y="63"/>
                </a:moveTo>
                <a:cubicBezTo>
                  <a:pt x="35" y="62"/>
                  <a:pt x="32" y="62"/>
                  <a:pt x="29" y="61"/>
                </a:cubicBezTo>
                <a:cubicBezTo>
                  <a:pt x="31" y="65"/>
                  <a:pt x="32" y="68"/>
                  <a:pt x="34" y="70"/>
                </a:cubicBezTo>
                <a:cubicBezTo>
                  <a:pt x="35" y="72"/>
                  <a:pt x="37" y="74"/>
                  <a:pt x="38" y="75"/>
                </a:cubicBezTo>
                <a:cubicBezTo>
                  <a:pt x="38" y="63"/>
                  <a:pt x="38" y="63"/>
                  <a:pt x="38" y="63"/>
                </a:cubicBezTo>
                <a:close/>
                <a:moveTo>
                  <a:pt x="21" y="59"/>
                </a:moveTo>
                <a:cubicBezTo>
                  <a:pt x="21" y="59"/>
                  <a:pt x="21" y="59"/>
                  <a:pt x="21" y="59"/>
                </a:cubicBezTo>
                <a:cubicBezTo>
                  <a:pt x="18" y="57"/>
                  <a:pt x="15" y="56"/>
                  <a:pt x="13" y="54"/>
                </a:cubicBezTo>
                <a:cubicBezTo>
                  <a:pt x="14" y="60"/>
                  <a:pt x="17" y="65"/>
                  <a:pt x="21" y="69"/>
                </a:cubicBezTo>
                <a:cubicBezTo>
                  <a:pt x="23" y="70"/>
                  <a:pt x="25" y="72"/>
                  <a:pt x="27" y="74"/>
                </a:cubicBezTo>
                <a:cubicBezTo>
                  <a:pt x="25" y="69"/>
                  <a:pt x="23" y="64"/>
                  <a:pt x="21" y="59"/>
                </a:cubicBezTo>
                <a:close/>
                <a:moveTo>
                  <a:pt x="13" y="35"/>
                </a:moveTo>
                <a:cubicBezTo>
                  <a:pt x="15" y="34"/>
                  <a:pt x="18" y="32"/>
                  <a:pt x="21" y="31"/>
                </a:cubicBezTo>
                <a:cubicBezTo>
                  <a:pt x="21" y="31"/>
                  <a:pt x="21" y="31"/>
                  <a:pt x="21" y="31"/>
                </a:cubicBezTo>
                <a:cubicBezTo>
                  <a:pt x="23" y="25"/>
                  <a:pt x="25" y="20"/>
                  <a:pt x="27" y="16"/>
                </a:cubicBezTo>
                <a:cubicBezTo>
                  <a:pt x="25" y="17"/>
                  <a:pt x="23" y="19"/>
                  <a:pt x="21" y="21"/>
                </a:cubicBezTo>
                <a:cubicBezTo>
                  <a:pt x="17" y="25"/>
                  <a:pt x="14" y="30"/>
                  <a:pt x="13" y="35"/>
                </a:cubicBezTo>
                <a:close/>
                <a:moveTo>
                  <a:pt x="29" y="28"/>
                </a:moveTo>
                <a:cubicBezTo>
                  <a:pt x="32" y="28"/>
                  <a:pt x="35" y="27"/>
                  <a:pt x="38" y="27"/>
                </a:cubicBezTo>
                <a:cubicBezTo>
                  <a:pt x="38" y="14"/>
                  <a:pt x="38" y="14"/>
                  <a:pt x="38" y="14"/>
                </a:cubicBezTo>
                <a:cubicBezTo>
                  <a:pt x="37" y="15"/>
                  <a:pt x="35" y="17"/>
                  <a:pt x="34" y="19"/>
                </a:cubicBezTo>
                <a:cubicBezTo>
                  <a:pt x="32" y="22"/>
                  <a:pt x="31" y="25"/>
                  <a:pt x="29" y="28"/>
                </a:cubicBezTo>
                <a:close/>
                <a:moveTo>
                  <a:pt x="38" y="34"/>
                </a:moveTo>
                <a:cubicBezTo>
                  <a:pt x="34" y="34"/>
                  <a:pt x="31" y="35"/>
                  <a:pt x="27" y="36"/>
                </a:cubicBezTo>
                <a:cubicBezTo>
                  <a:pt x="27" y="39"/>
                  <a:pt x="27" y="42"/>
                  <a:pt x="27" y="45"/>
                </a:cubicBezTo>
                <a:cubicBezTo>
                  <a:pt x="27" y="48"/>
                  <a:pt x="27" y="51"/>
                  <a:pt x="27" y="53"/>
                </a:cubicBezTo>
                <a:cubicBezTo>
                  <a:pt x="31" y="54"/>
                  <a:pt x="34" y="55"/>
                  <a:pt x="38" y="56"/>
                </a:cubicBezTo>
                <a:cubicBezTo>
                  <a:pt x="38" y="34"/>
                  <a:pt x="38" y="34"/>
                  <a:pt x="38" y="34"/>
                </a:cubicBezTo>
                <a:close/>
                <a:moveTo>
                  <a:pt x="20" y="39"/>
                </a:moveTo>
                <a:cubicBezTo>
                  <a:pt x="16" y="41"/>
                  <a:pt x="14" y="43"/>
                  <a:pt x="14" y="45"/>
                </a:cubicBezTo>
                <a:cubicBezTo>
                  <a:pt x="14" y="47"/>
                  <a:pt x="16" y="49"/>
                  <a:pt x="20" y="50"/>
                </a:cubicBezTo>
                <a:cubicBezTo>
                  <a:pt x="20" y="49"/>
                  <a:pt x="20" y="47"/>
                  <a:pt x="20" y="45"/>
                </a:cubicBezTo>
                <a:cubicBezTo>
                  <a:pt x="20" y="43"/>
                  <a:pt x="20" y="41"/>
                  <a:pt x="20" y="39"/>
                </a:cubicBezTo>
                <a:close/>
              </a:path>
            </a:pathLst>
          </a:custGeom>
          <a:solidFill>
            <a:sysClr val="window" lastClr="FFFFFF"/>
          </a:solidFill>
          <a:ln>
            <a:noFill/>
          </a:ln>
        </p:spPr>
        <p:txBody>
          <a:bodyPr vert="horz" wrap="square" lIns="121917" tIns="60959" rIns="121917" bIns="60959" numCol="1" anchor="t" anchorCtr="0" compatLnSpc="1"/>
          <a:lstStyle/>
          <a:p>
            <a:pPr defTabSz="1218565">
              <a:defRPr/>
            </a:pPr>
            <a:endParaRPr lang="zh-CN" altLang="en-US" sz="3200" kern="0">
              <a:solidFill>
                <a:schemeClr val="bg1"/>
              </a:solidFill>
            </a:endParaRPr>
          </a:p>
        </p:txBody>
      </p:sp>
      <p:sp>
        <p:nvSpPr>
          <p:cNvPr id="11" name="矩形 10"/>
          <p:cNvSpPr/>
          <p:nvPr/>
        </p:nvSpPr>
        <p:spPr>
          <a:xfrm>
            <a:off x="5107275" y="3789495"/>
            <a:ext cx="1849649" cy="1447800"/>
          </a:xfrm>
          <a:prstGeom prst="rect">
            <a:avLst/>
          </a:prstGeom>
        </p:spPr>
        <p:txBody>
          <a:bodyPr wrap="square" lIns="121917" tIns="60959" rIns="121917" bIns="60959">
            <a:spAutoFit/>
          </a:bodyPr>
          <a:lstStyle/>
          <a:p>
            <a:pPr algn="ctr" defTabSz="608965">
              <a:lnSpc>
                <a:spcPct val="130000"/>
              </a:lnSpc>
            </a:pPr>
            <a:r>
              <a:rPr lang="zh-CN" altLang="en-US" sz="1335" dirty="0">
                <a:solidFill>
                  <a:schemeClr val="bg1">
                    <a:lumMod val="95000"/>
                  </a:schemeClr>
                </a:solidFill>
                <a:sym typeface="+mn-ea"/>
              </a:rPr>
              <a:t>文字是很有艺术性的文字是很有艺术性的文字文字是很有艺术性的文字是很有艺术性的文字</a:t>
            </a:r>
            <a:endParaRPr lang="zh-CN" altLang="zh-CN" sz="1335" kern="0" dirty="0">
              <a:solidFill>
                <a:schemeClr val="bg1"/>
              </a:solidFill>
              <a:latin typeface="微软雅黑" panose="020B0503020204020204" charset="-122"/>
            </a:endParaRPr>
          </a:p>
        </p:txBody>
      </p:sp>
      <p:sp>
        <p:nvSpPr>
          <p:cNvPr id="12" name="文本框 11"/>
          <p:cNvSpPr txBox="1"/>
          <p:nvPr/>
        </p:nvSpPr>
        <p:spPr>
          <a:xfrm>
            <a:off x="5637768" y="2900422"/>
            <a:ext cx="788670" cy="446405"/>
          </a:xfrm>
          <a:prstGeom prst="rect">
            <a:avLst/>
          </a:prstGeom>
          <a:noFill/>
        </p:spPr>
        <p:txBody>
          <a:bodyPr wrap="none" lIns="121917" tIns="60959" rIns="121917" bIns="60959" rtlCol="0">
            <a:spAutoFit/>
          </a:bodyPr>
          <a:lstStyle/>
          <a:p>
            <a:pPr algn="ctr" defTabSz="1218565">
              <a:defRPr/>
            </a:pPr>
            <a:r>
              <a:rPr lang="zh-CN" altLang="en-US" sz="2135" b="1" kern="0" dirty="0">
                <a:solidFill>
                  <a:schemeClr val="bg1"/>
                </a:solidFill>
              </a:rPr>
              <a:t>标题</a:t>
            </a:r>
          </a:p>
        </p:txBody>
      </p:sp>
      <p:sp>
        <p:nvSpPr>
          <p:cNvPr id="13" name="文本框 12"/>
          <p:cNvSpPr txBox="1"/>
          <p:nvPr/>
        </p:nvSpPr>
        <p:spPr>
          <a:xfrm>
            <a:off x="5673327" y="3214820"/>
            <a:ext cx="717550" cy="403860"/>
          </a:xfrm>
          <a:prstGeom prst="rect">
            <a:avLst/>
          </a:prstGeom>
          <a:noFill/>
        </p:spPr>
        <p:txBody>
          <a:bodyPr wrap="none" lIns="121917" tIns="60959" rIns="121917" bIns="60959" rtlCol="0">
            <a:spAutoFit/>
          </a:bodyPr>
          <a:lstStyle/>
          <a:p>
            <a:pPr algn="ctr" defTabSz="1218565">
              <a:defRPr/>
            </a:pPr>
            <a:r>
              <a:rPr lang="zh-CN" altLang="en-US" sz="1860" b="1" kern="0" dirty="0">
                <a:solidFill>
                  <a:schemeClr val="bg1"/>
                </a:solidFill>
                <a:sym typeface="+mn-ea"/>
              </a:rPr>
              <a:t>标题</a:t>
            </a:r>
            <a:endParaRPr lang="en-US" altLang="zh-CN" sz="1865" kern="0" dirty="0">
              <a:solidFill>
                <a:schemeClr val="bg1"/>
              </a:solidFill>
            </a:endParaRPr>
          </a:p>
        </p:txBody>
      </p:sp>
      <p:sp>
        <p:nvSpPr>
          <p:cNvPr id="14" name="矩形 13"/>
          <p:cNvSpPr/>
          <p:nvPr/>
        </p:nvSpPr>
        <p:spPr>
          <a:xfrm>
            <a:off x="7209770" y="4478229"/>
            <a:ext cx="1849649" cy="1447800"/>
          </a:xfrm>
          <a:prstGeom prst="rect">
            <a:avLst/>
          </a:prstGeom>
        </p:spPr>
        <p:txBody>
          <a:bodyPr wrap="square" lIns="121917" tIns="60959" rIns="121917" bIns="60959">
            <a:spAutoFit/>
          </a:bodyPr>
          <a:lstStyle/>
          <a:p>
            <a:pPr algn="ctr" defTabSz="608965">
              <a:lnSpc>
                <a:spcPct val="130000"/>
              </a:lnSpc>
            </a:pPr>
            <a:r>
              <a:rPr lang="zh-CN" altLang="en-US" sz="1335" dirty="0">
                <a:solidFill>
                  <a:schemeClr val="bg1">
                    <a:lumMod val="95000"/>
                  </a:schemeClr>
                </a:solidFill>
                <a:sym typeface="+mn-ea"/>
              </a:rPr>
              <a:t>文字是很有艺术性的文字是很有艺术性的文字文字是很有艺术性的文字是很有艺术性的文字</a:t>
            </a:r>
            <a:endParaRPr lang="zh-CN" altLang="zh-CN" sz="1335" kern="0" dirty="0">
              <a:solidFill>
                <a:schemeClr val="bg1"/>
              </a:solidFill>
              <a:latin typeface="微软雅黑" panose="020B0503020204020204" charset="-122"/>
            </a:endParaRPr>
          </a:p>
        </p:txBody>
      </p:sp>
      <p:sp>
        <p:nvSpPr>
          <p:cNvPr id="15" name="文本框 14"/>
          <p:cNvSpPr txBox="1"/>
          <p:nvPr/>
        </p:nvSpPr>
        <p:spPr>
          <a:xfrm>
            <a:off x="7740259" y="3589156"/>
            <a:ext cx="788670" cy="446405"/>
          </a:xfrm>
          <a:prstGeom prst="rect">
            <a:avLst/>
          </a:prstGeom>
          <a:noFill/>
        </p:spPr>
        <p:txBody>
          <a:bodyPr wrap="none" lIns="121917" tIns="60959" rIns="121917" bIns="60959" rtlCol="0">
            <a:spAutoFit/>
          </a:bodyPr>
          <a:lstStyle/>
          <a:p>
            <a:pPr algn="ctr" defTabSz="1218565">
              <a:defRPr/>
            </a:pPr>
            <a:r>
              <a:rPr lang="zh-CN" altLang="en-US" sz="2135" b="1" kern="0" dirty="0">
                <a:solidFill>
                  <a:schemeClr val="bg1"/>
                </a:solidFill>
                <a:sym typeface="+mn-ea"/>
              </a:rPr>
              <a:t>标题</a:t>
            </a:r>
            <a:endParaRPr lang="en-US" altLang="zh-CN" sz="2135" b="1" kern="0" dirty="0">
              <a:solidFill>
                <a:schemeClr val="bg1"/>
              </a:solidFill>
            </a:endParaRPr>
          </a:p>
        </p:txBody>
      </p:sp>
      <p:sp>
        <p:nvSpPr>
          <p:cNvPr id="16" name="文本框 15"/>
          <p:cNvSpPr txBox="1"/>
          <p:nvPr/>
        </p:nvSpPr>
        <p:spPr>
          <a:xfrm>
            <a:off x="7775817" y="3903554"/>
            <a:ext cx="717550" cy="403860"/>
          </a:xfrm>
          <a:prstGeom prst="rect">
            <a:avLst/>
          </a:prstGeom>
          <a:noFill/>
        </p:spPr>
        <p:txBody>
          <a:bodyPr wrap="none" lIns="121917" tIns="60959" rIns="121917" bIns="60959" rtlCol="0">
            <a:spAutoFit/>
          </a:bodyPr>
          <a:lstStyle/>
          <a:p>
            <a:pPr algn="ctr" defTabSz="1218565">
              <a:defRPr/>
            </a:pPr>
            <a:r>
              <a:rPr lang="zh-CN" altLang="en-US" sz="1860" b="1" kern="0" dirty="0">
                <a:solidFill>
                  <a:schemeClr val="bg1"/>
                </a:solidFill>
                <a:sym typeface="+mn-ea"/>
              </a:rPr>
              <a:t>标题</a:t>
            </a:r>
            <a:endParaRPr lang="en-US" altLang="zh-CN" sz="1865" kern="0" dirty="0">
              <a:solidFill>
                <a:schemeClr val="bg1"/>
              </a:solidFill>
            </a:endParaRPr>
          </a:p>
        </p:txBody>
      </p:sp>
      <p:sp>
        <p:nvSpPr>
          <p:cNvPr id="17" name="矩形 16"/>
          <p:cNvSpPr/>
          <p:nvPr/>
        </p:nvSpPr>
        <p:spPr>
          <a:xfrm>
            <a:off x="9310574" y="4937383"/>
            <a:ext cx="1849649" cy="1447800"/>
          </a:xfrm>
          <a:prstGeom prst="rect">
            <a:avLst/>
          </a:prstGeom>
        </p:spPr>
        <p:txBody>
          <a:bodyPr wrap="square" lIns="121917" tIns="60959" rIns="121917" bIns="60959">
            <a:spAutoFit/>
          </a:bodyPr>
          <a:lstStyle/>
          <a:p>
            <a:pPr algn="ctr" defTabSz="608965">
              <a:lnSpc>
                <a:spcPct val="130000"/>
              </a:lnSpc>
            </a:pPr>
            <a:r>
              <a:rPr lang="zh-CN" altLang="en-US" sz="1335" dirty="0">
                <a:solidFill>
                  <a:schemeClr val="bg1">
                    <a:lumMod val="95000"/>
                  </a:schemeClr>
                </a:solidFill>
                <a:sym typeface="+mn-ea"/>
              </a:rPr>
              <a:t>文字是很有艺术性的文字是很有艺术性的文字文字是很有艺术性的文字是很有艺术性的文字</a:t>
            </a:r>
            <a:endParaRPr lang="zh-CN" altLang="en-US" sz="1335" kern="0" dirty="0">
              <a:solidFill>
                <a:schemeClr val="bg1"/>
              </a:solidFill>
              <a:latin typeface="微软雅黑" panose="020B0503020204020204" charset="-122"/>
            </a:endParaRPr>
          </a:p>
        </p:txBody>
      </p:sp>
      <p:sp>
        <p:nvSpPr>
          <p:cNvPr id="18" name="文本框 17"/>
          <p:cNvSpPr txBox="1"/>
          <p:nvPr/>
        </p:nvSpPr>
        <p:spPr>
          <a:xfrm>
            <a:off x="9841061" y="4048311"/>
            <a:ext cx="788670" cy="446405"/>
          </a:xfrm>
          <a:prstGeom prst="rect">
            <a:avLst/>
          </a:prstGeom>
          <a:noFill/>
        </p:spPr>
        <p:txBody>
          <a:bodyPr wrap="none" lIns="121917" tIns="60959" rIns="121917" bIns="60959" rtlCol="0">
            <a:spAutoFit/>
          </a:bodyPr>
          <a:lstStyle/>
          <a:p>
            <a:pPr algn="ctr" defTabSz="1218565">
              <a:defRPr/>
            </a:pPr>
            <a:r>
              <a:rPr lang="zh-CN" altLang="en-US" sz="2135" b="1" kern="0" dirty="0">
                <a:solidFill>
                  <a:schemeClr val="bg1"/>
                </a:solidFill>
                <a:sym typeface="+mn-ea"/>
              </a:rPr>
              <a:t>标题</a:t>
            </a:r>
            <a:endParaRPr lang="en-US" altLang="zh-CN" sz="2135" b="1" kern="0" dirty="0">
              <a:solidFill>
                <a:schemeClr val="bg1"/>
              </a:solidFill>
            </a:endParaRPr>
          </a:p>
        </p:txBody>
      </p:sp>
      <p:sp>
        <p:nvSpPr>
          <p:cNvPr id="19" name="文本框 18"/>
          <p:cNvSpPr txBox="1"/>
          <p:nvPr/>
        </p:nvSpPr>
        <p:spPr>
          <a:xfrm>
            <a:off x="9876620" y="4344930"/>
            <a:ext cx="717550" cy="403860"/>
          </a:xfrm>
          <a:prstGeom prst="rect">
            <a:avLst/>
          </a:prstGeom>
          <a:noFill/>
        </p:spPr>
        <p:txBody>
          <a:bodyPr wrap="none" lIns="121917" tIns="60959" rIns="121917" bIns="60959" rtlCol="0">
            <a:spAutoFit/>
          </a:bodyPr>
          <a:lstStyle/>
          <a:p>
            <a:pPr algn="ctr" defTabSz="1218565">
              <a:defRPr/>
            </a:pPr>
            <a:r>
              <a:rPr lang="zh-CN" altLang="en-US" sz="1860" b="1" kern="0" dirty="0">
                <a:solidFill>
                  <a:schemeClr val="bg1"/>
                </a:solidFill>
                <a:sym typeface="+mn-ea"/>
              </a:rPr>
              <a:t>标题</a:t>
            </a:r>
            <a:endParaRPr lang="en-US" altLang="zh-CN" sz="1865" kern="0" dirty="0">
              <a:solidFill>
                <a:schemeClr val="bg1"/>
              </a:solidFill>
            </a:endParaRPr>
          </a:p>
        </p:txBody>
      </p:sp>
      <p:sp>
        <p:nvSpPr>
          <p:cNvPr id="20" name="矩形 19"/>
          <p:cNvSpPr/>
          <p:nvPr/>
        </p:nvSpPr>
        <p:spPr>
          <a:xfrm>
            <a:off x="780362" y="1957009"/>
            <a:ext cx="3654523" cy="1447800"/>
          </a:xfrm>
          <a:prstGeom prst="rect">
            <a:avLst/>
          </a:prstGeom>
        </p:spPr>
        <p:txBody>
          <a:bodyPr wrap="square" lIns="121917" tIns="60959" rIns="121917" bIns="60959">
            <a:spAutoFit/>
          </a:bodyPr>
          <a:lstStyle/>
          <a:p>
            <a:pPr algn="ctr" defTabSz="608965">
              <a:lnSpc>
                <a:spcPct val="130000"/>
              </a:lnSpc>
            </a:pPr>
            <a:r>
              <a:rPr lang="zh-CN" altLang="en-US" sz="1335" dirty="0">
                <a:solidFill>
                  <a:schemeClr val="bg1">
                    <a:lumMod val="95000"/>
                  </a:schemeClr>
                </a:solidFill>
                <a:sym typeface="+mn-ea"/>
              </a:rPr>
              <a:t>文字是很有艺术性的文字是很有艺术性的文字文字是很有艺术性的文字是很有艺术性的文字文字是很有艺术性的文字是很有艺术性的文字文字是很有艺术性的文字是很有艺术性的文字</a:t>
            </a:r>
            <a:endParaRPr lang="zh-CN" altLang="zh-CN" sz="1335" kern="0" dirty="0">
              <a:solidFill>
                <a:schemeClr val="bg1"/>
              </a:solidFill>
              <a:latin typeface="微软雅黑" panose="020B0503020204020204" charset="-122"/>
            </a:endParaRPr>
          </a:p>
          <a:p>
            <a:pPr algn="ctr" defTabSz="608965">
              <a:lnSpc>
                <a:spcPct val="130000"/>
              </a:lnSpc>
            </a:pPr>
            <a:endParaRPr lang="zh-CN" altLang="zh-CN" sz="1335" kern="0" dirty="0">
              <a:solidFill>
                <a:schemeClr val="bg1"/>
              </a:solidFill>
              <a:latin typeface="微软雅黑" panose="020B0503020204020204" charset="-122"/>
            </a:endParaRPr>
          </a:p>
        </p:txBody>
      </p:sp>
      <p:sp>
        <p:nvSpPr>
          <p:cNvPr id="21" name="矩形 20"/>
          <p:cNvSpPr/>
          <p:nvPr/>
        </p:nvSpPr>
        <p:spPr>
          <a:xfrm>
            <a:off x="779729" y="3307013"/>
            <a:ext cx="3650715" cy="1447800"/>
          </a:xfrm>
          <a:prstGeom prst="rect">
            <a:avLst/>
          </a:prstGeom>
        </p:spPr>
        <p:txBody>
          <a:bodyPr wrap="square" lIns="121917" tIns="60959" rIns="121917" bIns="60959">
            <a:spAutoFit/>
          </a:bodyPr>
          <a:lstStyle/>
          <a:p>
            <a:pPr algn="ctr" defTabSz="608965">
              <a:lnSpc>
                <a:spcPct val="130000"/>
              </a:lnSpc>
            </a:pPr>
            <a:r>
              <a:rPr lang="zh-CN" altLang="en-US" sz="1335" dirty="0">
                <a:solidFill>
                  <a:schemeClr val="bg1">
                    <a:lumMod val="95000"/>
                  </a:schemeClr>
                </a:solidFill>
                <a:sym typeface="+mn-ea"/>
              </a:rPr>
              <a:t>文字是很有艺术性的文字是很有艺术性的文字文字是很有艺术性的文字是很有艺术性的文字文字是很有艺术性的文字是很有艺术性的文字文字是很有艺术性的文字是很有艺术性的文字</a:t>
            </a:r>
            <a:endParaRPr lang="zh-CN" altLang="zh-CN" sz="1335" kern="0" dirty="0">
              <a:solidFill>
                <a:schemeClr val="bg1"/>
              </a:solidFill>
              <a:latin typeface="微软雅黑" panose="020B0503020204020204" charset="-122"/>
            </a:endParaRPr>
          </a:p>
          <a:p>
            <a:pPr algn="ctr" defTabSz="608965">
              <a:lnSpc>
                <a:spcPct val="130000"/>
              </a:lnSpc>
            </a:pPr>
            <a:endParaRPr lang="zh-CN" altLang="zh-CN" sz="1335" kern="0" dirty="0">
              <a:solidFill>
                <a:schemeClr val="bg1"/>
              </a:solidFill>
              <a:latin typeface="微软雅黑" panose="020B0503020204020204" charset="-122"/>
            </a:endParaRPr>
          </a:p>
        </p:txBody>
      </p:sp>
      <p:sp>
        <p:nvSpPr>
          <p:cNvPr id="22" name="矩形 21"/>
          <p:cNvSpPr/>
          <p:nvPr/>
        </p:nvSpPr>
        <p:spPr>
          <a:xfrm>
            <a:off x="779729" y="4657016"/>
            <a:ext cx="3650715" cy="1447800"/>
          </a:xfrm>
          <a:prstGeom prst="rect">
            <a:avLst/>
          </a:prstGeom>
        </p:spPr>
        <p:txBody>
          <a:bodyPr wrap="square" lIns="121917" tIns="60959" rIns="121917" bIns="60959">
            <a:spAutoFit/>
          </a:bodyPr>
          <a:lstStyle/>
          <a:p>
            <a:pPr algn="ctr" defTabSz="608965">
              <a:lnSpc>
                <a:spcPct val="130000"/>
              </a:lnSpc>
            </a:pPr>
            <a:r>
              <a:rPr lang="zh-CN" altLang="en-US" sz="1335" dirty="0">
                <a:solidFill>
                  <a:schemeClr val="bg1">
                    <a:lumMod val="95000"/>
                  </a:schemeClr>
                </a:solidFill>
                <a:sym typeface="+mn-ea"/>
              </a:rPr>
              <a:t>文字是很有艺术性的文字是很有艺术性的文字文字是很有艺术性的文字是很有艺术性的文字文字是很有艺术性的文字是很有艺术性的文字文字是很有艺术性的文字是很有艺术性的文字</a:t>
            </a:r>
            <a:endParaRPr lang="zh-CN" altLang="zh-CN" sz="1335" kern="0" dirty="0">
              <a:solidFill>
                <a:schemeClr val="bg1"/>
              </a:solidFill>
              <a:latin typeface="微软雅黑" panose="020B0503020204020204" charset="-122"/>
            </a:endParaRPr>
          </a:p>
          <a:p>
            <a:pPr algn="ctr" defTabSz="608965">
              <a:lnSpc>
                <a:spcPct val="130000"/>
              </a:lnSpc>
            </a:pPr>
            <a:endParaRPr lang="zh-CN" altLang="zh-CN" sz="1335" kern="0" dirty="0">
              <a:solidFill>
                <a:schemeClr val="bg1"/>
              </a:solidFill>
              <a:latin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newsflash/>
      </p:transition>
    </mc:Choice>
    <mc:Fallback xmlns="">
      <p:transition spd="slow" advTm="0">
        <p:newsfla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23" presetClass="entr" presetSubtype="16"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p:cTn id="33" dur="500" fill="hold"/>
                                        <p:tgtEl>
                                          <p:spTgt spid="21"/>
                                        </p:tgtEl>
                                        <p:attrNameLst>
                                          <p:attrName>ppt_w</p:attrName>
                                        </p:attrNameLst>
                                      </p:cBhvr>
                                      <p:tavLst>
                                        <p:tav tm="0">
                                          <p:val>
                                            <p:fltVal val="0"/>
                                          </p:val>
                                        </p:tav>
                                        <p:tav tm="100000">
                                          <p:val>
                                            <p:strVal val="#ppt_w"/>
                                          </p:val>
                                        </p:tav>
                                      </p:tavLst>
                                    </p:anim>
                                    <p:anim calcmode="lin" valueType="num">
                                      <p:cBhvr>
                                        <p:cTn id="34" dur="500" fill="hold"/>
                                        <p:tgtEl>
                                          <p:spTgt spid="21"/>
                                        </p:tgtEl>
                                        <p:attrNameLst>
                                          <p:attrName>ppt_h</p:attrName>
                                        </p:attrNameLst>
                                      </p:cBhvr>
                                      <p:tavLst>
                                        <p:tav tm="0">
                                          <p:val>
                                            <p:fltVal val="0"/>
                                          </p:val>
                                        </p:tav>
                                        <p:tav tm="100000">
                                          <p:val>
                                            <p:strVal val="#ppt_h"/>
                                          </p:val>
                                        </p:tav>
                                      </p:tavLst>
                                    </p:anim>
                                  </p:childTnLst>
                                </p:cTn>
                              </p:par>
                              <p:par>
                                <p:cTn id="35" presetID="23" presetClass="entr" presetSubtype="16"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childTnLst>
                                </p:cTn>
                              </p:par>
                              <p:par>
                                <p:cTn id="39" presetID="23" presetClass="entr" presetSubtype="16"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childTnLst>
                                </p:cTn>
                              </p:par>
                              <p:par>
                                <p:cTn id="43" presetID="23" presetClass="entr" presetSubtype="16"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ppt_w</p:attrName>
                                        </p:attrNameLst>
                                      </p:cBhvr>
                                      <p:tavLst>
                                        <p:tav tm="0">
                                          <p:val>
                                            <p:fltVal val="0"/>
                                          </p:val>
                                        </p:tav>
                                        <p:tav tm="100000">
                                          <p:val>
                                            <p:strVal val="#ppt_w"/>
                                          </p:val>
                                        </p:tav>
                                      </p:tavLst>
                                    </p:anim>
                                    <p:anim calcmode="lin" valueType="num">
                                      <p:cBhvr>
                                        <p:cTn id="46" dur="500" fill="hold"/>
                                        <p:tgtEl>
                                          <p:spTgt spid="15"/>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fltVal val="0"/>
                                          </p:val>
                                        </p:tav>
                                        <p:tav tm="100000">
                                          <p:val>
                                            <p:strVal val="#ppt_w"/>
                                          </p:val>
                                        </p:tav>
                                      </p:tavLst>
                                    </p:anim>
                                    <p:anim calcmode="lin" valueType="num">
                                      <p:cBhvr>
                                        <p:cTn id="50" dur="500" fill="hold"/>
                                        <p:tgtEl>
                                          <p:spTgt spid="16"/>
                                        </p:tgtEl>
                                        <p:attrNameLst>
                                          <p:attrName>ppt_h</p:attrName>
                                        </p:attrNameLst>
                                      </p:cBhvr>
                                      <p:tavLst>
                                        <p:tav tm="0">
                                          <p:val>
                                            <p:fltVal val="0"/>
                                          </p:val>
                                        </p:tav>
                                        <p:tav tm="100000">
                                          <p:val>
                                            <p:strVal val="#ppt_h"/>
                                          </p:val>
                                        </p:tav>
                                      </p:tavLst>
                                    </p:anim>
                                  </p:childTnLst>
                                </p:cTn>
                              </p:par>
                              <p:par>
                                <p:cTn id="51" presetID="23" presetClass="entr" presetSubtype="16"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p:cTn id="53" dur="500" fill="hold"/>
                                        <p:tgtEl>
                                          <p:spTgt spid="14"/>
                                        </p:tgtEl>
                                        <p:attrNameLst>
                                          <p:attrName>ppt_w</p:attrName>
                                        </p:attrNameLst>
                                      </p:cBhvr>
                                      <p:tavLst>
                                        <p:tav tm="0">
                                          <p:val>
                                            <p:fltVal val="0"/>
                                          </p:val>
                                        </p:tav>
                                        <p:tav tm="100000">
                                          <p:val>
                                            <p:strVal val="#ppt_w"/>
                                          </p:val>
                                        </p:tav>
                                      </p:tavLst>
                                    </p:anim>
                                    <p:anim calcmode="lin" valueType="num">
                                      <p:cBhvr>
                                        <p:cTn id="54" dur="500" fill="hold"/>
                                        <p:tgtEl>
                                          <p:spTgt spid="14"/>
                                        </p:tgtEl>
                                        <p:attrNameLst>
                                          <p:attrName>ppt_h</p:attrName>
                                        </p:attrNameLst>
                                      </p:cBhvr>
                                      <p:tavLst>
                                        <p:tav tm="0">
                                          <p:val>
                                            <p:fltVal val="0"/>
                                          </p:val>
                                        </p:tav>
                                        <p:tav tm="100000">
                                          <p:val>
                                            <p:strVal val="#ppt_h"/>
                                          </p:val>
                                        </p:tav>
                                      </p:tavLst>
                                    </p:anim>
                                  </p:childTnLst>
                                </p:cTn>
                              </p:par>
                            </p:childTnLst>
                          </p:cTn>
                        </p:par>
                      </p:childTnLst>
                    </p:cTn>
                  </p:par>
                  <p:par>
                    <p:cTn id="55" fill="hold">
                      <p:stCondLst>
                        <p:cond delay="indefinite"/>
                      </p:stCondLst>
                      <p:childTnLst>
                        <p:par>
                          <p:cTn id="56" fill="hold">
                            <p:stCondLst>
                              <p:cond delay="0"/>
                            </p:stCondLst>
                            <p:childTnLst>
                              <p:par>
                                <p:cTn id="57" presetID="23" presetClass="entr" presetSubtype="16"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p:cTn id="59" dur="500" fill="hold"/>
                                        <p:tgtEl>
                                          <p:spTgt spid="22"/>
                                        </p:tgtEl>
                                        <p:attrNameLst>
                                          <p:attrName>ppt_w</p:attrName>
                                        </p:attrNameLst>
                                      </p:cBhvr>
                                      <p:tavLst>
                                        <p:tav tm="0">
                                          <p:val>
                                            <p:fltVal val="0"/>
                                          </p:val>
                                        </p:tav>
                                        <p:tav tm="100000">
                                          <p:val>
                                            <p:strVal val="#ppt_w"/>
                                          </p:val>
                                        </p:tav>
                                      </p:tavLst>
                                    </p:anim>
                                    <p:anim calcmode="lin" valueType="num">
                                      <p:cBhvr>
                                        <p:cTn id="60" dur="500" fill="hold"/>
                                        <p:tgtEl>
                                          <p:spTgt spid="22"/>
                                        </p:tgtEl>
                                        <p:attrNameLst>
                                          <p:attrName>ppt_h</p:attrName>
                                        </p:attrNameLst>
                                      </p:cBhvr>
                                      <p:tavLst>
                                        <p:tav tm="0">
                                          <p:val>
                                            <p:fltVal val="0"/>
                                          </p:val>
                                        </p:tav>
                                        <p:tav tm="100000">
                                          <p:val>
                                            <p:strVal val="#ppt_h"/>
                                          </p:val>
                                        </p:tav>
                                      </p:tavLst>
                                    </p:anim>
                                  </p:childTnLst>
                                </p:cTn>
                              </p:par>
                              <p:par>
                                <p:cTn id="61" presetID="23" presetClass="entr" presetSubtype="16" fill="hold" grpId="0" nodeType="withEffect">
                                  <p:stCondLst>
                                    <p:cond delay="0"/>
                                  </p:stCondLst>
                                  <p:childTnLst>
                                    <p:set>
                                      <p:cBhvr>
                                        <p:cTn id="62" dur="1" fill="hold">
                                          <p:stCondLst>
                                            <p:cond delay="0"/>
                                          </p:stCondLst>
                                        </p:cTn>
                                        <p:tgtEl>
                                          <p:spTgt spid="7"/>
                                        </p:tgtEl>
                                        <p:attrNameLst>
                                          <p:attrName>style.visibility</p:attrName>
                                        </p:attrNameLst>
                                      </p:cBhvr>
                                      <p:to>
                                        <p:strVal val="visible"/>
                                      </p:to>
                                    </p:set>
                                    <p:anim calcmode="lin" valueType="num">
                                      <p:cBhvr>
                                        <p:cTn id="63" dur="500" fill="hold"/>
                                        <p:tgtEl>
                                          <p:spTgt spid="7"/>
                                        </p:tgtEl>
                                        <p:attrNameLst>
                                          <p:attrName>ppt_w</p:attrName>
                                        </p:attrNameLst>
                                      </p:cBhvr>
                                      <p:tavLst>
                                        <p:tav tm="0">
                                          <p:val>
                                            <p:fltVal val="0"/>
                                          </p:val>
                                        </p:tav>
                                        <p:tav tm="100000">
                                          <p:val>
                                            <p:strVal val="#ppt_w"/>
                                          </p:val>
                                        </p:tav>
                                      </p:tavLst>
                                    </p:anim>
                                    <p:anim calcmode="lin" valueType="num">
                                      <p:cBhvr>
                                        <p:cTn id="64" dur="500" fill="hold"/>
                                        <p:tgtEl>
                                          <p:spTgt spid="7"/>
                                        </p:tgtEl>
                                        <p:attrNameLst>
                                          <p:attrName>ppt_h</p:attrName>
                                        </p:attrNameLst>
                                      </p:cBhvr>
                                      <p:tavLst>
                                        <p:tav tm="0">
                                          <p:val>
                                            <p:fltVal val="0"/>
                                          </p:val>
                                        </p:tav>
                                        <p:tav tm="100000">
                                          <p:val>
                                            <p:strVal val="#ppt_h"/>
                                          </p:val>
                                        </p:tav>
                                      </p:tavLst>
                                    </p:anim>
                                  </p:childTnLst>
                                </p:cTn>
                              </p:par>
                              <p:par>
                                <p:cTn id="65" presetID="23" presetClass="entr" presetSubtype="16" fill="hold" grpId="0" nodeType="with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p:cTn id="67" dur="500" fill="hold"/>
                                        <p:tgtEl>
                                          <p:spTgt spid="10"/>
                                        </p:tgtEl>
                                        <p:attrNameLst>
                                          <p:attrName>ppt_w</p:attrName>
                                        </p:attrNameLst>
                                      </p:cBhvr>
                                      <p:tavLst>
                                        <p:tav tm="0">
                                          <p:val>
                                            <p:fltVal val="0"/>
                                          </p:val>
                                        </p:tav>
                                        <p:tav tm="100000">
                                          <p:val>
                                            <p:strVal val="#ppt_w"/>
                                          </p:val>
                                        </p:tav>
                                      </p:tavLst>
                                    </p:anim>
                                    <p:anim calcmode="lin" valueType="num">
                                      <p:cBhvr>
                                        <p:cTn id="68" dur="500" fill="hold"/>
                                        <p:tgtEl>
                                          <p:spTgt spid="10"/>
                                        </p:tgtEl>
                                        <p:attrNameLst>
                                          <p:attrName>ppt_h</p:attrName>
                                        </p:attrNameLst>
                                      </p:cBhvr>
                                      <p:tavLst>
                                        <p:tav tm="0">
                                          <p:val>
                                            <p:fltVal val="0"/>
                                          </p:val>
                                        </p:tav>
                                        <p:tav tm="100000">
                                          <p:val>
                                            <p:strVal val="#ppt_h"/>
                                          </p:val>
                                        </p:tav>
                                      </p:tavLst>
                                    </p:anim>
                                  </p:childTnLst>
                                </p:cTn>
                              </p:par>
                              <p:par>
                                <p:cTn id="69" presetID="23" presetClass="entr" presetSubtype="16" fill="hold" grpId="0" nodeType="withEffect">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cBhvr>
                                        <p:cTn id="71" dur="500" fill="hold"/>
                                        <p:tgtEl>
                                          <p:spTgt spid="19"/>
                                        </p:tgtEl>
                                        <p:attrNameLst>
                                          <p:attrName>ppt_w</p:attrName>
                                        </p:attrNameLst>
                                      </p:cBhvr>
                                      <p:tavLst>
                                        <p:tav tm="0">
                                          <p:val>
                                            <p:fltVal val="0"/>
                                          </p:val>
                                        </p:tav>
                                        <p:tav tm="100000">
                                          <p:val>
                                            <p:strVal val="#ppt_w"/>
                                          </p:val>
                                        </p:tav>
                                      </p:tavLst>
                                    </p:anim>
                                    <p:anim calcmode="lin" valueType="num">
                                      <p:cBhvr>
                                        <p:cTn id="72" dur="500" fill="hold"/>
                                        <p:tgtEl>
                                          <p:spTgt spid="19"/>
                                        </p:tgtEl>
                                        <p:attrNameLst>
                                          <p:attrName>ppt_h</p:attrName>
                                        </p:attrNameLst>
                                      </p:cBhvr>
                                      <p:tavLst>
                                        <p:tav tm="0">
                                          <p:val>
                                            <p:fltVal val="0"/>
                                          </p:val>
                                        </p:tav>
                                        <p:tav tm="100000">
                                          <p:val>
                                            <p:strVal val="#ppt_h"/>
                                          </p:val>
                                        </p:tav>
                                      </p:tavLst>
                                    </p:anim>
                                  </p:childTnLst>
                                </p:cTn>
                              </p:par>
                              <p:par>
                                <p:cTn id="73" presetID="23" presetClass="entr" presetSubtype="16" fill="hold" grpId="0" nodeType="withEffect">
                                  <p:stCondLst>
                                    <p:cond delay="0"/>
                                  </p:stCondLst>
                                  <p:childTnLst>
                                    <p:set>
                                      <p:cBhvr>
                                        <p:cTn id="74" dur="1" fill="hold">
                                          <p:stCondLst>
                                            <p:cond delay="0"/>
                                          </p:stCondLst>
                                        </p:cTn>
                                        <p:tgtEl>
                                          <p:spTgt spid="18"/>
                                        </p:tgtEl>
                                        <p:attrNameLst>
                                          <p:attrName>style.visibility</p:attrName>
                                        </p:attrNameLst>
                                      </p:cBhvr>
                                      <p:to>
                                        <p:strVal val="visible"/>
                                      </p:to>
                                    </p:set>
                                    <p:anim calcmode="lin" valueType="num">
                                      <p:cBhvr>
                                        <p:cTn id="75" dur="500" fill="hold"/>
                                        <p:tgtEl>
                                          <p:spTgt spid="18"/>
                                        </p:tgtEl>
                                        <p:attrNameLst>
                                          <p:attrName>ppt_w</p:attrName>
                                        </p:attrNameLst>
                                      </p:cBhvr>
                                      <p:tavLst>
                                        <p:tav tm="0">
                                          <p:val>
                                            <p:fltVal val="0"/>
                                          </p:val>
                                        </p:tav>
                                        <p:tav tm="100000">
                                          <p:val>
                                            <p:strVal val="#ppt_w"/>
                                          </p:val>
                                        </p:tav>
                                      </p:tavLst>
                                    </p:anim>
                                    <p:anim calcmode="lin" valueType="num">
                                      <p:cBhvr>
                                        <p:cTn id="76" dur="500" fill="hold"/>
                                        <p:tgtEl>
                                          <p:spTgt spid="18"/>
                                        </p:tgtEl>
                                        <p:attrNameLst>
                                          <p:attrName>ppt_h</p:attrName>
                                        </p:attrNameLst>
                                      </p:cBhvr>
                                      <p:tavLst>
                                        <p:tav tm="0">
                                          <p:val>
                                            <p:fltVal val="0"/>
                                          </p:val>
                                        </p:tav>
                                        <p:tav tm="100000">
                                          <p:val>
                                            <p:strVal val="#ppt_h"/>
                                          </p:val>
                                        </p:tav>
                                      </p:tavLst>
                                    </p:anim>
                                  </p:childTnLst>
                                </p:cTn>
                              </p:par>
                              <p:par>
                                <p:cTn id="77" presetID="23" presetClass="entr" presetSubtype="16" fill="hold" grpId="0" nodeType="with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p:cTn id="79" dur="500" fill="hold"/>
                                        <p:tgtEl>
                                          <p:spTgt spid="17"/>
                                        </p:tgtEl>
                                        <p:attrNameLst>
                                          <p:attrName>ppt_w</p:attrName>
                                        </p:attrNameLst>
                                      </p:cBhvr>
                                      <p:tavLst>
                                        <p:tav tm="0">
                                          <p:val>
                                            <p:fltVal val="0"/>
                                          </p:val>
                                        </p:tav>
                                        <p:tav tm="100000">
                                          <p:val>
                                            <p:strVal val="#ppt_w"/>
                                          </p:val>
                                        </p:tav>
                                      </p:tavLst>
                                    </p:anim>
                                    <p:anim calcmode="lin" valueType="num">
                                      <p:cBhvr>
                                        <p:cTn id="80" dur="500" fill="hold"/>
                                        <p:tgtEl>
                                          <p:spTgt spid="1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P spid="19" grpId="0"/>
      <p:bldP spid="20" grpId="0"/>
      <p:bldP spid="21" grpId="0"/>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a:grayscl/>
            <a:extLst>
              <a:ext uri="{28A0092B-C50C-407E-A947-70E740481C1C}">
                <a14:useLocalDpi xmlns:a14="http://schemas.microsoft.com/office/drawing/2010/main" val="0"/>
              </a:ext>
            </a:extLst>
          </a:blip>
          <a:srcRect r="2308" b="12528"/>
          <a:stretch>
            <a:fillRect/>
          </a:stretch>
        </p:blipFill>
        <p:spPr>
          <a:xfrm>
            <a:off x="615846" y="508729"/>
            <a:ext cx="10945636" cy="5840544"/>
          </a:xfrm>
          <a:custGeom>
            <a:avLst/>
            <a:gdLst>
              <a:gd name="connsiteX0" fmla="*/ 0 w 10945636"/>
              <a:gd name="connsiteY0" fmla="*/ 0 h 5840544"/>
              <a:gd name="connsiteX1" fmla="*/ 10945636 w 10945636"/>
              <a:gd name="connsiteY1" fmla="*/ 0 h 5840544"/>
              <a:gd name="connsiteX2" fmla="*/ 10945636 w 10945636"/>
              <a:gd name="connsiteY2" fmla="*/ 5840544 h 5840544"/>
              <a:gd name="connsiteX3" fmla="*/ 0 w 10945636"/>
              <a:gd name="connsiteY3" fmla="*/ 5840544 h 5840544"/>
            </a:gdLst>
            <a:ahLst/>
            <a:cxnLst>
              <a:cxn ang="0">
                <a:pos x="connsiteX0" y="connsiteY0"/>
              </a:cxn>
              <a:cxn ang="0">
                <a:pos x="connsiteX1" y="connsiteY1"/>
              </a:cxn>
              <a:cxn ang="0">
                <a:pos x="connsiteX2" y="connsiteY2"/>
              </a:cxn>
              <a:cxn ang="0">
                <a:pos x="connsiteX3" y="connsiteY3"/>
              </a:cxn>
            </a:cxnLst>
            <a:rect l="l" t="t" r="r" b="b"/>
            <a:pathLst>
              <a:path w="10945636" h="5840544">
                <a:moveTo>
                  <a:pt x="0" y="0"/>
                </a:moveTo>
                <a:lnTo>
                  <a:pt x="10945636" y="0"/>
                </a:lnTo>
                <a:lnTo>
                  <a:pt x="10945636" y="5840544"/>
                </a:lnTo>
                <a:lnTo>
                  <a:pt x="0" y="5840544"/>
                </a:lnTo>
                <a:close/>
              </a:path>
            </a:pathLst>
          </a:custGeom>
        </p:spPr>
      </p:pic>
      <p:sp>
        <p:nvSpPr>
          <p:cNvPr id="16" name="矩形 15"/>
          <p:cNvSpPr/>
          <p:nvPr/>
        </p:nvSpPr>
        <p:spPr>
          <a:xfrm>
            <a:off x="742846" y="635729"/>
            <a:ext cx="10945636" cy="5840544"/>
          </a:xfrm>
          <a:prstGeom prst="rect">
            <a:avLst/>
          </a:prstGeom>
          <a:gradFill flip="none" rotWithShape="1">
            <a:gsLst>
              <a:gs pos="0">
                <a:srgbClr val="B9D2D6">
                  <a:alpha val="70000"/>
                </a:srgbClr>
              </a:gs>
              <a:gs pos="21000">
                <a:srgbClr val="A9C0C3">
                  <a:alpha val="70000"/>
                </a:srgbClr>
              </a:gs>
              <a:gs pos="60000">
                <a:srgbClr val="819191">
                  <a:alpha val="26000"/>
                </a:srgbClr>
              </a:gs>
              <a:gs pos="100000">
                <a:srgbClr val="282828">
                  <a:alpha val="7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 name="等腰三角形 2"/>
          <p:cNvSpPr/>
          <p:nvPr/>
        </p:nvSpPr>
        <p:spPr>
          <a:xfrm>
            <a:off x="4368800" y="1842135"/>
            <a:ext cx="3615690" cy="31172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 name="等腰三角形 3"/>
          <p:cNvSpPr/>
          <p:nvPr/>
        </p:nvSpPr>
        <p:spPr>
          <a:xfrm>
            <a:off x="4208145" y="1808480"/>
            <a:ext cx="3507105" cy="3023235"/>
          </a:xfrm>
          <a:prstGeom prst="triangl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20" name="组合 19"/>
          <p:cNvGrpSpPr/>
          <p:nvPr/>
        </p:nvGrpSpPr>
        <p:grpSpPr>
          <a:xfrm>
            <a:off x="4710430" y="2767330"/>
            <a:ext cx="2762885" cy="1865965"/>
            <a:chOff x="4710510" y="2896665"/>
            <a:chExt cx="2762848" cy="1866211"/>
          </a:xfrm>
        </p:grpSpPr>
        <p:sp>
          <p:nvSpPr>
            <p:cNvPr id="18" name="文本框 17"/>
            <p:cNvSpPr txBox="1"/>
            <p:nvPr/>
          </p:nvSpPr>
          <p:spPr>
            <a:xfrm>
              <a:off x="5624732" y="2896665"/>
              <a:ext cx="942536" cy="1411156"/>
            </a:xfrm>
            <a:prstGeom prst="rect">
              <a:avLst/>
            </a:prstGeom>
            <a:noFill/>
          </p:spPr>
          <p:txBody>
            <a:bodyPr wrap="square" rtlCol="0">
              <a:spAutoFit/>
            </a:bodyPr>
            <a:lstStyle/>
            <a:p>
              <a:pPr algn="ctr"/>
              <a:r>
                <a:rPr lang="en-US" sz="8000" dirty="0">
                  <a:solidFill>
                    <a:schemeClr val="bg1"/>
                  </a:solidFill>
                  <a:latin typeface="AXIS Std L" panose="020B0400000000000000" pitchFamily="34" charset="-128"/>
                  <a:ea typeface="AXIS Std L" panose="020B0400000000000000" pitchFamily="34" charset="-128"/>
                  <a:cs typeface="Open Sans" panose="020B0606030504020204" pitchFamily="34" charset="0"/>
                </a:rPr>
                <a:t>4</a:t>
              </a:r>
            </a:p>
          </p:txBody>
        </p:sp>
        <p:sp>
          <p:nvSpPr>
            <p:cNvPr id="19" name="文本框 18"/>
            <p:cNvSpPr txBox="1"/>
            <p:nvPr/>
          </p:nvSpPr>
          <p:spPr>
            <a:xfrm>
              <a:off x="4710510" y="4336100"/>
              <a:ext cx="2762848" cy="426776"/>
            </a:xfrm>
            <a:prstGeom prst="rect">
              <a:avLst/>
            </a:prstGeom>
            <a:noFill/>
          </p:spPr>
          <p:txBody>
            <a:bodyPr wrap="square" rtlCol="0">
              <a:spAutoFit/>
            </a:bodyPr>
            <a:lstStyle/>
            <a:p>
              <a:pPr algn="ctr"/>
              <a:r>
                <a:rPr lang="zh-CN" altLang="en-US" sz="2200" b="1" dirty="0">
                  <a:solidFill>
                    <a:schemeClr val="bg1"/>
                  </a:solidFill>
                  <a:latin typeface="AXIS Std M" panose="020B0600000000000000" pitchFamily="34" charset="-128"/>
                  <a:ea typeface="AXIS Std M" panose="020B0600000000000000" pitchFamily="34" charset="-128"/>
                  <a:cs typeface="Open Sans" panose="020B0606030504020204" pitchFamily="34" charset="0"/>
                </a:rPr>
                <a:t>标题</a:t>
              </a:r>
            </a:p>
          </p:txBody>
        </p:sp>
      </p:grpSp>
    </p:spTree>
  </p:cSld>
  <p:clrMapOvr>
    <a:masterClrMapping/>
  </p:clrMapOvr>
  <mc:AlternateContent xmlns:mc="http://schemas.openxmlformats.org/markup-compatibility/2006" xmlns:p14="http://schemas.microsoft.com/office/powerpoint/2010/main">
    <mc:Choice Requires="p14">
      <p:transition spd="slow" p14:dur="1500" advTm="0">
        <p:newsflash/>
      </p:transition>
    </mc:Choice>
    <mc:Fallback xmlns="">
      <p:transition spd="slow" advTm="0">
        <p:newsfla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heckerboard(across)">
                                      <p:cBhvr>
                                        <p:cTn id="7" dur="500"/>
                                        <p:tgtEl>
                                          <p:spTgt spid="1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checkerboard(across)">
                                      <p:cBhvr>
                                        <p:cTn id="10" dur="500"/>
                                        <p:tgtEl>
                                          <p:spTgt spid="16"/>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heckerboard(across)">
                                      <p:cBhvr>
                                        <p:cTn id="13" dur="500"/>
                                        <p:tgtEl>
                                          <p:spTgt spid="3"/>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checkerboard(across)">
                                      <p:cBhvr>
                                        <p:cTn id="16" dur="500"/>
                                        <p:tgtEl>
                                          <p:spTgt spid="4"/>
                                        </p:tgtEl>
                                      </p:cBhvr>
                                    </p:animEffect>
                                  </p:childTnLst>
                                </p:cTn>
                              </p:par>
                              <p:par>
                                <p:cTn id="17" presetID="5" presetClass="entr" presetSubtype="1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checkerboard(across)">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 grpId="0" animBg="1"/>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1245711" y="177393"/>
            <a:ext cx="2879983" cy="791845"/>
          </a:xfrm>
          <a:prstGeom prst="rect">
            <a:avLst/>
          </a:prstGeom>
          <a:noFill/>
          <a:ln>
            <a:solidFill>
              <a:schemeClr val="bg1"/>
            </a:solidFill>
          </a:ln>
        </p:spPr>
        <p:txBody>
          <a:bodyPr wrap="square" lIns="121899" tIns="60949" rIns="121899" bIns="60949" rtlCol="0" anchor="ctr">
            <a:spAutoFit/>
          </a:bodyPr>
          <a:lstStyle/>
          <a:p>
            <a:pPr>
              <a:lnSpc>
                <a:spcPct val="110000"/>
              </a:lnSpc>
            </a:pPr>
            <a:endParaRPr kumimoji="1" lang="en-US" altLang="zh-CN" sz="1865" b="1" dirty="0">
              <a:solidFill>
                <a:schemeClr val="bg1"/>
              </a:solidFill>
              <a:latin typeface="Calibri" panose="020F0502020204030204"/>
              <a:ea typeface="宋体" panose="02010600030101010101" pitchFamily="2" charset="-122"/>
              <a:cs typeface="微软雅黑" panose="020B0503020204020204" charset="-122"/>
            </a:endParaRPr>
          </a:p>
          <a:p>
            <a:pPr>
              <a:lnSpc>
                <a:spcPct val="110000"/>
              </a:lnSpc>
            </a:pPr>
            <a:r>
              <a:rPr kumimoji="1" lang="zh-CN" altLang="en-US" sz="2135" b="1" dirty="0">
                <a:solidFill>
                  <a:schemeClr val="bg1"/>
                </a:solidFill>
                <a:latin typeface="微软雅黑" panose="020B0503020204020204" charset="-122"/>
                <a:ea typeface="微软雅黑" panose="020B0503020204020204" charset="-122"/>
                <a:cs typeface="微软雅黑" panose="020B0503020204020204" charset="-122"/>
              </a:rPr>
              <a:t>点击此处添加副标题</a:t>
            </a:r>
          </a:p>
        </p:txBody>
      </p:sp>
      <p:sp>
        <p:nvSpPr>
          <p:cNvPr id="49" name="矩形 48"/>
          <p:cNvSpPr/>
          <p:nvPr/>
        </p:nvSpPr>
        <p:spPr>
          <a:xfrm>
            <a:off x="493530" y="292590"/>
            <a:ext cx="660901" cy="632007"/>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r>
              <a:rPr kumimoji="1" lang="en-US" altLang="zh-CN" sz="1335" b="1" dirty="0">
                <a:solidFill>
                  <a:schemeClr val="bg1"/>
                </a:solidFill>
                <a:latin typeface="Calibri" panose="020F0502020204030204"/>
                <a:ea typeface="宋体" panose="02010600030101010101" pitchFamily="2" charset="-122"/>
              </a:rPr>
              <a:t>LOGO</a:t>
            </a:r>
          </a:p>
        </p:txBody>
      </p:sp>
      <p:pic>
        <p:nvPicPr>
          <p:cNvPr id="6" name="图片 5"/>
          <p:cNvPicPr preferRelativeResize="0"/>
          <p:nvPr/>
        </p:nvPicPr>
        <p:blipFill rotWithShape="1">
          <a:blip r:embed="rId3">
            <a:grayscl/>
          </a:blip>
          <a:srcRect l="4990" r="1764"/>
          <a:stretch>
            <a:fillRect/>
          </a:stretch>
        </p:blipFill>
        <p:spPr>
          <a:xfrm>
            <a:off x="3026730" y="1494870"/>
            <a:ext cx="2133509" cy="2133511"/>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图片 6"/>
          <p:cNvPicPr preferRelativeResize="0"/>
          <p:nvPr/>
        </p:nvPicPr>
        <p:blipFill>
          <a:blip r:embed="rId4">
            <a:grayscl/>
          </a:blip>
          <a:stretch>
            <a:fillRect/>
          </a:stretch>
        </p:blipFill>
        <p:spPr>
          <a:xfrm>
            <a:off x="616112" y="1494870"/>
            <a:ext cx="2133509" cy="2133511"/>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图片 7"/>
          <p:cNvPicPr preferRelativeResize="0"/>
          <p:nvPr/>
        </p:nvPicPr>
        <p:blipFill rotWithShape="1">
          <a:blip r:embed="rId5">
            <a:grayscl/>
          </a:blip>
          <a:srcRect l="3873" r="2115"/>
          <a:stretch>
            <a:fillRect/>
          </a:stretch>
        </p:blipFill>
        <p:spPr>
          <a:xfrm>
            <a:off x="5437349" y="1494870"/>
            <a:ext cx="2133509" cy="2133511"/>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文本框 8"/>
          <p:cNvSpPr txBox="1"/>
          <p:nvPr/>
        </p:nvSpPr>
        <p:spPr>
          <a:xfrm>
            <a:off x="522931" y="3749291"/>
            <a:ext cx="2371524" cy="405130"/>
          </a:xfrm>
          <a:prstGeom prst="rect">
            <a:avLst/>
          </a:prstGeom>
          <a:noFill/>
        </p:spPr>
        <p:txBody>
          <a:bodyPr wrap="square" lIns="121917" tIns="60959" rIns="121917" bIns="60959" rtlCol="0">
            <a:spAutoFit/>
          </a:bodyPr>
          <a:lstStyle/>
          <a:p>
            <a:pPr defTabSz="1218565">
              <a:defRPr/>
            </a:pPr>
            <a:r>
              <a:rPr lang="zh-CN" altLang="en-US" sz="1865" b="1" kern="0" dirty="0">
                <a:solidFill>
                  <a:schemeClr val="bg1"/>
                </a:solidFill>
              </a:rPr>
              <a:t>标题</a:t>
            </a:r>
          </a:p>
        </p:txBody>
      </p:sp>
      <p:sp>
        <p:nvSpPr>
          <p:cNvPr id="10" name="矩形 9"/>
          <p:cNvSpPr/>
          <p:nvPr/>
        </p:nvSpPr>
        <p:spPr>
          <a:xfrm>
            <a:off x="523567" y="4256440"/>
            <a:ext cx="2226689" cy="1343660"/>
          </a:xfrm>
          <a:prstGeom prst="rect">
            <a:avLst/>
          </a:prstGeom>
        </p:spPr>
        <p:txBody>
          <a:bodyPr wrap="square" lIns="121917" tIns="60959" rIns="121917" bIns="60959">
            <a:spAutoFit/>
          </a:bodyPr>
          <a:lstStyle/>
          <a:p>
            <a:pPr lvl="0" algn="l"/>
            <a:r>
              <a:rPr lang="zh-CN" altLang="en-US" sz="1335" dirty="0">
                <a:solidFill>
                  <a:schemeClr val="bg1"/>
                </a:solidFill>
                <a:sym typeface="+mn-ea"/>
              </a:rPr>
              <a:t>文字是很有艺术性的文字是很有艺术性的文字</a:t>
            </a:r>
          </a:p>
          <a:p>
            <a:pPr lvl="0" algn="l"/>
            <a:r>
              <a:rPr lang="zh-CN" altLang="en-US" sz="1335" dirty="0">
                <a:solidFill>
                  <a:schemeClr val="bg1"/>
                </a:solidFill>
                <a:sym typeface="+mn-ea"/>
              </a:rPr>
              <a:t>文字是很有艺术性的文字是很有艺术性的文字</a:t>
            </a:r>
          </a:p>
          <a:p>
            <a:pPr lvl="0" algn="l"/>
            <a:r>
              <a:rPr lang="zh-CN" altLang="en-US" sz="1335" dirty="0">
                <a:solidFill>
                  <a:schemeClr val="bg1"/>
                </a:solidFill>
                <a:sym typeface="+mn-ea"/>
              </a:rPr>
              <a:t>文字是很有艺术性的文字是很有艺术性的文字</a:t>
            </a:r>
            <a:endParaRPr lang="zh-CN" altLang="en-US" sz="1335" kern="0" dirty="0">
              <a:solidFill>
                <a:schemeClr val="bg1"/>
              </a:solidFill>
              <a:latin typeface="微软雅黑" panose="020B0503020204020204" charset="-122"/>
              <a:sym typeface="+mn-ea"/>
            </a:endParaRPr>
          </a:p>
        </p:txBody>
      </p:sp>
      <p:sp>
        <p:nvSpPr>
          <p:cNvPr id="11" name="文本框 10"/>
          <p:cNvSpPr txBox="1"/>
          <p:nvPr/>
        </p:nvSpPr>
        <p:spPr>
          <a:xfrm>
            <a:off x="2933324" y="3749291"/>
            <a:ext cx="2371524" cy="403860"/>
          </a:xfrm>
          <a:prstGeom prst="rect">
            <a:avLst/>
          </a:prstGeom>
          <a:noFill/>
        </p:spPr>
        <p:txBody>
          <a:bodyPr wrap="square" lIns="121917" tIns="60959" rIns="121917" bIns="60959" rtlCol="0">
            <a:spAutoFit/>
          </a:bodyPr>
          <a:lstStyle/>
          <a:p>
            <a:pPr defTabSz="1218565">
              <a:defRPr/>
            </a:pPr>
            <a:r>
              <a:rPr lang="zh-CN" altLang="en-US" sz="1860" b="1" kern="0" dirty="0">
                <a:solidFill>
                  <a:schemeClr val="bg1"/>
                </a:solidFill>
                <a:sym typeface="+mn-ea"/>
              </a:rPr>
              <a:t>标题</a:t>
            </a:r>
            <a:endParaRPr lang="en-US" altLang="zh-CN" sz="1865" b="1" kern="0" dirty="0">
              <a:solidFill>
                <a:schemeClr val="bg1"/>
              </a:solidFill>
            </a:endParaRPr>
          </a:p>
        </p:txBody>
      </p:sp>
      <p:sp>
        <p:nvSpPr>
          <p:cNvPr id="12" name="矩形 11"/>
          <p:cNvSpPr/>
          <p:nvPr/>
        </p:nvSpPr>
        <p:spPr>
          <a:xfrm>
            <a:off x="2933961" y="4256440"/>
            <a:ext cx="2226689" cy="1343660"/>
          </a:xfrm>
          <a:prstGeom prst="rect">
            <a:avLst/>
          </a:prstGeom>
        </p:spPr>
        <p:txBody>
          <a:bodyPr wrap="square" lIns="121917" tIns="60959" rIns="121917" bIns="60959">
            <a:spAutoFit/>
          </a:bodyPr>
          <a:lstStyle/>
          <a:p>
            <a:pPr lvl="0" algn="l"/>
            <a:r>
              <a:rPr lang="zh-CN" altLang="en-US" sz="1335" dirty="0">
                <a:solidFill>
                  <a:schemeClr val="bg1"/>
                </a:solidFill>
                <a:sym typeface="+mn-ea"/>
              </a:rPr>
              <a:t>文字是很有艺术性的文字是很有艺术性的文字</a:t>
            </a:r>
          </a:p>
          <a:p>
            <a:pPr lvl="0" algn="l"/>
            <a:r>
              <a:rPr lang="zh-CN" altLang="en-US" sz="1335" dirty="0">
                <a:solidFill>
                  <a:schemeClr val="bg1"/>
                </a:solidFill>
                <a:sym typeface="+mn-ea"/>
              </a:rPr>
              <a:t>文字是很有艺术性的文字是很有艺术性的文字</a:t>
            </a:r>
          </a:p>
          <a:p>
            <a:pPr lvl="0" algn="l"/>
            <a:r>
              <a:rPr lang="zh-CN" altLang="en-US" sz="1335" dirty="0">
                <a:solidFill>
                  <a:schemeClr val="bg1"/>
                </a:solidFill>
                <a:sym typeface="+mn-ea"/>
              </a:rPr>
              <a:t>文字是很有艺术性的文字是很有艺术性的文字</a:t>
            </a:r>
            <a:endParaRPr lang="zh-CN" altLang="en-US" sz="1335" kern="0" dirty="0">
              <a:solidFill>
                <a:schemeClr val="bg1"/>
              </a:solidFill>
              <a:latin typeface="微软雅黑" panose="020B0503020204020204" charset="-122"/>
              <a:sym typeface="+mn-ea"/>
            </a:endParaRPr>
          </a:p>
        </p:txBody>
      </p:sp>
      <p:sp>
        <p:nvSpPr>
          <p:cNvPr id="13" name="文本框 12"/>
          <p:cNvSpPr txBox="1"/>
          <p:nvPr/>
        </p:nvSpPr>
        <p:spPr>
          <a:xfrm>
            <a:off x="5343716" y="3749291"/>
            <a:ext cx="2371524" cy="403860"/>
          </a:xfrm>
          <a:prstGeom prst="rect">
            <a:avLst/>
          </a:prstGeom>
          <a:noFill/>
        </p:spPr>
        <p:txBody>
          <a:bodyPr wrap="square" lIns="121917" tIns="60959" rIns="121917" bIns="60959" rtlCol="0">
            <a:spAutoFit/>
          </a:bodyPr>
          <a:lstStyle/>
          <a:p>
            <a:pPr defTabSz="1218565">
              <a:defRPr/>
            </a:pPr>
            <a:r>
              <a:rPr lang="zh-CN" altLang="en-US" sz="1860" b="1" kern="0" dirty="0">
                <a:solidFill>
                  <a:schemeClr val="bg1"/>
                </a:solidFill>
                <a:sym typeface="+mn-ea"/>
              </a:rPr>
              <a:t>标题</a:t>
            </a:r>
            <a:endParaRPr lang="en-US" altLang="zh-CN" sz="1865" b="1" kern="0" dirty="0">
              <a:solidFill>
                <a:schemeClr val="bg1"/>
              </a:solidFill>
            </a:endParaRPr>
          </a:p>
        </p:txBody>
      </p:sp>
      <p:sp>
        <p:nvSpPr>
          <p:cNvPr id="14" name="矩形 13"/>
          <p:cNvSpPr/>
          <p:nvPr/>
        </p:nvSpPr>
        <p:spPr>
          <a:xfrm>
            <a:off x="5343719" y="4256440"/>
            <a:ext cx="2226689" cy="1343660"/>
          </a:xfrm>
          <a:prstGeom prst="rect">
            <a:avLst/>
          </a:prstGeom>
        </p:spPr>
        <p:txBody>
          <a:bodyPr wrap="square" lIns="121917" tIns="60959" rIns="121917" bIns="60959">
            <a:spAutoFit/>
          </a:bodyPr>
          <a:lstStyle/>
          <a:p>
            <a:pPr lvl="0" algn="l"/>
            <a:r>
              <a:rPr lang="zh-CN" altLang="en-US" sz="1335" dirty="0">
                <a:solidFill>
                  <a:schemeClr val="bg1"/>
                </a:solidFill>
                <a:sym typeface="+mn-ea"/>
              </a:rPr>
              <a:t>文字是很有艺术性的文字是很有艺术性的文字</a:t>
            </a:r>
          </a:p>
          <a:p>
            <a:pPr lvl="0" algn="l"/>
            <a:r>
              <a:rPr lang="zh-CN" altLang="en-US" sz="1335" dirty="0">
                <a:solidFill>
                  <a:schemeClr val="bg1"/>
                </a:solidFill>
                <a:sym typeface="+mn-ea"/>
              </a:rPr>
              <a:t>文字是很有艺术性的文字是很有艺术性的文字</a:t>
            </a:r>
          </a:p>
          <a:p>
            <a:pPr lvl="0" algn="l"/>
            <a:r>
              <a:rPr lang="zh-CN" altLang="en-US" sz="1335" dirty="0">
                <a:solidFill>
                  <a:schemeClr val="bg1"/>
                </a:solidFill>
                <a:sym typeface="+mn-ea"/>
              </a:rPr>
              <a:t>文字是很有艺术性的文字是很有艺术性的文字</a:t>
            </a:r>
            <a:endParaRPr lang="zh-CN" altLang="en-US" sz="1335" kern="0" dirty="0">
              <a:solidFill>
                <a:schemeClr val="bg1"/>
              </a:solidFill>
              <a:latin typeface="微软雅黑" panose="020B0503020204020204" charset="-122"/>
              <a:sym typeface="+mn-ea"/>
            </a:endParaRPr>
          </a:p>
        </p:txBody>
      </p:sp>
      <p:sp>
        <p:nvSpPr>
          <p:cNvPr id="15" name="矩形 14"/>
          <p:cNvSpPr/>
          <p:nvPr/>
        </p:nvSpPr>
        <p:spPr>
          <a:xfrm>
            <a:off x="8039029" y="3540332"/>
            <a:ext cx="3415836" cy="2566670"/>
          </a:xfrm>
          <a:prstGeom prst="rect">
            <a:avLst/>
          </a:prstGeom>
        </p:spPr>
        <p:txBody>
          <a:bodyPr wrap="square" lIns="121917" tIns="60959" rIns="121917" bIns="60959">
            <a:spAutoFit/>
          </a:bodyPr>
          <a:lstStyle/>
          <a:p>
            <a:pPr lvl="0" algn="l"/>
            <a:r>
              <a:rPr lang="zh-CN" altLang="en-US" sz="1335" dirty="0">
                <a:solidFill>
                  <a:schemeClr val="bg1"/>
                </a:solidFill>
                <a:sym typeface="+mn-ea"/>
              </a:rPr>
              <a:t>文字是很有艺术性的文字是很有艺术性的文字</a:t>
            </a:r>
          </a:p>
          <a:p>
            <a:pPr lvl="0" algn="l"/>
            <a:r>
              <a:rPr lang="zh-CN" altLang="en-US" sz="1335" dirty="0">
                <a:solidFill>
                  <a:schemeClr val="bg1"/>
                </a:solidFill>
                <a:sym typeface="+mn-ea"/>
              </a:rPr>
              <a:t>文字是很有艺术性的文字是很有艺术性的文字</a:t>
            </a:r>
          </a:p>
          <a:p>
            <a:pPr lvl="0" algn="l"/>
            <a:r>
              <a:rPr lang="zh-CN" altLang="en-US" sz="1335" dirty="0">
                <a:solidFill>
                  <a:schemeClr val="bg1"/>
                </a:solidFill>
                <a:sym typeface="+mn-ea"/>
              </a:rPr>
              <a:t>文字是很有艺术性的文字是很有艺术性的文字文字是很有艺术性的文字是很有艺术性的文字</a:t>
            </a:r>
          </a:p>
          <a:p>
            <a:pPr lvl="0" algn="l"/>
            <a:r>
              <a:rPr lang="zh-CN" altLang="en-US" sz="1335" dirty="0">
                <a:solidFill>
                  <a:schemeClr val="bg1"/>
                </a:solidFill>
                <a:sym typeface="+mn-ea"/>
              </a:rPr>
              <a:t>文字是很有艺术性的文字是很有艺术性的文字</a:t>
            </a:r>
          </a:p>
          <a:p>
            <a:pPr lvl="0" algn="l"/>
            <a:r>
              <a:rPr lang="zh-CN" altLang="en-US" sz="1335" dirty="0">
                <a:solidFill>
                  <a:schemeClr val="bg1"/>
                </a:solidFill>
                <a:sym typeface="+mn-ea"/>
              </a:rPr>
              <a:t>文字是很有艺术性的文字是很有艺术性的文字</a:t>
            </a:r>
            <a:endParaRPr lang="zh-CN" altLang="en-US" sz="1335" dirty="0">
              <a:solidFill>
                <a:schemeClr val="bg1"/>
              </a:solidFill>
              <a:latin typeface="微软雅黑" panose="020B0503020204020204" charset="-122"/>
              <a:ea typeface="微软雅黑" panose="020B0503020204020204" charset="-122"/>
              <a:sym typeface="+mn-ea"/>
            </a:endParaRPr>
          </a:p>
          <a:p>
            <a:pPr lvl="0" algn="l"/>
            <a:endParaRPr lang="zh-CN" altLang="zh-CN" sz="1335" b="1" kern="0" dirty="0">
              <a:solidFill>
                <a:schemeClr val="bg1"/>
              </a:solidFill>
              <a:latin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newsflash/>
      </p:transition>
    </mc:Choice>
    <mc:Fallback xmlns="">
      <p:transition spd="slow" advTm="0">
        <p:newsfla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ppt_w*2.5"/>
                                          </p:val>
                                        </p:tav>
                                        <p:tav tm="100000">
                                          <p:val>
                                            <p:strVal val="#ppt_w"/>
                                          </p:val>
                                        </p:tav>
                                      </p:tavLst>
                                    </p:anim>
                                    <p:anim calcmode="lin" valueType="num">
                                      <p:cBhvr>
                                        <p:cTn id="8" dur="500" fill="hold"/>
                                        <p:tgtEl>
                                          <p:spTgt spid="7"/>
                                        </p:tgtEl>
                                        <p:attrNameLst>
                                          <p:attrName>ppt_h</p:attrName>
                                        </p:attrNameLst>
                                      </p:cBhvr>
                                      <p:tavLst>
                                        <p:tav tm="0">
                                          <p:val>
                                            <p:strVal val="#ppt_h*0.01"/>
                                          </p:val>
                                        </p:tav>
                                        <p:tav tm="100000">
                                          <p:val>
                                            <p:strVal val="#ppt_h"/>
                                          </p:val>
                                        </p:tav>
                                      </p:tavLst>
                                    </p:anim>
                                    <p:anim calcmode="lin" valueType="num">
                                      <p:cBhvr>
                                        <p:cTn id="9" dur="500" fill="hold"/>
                                        <p:tgtEl>
                                          <p:spTgt spid="7"/>
                                        </p:tgtEl>
                                        <p:attrNameLst>
                                          <p:attrName>ppt_x</p:attrName>
                                        </p:attrNameLst>
                                      </p:cBhvr>
                                      <p:tavLst>
                                        <p:tav tm="0">
                                          <p:val>
                                            <p:strVal val="#ppt_x"/>
                                          </p:val>
                                        </p:tav>
                                        <p:tav tm="100000">
                                          <p:val>
                                            <p:strVal val="#ppt_x"/>
                                          </p:val>
                                        </p:tav>
                                      </p:tavLst>
                                    </p:anim>
                                    <p:anim calcmode="lin" valueType="num">
                                      <p:cBhvr>
                                        <p:cTn id="10" dur="500" fill="hold"/>
                                        <p:tgtEl>
                                          <p:spTgt spid="7"/>
                                        </p:tgtEl>
                                        <p:attrNameLst>
                                          <p:attrName>ppt_y</p:attrName>
                                        </p:attrNameLst>
                                      </p:cBhvr>
                                      <p:tavLst>
                                        <p:tav tm="0">
                                          <p:val>
                                            <p:strVal val="#ppt_h+1"/>
                                          </p:val>
                                        </p:tav>
                                        <p:tav tm="100000">
                                          <p:val>
                                            <p:strVal val="#ppt_y"/>
                                          </p:val>
                                        </p:tav>
                                      </p:tavLst>
                                    </p:anim>
                                    <p:animEffect transition="in" filter="fade">
                                      <p:cBhvr>
                                        <p:cTn id="11" dur="500"/>
                                        <p:tgtEl>
                                          <p:spTgt spid="7"/>
                                        </p:tgtEl>
                                      </p:cBhvr>
                                    </p:animEffect>
                                  </p:childTnLst>
                                </p:cTn>
                              </p:par>
                              <p:par>
                                <p:cTn id="12" presetID="58" presetClass="entr" presetSubtype="0" accel="10000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strVal val="#ppt_w*2.5"/>
                                          </p:val>
                                        </p:tav>
                                        <p:tav tm="100000">
                                          <p:val>
                                            <p:strVal val="#ppt_w"/>
                                          </p:val>
                                        </p:tav>
                                      </p:tavLst>
                                    </p:anim>
                                    <p:anim calcmode="lin" valueType="num">
                                      <p:cBhvr>
                                        <p:cTn id="15" dur="500" fill="hold"/>
                                        <p:tgtEl>
                                          <p:spTgt spid="9"/>
                                        </p:tgtEl>
                                        <p:attrNameLst>
                                          <p:attrName>ppt_h</p:attrName>
                                        </p:attrNameLst>
                                      </p:cBhvr>
                                      <p:tavLst>
                                        <p:tav tm="0">
                                          <p:val>
                                            <p:strVal val="#ppt_h*0.01"/>
                                          </p:val>
                                        </p:tav>
                                        <p:tav tm="100000">
                                          <p:val>
                                            <p:strVal val="#ppt_h"/>
                                          </p:val>
                                        </p:tav>
                                      </p:tavLst>
                                    </p:anim>
                                    <p:anim calcmode="lin" valueType="num">
                                      <p:cBhvr>
                                        <p:cTn id="16" dur="500" fill="hold"/>
                                        <p:tgtEl>
                                          <p:spTgt spid="9"/>
                                        </p:tgtEl>
                                        <p:attrNameLst>
                                          <p:attrName>ppt_x</p:attrName>
                                        </p:attrNameLst>
                                      </p:cBhvr>
                                      <p:tavLst>
                                        <p:tav tm="0">
                                          <p:val>
                                            <p:strVal val="#ppt_x"/>
                                          </p:val>
                                        </p:tav>
                                        <p:tav tm="100000">
                                          <p:val>
                                            <p:strVal val="#ppt_x"/>
                                          </p:val>
                                        </p:tav>
                                      </p:tavLst>
                                    </p:anim>
                                    <p:anim calcmode="lin" valueType="num">
                                      <p:cBhvr>
                                        <p:cTn id="17" dur="500" fill="hold"/>
                                        <p:tgtEl>
                                          <p:spTgt spid="9"/>
                                        </p:tgtEl>
                                        <p:attrNameLst>
                                          <p:attrName>ppt_y</p:attrName>
                                        </p:attrNameLst>
                                      </p:cBhvr>
                                      <p:tavLst>
                                        <p:tav tm="0">
                                          <p:val>
                                            <p:strVal val="#ppt_h+1"/>
                                          </p:val>
                                        </p:tav>
                                        <p:tav tm="100000">
                                          <p:val>
                                            <p:strVal val="#ppt_y"/>
                                          </p:val>
                                        </p:tav>
                                      </p:tavLst>
                                    </p:anim>
                                    <p:animEffect transition="in" filter="fade">
                                      <p:cBhvr>
                                        <p:cTn id="18" dur="500"/>
                                        <p:tgtEl>
                                          <p:spTgt spid="9"/>
                                        </p:tgtEl>
                                      </p:cBhvr>
                                    </p:animEffect>
                                  </p:childTnLst>
                                </p:cTn>
                              </p:par>
                              <p:par>
                                <p:cTn id="19" presetID="58" presetClass="entr" presetSubtype="0" accel="10000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strVal val="#ppt_w*2.5"/>
                                          </p:val>
                                        </p:tav>
                                        <p:tav tm="100000">
                                          <p:val>
                                            <p:strVal val="#ppt_w"/>
                                          </p:val>
                                        </p:tav>
                                      </p:tavLst>
                                    </p:anim>
                                    <p:anim calcmode="lin" valueType="num">
                                      <p:cBhvr>
                                        <p:cTn id="22" dur="500" fill="hold"/>
                                        <p:tgtEl>
                                          <p:spTgt spid="10"/>
                                        </p:tgtEl>
                                        <p:attrNameLst>
                                          <p:attrName>ppt_h</p:attrName>
                                        </p:attrNameLst>
                                      </p:cBhvr>
                                      <p:tavLst>
                                        <p:tav tm="0">
                                          <p:val>
                                            <p:strVal val="#ppt_h*0.01"/>
                                          </p:val>
                                        </p:tav>
                                        <p:tav tm="100000">
                                          <p:val>
                                            <p:strVal val="#ppt_h"/>
                                          </p:val>
                                        </p:tav>
                                      </p:tavLst>
                                    </p:anim>
                                    <p:anim calcmode="lin" valueType="num">
                                      <p:cBhvr>
                                        <p:cTn id="23" dur="500" fill="hold"/>
                                        <p:tgtEl>
                                          <p:spTgt spid="10"/>
                                        </p:tgtEl>
                                        <p:attrNameLst>
                                          <p:attrName>ppt_x</p:attrName>
                                        </p:attrNameLst>
                                      </p:cBhvr>
                                      <p:tavLst>
                                        <p:tav tm="0">
                                          <p:val>
                                            <p:strVal val="#ppt_x"/>
                                          </p:val>
                                        </p:tav>
                                        <p:tav tm="100000">
                                          <p:val>
                                            <p:strVal val="#ppt_x"/>
                                          </p:val>
                                        </p:tav>
                                      </p:tavLst>
                                    </p:anim>
                                    <p:anim calcmode="lin" valueType="num">
                                      <p:cBhvr>
                                        <p:cTn id="24" dur="500" fill="hold"/>
                                        <p:tgtEl>
                                          <p:spTgt spid="10"/>
                                        </p:tgtEl>
                                        <p:attrNameLst>
                                          <p:attrName>ppt_y</p:attrName>
                                        </p:attrNameLst>
                                      </p:cBhvr>
                                      <p:tavLst>
                                        <p:tav tm="0">
                                          <p:val>
                                            <p:strVal val="#ppt_h+1"/>
                                          </p:val>
                                        </p:tav>
                                        <p:tav tm="100000">
                                          <p:val>
                                            <p:strVal val="#ppt_y"/>
                                          </p:val>
                                        </p:tav>
                                      </p:tavLst>
                                    </p:anim>
                                    <p:animEffect transition="in" filter="fade">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58" presetClass="entr" presetSubtype="0" accel="100000"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strVal val="#ppt_w*2.5"/>
                                          </p:val>
                                        </p:tav>
                                        <p:tav tm="100000">
                                          <p:val>
                                            <p:strVal val="#ppt_w"/>
                                          </p:val>
                                        </p:tav>
                                      </p:tavLst>
                                    </p:anim>
                                    <p:anim calcmode="lin" valueType="num">
                                      <p:cBhvr>
                                        <p:cTn id="31" dur="500" fill="hold"/>
                                        <p:tgtEl>
                                          <p:spTgt spid="6"/>
                                        </p:tgtEl>
                                        <p:attrNameLst>
                                          <p:attrName>ppt_h</p:attrName>
                                        </p:attrNameLst>
                                      </p:cBhvr>
                                      <p:tavLst>
                                        <p:tav tm="0">
                                          <p:val>
                                            <p:strVal val="#ppt_h*0.01"/>
                                          </p:val>
                                        </p:tav>
                                        <p:tav tm="100000">
                                          <p:val>
                                            <p:strVal val="#ppt_h"/>
                                          </p:val>
                                        </p:tav>
                                      </p:tavLst>
                                    </p:anim>
                                    <p:anim calcmode="lin" valueType="num">
                                      <p:cBhvr>
                                        <p:cTn id="32" dur="500" fill="hold"/>
                                        <p:tgtEl>
                                          <p:spTgt spid="6"/>
                                        </p:tgtEl>
                                        <p:attrNameLst>
                                          <p:attrName>ppt_x</p:attrName>
                                        </p:attrNameLst>
                                      </p:cBhvr>
                                      <p:tavLst>
                                        <p:tav tm="0">
                                          <p:val>
                                            <p:strVal val="#ppt_x"/>
                                          </p:val>
                                        </p:tav>
                                        <p:tav tm="100000">
                                          <p:val>
                                            <p:strVal val="#ppt_x"/>
                                          </p:val>
                                        </p:tav>
                                      </p:tavLst>
                                    </p:anim>
                                    <p:anim calcmode="lin" valueType="num">
                                      <p:cBhvr>
                                        <p:cTn id="33" dur="500" fill="hold"/>
                                        <p:tgtEl>
                                          <p:spTgt spid="6"/>
                                        </p:tgtEl>
                                        <p:attrNameLst>
                                          <p:attrName>ppt_y</p:attrName>
                                        </p:attrNameLst>
                                      </p:cBhvr>
                                      <p:tavLst>
                                        <p:tav tm="0">
                                          <p:val>
                                            <p:strVal val="#ppt_h+1"/>
                                          </p:val>
                                        </p:tav>
                                        <p:tav tm="100000">
                                          <p:val>
                                            <p:strVal val="#ppt_y"/>
                                          </p:val>
                                        </p:tav>
                                      </p:tavLst>
                                    </p:anim>
                                    <p:animEffect transition="in" filter="fade">
                                      <p:cBhvr>
                                        <p:cTn id="34" dur="500"/>
                                        <p:tgtEl>
                                          <p:spTgt spid="6"/>
                                        </p:tgtEl>
                                      </p:cBhvr>
                                    </p:animEffect>
                                  </p:childTnLst>
                                </p:cTn>
                              </p:par>
                              <p:par>
                                <p:cTn id="35" presetID="58" presetClass="entr" presetSubtype="0" accel="10000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strVal val="#ppt_w*2.5"/>
                                          </p:val>
                                        </p:tav>
                                        <p:tav tm="100000">
                                          <p:val>
                                            <p:strVal val="#ppt_w"/>
                                          </p:val>
                                        </p:tav>
                                      </p:tavLst>
                                    </p:anim>
                                    <p:anim calcmode="lin" valueType="num">
                                      <p:cBhvr>
                                        <p:cTn id="38" dur="500" fill="hold"/>
                                        <p:tgtEl>
                                          <p:spTgt spid="11"/>
                                        </p:tgtEl>
                                        <p:attrNameLst>
                                          <p:attrName>ppt_h</p:attrName>
                                        </p:attrNameLst>
                                      </p:cBhvr>
                                      <p:tavLst>
                                        <p:tav tm="0">
                                          <p:val>
                                            <p:strVal val="#ppt_h*0.01"/>
                                          </p:val>
                                        </p:tav>
                                        <p:tav tm="100000">
                                          <p:val>
                                            <p:strVal val="#ppt_h"/>
                                          </p:val>
                                        </p:tav>
                                      </p:tavLst>
                                    </p:anim>
                                    <p:anim calcmode="lin" valueType="num">
                                      <p:cBhvr>
                                        <p:cTn id="39" dur="500" fill="hold"/>
                                        <p:tgtEl>
                                          <p:spTgt spid="11"/>
                                        </p:tgtEl>
                                        <p:attrNameLst>
                                          <p:attrName>ppt_x</p:attrName>
                                        </p:attrNameLst>
                                      </p:cBhvr>
                                      <p:tavLst>
                                        <p:tav tm="0">
                                          <p:val>
                                            <p:strVal val="#ppt_x"/>
                                          </p:val>
                                        </p:tav>
                                        <p:tav tm="100000">
                                          <p:val>
                                            <p:strVal val="#ppt_x"/>
                                          </p:val>
                                        </p:tav>
                                      </p:tavLst>
                                    </p:anim>
                                    <p:anim calcmode="lin" valueType="num">
                                      <p:cBhvr>
                                        <p:cTn id="40" dur="500" fill="hold"/>
                                        <p:tgtEl>
                                          <p:spTgt spid="11"/>
                                        </p:tgtEl>
                                        <p:attrNameLst>
                                          <p:attrName>ppt_y</p:attrName>
                                        </p:attrNameLst>
                                      </p:cBhvr>
                                      <p:tavLst>
                                        <p:tav tm="0">
                                          <p:val>
                                            <p:strVal val="#ppt_h+1"/>
                                          </p:val>
                                        </p:tav>
                                        <p:tav tm="100000">
                                          <p:val>
                                            <p:strVal val="#ppt_y"/>
                                          </p:val>
                                        </p:tav>
                                      </p:tavLst>
                                    </p:anim>
                                    <p:animEffect transition="in" filter="fade">
                                      <p:cBhvr>
                                        <p:cTn id="41" dur="500"/>
                                        <p:tgtEl>
                                          <p:spTgt spid="11"/>
                                        </p:tgtEl>
                                      </p:cBhvr>
                                    </p:animEffect>
                                  </p:childTnLst>
                                </p:cTn>
                              </p:par>
                              <p:par>
                                <p:cTn id="42" presetID="58" presetClass="entr" presetSubtype="0" accel="100000"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p:cTn id="44" dur="500" fill="hold"/>
                                        <p:tgtEl>
                                          <p:spTgt spid="12"/>
                                        </p:tgtEl>
                                        <p:attrNameLst>
                                          <p:attrName>ppt_w</p:attrName>
                                        </p:attrNameLst>
                                      </p:cBhvr>
                                      <p:tavLst>
                                        <p:tav tm="0">
                                          <p:val>
                                            <p:strVal val="#ppt_w*2.5"/>
                                          </p:val>
                                        </p:tav>
                                        <p:tav tm="100000">
                                          <p:val>
                                            <p:strVal val="#ppt_w"/>
                                          </p:val>
                                        </p:tav>
                                      </p:tavLst>
                                    </p:anim>
                                    <p:anim calcmode="lin" valueType="num">
                                      <p:cBhvr>
                                        <p:cTn id="45" dur="500" fill="hold"/>
                                        <p:tgtEl>
                                          <p:spTgt spid="12"/>
                                        </p:tgtEl>
                                        <p:attrNameLst>
                                          <p:attrName>ppt_h</p:attrName>
                                        </p:attrNameLst>
                                      </p:cBhvr>
                                      <p:tavLst>
                                        <p:tav tm="0">
                                          <p:val>
                                            <p:strVal val="#ppt_h*0.01"/>
                                          </p:val>
                                        </p:tav>
                                        <p:tav tm="100000">
                                          <p:val>
                                            <p:strVal val="#ppt_h"/>
                                          </p:val>
                                        </p:tav>
                                      </p:tavLst>
                                    </p:anim>
                                    <p:anim calcmode="lin" valueType="num">
                                      <p:cBhvr>
                                        <p:cTn id="46" dur="500" fill="hold"/>
                                        <p:tgtEl>
                                          <p:spTgt spid="12"/>
                                        </p:tgtEl>
                                        <p:attrNameLst>
                                          <p:attrName>ppt_x</p:attrName>
                                        </p:attrNameLst>
                                      </p:cBhvr>
                                      <p:tavLst>
                                        <p:tav tm="0">
                                          <p:val>
                                            <p:strVal val="#ppt_x"/>
                                          </p:val>
                                        </p:tav>
                                        <p:tav tm="100000">
                                          <p:val>
                                            <p:strVal val="#ppt_x"/>
                                          </p:val>
                                        </p:tav>
                                      </p:tavLst>
                                    </p:anim>
                                    <p:anim calcmode="lin" valueType="num">
                                      <p:cBhvr>
                                        <p:cTn id="47" dur="500" fill="hold"/>
                                        <p:tgtEl>
                                          <p:spTgt spid="12"/>
                                        </p:tgtEl>
                                        <p:attrNameLst>
                                          <p:attrName>ppt_y</p:attrName>
                                        </p:attrNameLst>
                                      </p:cBhvr>
                                      <p:tavLst>
                                        <p:tav tm="0">
                                          <p:val>
                                            <p:strVal val="#ppt_h+1"/>
                                          </p:val>
                                        </p:tav>
                                        <p:tav tm="100000">
                                          <p:val>
                                            <p:strVal val="#ppt_y"/>
                                          </p:val>
                                        </p:tav>
                                      </p:tavLst>
                                    </p:anim>
                                    <p:animEffect transition="in" filter="fade">
                                      <p:cBhvr>
                                        <p:cTn id="48" dur="500"/>
                                        <p:tgtEl>
                                          <p:spTgt spid="12"/>
                                        </p:tgtEl>
                                      </p:cBhvr>
                                    </p:animEffect>
                                  </p:childTnLst>
                                </p:cTn>
                              </p:par>
                            </p:childTnLst>
                          </p:cTn>
                        </p:par>
                      </p:childTnLst>
                    </p:cTn>
                  </p:par>
                  <p:par>
                    <p:cTn id="49" fill="hold">
                      <p:stCondLst>
                        <p:cond delay="indefinite"/>
                      </p:stCondLst>
                      <p:childTnLst>
                        <p:par>
                          <p:cTn id="50" fill="hold">
                            <p:stCondLst>
                              <p:cond delay="0"/>
                            </p:stCondLst>
                            <p:childTnLst>
                              <p:par>
                                <p:cTn id="51" presetID="58" presetClass="entr" presetSubtype="0" accel="100000" fill="hold" nodeType="clickEffect">
                                  <p:stCondLst>
                                    <p:cond delay="0"/>
                                  </p:stCondLst>
                                  <p:childTnLst>
                                    <p:set>
                                      <p:cBhvr>
                                        <p:cTn id="52" dur="1" fill="hold">
                                          <p:stCondLst>
                                            <p:cond delay="0"/>
                                          </p:stCondLst>
                                        </p:cTn>
                                        <p:tgtEl>
                                          <p:spTgt spid="8"/>
                                        </p:tgtEl>
                                        <p:attrNameLst>
                                          <p:attrName>style.visibility</p:attrName>
                                        </p:attrNameLst>
                                      </p:cBhvr>
                                      <p:to>
                                        <p:strVal val="visible"/>
                                      </p:to>
                                    </p:set>
                                    <p:anim calcmode="lin" valueType="num">
                                      <p:cBhvr>
                                        <p:cTn id="53" dur="500" fill="hold"/>
                                        <p:tgtEl>
                                          <p:spTgt spid="8"/>
                                        </p:tgtEl>
                                        <p:attrNameLst>
                                          <p:attrName>ppt_w</p:attrName>
                                        </p:attrNameLst>
                                      </p:cBhvr>
                                      <p:tavLst>
                                        <p:tav tm="0">
                                          <p:val>
                                            <p:strVal val="#ppt_w*2.5"/>
                                          </p:val>
                                        </p:tav>
                                        <p:tav tm="100000">
                                          <p:val>
                                            <p:strVal val="#ppt_w"/>
                                          </p:val>
                                        </p:tav>
                                      </p:tavLst>
                                    </p:anim>
                                    <p:anim calcmode="lin" valueType="num">
                                      <p:cBhvr>
                                        <p:cTn id="54" dur="500" fill="hold"/>
                                        <p:tgtEl>
                                          <p:spTgt spid="8"/>
                                        </p:tgtEl>
                                        <p:attrNameLst>
                                          <p:attrName>ppt_h</p:attrName>
                                        </p:attrNameLst>
                                      </p:cBhvr>
                                      <p:tavLst>
                                        <p:tav tm="0">
                                          <p:val>
                                            <p:strVal val="#ppt_h*0.01"/>
                                          </p:val>
                                        </p:tav>
                                        <p:tav tm="100000">
                                          <p:val>
                                            <p:strVal val="#ppt_h"/>
                                          </p:val>
                                        </p:tav>
                                      </p:tavLst>
                                    </p:anim>
                                    <p:anim calcmode="lin" valueType="num">
                                      <p:cBhvr>
                                        <p:cTn id="55" dur="500" fill="hold"/>
                                        <p:tgtEl>
                                          <p:spTgt spid="8"/>
                                        </p:tgtEl>
                                        <p:attrNameLst>
                                          <p:attrName>ppt_x</p:attrName>
                                        </p:attrNameLst>
                                      </p:cBhvr>
                                      <p:tavLst>
                                        <p:tav tm="0">
                                          <p:val>
                                            <p:strVal val="#ppt_x"/>
                                          </p:val>
                                        </p:tav>
                                        <p:tav tm="100000">
                                          <p:val>
                                            <p:strVal val="#ppt_x"/>
                                          </p:val>
                                        </p:tav>
                                      </p:tavLst>
                                    </p:anim>
                                    <p:anim calcmode="lin" valueType="num">
                                      <p:cBhvr>
                                        <p:cTn id="56" dur="500" fill="hold"/>
                                        <p:tgtEl>
                                          <p:spTgt spid="8"/>
                                        </p:tgtEl>
                                        <p:attrNameLst>
                                          <p:attrName>ppt_y</p:attrName>
                                        </p:attrNameLst>
                                      </p:cBhvr>
                                      <p:tavLst>
                                        <p:tav tm="0">
                                          <p:val>
                                            <p:strVal val="#ppt_h+1"/>
                                          </p:val>
                                        </p:tav>
                                        <p:tav tm="100000">
                                          <p:val>
                                            <p:strVal val="#ppt_y"/>
                                          </p:val>
                                        </p:tav>
                                      </p:tavLst>
                                    </p:anim>
                                    <p:animEffect transition="in" filter="fade">
                                      <p:cBhvr>
                                        <p:cTn id="57" dur="500"/>
                                        <p:tgtEl>
                                          <p:spTgt spid="8"/>
                                        </p:tgtEl>
                                      </p:cBhvr>
                                    </p:animEffect>
                                  </p:childTnLst>
                                </p:cTn>
                              </p:par>
                              <p:par>
                                <p:cTn id="58" presetID="58" presetClass="entr" presetSubtype="0" accel="100000" fill="hold" grpId="0" nodeType="withEffect">
                                  <p:stCondLst>
                                    <p:cond delay="0"/>
                                  </p:stCondLst>
                                  <p:childTnLst>
                                    <p:set>
                                      <p:cBhvr>
                                        <p:cTn id="59" dur="1" fill="hold">
                                          <p:stCondLst>
                                            <p:cond delay="0"/>
                                          </p:stCondLst>
                                        </p:cTn>
                                        <p:tgtEl>
                                          <p:spTgt spid="13"/>
                                        </p:tgtEl>
                                        <p:attrNameLst>
                                          <p:attrName>style.visibility</p:attrName>
                                        </p:attrNameLst>
                                      </p:cBhvr>
                                      <p:to>
                                        <p:strVal val="visible"/>
                                      </p:to>
                                    </p:set>
                                    <p:anim calcmode="lin" valueType="num">
                                      <p:cBhvr>
                                        <p:cTn id="60" dur="500" fill="hold"/>
                                        <p:tgtEl>
                                          <p:spTgt spid="13"/>
                                        </p:tgtEl>
                                        <p:attrNameLst>
                                          <p:attrName>ppt_w</p:attrName>
                                        </p:attrNameLst>
                                      </p:cBhvr>
                                      <p:tavLst>
                                        <p:tav tm="0">
                                          <p:val>
                                            <p:strVal val="#ppt_w*2.5"/>
                                          </p:val>
                                        </p:tav>
                                        <p:tav tm="100000">
                                          <p:val>
                                            <p:strVal val="#ppt_w"/>
                                          </p:val>
                                        </p:tav>
                                      </p:tavLst>
                                    </p:anim>
                                    <p:anim calcmode="lin" valueType="num">
                                      <p:cBhvr>
                                        <p:cTn id="61" dur="500" fill="hold"/>
                                        <p:tgtEl>
                                          <p:spTgt spid="13"/>
                                        </p:tgtEl>
                                        <p:attrNameLst>
                                          <p:attrName>ppt_h</p:attrName>
                                        </p:attrNameLst>
                                      </p:cBhvr>
                                      <p:tavLst>
                                        <p:tav tm="0">
                                          <p:val>
                                            <p:strVal val="#ppt_h*0.01"/>
                                          </p:val>
                                        </p:tav>
                                        <p:tav tm="100000">
                                          <p:val>
                                            <p:strVal val="#ppt_h"/>
                                          </p:val>
                                        </p:tav>
                                      </p:tavLst>
                                    </p:anim>
                                    <p:anim calcmode="lin" valueType="num">
                                      <p:cBhvr>
                                        <p:cTn id="62" dur="500" fill="hold"/>
                                        <p:tgtEl>
                                          <p:spTgt spid="13"/>
                                        </p:tgtEl>
                                        <p:attrNameLst>
                                          <p:attrName>ppt_x</p:attrName>
                                        </p:attrNameLst>
                                      </p:cBhvr>
                                      <p:tavLst>
                                        <p:tav tm="0">
                                          <p:val>
                                            <p:strVal val="#ppt_x"/>
                                          </p:val>
                                        </p:tav>
                                        <p:tav tm="100000">
                                          <p:val>
                                            <p:strVal val="#ppt_x"/>
                                          </p:val>
                                        </p:tav>
                                      </p:tavLst>
                                    </p:anim>
                                    <p:anim calcmode="lin" valueType="num">
                                      <p:cBhvr>
                                        <p:cTn id="63" dur="500" fill="hold"/>
                                        <p:tgtEl>
                                          <p:spTgt spid="13"/>
                                        </p:tgtEl>
                                        <p:attrNameLst>
                                          <p:attrName>ppt_y</p:attrName>
                                        </p:attrNameLst>
                                      </p:cBhvr>
                                      <p:tavLst>
                                        <p:tav tm="0">
                                          <p:val>
                                            <p:strVal val="#ppt_h+1"/>
                                          </p:val>
                                        </p:tav>
                                        <p:tav tm="100000">
                                          <p:val>
                                            <p:strVal val="#ppt_y"/>
                                          </p:val>
                                        </p:tav>
                                      </p:tavLst>
                                    </p:anim>
                                    <p:animEffect transition="in" filter="fade">
                                      <p:cBhvr>
                                        <p:cTn id="64" dur="500"/>
                                        <p:tgtEl>
                                          <p:spTgt spid="13"/>
                                        </p:tgtEl>
                                      </p:cBhvr>
                                    </p:animEffect>
                                  </p:childTnLst>
                                </p:cTn>
                              </p:par>
                              <p:par>
                                <p:cTn id="65" presetID="58" presetClass="entr" presetSubtype="0" accel="100000" fill="hold" grpId="0" nodeType="with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p:cTn id="67" dur="500" fill="hold"/>
                                        <p:tgtEl>
                                          <p:spTgt spid="14"/>
                                        </p:tgtEl>
                                        <p:attrNameLst>
                                          <p:attrName>ppt_w</p:attrName>
                                        </p:attrNameLst>
                                      </p:cBhvr>
                                      <p:tavLst>
                                        <p:tav tm="0">
                                          <p:val>
                                            <p:strVal val="#ppt_w*2.5"/>
                                          </p:val>
                                        </p:tav>
                                        <p:tav tm="100000">
                                          <p:val>
                                            <p:strVal val="#ppt_w"/>
                                          </p:val>
                                        </p:tav>
                                      </p:tavLst>
                                    </p:anim>
                                    <p:anim calcmode="lin" valueType="num">
                                      <p:cBhvr>
                                        <p:cTn id="68" dur="500" fill="hold"/>
                                        <p:tgtEl>
                                          <p:spTgt spid="14"/>
                                        </p:tgtEl>
                                        <p:attrNameLst>
                                          <p:attrName>ppt_h</p:attrName>
                                        </p:attrNameLst>
                                      </p:cBhvr>
                                      <p:tavLst>
                                        <p:tav tm="0">
                                          <p:val>
                                            <p:strVal val="#ppt_h*0.01"/>
                                          </p:val>
                                        </p:tav>
                                        <p:tav tm="100000">
                                          <p:val>
                                            <p:strVal val="#ppt_h"/>
                                          </p:val>
                                        </p:tav>
                                      </p:tavLst>
                                    </p:anim>
                                    <p:anim calcmode="lin" valueType="num">
                                      <p:cBhvr>
                                        <p:cTn id="69" dur="500" fill="hold"/>
                                        <p:tgtEl>
                                          <p:spTgt spid="14"/>
                                        </p:tgtEl>
                                        <p:attrNameLst>
                                          <p:attrName>ppt_x</p:attrName>
                                        </p:attrNameLst>
                                      </p:cBhvr>
                                      <p:tavLst>
                                        <p:tav tm="0">
                                          <p:val>
                                            <p:strVal val="#ppt_x"/>
                                          </p:val>
                                        </p:tav>
                                        <p:tav tm="100000">
                                          <p:val>
                                            <p:strVal val="#ppt_x"/>
                                          </p:val>
                                        </p:tav>
                                      </p:tavLst>
                                    </p:anim>
                                    <p:anim calcmode="lin" valueType="num">
                                      <p:cBhvr>
                                        <p:cTn id="70" dur="500" fill="hold"/>
                                        <p:tgtEl>
                                          <p:spTgt spid="14"/>
                                        </p:tgtEl>
                                        <p:attrNameLst>
                                          <p:attrName>ppt_y</p:attrName>
                                        </p:attrNameLst>
                                      </p:cBhvr>
                                      <p:tavLst>
                                        <p:tav tm="0">
                                          <p:val>
                                            <p:strVal val="#ppt_h+1"/>
                                          </p:val>
                                        </p:tav>
                                        <p:tav tm="100000">
                                          <p:val>
                                            <p:strVal val="#ppt_y"/>
                                          </p:val>
                                        </p:tav>
                                      </p:tavLst>
                                    </p:anim>
                                    <p:animEffect transition="in" filter="fade">
                                      <p:cBhvr>
                                        <p:cTn id="71" dur="500"/>
                                        <p:tgtEl>
                                          <p:spTgt spid="14"/>
                                        </p:tgtEl>
                                      </p:cBhvr>
                                    </p:animEffect>
                                  </p:childTnLst>
                                </p:cTn>
                              </p:par>
                            </p:childTnLst>
                          </p:cTn>
                        </p:par>
                      </p:childTnLst>
                    </p:cTn>
                  </p:par>
                  <p:par>
                    <p:cTn id="72" fill="hold">
                      <p:stCondLst>
                        <p:cond delay="indefinite"/>
                      </p:stCondLst>
                      <p:childTnLst>
                        <p:par>
                          <p:cTn id="73" fill="hold">
                            <p:stCondLst>
                              <p:cond delay="0"/>
                            </p:stCondLst>
                            <p:childTnLst>
                              <p:par>
                                <p:cTn id="74" presetID="52" presetClass="entr" presetSubtype="0" fill="hold" grpId="0" nodeType="clickEffect">
                                  <p:stCondLst>
                                    <p:cond delay="0"/>
                                  </p:stCondLst>
                                  <p:childTnLst>
                                    <p:set>
                                      <p:cBhvr>
                                        <p:cTn id="75" dur="1" fill="hold">
                                          <p:stCondLst>
                                            <p:cond delay="0"/>
                                          </p:stCondLst>
                                        </p:cTn>
                                        <p:tgtEl>
                                          <p:spTgt spid="15"/>
                                        </p:tgtEl>
                                        <p:attrNameLst>
                                          <p:attrName>style.visibility</p:attrName>
                                        </p:attrNameLst>
                                      </p:cBhvr>
                                      <p:to>
                                        <p:strVal val="visible"/>
                                      </p:to>
                                    </p:set>
                                    <p:animScale>
                                      <p:cBhvr>
                                        <p:cTn id="76"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7" dur="1000" decel="50000" fill="hold">
                                          <p:stCondLst>
                                            <p:cond delay="0"/>
                                          </p:stCondLst>
                                        </p:cTn>
                                        <p:tgtEl>
                                          <p:spTgt spid="15"/>
                                        </p:tgtEl>
                                        <p:attrNameLst>
                                          <p:attrName>ppt_x</p:attrName>
                                          <p:attrName>ppt_y</p:attrName>
                                        </p:attrNameLst>
                                      </p:cBhvr>
                                    </p:animMotion>
                                    <p:animEffect transition="in" filter="fade">
                                      <p:cBhvr>
                                        <p:cTn id="78"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1245711" y="177393"/>
            <a:ext cx="2879983" cy="791845"/>
          </a:xfrm>
          <a:prstGeom prst="rect">
            <a:avLst/>
          </a:prstGeom>
          <a:noFill/>
          <a:ln>
            <a:solidFill>
              <a:schemeClr val="bg1"/>
            </a:solidFill>
          </a:ln>
        </p:spPr>
        <p:txBody>
          <a:bodyPr wrap="square" lIns="121899" tIns="60949" rIns="121899" bIns="60949" rtlCol="0" anchor="ctr">
            <a:spAutoFit/>
          </a:bodyPr>
          <a:lstStyle/>
          <a:p>
            <a:pPr>
              <a:lnSpc>
                <a:spcPct val="110000"/>
              </a:lnSpc>
            </a:pPr>
            <a:endParaRPr kumimoji="1" lang="en-US" altLang="zh-CN" sz="1865" b="1" dirty="0">
              <a:solidFill>
                <a:schemeClr val="bg1"/>
              </a:solidFill>
              <a:latin typeface="Calibri" panose="020F0502020204030204"/>
              <a:ea typeface="宋体" panose="02010600030101010101" pitchFamily="2" charset="-122"/>
              <a:cs typeface="微软雅黑" panose="020B0503020204020204" charset="-122"/>
            </a:endParaRPr>
          </a:p>
          <a:p>
            <a:pPr>
              <a:lnSpc>
                <a:spcPct val="110000"/>
              </a:lnSpc>
            </a:pPr>
            <a:r>
              <a:rPr kumimoji="1" lang="zh-CN" altLang="en-US" sz="2135" b="1" dirty="0">
                <a:solidFill>
                  <a:schemeClr val="bg1"/>
                </a:solidFill>
                <a:latin typeface="微软雅黑" panose="020B0503020204020204" charset="-122"/>
                <a:ea typeface="微软雅黑" panose="020B0503020204020204" charset="-122"/>
                <a:cs typeface="微软雅黑" panose="020B0503020204020204" charset="-122"/>
              </a:rPr>
              <a:t>点击此处添加副标题</a:t>
            </a:r>
          </a:p>
        </p:txBody>
      </p:sp>
      <p:sp>
        <p:nvSpPr>
          <p:cNvPr id="49" name="矩形 48"/>
          <p:cNvSpPr/>
          <p:nvPr/>
        </p:nvSpPr>
        <p:spPr>
          <a:xfrm>
            <a:off x="493530" y="292590"/>
            <a:ext cx="660901" cy="632007"/>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r>
              <a:rPr kumimoji="1" lang="en-US" altLang="zh-CN" sz="1335" b="1" dirty="0">
                <a:solidFill>
                  <a:schemeClr val="bg1"/>
                </a:solidFill>
                <a:latin typeface="Calibri" panose="020F0502020204030204"/>
                <a:ea typeface="宋体" panose="02010600030101010101" pitchFamily="2" charset="-122"/>
              </a:rPr>
              <a:t>LOGO</a:t>
            </a:r>
          </a:p>
        </p:txBody>
      </p:sp>
      <p:sp>
        <p:nvSpPr>
          <p:cNvPr id="14343" name="矩形 68"/>
          <p:cNvSpPr/>
          <p:nvPr/>
        </p:nvSpPr>
        <p:spPr>
          <a:xfrm>
            <a:off x="1096963" y="1963738"/>
            <a:ext cx="4859337" cy="2997200"/>
          </a:xfrm>
          <a:prstGeom prst="rect">
            <a:avLst/>
          </a:prstGeom>
          <a:blipFill rotWithShape="1">
            <a:blip r:embed="rId3"/>
            <a:stretch>
              <a:fillRect/>
            </a:stretch>
          </a:blipFill>
          <a:ln w="12700">
            <a:noFill/>
          </a:ln>
        </p:spPr>
        <p:txBody>
          <a:bodyPr anchor="ctr"/>
          <a:lstStyle/>
          <a:p>
            <a:pPr lvl="0" algn="ct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344" name="矩形 69"/>
          <p:cNvSpPr/>
          <p:nvPr/>
        </p:nvSpPr>
        <p:spPr>
          <a:xfrm>
            <a:off x="6019800" y="1963738"/>
            <a:ext cx="4859338" cy="2997200"/>
          </a:xfrm>
          <a:prstGeom prst="rect">
            <a:avLst/>
          </a:prstGeom>
          <a:blipFill rotWithShape="1">
            <a:blip r:embed="rId4"/>
            <a:stretch>
              <a:fillRect/>
            </a:stretch>
          </a:blipFill>
          <a:ln w="12700">
            <a:noFill/>
          </a:ln>
        </p:spPr>
        <p:txBody>
          <a:bodyPr anchor="ctr"/>
          <a:lstStyle/>
          <a:p>
            <a:pPr lvl="0" algn="ct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345" name="矩形 70"/>
          <p:cNvSpPr/>
          <p:nvPr/>
        </p:nvSpPr>
        <p:spPr>
          <a:xfrm>
            <a:off x="1096963" y="5029200"/>
            <a:ext cx="4859337" cy="1219200"/>
          </a:xfrm>
          <a:prstGeom prst="rect">
            <a:avLst/>
          </a:prstGeom>
          <a:solidFill>
            <a:schemeClr val="bg1"/>
          </a:solidFill>
          <a:ln w="12700">
            <a:noFill/>
          </a:ln>
        </p:spPr>
        <p:txBody>
          <a:bodyPr anchor="ctr"/>
          <a:lstStyle/>
          <a:p>
            <a:pPr lvl="0" algn="ct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346" name="矩形 71"/>
          <p:cNvSpPr/>
          <p:nvPr/>
        </p:nvSpPr>
        <p:spPr>
          <a:xfrm>
            <a:off x="6019800" y="5029200"/>
            <a:ext cx="4859338" cy="1219200"/>
          </a:xfrm>
          <a:prstGeom prst="rect">
            <a:avLst/>
          </a:prstGeom>
          <a:solidFill>
            <a:srgbClr val="000000"/>
          </a:solidFill>
          <a:ln w="12700">
            <a:noFill/>
          </a:ln>
        </p:spPr>
        <p:txBody>
          <a:bodyPr anchor="ctr"/>
          <a:lstStyle/>
          <a:p>
            <a:pPr lvl="0" algn="ctr"/>
            <a:endParaRPr>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347" name="文本框 72"/>
          <p:cNvSpPr/>
          <p:nvPr/>
        </p:nvSpPr>
        <p:spPr>
          <a:xfrm>
            <a:off x="1403033" y="5196205"/>
            <a:ext cx="4246880" cy="822960"/>
          </a:xfrm>
          <a:prstGeom prst="rect">
            <a:avLst/>
          </a:prstGeom>
          <a:noFill/>
          <a:ln w="9525">
            <a:noFill/>
          </a:ln>
        </p:spPr>
        <p:txBody>
          <a:bodyPr wrap="none" anchor="t">
            <a:spAutoFit/>
          </a:bodyPr>
          <a:lstStyle/>
          <a:p>
            <a:pPr lvl="0" algn="l"/>
            <a:r>
              <a:rPr lang="zh-CN" altLang="en-US" sz="1600" dirty="0">
                <a:solidFill>
                  <a:schemeClr val="tx1"/>
                </a:solidFill>
                <a:sym typeface="+mn-ea"/>
              </a:rPr>
              <a:t>文字是很有艺术性的文字是很有艺术性的文字</a:t>
            </a:r>
          </a:p>
          <a:p>
            <a:pPr lvl="0" algn="l"/>
            <a:r>
              <a:rPr lang="zh-CN" altLang="en-US" sz="1600" dirty="0">
                <a:solidFill>
                  <a:schemeClr val="tx1"/>
                </a:solidFill>
                <a:sym typeface="+mn-ea"/>
              </a:rPr>
              <a:t>文字是很有艺术性的文字是很有艺术性的文字</a:t>
            </a:r>
          </a:p>
          <a:p>
            <a:pPr lvl="0" algn="l"/>
            <a:r>
              <a:rPr lang="zh-CN" altLang="en-US" sz="1600" dirty="0">
                <a:solidFill>
                  <a:schemeClr val="tx1"/>
                </a:solidFill>
                <a:sym typeface="+mn-ea"/>
              </a:rPr>
              <a:t>文字是很有艺术性的文字是很有艺术性的文字</a:t>
            </a:r>
            <a:endParaRPr lang="zh-CN" altLang="en-US" sz="1600" dirty="0">
              <a:solidFill>
                <a:schemeClr val="tx1"/>
              </a:solidFill>
              <a:latin typeface="微软雅黑" panose="020B0503020204020204" charset="-122"/>
              <a:ea typeface="微软雅黑" panose="020B0503020204020204" charset="-122"/>
              <a:sym typeface="+mn-ea"/>
            </a:endParaRPr>
          </a:p>
        </p:txBody>
      </p:sp>
      <p:sp>
        <p:nvSpPr>
          <p:cNvPr id="14348" name="文本框 73"/>
          <p:cNvSpPr/>
          <p:nvPr/>
        </p:nvSpPr>
        <p:spPr>
          <a:xfrm>
            <a:off x="6784975" y="5195888"/>
            <a:ext cx="3840480" cy="822960"/>
          </a:xfrm>
          <a:prstGeom prst="rect">
            <a:avLst/>
          </a:prstGeom>
          <a:noFill/>
          <a:ln w="9525">
            <a:noFill/>
          </a:ln>
        </p:spPr>
        <p:txBody>
          <a:bodyPr wrap="none" anchor="t">
            <a:spAutoFit/>
          </a:bodyPr>
          <a:lstStyle/>
          <a:p>
            <a:pPr lvl="0" algn="l"/>
            <a:r>
              <a:rPr lang="zh-CN" altLang="en-US" sz="1600" dirty="0">
                <a:solidFill>
                  <a:schemeClr val="bg1">
                    <a:lumMod val="95000"/>
                  </a:schemeClr>
                </a:solidFill>
                <a:sym typeface="+mn-ea"/>
              </a:rPr>
              <a:t>文字是很有艺术性的文字是很有艺术性的</a:t>
            </a:r>
          </a:p>
          <a:p>
            <a:pPr lvl="0" algn="l"/>
            <a:r>
              <a:rPr lang="zh-CN" altLang="en-US" sz="1600" dirty="0">
                <a:solidFill>
                  <a:schemeClr val="bg1">
                    <a:lumMod val="95000"/>
                  </a:schemeClr>
                </a:solidFill>
                <a:sym typeface="+mn-ea"/>
              </a:rPr>
              <a:t>文字文字是很有艺术性的文字是很有艺术</a:t>
            </a:r>
          </a:p>
          <a:p>
            <a:pPr lvl="0" algn="l"/>
            <a:r>
              <a:rPr lang="zh-CN" altLang="en-US" sz="1600" dirty="0">
                <a:solidFill>
                  <a:schemeClr val="bg1">
                    <a:lumMod val="95000"/>
                  </a:schemeClr>
                </a:solidFill>
                <a:sym typeface="+mn-ea"/>
              </a:rPr>
              <a:t>的文字文字是很有艺术性的文字是很有艺</a:t>
            </a:r>
            <a:endParaRPr lang="zh-CN" altLang="en-US" sz="1400" dirty="0">
              <a:solidFill>
                <a:schemeClr val="bg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newsflash/>
      </p:transition>
    </mc:Choice>
    <mc:Fallback xmlns="">
      <p:transition spd="slow" advTm="0">
        <p:newsfla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343"/>
                                        </p:tgtEl>
                                        <p:attrNameLst>
                                          <p:attrName>style.visibility</p:attrName>
                                        </p:attrNameLst>
                                      </p:cBhvr>
                                      <p:to>
                                        <p:strVal val="visible"/>
                                      </p:to>
                                    </p:set>
                                    <p:animEffect transition="in" filter="dissolve">
                                      <p:cBhvr>
                                        <p:cTn id="7" dur="500"/>
                                        <p:tgtEl>
                                          <p:spTgt spid="1434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4345"/>
                                        </p:tgtEl>
                                        <p:attrNameLst>
                                          <p:attrName>style.visibility</p:attrName>
                                        </p:attrNameLst>
                                      </p:cBhvr>
                                      <p:to>
                                        <p:strVal val="visible"/>
                                      </p:to>
                                    </p:set>
                                    <p:animEffect transition="in" filter="dissolve">
                                      <p:cBhvr>
                                        <p:cTn id="10" dur="500"/>
                                        <p:tgtEl>
                                          <p:spTgt spid="1434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4347"/>
                                        </p:tgtEl>
                                        <p:attrNameLst>
                                          <p:attrName>style.visibility</p:attrName>
                                        </p:attrNameLst>
                                      </p:cBhvr>
                                      <p:to>
                                        <p:strVal val="visible"/>
                                      </p:to>
                                    </p:set>
                                    <p:animEffect transition="in" filter="dissolve">
                                      <p:cBhvr>
                                        <p:cTn id="13" dur="500"/>
                                        <p:tgtEl>
                                          <p:spTgt spid="14347"/>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14344"/>
                                        </p:tgtEl>
                                        <p:attrNameLst>
                                          <p:attrName>style.visibility</p:attrName>
                                        </p:attrNameLst>
                                      </p:cBhvr>
                                      <p:to>
                                        <p:strVal val="visible"/>
                                      </p:to>
                                    </p:set>
                                    <p:animEffect transition="in" filter="dissolve">
                                      <p:cBhvr>
                                        <p:cTn id="18" dur="500"/>
                                        <p:tgtEl>
                                          <p:spTgt spid="14344"/>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14346"/>
                                        </p:tgtEl>
                                        <p:attrNameLst>
                                          <p:attrName>style.visibility</p:attrName>
                                        </p:attrNameLst>
                                      </p:cBhvr>
                                      <p:to>
                                        <p:strVal val="visible"/>
                                      </p:to>
                                    </p:set>
                                    <p:animEffect transition="in" filter="dissolve">
                                      <p:cBhvr>
                                        <p:cTn id="21" dur="500"/>
                                        <p:tgtEl>
                                          <p:spTgt spid="14346"/>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14348"/>
                                        </p:tgtEl>
                                        <p:attrNameLst>
                                          <p:attrName>style.visibility</p:attrName>
                                        </p:attrNameLst>
                                      </p:cBhvr>
                                      <p:to>
                                        <p:strVal val="visible"/>
                                      </p:to>
                                    </p:set>
                                    <p:animEffect transition="in" filter="dissolve">
                                      <p:cBhvr>
                                        <p:cTn id="24" dur="500"/>
                                        <p:tgtEl>
                                          <p:spTgt spid="143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3" grpId="0" animBg="1"/>
      <p:bldP spid="14344" grpId="0" animBg="1"/>
      <p:bldP spid="14345" grpId="0" animBg="1"/>
      <p:bldP spid="14346" grpId="0" animBg="1"/>
      <p:bldP spid="14347" grpId="0"/>
      <p:bldP spid="1434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67" t="10183" r="173" b="10183"/>
          <a:stretch>
            <a:fillRect/>
          </a:stretch>
        </p:blipFill>
        <p:spPr>
          <a:xfrm>
            <a:off x="615846" y="508729"/>
            <a:ext cx="10960308" cy="5840543"/>
          </a:xfrm>
          <a:custGeom>
            <a:avLst/>
            <a:gdLst>
              <a:gd name="connsiteX0" fmla="*/ 0 w 10960308"/>
              <a:gd name="connsiteY0" fmla="*/ 0 h 5840543"/>
              <a:gd name="connsiteX1" fmla="*/ 10960308 w 10960308"/>
              <a:gd name="connsiteY1" fmla="*/ 0 h 5840543"/>
              <a:gd name="connsiteX2" fmla="*/ 10960308 w 10960308"/>
              <a:gd name="connsiteY2" fmla="*/ 5840543 h 5840543"/>
              <a:gd name="connsiteX3" fmla="*/ 0 w 10960308"/>
              <a:gd name="connsiteY3" fmla="*/ 5840543 h 5840543"/>
            </a:gdLst>
            <a:ahLst/>
            <a:cxnLst>
              <a:cxn ang="0">
                <a:pos x="connsiteX0" y="connsiteY0"/>
              </a:cxn>
              <a:cxn ang="0">
                <a:pos x="connsiteX1" y="connsiteY1"/>
              </a:cxn>
              <a:cxn ang="0">
                <a:pos x="connsiteX2" y="connsiteY2"/>
              </a:cxn>
              <a:cxn ang="0">
                <a:pos x="connsiteX3" y="connsiteY3"/>
              </a:cxn>
            </a:cxnLst>
            <a:rect l="l" t="t" r="r" b="b"/>
            <a:pathLst>
              <a:path w="10960308" h="5840543">
                <a:moveTo>
                  <a:pt x="0" y="0"/>
                </a:moveTo>
                <a:lnTo>
                  <a:pt x="10960308" y="0"/>
                </a:lnTo>
                <a:lnTo>
                  <a:pt x="10960308" y="5840543"/>
                </a:lnTo>
                <a:lnTo>
                  <a:pt x="0" y="5840543"/>
                </a:lnTo>
                <a:close/>
              </a:path>
            </a:pathLst>
          </a:custGeom>
        </p:spPr>
      </p:pic>
      <p:sp>
        <p:nvSpPr>
          <p:cNvPr id="3" name="矩形 2"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p:nvPr/>
        </p:nvSpPr>
        <p:spPr>
          <a:xfrm>
            <a:off x="0" y="1795072"/>
            <a:ext cx="12192000" cy="3267856"/>
          </a:xfrm>
          <a:prstGeom prst="rect">
            <a:avLst/>
          </a:prstGeom>
          <a:solidFill>
            <a:schemeClr val="tx1">
              <a:lumMod val="95000"/>
              <a:lumOff val="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 name="矩形 4"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p:nvPr/>
        </p:nvSpPr>
        <p:spPr>
          <a:xfrm rot="16200000">
            <a:off x="-995479" y="3290501"/>
            <a:ext cx="309880" cy="289560"/>
          </a:xfrm>
          <a:prstGeom prst="rect">
            <a:avLst/>
          </a:prstGeom>
        </p:spPr>
        <p:txBody>
          <a:bodyPr wrap="none">
            <a:spAutoFit/>
          </a:bodyPr>
          <a:lstStyle/>
          <a:p>
            <a:endParaRPr lang="zh-CN" altLang="en-US" sz="1200" spc="300" dirty="0">
              <a:solidFill>
                <a:schemeClr val="bg1">
                  <a:lumMod val="95000"/>
                </a:schemeClr>
              </a:solidFill>
              <a:latin typeface="AXIS Std L" panose="020B0400000000000000" pitchFamily="34" charset="-128"/>
              <a:ea typeface="AXIS Std L" panose="020B0400000000000000" pitchFamily="34" charset="-128"/>
            </a:endParaRPr>
          </a:p>
        </p:txBody>
      </p:sp>
      <p:sp>
        <p:nvSpPr>
          <p:cNvPr id="6" name="矩形 5"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p:nvPr/>
        </p:nvSpPr>
        <p:spPr>
          <a:xfrm rot="16200000">
            <a:off x="10573339" y="3290502"/>
            <a:ext cx="309880" cy="289560"/>
          </a:xfrm>
          <a:prstGeom prst="rect">
            <a:avLst/>
          </a:prstGeom>
        </p:spPr>
        <p:txBody>
          <a:bodyPr wrap="none">
            <a:spAutoFit/>
          </a:bodyPr>
          <a:lstStyle/>
          <a:p>
            <a:endParaRPr lang="zh-CN" altLang="en-US" sz="1200" spc="300" dirty="0">
              <a:solidFill>
                <a:schemeClr val="bg1">
                  <a:lumMod val="95000"/>
                </a:schemeClr>
              </a:solidFill>
              <a:latin typeface="AXIS Std L" panose="020B0400000000000000" pitchFamily="34" charset="-128"/>
              <a:ea typeface="AXIS Std L" panose="020B0400000000000000" pitchFamily="34" charset="-128"/>
            </a:endParaRPr>
          </a:p>
        </p:txBody>
      </p:sp>
      <p:sp>
        <p:nvSpPr>
          <p:cNvPr id="4" name="文本框 3"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1509010" y="2495291"/>
            <a:ext cx="9203961" cy="1569340"/>
          </a:xfrm>
          <a:prstGeom prst="rect">
            <a:avLst/>
          </a:prstGeom>
          <a:noFill/>
        </p:spPr>
        <p:txBody>
          <a:bodyPr wrap="square" rtlCol="0">
            <a:spAutoFit/>
          </a:bodyPr>
          <a:lstStyle/>
          <a:p>
            <a:pPr algn="ctr">
              <a:lnSpc>
                <a:spcPct val="110000"/>
              </a:lnSpc>
            </a:pPr>
            <a:r>
              <a:rPr lang="en-US" altLang="zh-CN" sz="9600" spc="300" dirty="0">
                <a:solidFill>
                  <a:schemeClr val="bg1"/>
                </a:solidFill>
                <a:latin typeface="AXIS Std M" panose="020B0600000000000000" pitchFamily="34" charset="-128"/>
                <a:ea typeface="AXIS Std M" panose="020B0600000000000000" pitchFamily="34" charset="-128"/>
              </a:rPr>
              <a:t>THANKS</a:t>
            </a:r>
            <a:endParaRPr lang="zh-CN" altLang="en-US" sz="9600" spc="300" dirty="0">
              <a:solidFill>
                <a:schemeClr val="bg1"/>
              </a:solidFill>
              <a:latin typeface="AXIS Std M" panose="020B0600000000000000" pitchFamily="34" charset="-128"/>
              <a:ea typeface="AXIS Std M" panose="020B0600000000000000" pitchFamily="34" charset="-128"/>
            </a:endParaRPr>
          </a:p>
        </p:txBody>
      </p:sp>
      <p:sp>
        <p:nvSpPr>
          <p:cNvPr id="10" name="矩形 9"/>
          <p:cNvSpPr/>
          <p:nvPr/>
        </p:nvSpPr>
        <p:spPr>
          <a:xfrm>
            <a:off x="1509011" y="3975560"/>
            <a:ext cx="9203960" cy="347345"/>
          </a:xfrm>
          <a:prstGeom prst="rect">
            <a:avLst/>
          </a:prstGeom>
        </p:spPr>
        <p:txBody>
          <a:bodyPr wrap="square">
            <a:spAutoFit/>
          </a:bodyPr>
          <a:lstStyle/>
          <a:p>
            <a:pPr algn="ctr">
              <a:lnSpc>
                <a:spcPct val="120000"/>
              </a:lnSpc>
            </a:pPr>
            <a:r>
              <a:rPr lang="zh-CN" altLang="en-US" sz="1400" spc="300" dirty="0">
                <a:solidFill>
                  <a:schemeClr val="bg1">
                    <a:lumMod val="95000"/>
                  </a:schemeClr>
                </a:solidFill>
                <a:latin typeface="AXIS Std L" panose="020B0400000000000000" pitchFamily="34" charset="-128"/>
                <a:ea typeface="宋体" panose="02010600030101010101" pitchFamily="2" charset="-122"/>
                <a:cs typeface="Open Sans" panose="020B0606030504020204" pitchFamily="34" charset="0"/>
              </a:rPr>
              <a:t>文字是很有艺术性的</a:t>
            </a:r>
          </a:p>
        </p:txBody>
      </p:sp>
    </p:spTree>
  </p:cSld>
  <p:clrMapOvr>
    <a:masterClrMapping/>
  </p:clrMapOvr>
  <mc:AlternateContent xmlns:mc="http://schemas.openxmlformats.org/markup-compatibility/2006" xmlns:p14="http://schemas.microsoft.com/office/powerpoint/2010/main">
    <mc:Choice Requires="p14">
      <p:transition spd="slow" p14:dur="1500" advTm="0">
        <p:newsflash/>
      </p:transition>
    </mc:Choice>
    <mc:Fallback xmlns="">
      <p:transition spd="slow" advTm="0">
        <p:newsflash/>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a:grayscl/>
            <a:extLst>
              <a:ext uri="{28A0092B-C50C-407E-A947-70E740481C1C}">
                <a14:useLocalDpi xmlns:a14="http://schemas.microsoft.com/office/drawing/2010/main" val="0"/>
              </a:ext>
            </a:extLst>
          </a:blip>
          <a:srcRect r="2308" b="12528"/>
          <a:stretch>
            <a:fillRect/>
          </a:stretch>
        </p:blipFill>
        <p:spPr>
          <a:xfrm>
            <a:off x="615846" y="508729"/>
            <a:ext cx="10945636" cy="5840544"/>
          </a:xfrm>
          <a:custGeom>
            <a:avLst/>
            <a:gdLst>
              <a:gd name="connsiteX0" fmla="*/ 0 w 10945636"/>
              <a:gd name="connsiteY0" fmla="*/ 0 h 5840544"/>
              <a:gd name="connsiteX1" fmla="*/ 10945636 w 10945636"/>
              <a:gd name="connsiteY1" fmla="*/ 0 h 5840544"/>
              <a:gd name="connsiteX2" fmla="*/ 10945636 w 10945636"/>
              <a:gd name="connsiteY2" fmla="*/ 5840544 h 5840544"/>
              <a:gd name="connsiteX3" fmla="*/ 0 w 10945636"/>
              <a:gd name="connsiteY3" fmla="*/ 5840544 h 5840544"/>
            </a:gdLst>
            <a:ahLst/>
            <a:cxnLst>
              <a:cxn ang="0">
                <a:pos x="connsiteX0" y="connsiteY0"/>
              </a:cxn>
              <a:cxn ang="0">
                <a:pos x="connsiteX1" y="connsiteY1"/>
              </a:cxn>
              <a:cxn ang="0">
                <a:pos x="connsiteX2" y="connsiteY2"/>
              </a:cxn>
              <a:cxn ang="0">
                <a:pos x="connsiteX3" y="connsiteY3"/>
              </a:cxn>
            </a:cxnLst>
            <a:rect l="l" t="t" r="r" b="b"/>
            <a:pathLst>
              <a:path w="10945636" h="5840544">
                <a:moveTo>
                  <a:pt x="0" y="0"/>
                </a:moveTo>
                <a:lnTo>
                  <a:pt x="10945636" y="0"/>
                </a:lnTo>
                <a:lnTo>
                  <a:pt x="10945636" y="5840544"/>
                </a:lnTo>
                <a:lnTo>
                  <a:pt x="0" y="5840544"/>
                </a:lnTo>
                <a:close/>
              </a:path>
            </a:pathLst>
          </a:custGeom>
        </p:spPr>
      </p:pic>
      <p:sp>
        <p:nvSpPr>
          <p:cNvPr id="16" name="矩形 15"/>
          <p:cNvSpPr/>
          <p:nvPr/>
        </p:nvSpPr>
        <p:spPr>
          <a:xfrm>
            <a:off x="742846" y="635729"/>
            <a:ext cx="10945636" cy="5840544"/>
          </a:xfrm>
          <a:prstGeom prst="rect">
            <a:avLst/>
          </a:prstGeom>
          <a:gradFill flip="none" rotWithShape="1">
            <a:gsLst>
              <a:gs pos="0">
                <a:srgbClr val="B9D2D6">
                  <a:alpha val="70000"/>
                </a:srgbClr>
              </a:gs>
              <a:gs pos="21000">
                <a:srgbClr val="A9C0C3">
                  <a:alpha val="70000"/>
                </a:srgbClr>
              </a:gs>
              <a:gs pos="60000">
                <a:srgbClr val="819191">
                  <a:alpha val="26000"/>
                </a:srgbClr>
              </a:gs>
              <a:gs pos="100000">
                <a:srgbClr val="282828">
                  <a:alpha val="7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 name="等腰三角形 2"/>
          <p:cNvSpPr/>
          <p:nvPr/>
        </p:nvSpPr>
        <p:spPr>
          <a:xfrm>
            <a:off x="4368800" y="1842135"/>
            <a:ext cx="3615690" cy="31172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 name="等腰三角形 3"/>
          <p:cNvSpPr/>
          <p:nvPr/>
        </p:nvSpPr>
        <p:spPr>
          <a:xfrm>
            <a:off x="4208145" y="1808480"/>
            <a:ext cx="3507105" cy="3023235"/>
          </a:xfrm>
          <a:prstGeom prst="triangl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20" name="组合 19"/>
          <p:cNvGrpSpPr/>
          <p:nvPr/>
        </p:nvGrpSpPr>
        <p:grpSpPr>
          <a:xfrm>
            <a:off x="4710430" y="2767330"/>
            <a:ext cx="2762885" cy="1865965"/>
            <a:chOff x="4710510" y="2896665"/>
            <a:chExt cx="2762848" cy="1866211"/>
          </a:xfrm>
        </p:grpSpPr>
        <p:sp>
          <p:nvSpPr>
            <p:cNvPr id="18" name="文本框 17"/>
            <p:cNvSpPr txBox="1"/>
            <p:nvPr/>
          </p:nvSpPr>
          <p:spPr>
            <a:xfrm>
              <a:off x="5624732" y="2896665"/>
              <a:ext cx="942536" cy="1323439"/>
            </a:xfrm>
            <a:prstGeom prst="rect">
              <a:avLst/>
            </a:prstGeom>
            <a:noFill/>
          </p:spPr>
          <p:txBody>
            <a:bodyPr wrap="square" rtlCol="0">
              <a:spAutoFit/>
            </a:bodyPr>
            <a:lstStyle/>
            <a:p>
              <a:pPr algn="ctr"/>
              <a:r>
                <a:rPr lang="en-US" altLang="zh-CN" sz="8000" dirty="0">
                  <a:solidFill>
                    <a:schemeClr val="bg1"/>
                  </a:solidFill>
                  <a:latin typeface="AXIS Std L" panose="020B0400000000000000" pitchFamily="34" charset="-128"/>
                  <a:ea typeface="AXIS Std L" panose="020B0400000000000000" pitchFamily="34" charset="-128"/>
                  <a:cs typeface="Open Sans" panose="020B0606030504020204" pitchFamily="34" charset="0"/>
                </a:rPr>
                <a:t>1</a:t>
              </a:r>
              <a:endParaRPr lang="zh-CN" altLang="en-US" sz="8000" dirty="0">
                <a:solidFill>
                  <a:schemeClr val="bg1"/>
                </a:solidFill>
                <a:latin typeface="AXIS Std L" panose="020B0400000000000000" pitchFamily="34" charset="-128"/>
                <a:ea typeface="AXIS Std L" panose="020B0400000000000000" pitchFamily="34" charset="-128"/>
                <a:cs typeface="Open Sans" panose="020B0606030504020204" pitchFamily="34" charset="0"/>
              </a:endParaRPr>
            </a:p>
          </p:txBody>
        </p:sp>
        <p:sp>
          <p:nvSpPr>
            <p:cNvPr id="19" name="文本框 18"/>
            <p:cNvSpPr txBox="1"/>
            <p:nvPr/>
          </p:nvSpPr>
          <p:spPr>
            <a:xfrm>
              <a:off x="4710510" y="4336100"/>
              <a:ext cx="2762848" cy="426776"/>
            </a:xfrm>
            <a:prstGeom prst="rect">
              <a:avLst/>
            </a:prstGeom>
            <a:noFill/>
          </p:spPr>
          <p:txBody>
            <a:bodyPr wrap="square" rtlCol="0">
              <a:spAutoFit/>
            </a:bodyPr>
            <a:lstStyle/>
            <a:p>
              <a:pPr algn="ctr"/>
              <a:r>
                <a:rPr lang="zh-CN" altLang="en-US" sz="2200" b="1" dirty="0">
                  <a:solidFill>
                    <a:schemeClr val="bg1"/>
                  </a:solidFill>
                  <a:latin typeface="AXIS Std M" panose="020B0600000000000000" pitchFamily="34" charset="-128"/>
                  <a:ea typeface="AXIS Std M" panose="020B0600000000000000" pitchFamily="34" charset="-128"/>
                  <a:cs typeface="Open Sans" panose="020B0606030504020204" pitchFamily="34" charset="0"/>
                </a:rPr>
                <a:t>标题</a:t>
              </a:r>
            </a:p>
          </p:txBody>
        </p:sp>
      </p:grpSp>
    </p:spTree>
  </p:cSld>
  <p:clrMapOvr>
    <a:masterClrMapping/>
  </p:clrMapOvr>
  <mc:AlternateContent xmlns:mc="http://schemas.openxmlformats.org/markup-compatibility/2006" xmlns:p14="http://schemas.microsoft.com/office/powerpoint/2010/main">
    <mc:Choice Requires="p14">
      <p:transition spd="slow" p14:dur="1500" advTm="0">
        <p:newsflash/>
      </p:transition>
    </mc:Choice>
    <mc:Fallback xmlns="">
      <p:transition spd="slow" advTm="0">
        <p:newsfla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heckerboard(across)">
                                      <p:cBhvr>
                                        <p:cTn id="7" dur="500"/>
                                        <p:tgtEl>
                                          <p:spTgt spid="15"/>
                                        </p:tgtEl>
                                      </p:cBhvr>
                                    </p:animEffect>
                                  </p:childTnLst>
                                </p:cTn>
                              </p:par>
                              <p:par>
                                <p:cTn id="8" presetID="5" presetClass="entr" presetSubtype="10" fill="hold" grpId="1"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checkerboard(across)">
                                      <p:cBhvr>
                                        <p:cTn id="10" dur="500"/>
                                        <p:tgtEl>
                                          <p:spTgt spid="16"/>
                                        </p:tgtEl>
                                      </p:cBhvr>
                                    </p:animEffect>
                                  </p:childTnLst>
                                </p:cTn>
                              </p:par>
                              <p:par>
                                <p:cTn id="11" presetID="5" presetClass="entr" presetSubtype="10" fill="hold" grpId="1"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heckerboard(across)">
                                      <p:cBhvr>
                                        <p:cTn id="13" dur="500"/>
                                        <p:tgtEl>
                                          <p:spTgt spid="3"/>
                                        </p:tgtEl>
                                      </p:cBhvr>
                                    </p:animEffect>
                                  </p:childTnLst>
                                </p:cTn>
                              </p:par>
                              <p:par>
                                <p:cTn id="14" presetID="5" presetClass="entr" presetSubtype="10" fill="hold" grpId="1"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checkerboard(across)">
                                      <p:cBhvr>
                                        <p:cTn id="16" dur="500"/>
                                        <p:tgtEl>
                                          <p:spTgt spid="4"/>
                                        </p:tgtEl>
                                      </p:cBhvr>
                                    </p:animEffect>
                                  </p:childTnLst>
                                </p:cTn>
                              </p:par>
                              <p:par>
                                <p:cTn id="17" presetID="5" presetClass="entr" presetSubtype="1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checkerboard(across)">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3" grpId="0" animBg="1"/>
      <p:bldP spid="3" grpId="1" animBg="1"/>
      <p:bldP spid="4" grpId="0" animBg="1"/>
      <p:bldP spid="4"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p:cNvSpPr/>
          <p:nvPr/>
        </p:nvSpPr>
        <p:spPr>
          <a:xfrm>
            <a:off x="1003968" y="1333882"/>
            <a:ext cx="2492188" cy="4824324"/>
          </a:xfrm>
          <a:prstGeom prst="rect">
            <a:avLst/>
          </a:prstGeom>
          <a:solidFill>
            <a:srgbClr val="1F1F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80" name="矩形 79"/>
          <p:cNvSpPr/>
          <p:nvPr/>
        </p:nvSpPr>
        <p:spPr>
          <a:xfrm>
            <a:off x="3554753" y="1333881"/>
            <a:ext cx="2492188" cy="4824324"/>
          </a:xfrm>
          <a:prstGeom prst="rect">
            <a:avLst/>
          </a:prstGeom>
          <a:solidFill>
            <a:srgbClr val="1F1F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81" name="矩形 80"/>
          <p:cNvSpPr/>
          <p:nvPr/>
        </p:nvSpPr>
        <p:spPr>
          <a:xfrm>
            <a:off x="6083237" y="1333879"/>
            <a:ext cx="2492188" cy="4824324"/>
          </a:xfrm>
          <a:prstGeom prst="rect">
            <a:avLst/>
          </a:prstGeom>
          <a:solidFill>
            <a:srgbClr val="1F1F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82" name="矩形 81"/>
          <p:cNvSpPr/>
          <p:nvPr/>
        </p:nvSpPr>
        <p:spPr>
          <a:xfrm>
            <a:off x="8634022" y="1333878"/>
            <a:ext cx="2492188" cy="4824324"/>
          </a:xfrm>
          <a:prstGeom prst="rect">
            <a:avLst/>
          </a:prstGeom>
          <a:solidFill>
            <a:srgbClr val="1F1F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83" name="Freeform 18"/>
          <p:cNvSpPr>
            <a:spLocks noChangeAspect="1" noEditPoints="1"/>
          </p:cNvSpPr>
          <p:nvPr/>
        </p:nvSpPr>
        <p:spPr bwMode="auto">
          <a:xfrm>
            <a:off x="1979922" y="2080553"/>
            <a:ext cx="596251" cy="720000"/>
          </a:xfrm>
          <a:custGeom>
            <a:avLst/>
            <a:gdLst>
              <a:gd name="T0" fmla="*/ 37 w 106"/>
              <a:gd name="T1" fmla="*/ 98 h 128"/>
              <a:gd name="T2" fmla="*/ 38 w 106"/>
              <a:gd name="T3" fmla="*/ 101 h 128"/>
              <a:gd name="T4" fmla="*/ 42 w 106"/>
              <a:gd name="T5" fmla="*/ 103 h 128"/>
              <a:gd name="T6" fmla="*/ 50 w 106"/>
              <a:gd name="T7" fmla="*/ 106 h 128"/>
              <a:gd name="T8" fmla="*/ 60 w 106"/>
              <a:gd name="T9" fmla="*/ 106 h 128"/>
              <a:gd name="T10" fmla="*/ 68 w 106"/>
              <a:gd name="T11" fmla="*/ 102 h 128"/>
              <a:gd name="T12" fmla="*/ 72 w 106"/>
              <a:gd name="T13" fmla="*/ 99 h 128"/>
              <a:gd name="T14" fmla="*/ 73 w 106"/>
              <a:gd name="T15" fmla="*/ 97 h 128"/>
              <a:gd name="T16" fmla="*/ 47 w 106"/>
              <a:gd name="T17" fmla="*/ 99 h 128"/>
              <a:gd name="T18" fmla="*/ 37 w 106"/>
              <a:gd name="T19" fmla="*/ 97 h 128"/>
              <a:gd name="T20" fmla="*/ 69 w 106"/>
              <a:gd name="T21" fmla="*/ 2 h 128"/>
              <a:gd name="T22" fmla="*/ 76 w 106"/>
              <a:gd name="T23" fmla="*/ 13 h 128"/>
              <a:gd name="T24" fmla="*/ 76 w 106"/>
              <a:gd name="T25" fmla="*/ 23 h 128"/>
              <a:gd name="T26" fmla="*/ 73 w 106"/>
              <a:gd name="T27" fmla="*/ 27 h 128"/>
              <a:gd name="T28" fmla="*/ 69 w 106"/>
              <a:gd name="T29" fmla="*/ 29 h 128"/>
              <a:gd name="T30" fmla="*/ 67 w 106"/>
              <a:gd name="T31" fmla="*/ 26 h 128"/>
              <a:gd name="T32" fmla="*/ 64 w 106"/>
              <a:gd name="T33" fmla="*/ 23 h 128"/>
              <a:gd name="T34" fmla="*/ 55 w 106"/>
              <a:gd name="T35" fmla="*/ 29 h 128"/>
              <a:gd name="T36" fmla="*/ 43 w 106"/>
              <a:gd name="T37" fmla="*/ 27 h 128"/>
              <a:gd name="T38" fmla="*/ 37 w 106"/>
              <a:gd name="T39" fmla="*/ 30 h 128"/>
              <a:gd name="T40" fmla="*/ 38 w 106"/>
              <a:gd name="T41" fmla="*/ 47 h 128"/>
              <a:gd name="T42" fmla="*/ 42 w 106"/>
              <a:gd name="T43" fmla="*/ 65 h 128"/>
              <a:gd name="T44" fmla="*/ 49 w 106"/>
              <a:gd name="T45" fmla="*/ 60 h 128"/>
              <a:gd name="T46" fmla="*/ 64 w 106"/>
              <a:gd name="T47" fmla="*/ 56 h 128"/>
              <a:gd name="T48" fmla="*/ 83 w 106"/>
              <a:gd name="T49" fmla="*/ 68 h 128"/>
              <a:gd name="T50" fmla="*/ 97 w 106"/>
              <a:gd name="T51" fmla="*/ 59 h 128"/>
              <a:gd name="T52" fmla="*/ 106 w 106"/>
              <a:gd name="T53" fmla="*/ 56 h 128"/>
              <a:gd name="T54" fmla="*/ 102 w 106"/>
              <a:gd name="T55" fmla="*/ 127 h 128"/>
              <a:gd name="T56" fmla="*/ 88 w 106"/>
              <a:gd name="T57" fmla="*/ 118 h 128"/>
              <a:gd name="T58" fmla="*/ 63 w 106"/>
              <a:gd name="T59" fmla="*/ 114 h 128"/>
              <a:gd name="T60" fmla="*/ 35 w 106"/>
              <a:gd name="T61" fmla="*/ 114 h 128"/>
              <a:gd name="T62" fmla="*/ 17 w 106"/>
              <a:gd name="T63" fmla="*/ 107 h 128"/>
              <a:gd name="T64" fmla="*/ 12 w 106"/>
              <a:gd name="T65" fmla="*/ 102 h 128"/>
              <a:gd name="T66" fmla="*/ 9 w 106"/>
              <a:gd name="T67" fmla="*/ 102 h 128"/>
              <a:gd name="T68" fmla="*/ 5 w 106"/>
              <a:gd name="T69" fmla="*/ 101 h 128"/>
              <a:gd name="T70" fmla="*/ 1 w 106"/>
              <a:gd name="T71" fmla="*/ 97 h 128"/>
              <a:gd name="T72" fmla="*/ 0 w 106"/>
              <a:gd name="T73" fmla="*/ 91 h 128"/>
              <a:gd name="T74" fmla="*/ 1 w 106"/>
              <a:gd name="T75" fmla="*/ 84 h 128"/>
              <a:gd name="T76" fmla="*/ 3 w 106"/>
              <a:gd name="T77" fmla="*/ 59 h 128"/>
              <a:gd name="T78" fmla="*/ 11 w 106"/>
              <a:gd name="T79" fmla="*/ 38 h 128"/>
              <a:gd name="T80" fmla="*/ 16 w 106"/>
              <a:gd name="T81" fmla="*/ 30 h 128"/>
              <a:gd name="T82" fmla="*/ 14 w 106"/>
              <a:gd name="T83" fmla="*/ 25 h 128"/>
              <a:gd name="T84" fmla="*/ 20 w 106"/>
              <a:gd name="T85" fmla="*/ 13 h 128"/>
              <a:gd name="T86" fmla="*/ 39 w 106"/>
              <a:gd name="T87" fmla="*/ 5 h 128"/>
              <a:gd name="T88" fmla="*/ 63 w 106"/>
              <a:gd name="T8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 h="128">
                <a:moveTo>
                  <a:pt x="37" y="97"/>
                </a:moveTo>
                <a:lnTo>
                  <a:pt x="37" y="98"/>
                </a:lnTo>
                <a:lnTo>
                  <a:pt x="38" y="98"/>
                </a:lnTo>
                <a:lnTo>
                  <a:pt x="38" y="101"/>
                </a:lnTo>
                <a:lnTo>
                  <a:pt x="41" y="102"/>
                </a:lnTo>
                <a:lnTo>
                  <a:pt x="42" y="103"/>
                </a:lnTo>
                <a:lnTo>
                  <a:pt x="46" y="104"/>
                </a:lnTo>
                <a:lnTo>
                  <a:pt x="50" y="106"/>
                </a:lnTo>
                <a:lnTo>
                  <a:pt x="55" y="106"/>
                </a:lnTo>
                <a:lnTo>
                  <a:pt x="60" y="106"/>
                </a:lnTo>
                <a:lnTo>
                  <a:pt x="66" y="104"/>
                </a:lnTo>
                <a:lnTo>
                  <a:pt x="68" y="102"/>
                </a:lnTo>
                <a:lnTo>
                  <a:pt x="71" y="101"/>
                </a:lnTo>
                <a:lnTo>
                  <a:pt x="72" y="99"/>
                </a:lnTo>
                <a:lnTo>
                  <a:pt x="73" y="98"/>
                </a:lnTo>
                <a:lnTo>
                  <a:pt x="73" y="97"/>
                </a:lnTo>
                <a:lnTo>
                  <a:pt x="59" y="99"/>
                </a:lnTo>
                <a:lnTo>
                  <a:pt x="47" y="99"/>
                </a:lnTo>
                <a:lnTo>
                  <a:pt x="39" y="98"/>
                </a:lnTo>
                <a:lnTo>
                  <a:pt x="37" y="97"/>
                </a:lnTo>
                <a:close/>
                <a:moveTo>
                  <a:pt x="63" y="0"/>
                </a:moveTo>
                <a:lnTo>
                  <a:pt x="69" y="2"/>
                </a:lnTo>
                <a:lnTo>
                  <a:pt x="73" y="8"/>
                </a:lnTo>
                <a:lnTo>
                  <a:pt x="76" y="13"/>
                </a:lnTo>
                <a:lnTo>
                  <a:pt x="76" y="18"/>
                </a:lnTo>
                <a:lnTo>
                  <a:pt x="76" y="23"/>
                </a:lnTo>
                <a:lnTo>
                  <a:pt x="76" y="25"/>
                </a:lnTo>
                <a:lnTo>
                  <a:pt x="73" y="27"/>
                </a:lnTo>
                <a:lnTo>
                  <a:pt x="72" y="29"/>
                </a:lnTo>
                <a:lnTo>
                  <a:pt x="69" y="29"/>
                </a:lnTo>
                <a:lnTo>
                  <a:pt x="68" y="27"/>
                </a:lnTo>
                <a:lnTo>
                  <a:pt x="67" y="26"/>
                </a:lnTo>
                <a:lnTo>
                  <a:pt x="66" y="25"/>
                </a:lnTo>
                <a:lnTo>
                  <a:pt x="64" y="23"/>
                </a:lnTo>
                <a:lnTo>
                  <a:pt x="63" y="25"/>
                </a:lnTo>
                <a:lnTo>
                  <a:pt x="55" y="29"/>
                </a:lnTo>
                <a:lnTo>
                  <a:pt x="49" y="29"/>
                </a:lnTo>
                <a:lnTo>
                  <a:pt x="43" y="27"/>
                </a:lnTo>
                <a:lnTo>
                  <a:pt x="42" y="25"/>
                </a:lnTo>
                <a:lnTo>
                  <a:pt x="37" y="30"/>
                </a:lnTo>
                <a:lnTo>
                  <a:pt x="37" y="38"/>
                </a:lnTo>
                <a:lnTo>
                  <a:pt x="38" y="47"/>
                </a:lnTo>
                <a:lnTo>
                  <a:pt x="41" y="56"/>
                </a:lnTo>
                <a:lnTo>
                  <a:pt x="42" y="65"/>
                </a:lnTo>
                <a:lnTo>
                  <a:pt x="45" y="63"/>
                </a:lnTo>
                <a:lnTo>
                  <a:pt x="49" y="60"/>
                </a:lnTo>
                <a:lnTo>
                  <a:pt x="56" y="57"/>
                </a:lnTo>
                <a:lnTo>
                  <a:pt x="64" y="56"/>
                </a:lnTo>
                <a:lnTo>
                  <a:pt x="73" y="59"/>
                </a:lnTo>
                <a:lnTo>
                  <a:pt x="83" y="68"/>
                </a:lnTo>
                <a:lnTo>
                  <a:pt x="89" y="61"/>
                </a:lnTo>
                <a:lnTo>
                  <a:pt x="97" y="59"/>
                </a:lnTo>
                <a:lnTo>
                  <a:pt x="104" y="56"/>
                </a:lnTo>
                <a:lnTo>
                  <a:pt x="106" y="56"/>
                </a:lnTo>
                <a:lnTo>
                  <a:pt x="106" y="128"/>
                </a:lnTo>
                <a:lnTo>
                  <a:pt x="102" y="127"/>
                </a:lnTo>
                <a:lnTo>
                  <a:pt x="96" y="124"/>
                </a:lnTo>
                <a:lnTo>
                  <a:pt x="88" y="118"/>
                </a:lnTo>
                <a:lnTo>
                  <a:pt x="81" y="107"/>
                </a:lnTo>
                <a:lnTo>
                  <a:pt x="63" y="114"/>
                </a:lnTo>
                <a:lnTo>
                  <a:pt x="47" y="115"/>
                </a:lnTo>
                <a:lnTo>
                  <a:pt x="35" y="114"/>
                </a:lnTo>
                <a:lnTo>
                  <a:pt x="25" y="111"/>
                </a:lnTo>
                <a:lnTo>
                  <a:pt x="17" y="107"/>
                </a:lnTo>
                <a:lnTo>
                  <a:pt x="13" y="103"/>
                </a:lnTo>
                <a:lnTo>
                  <a:pt x="12" y="102"/>
                </a:lnTo>
                <a:lnTo>
                  <a:pt x="12" y="102"/>
                </a:lnTo>
                <a:lnTo>
                  <a:pt x="9" y="102"/>
                </a:lnTo>
                <a:lnTo>
                  <a:pt x="8" y="102"/>
                </a:lnTo>
                <a:lnTo>
                  <a:pt x="5" y="101"/>
                </a:lnTo>
                <a:lnTo>
                  <a:pt x="4" y="99"/>
                </a:lnTo>
                <a:lnTo>
                  <a:pt x="1" y="97"/>
                </a:lnTo>
                <a:lnTo>
                  <a:pt x="0" y="94"/>
                </a:lnTo>
                <a:lnTo>
                  <a:pt x="0" y="91"/>
                </a:lnTo>
                <a:lnTo>
                  <a:pt x="0" y="87"/>
                </a:lnTo>
                <a:lnTo>
                  <a:pt x="1" y="84"/>
                </a:lnTo>
                <a:lnTo>
                  <a:pt x="0" y="70"/>
                </a:lnTo>
                <a:lnTo>
                  <a:pt x="3" y="59"/>
                </a:lnTo>
                <a:lnTo>
                  <a:pt x="5" y="47"/>
                </a:lnTo>
                <a:lnTo>
                  <a:pt x="11" y="38"/>
                </a:lnTo>
                <a:lnTo>
                  <a:pt x="13" y="32"/>
                </a:lnTo>
                <a:lnTo>
                  <a:pt x="16" y="30"/>
                </a:lnTo>
                <a:lnTo>
                  <a:pt x="14" y="29"/>
                </a:lnTo>
                <a:lnTo>
                  <a:pt x="14" y="25"/>
                </a:lnTo>
                <a:lnTo>
                  <a:pt x="17" y="19"/>
                </a:lnTo>
                <a:lnTo>
                  <a:pt x="20" y="13"/>
                </a:lnTo>
                <a:lnTo>
                  <a:pt x="28" y="9"/>
                </a:lnTo>
                <a:lnTo>
                  <a:pt x="39" y="5"/>
                </a:lnTo>
                <a:lnTo>
                  <a:pt x="54" y="1"/>
                </a:lnTo>
                <a:lnTo>
                  <a:pt x="63" y="0"/>
                </a:lnTo>
                <a:close/>
              </a:path>
            </a:pathLst>
          </a:custGeom>
          <a:solidFill>
            <a:srgbClr val="F2F2F2"/>
          </a:solidFill>
          <a:ln w="0">
            <a:noFill/>
            <a:prstDash val="solid"/>
            <a:round/>
          </a:ln>
        </p:spPr>
        <p:txBody>
          <a:bodyPr vert="horz" wrap="square" lIns="121920" tIns="60960" rIns="121920" bIns="60960" numCol="1" anchor="t" anchorCtr="0" compatLnSpc="1"/>
          <a:lstStyle/>
          <a:p>
            <a:endParaRPr lang="zh-CN" altLang="en-US" sz="3200"/>
          </a:p>
        </p:txBody>
      </p:sp>
      <p:sp>
        <p:nvSpPr>
          <p:cNvPr id="84" name="Freeform 131"/>
          <p:cNvSpPr>
            <a:spLocks noChangeAspect="1" noEditPoints="1"/>
          </p:cNvSpPr>
          <p:nvPr/>
        </p:nvSpPr>
        <p:spPr bwMode="auto">
          <a:xfrm>
            <a:off x="9487314" y="2080553"/>
            <a:ext cx="725540" cy="720000"/>
          </a:xfrm>
          <a:custGeom>
            <a:avLst/>
            <a:gdLst>
              <a:gd name="T0" fmla="*/ 53 w 131"/>
              <a:gd name="T1" fmla="*/ 58 h 130"/>
              <a:gd name="T2" fmla="*/ 72 w 131"/>
              <a:gd name="T3" fmla="*/ 77 h 130"/>
              <a:gd name="T4" fmla="*/ 45 w 131"/>
              <a:gd name="T5" fmla="*/ 85 h 130"/>
              <a:gd name="T6" fmla="*/ 53 w 131"/>
              <a:gd name="T7" fmla="*/ 58 h 130"/>
              <a:gd name="T8" fmla="*/ 100 w 131"/>
              <a:gd name="T9" fmla="*/ 11 h 130"/>
              <a:gd name="T10" fmla="*/ 120 w 131"/>
              <a:gd name="T11" fmla="*/ 30 h 130"/>
              <a:gd name="T12" fmla="*/ 76 w 131"/>
              <a:gd name="T13" fmla="*/ 75 h 130"/>
              <a:gd name="T14" fmla="*/ 55 w 131"/>
              <a:gd name="T15" fmla="*/ 55 h 130"/>
              <a:gd name="T16" fmla="*/ 100 w 131"/>
              <a:gd name="T17" fmla="*/ 11 h 130"/>
              <a:gd name="T18" fmla="*/ 21 w 131"/>
              <a:gd name="T19" fmla="*/ 3 h 130"/>
              <a:gd name="T20" fmla="*/ 89 w 131"/>
              <a:gd name="T21" fmla="*/ 3 h 130"/>
              <a:gd name="T22" fmla="*/ 76 w 131"/>
              <a:gd name="T23" fmla="*/ 16 h 130"/>
              <a:gd name="T24" fmla="*/ 27 w 131"/>
              <a:gd name="T25" fmla="*/ 16 h 130"/>
              <a:gd name="T26" fmla="*/ 21 w 131"/>
              <a:gd name="T27" fmla="*/ 17 h 130"/>
              <a:gd name="T28" fmla="*/ 17 w 131"/>
              <a:gd name="T29" fmla="*/ 20 h 130"/>
              <a:gd name="T30" fmla="*/ 15 w 131"/>
              <a:gd name="T31" fmla="*/ 24 h 130"/>
              <a:gd name="T32" fmla="*/ 14 w 131"/>
              <a:gd name="T33" fmla="*/ 29 h 130"/>
              <a:gd name="T34" fmla="*/ 14 w 131"/>
              <a:gd name="T35" fmla="*/ 105 h 130"/>
              <a:gd name="T36" fmla="*/ 15 w 131"/>
              <a:gd name="T37" fmla="*/ 109 h 130"/>
              <a:gd name="T38" fmla="*/ 16 w 131"/>
              <a:gd name="T39" fmla="*/ 113 h 130"/>
              <a:gd name="T40" fmla="*/ 19 w 131"/>
              <a:gd name="T41" fmla="*/ 115 h 130"/>
              <a:gd name="T42" fmla="*/ 23 w 131"/>
              <a:gd name="T43" fmla="*/ 117 h 130"/>
              <a:gd name="T44" fmla="*/ 27 w 131"/>
              <a:gd name="T45" fmla="*/ 117 h 130"/>
              <a:gd name="T46" fmla="*/ 103 w 131"/>
              <a:gd name="T47" fmla="*/ 117 h 130"/>
              <a:gd name="T48" fmla="*/ 106 w 131"/>
              <a:gd name="T49" fmla="*/ 117 h 130"/>
              <a:gd name="T50" fmla="*/ 110 w 131"/>
              <a:gd name="T51" fmla="*/ 115 h 130"/>
              <a:gd name="T52" fmla="*/ 113 w 131"/>
              <a:gd name="T53" fmla="*/ 113 h 130"/>
              <a:gd name="T54" fmla="*/ 114 w 131"/>
              <a:gd name="T55" fmla="*/ 109 h 130"/>
              <a:gd name="T56" fmla="*/ 116 w 131"/>
              <a:gd name="T57" fmla="*/ 105 h 130"/>
              <a:gd name="T58" fmla="*/ 116 w 131"/>
              <a:gd name="T59" fmla="*/ 55 h 130"/>
              <a:gd name="T60" fmla="*/ 129 w 131"/>
              <a:gd name="T61" fmla="*/ 42 h 130"/>
              <a:gd name="T62" fmla="*/ 129 w 131"/>
              <a:gd name="T63" fmla="*/ 109 h 130"/>
              <a:gd name="T64" fmla="*/ 125 w 131"/>
              <a:gd name="T65" fmla="*/ 119 h 130"/>
              <a:gd name="T66" fmla="*/ 117 w 131"/>
              <a:gd name="T67" fmla="*/ 127 h 130"/>
              <a:gd name="T68" fmla="*/ 106 w 131"/>
              <a:gd name="T69" fmla="*/ 130 h 130"/>
              <a:gd name="T70" fmla="*/ 21 w 131"/>
              <a:gd name="T71" fmla="*/ 130 h 130"/>
              <a:gd name="T72" fmla="*/ 11 w 131"/>
              <a:gd name="T73" fmla="*/ 127 h 130"/>
              <a:gd name="T74" fmla="*/ 3 w 131"/>
              <a:gd name="T75" fmla="*/ 119 h 130"/>
              <a:gd name="T76" fmla="*/ 0 w 131"/>
              <a:gd name="T77" fmla="*/ 109 h 130"/>
              <a:gd name="T78" fmla="*/ 0 w 131"/>
              <a:gd name="T79" fmla="*/ 25 h 130"/>
              <a:gd name="T80" fmla="*/ 3 w 131"/>
              <a:gd name="T81" fmla="*/ 15 h 130"/>
              <a:gd name="T82" fmla="*/ 11 w 131"/>
              <a:gd name="T83" fmla="*/ 7 h 130"/>
              <a:gd name="T84" fmla="*/ 21 w 131"/>
              <a:gd name="T85" fmla="*/ 3 h 130"/>
              <a:gd name="T86" fmla="*/ 114 w 131"/>
              <a:gd name="T87" fmla="*/ 0 h 130"/>
              <a:gd name="T88" fmla="*/ 117 w 131"/>
              <a:gd name="T89" fmla="*/ 2 h 130"/>
              <a:gd name="T90" fmla="*/ 130 w 131"/>
              <a:gd name="T91" fmla="*/ 15 h 130"/>
              <a:gd name="T92" fmla="*/ 131 w 131"/>
              <a:gd name="T93" fmla="*/ 16 h 130"/>
              <a:gd name="T94" fmla="*/ 131 w 131"/>
              <a:gd name="T95" fmla="*/ 20 h 130"/>
              <a:gd name="T96" fmla="*/ 129 w 131"/>
              <a:gd name="T97" fmla="*/ 22 h 130"/>
              <a:gd name="T98" fmla="*/ 124 w 131"/>
              <a:gd name="T99" fmla="*/ 28 h 130"/>
              <a:gd name="T100" fmla="*/ 103 w 131"/>
              <a:gd name="T101" fmla="*/ 8 h 130"/>
              <a:gd name="T102" fmla="*/ 109 w 131"/>
              <a:gd name="T103" fmla="*/ 2 h 130"/>
              <a:gd name="T104" fmla="*/ 112 w 131"/>
              <a:gd name="T105" fmla="*/ 0 h 130"/>
              <a:gd name="T106" fmla="*/ 114 w 131"/>
              <a:gd name="T10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1" h="130">
                <a:moveTo>
                  <a:pt x="53" y="58"/>
                </a:moveTo>
                <a:lnTo>
                  <a:pt x="72" y="77"/>
                </a:lnTo>
                <a:lnTo>
                  <a:pt x="45" y="85"/>
                </a:lnTo>
                <a:lnTo>
                  <a:pt x="53" y="58"/>
                </a:lnTo>
                <a:close/>
                <a:moveTo>
                  <a:pt x="100" y="11"/>
                </a:moveTo>
                <a:lnTo>
                  <a:pt x="120" y="30"/>
                </a:lnTo>
                <a:lnTo>
                  <a:pt x="76" y="75"/>
                </a:lnTo>
                <a:lnTo>
                  <a:pt x="55" y="55"/>
                </a:lnTo>
                <a:lnTo>
                  <a:pt x="100" y="11"/>
                </a:lnTo>
                <a:close/>
                <a:moveTo>
                  <a:pt x="21" y="3"/>
                </a:moveTo>
                <a:lnTo>
                  <a:pt x="89" y="3"/>
                </a:lnTo>
                <a:lnTo>
                  <a:pt x="76" y="16"/>
                </a:lnTo>
                <a:lnTo>
                  <a:pt x="27" y="16"/>
                </a:lnTo>
                <a:lnTo>
                  <a:pt x="21" y="17"/>
                </a:lnTo>
                <a:lnTo>
                  <a:pt x="17" y="20"/>
                </a:lnTo>
                <a:lnTo>
                  <a:pt x="15" y="24"/>
                </a:lnTo>
                <a:lnTo>
                  <a:pt x="14" y="29"/>
                </a:lnTo>
                <a:lnTo>
                  <a:pt x="14" y="105"/>
                </a:lnTo>
                <a:lnTo>
                  <a:pt x="15" y="109"/>
                </a:lnTo>
                <a:lnTo>
                  <a:pt x="16" y="113"/>
                </a:lnTo>
                <a:lnTo>
                  <a:pt x="19" y="115"/>
                </a:lnTo>
                <a:lnTo>
                  <a:pt x="23" y="117"/>
                </a:lnTo>
                <a:lnTo>
                  <a:pt x="27" y="117"/>
                </a:lnTo>
                <a:lnTo>
                  <a:pt x="103" y="117"/>
                </a:lnTo>
                <a:lnTo>
                  <a:pt x="106" y="117"/>
                </a:lnTo>
                <a:lnTo>
                  <a:pt x="110" y="115"/>
                </a:lnTo>
                <a:lnTo>
                  <a:pt x="113" y="113"/>
                </a:lnTo>
                <a:lnTo>
                  <a:pt x="114" y="109"/>
                </a:lnTo>
                <a:lnTo>
                  <a:pt x="116" y="105"/>
                </a:lnTo>
                <a:lnTo>
                  <a:pt x="116" y="55"/>
                </a:lnTo>
                <a:lnTo>
                  <a:pt x="129" y="42"/>
                </a:lnTo>
                <a:lnTo>
                  <a:pt x="129" y="109"/>
                </a:lnTo>
                <a:lnTo>
                  <a:pt x="125" y="119"/>
                </a:lnTo>
                <a:lnTo>
                  <a:pt x="117" y="127"/>
                </a:lnTo>
                <a:lnTo>
                  <a:pt x="106" y="130"/>
                </a:lnTo>
                <a:lnTo>
                  <a:pt x="21" y="130"/>
                </a:lnTo>
                <a:lnTo>
                  <a:pt x="11" y="127"/>
                </a:lnTo>
                <a:lnTo>
                  <a:pt x="3" y="119"/>
                </a:lnTo>
                <a:lnTo>
                  <a:pt x="0" y="109"/>
                </a:lnTo>
                <a:lnTo>
                  <a:pt x="0" y="25"/>
                </a:lnTo>
                <a:lnTo>
                  <a:pt x="3" y="15"/>
                </a:lnTo>
                <a:lnTo>
                  <a:pt x="11" y="7"/>
                </a:lnTo>
                <a:lnTo>
                  <a:pt x="21" y="3"/>
                </a:lnTo>
                <a:close/>
                <a:moveTo>
                  <a:pt x="114" y="0"/>
                </a:moveTo>
                <a:lnTo>
                  <a:pt x="117" y="2"/>
                </a:lnTo>
                <a:lnTo>
                  <a:pt x="130" y="15"/>
                </a:lnTo>
                <a:lnTo>
                  <a:pt x="131" y="16"/>
                </a:lnTo>
                <a:lnTo>
                  <a:pt x="131" y="20"/>
                </a:lnTo>
                <a:lnTo>
                  <a:pt x="129" y="22"/>
                </a:lnTo>
                <a:lnTo>
                  <a:pt x="124" y="28"/>
                </a:lnTo>
                <a:lnTo>
                  <a:pt x="103" y="8"/>
                </a:lnTo>
                <a:lnTo>
                  <a:pt x="109" y="2"/>
                </a:lnTo>
                <a:lnTo>
                  <a:pt x="112" y="0"/>
                </a:lnTo>
                <a:lnTo>
                  <a:pt x="114" y="0"/>
                </a:lnTo>
                <a:close/>
              </a:path>
            </a:pathLst>
          </a:custGeom>
          <a:solidFill>
            <a:srgbClr val="F2F2F2"/>
          </a:solidFill>
          <a:ln w="0">
            <a:noFill/>
            <a:prstDash val="solid"/>
            <a:round/>
          </a:ln>
        </p:spPr>
        <p:txBody>
          <a:bodyPr vert="horz" wrap="square" lIns="121920" tIns="60960" rIns="121920" bIns="60960" numCol="1" anchor="t" anchorCtr="0" compatLnSpc="1"/>
          <a:lstStyle/>
          <a:p>
            <a:endParaRPr lang="zh-CN" altLang="en-US" sz="3200"/>
          </a:p>
        </p:txBody>
      </p:sp>
      <p:sp>
        <p:nvSpPr>
          <p:cNvPr id="85" name="Freeform 218"/>
          <p:cNvSpPr>
            <a:spLocks noChangeAspect="1" noEditPoints="1"/>
          </p:cNvSpPr>
          <p:nvPr/>
        </p:nvSpPr>
        <p:spPr bwMode="auto">
          <a:xfrm>
            <a:off x="4472400" y="2080553"/>
            <a:ext cx="684879" cy="720000"/>
          </a:xfrm>
          <a:custGeom>
            <a:avLst/>
            <a:gdLst>
              <a:gd name="T0" fmla="*/ 61 w 117"/>
              <a:gd name="T1" fmla="*/ 38 h 123"/>
              <a:gd name="T2" fmla="*/ 72 w 117"/>
              <a:gd name="T3" fmla="*/ 43 h 123"/>
              <a:gd name="T4" fmla="*/ 76 w 117"/>
              <a:gd name="T5" fmla="*/ 47 h 123"/>
              <a:gd name="T6" fmla="*/ 63 w 117"/>
              <a:gd name="T7" fmla="*/ 62 h 123"/>
              <a:gd name="T8" fmla="*/ 61 w 117"/>
              <a:gd name="T9" fmla="*/ 59 h 123"/>
              <a:gd name="T10" fmla="*/ 54 w 117"/>
              <a:gd name="T11" fmla="*/ 57 h 123"/>
              <a:gd name="T12" fmla="*/ 49 w 117"/>
              <a:gd name="T13" fmla="*/ 59 h 123"/>
              <a:gd name="T14" fmla="*/ 24 w 117"/>
              <a:gd name="T15" fmla="*/ 83 h 123"/>
              <a:gd name="T16" fmla="*/ 20 w 117"/>
              <a:gd name="T17" fmla="*/ 88 h 123"/>
              <a:gd name="T18" fmla="*/ 20 w 117"/>
              <a:gd name="T19" fmla="*/ 94 h 123"/>
              <a:gd name="T20" fmla="*/ 24 w 117"/>
              <a:gd name="T21" fmla="*/ 100 h 123"/>
              <a:gd name="T22" fmla="*/ 27 w 117"/>
              <a:gd name="T23" fmla="*/ 102 h 123"/>
              <a:gd name="T24" fmla="*/ 33 w 117"/>
              <a:gd name="T25" fmla="*/ 104 h 123"/>
              <a:gd name="T26" fmla="*/ 38 w 117"/>
              <a:gd name="T27" fmla="*/ 102 h 123"/>
              <a:gd name="T28" fmla="*/ 51 w 117"/>
              <a:gd name="T29" fmla="*/ 91 h 123"/>
              <a:gd name="T30" fmla="*/ 58 w 117"/>
              <a:gd name="T31" fmla="*/ 88 h 123"/>
              <a:gd name="T32" fmla="*/ 65 w 117"/>
              <a:gd name="T33" fmla="*/ 91 h 123"/>
              <a:gd name="T34" fmla="*/ 67 w 117"/>
              <a:gd name="T35" fmla="*/ 97 h 123"/>
              <a:gd name="T36" fmla="*/ 65 w 117"/>
              <a:gd name="T37" fmla="*/ 104 h 123"/>
              <a:gd name="T38" fmla="*/ 45 w 117"/>
              <a:gd name="T39" fmla="*/ 121 h 123"/>
              <a:gd name="T40" fmla="*/ 33 w 117"/>
              <a:gd name="T41" fmla="*/ 123 h 123"/>
              <a:gd name="T42" fmla="*/ 11 w 117"/>
              <a:gd name="T43" fmla="*/ 114 h 123"/>
              <a:gd name="T44" fmla="*/ 3 w 117"/>
              <a:gd name="T45" fmla="*/ 102 h 123"/>
              <a:gd name="T46" fmla="*/ 3 w 117"/>
              <a:gd name="T47" fmla="*/ 79 h 123"/>
              <a:gd name="T48" fmla="*/ 32 w 117"/>
              <a:gd name="T49" fmla="*/ 47 h 123"/>
              <a:gd name="T50" fmla="*/ 54 w 117"/>
              <a:gd name="T51" fmla="*/ 38 h 123"/>
              <a:gd name="T52" fmla="*/ 97 w 117"/>
              <a:gd name="T53" fmla="*/ 3 h 123"/>
              <a:gd name="T54" fmla="*/ 108 w 117"/>
              <a:gd name="T55" fmla="*/ 9 h 123"/>
              <a:gd name="T56" fmla="*/ 117 w 117"/>
              <a:gd name="T57" fmla="*/ 32 h 123"/>
              <a:gd name="T58" fmla="*/ 108 w 117"/>
              <a:gd name="T59" fmla="*/ 54 h 123"/>
              <a:gd name="T60" fmla="*/ 75 w 117"/>
              <a:gd name="T61" fmla="*/ 83 h 123"/>
              <a:gd name="T62" fmla="*/ 63 w 117"/>
              <a:gd name="T63" fmla="*/ 85 h 123"/>
              <a:gd name="T64" fmla="*/ 42 w 117"/>
              <a:gd name="T65" fmla="*/ 76 h 123"/>
              <a:gd name="T66" fmla="*/ 54 w 117"/>
              <a:gd name="T67" fmla="*/ 62 h 123"/>
              <a:gd name="T68" fmla="*/ 58 w 117"/>
              <a:gd name="T69" fmla="*/ 64 h 123"/>
              <a:gd name="T70" fmla="*/ 63 w 117"/>
              <a:gd name="T71" fmla="*/ 66 h 123"/>
              <a:gd name="T72" fmla="*/ 70 w 117"/>
              <a:gd name="T73" fmla="*/ 64 h 123"/>
              <a:gd name="T74" fmla="*/ 95 w 117"/>
              <a:gd name="T75" fmla="*/ 41 h 123"/>
              <a:gd name="T76" fmla="*/ 97 w 117"/>
              <a:gd name="T77" fmla="*/ 36 h 123"/>
              <a:gd name="T78" fmla="*/ 97 w 117"/>
              <a:gd name="T79" fmla="*/ 29 h 123"/>
              <a:gd name="T80" fmla="*/ 95 w 117"/>
              <a:gd name="T81" fmla="*/ 24 h 123"/>
              <a:gd name="T82" fmla="*/ 91 w 117"/>
              <a:gd name="T83" fmla="*/ 21 h 123"/>
              <a:gd name="T84" fmla="*/ 86 w 117"/>
              <a:gd name="T85" fmla="*/ 19 h 123"/>
              <a:gd name="T86" fmla="*/ 79 w 117"/>
              <a:gd name="T87" fmla="*/ 21 h 123"/>
              <a:gd name="T88" fmla="*/ 67 w 117"/>
              <a:gd name="T89" fmla="*/ 32 h 123"/>
              <a:gd name="T90" fmla="*/ 61 w 117"/>
              <a:gd name="T91" fmla="*/ 34 h 123"/>
              <a:gd name="T92" fmla="*/ 54 w 117"/>
              <a:gd name="T93" fmla="*/ 32 h 123"/>
              <a:gd name="T94" fmla="*/ 51 w 117"/>
              <a:gd name="T95" fmla="*/ 25 h 123"/>
              <a:gd name="T96" fmla="*/ 54 w 117"/>
              <a:gd name="T97" fmla="*/ 19 h 123"/>
              <a:gd name="T98" fmla="*/ 74 w 117"/>
              <a:gd name="T99" fmla="*/ 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7" h="123">
                <a:moveTo>
                  <a:pt x="54" y="38"/>
                </a:moveTo>
                <a:lnTo>
                  <a:pt x="61" y="38"/>
                </a:lnTo>
                <a:lnTo>
                  <a:pt x="66" y="41"/>
                </a:lnTo>
                <a:lnTo>
                  <a:pt x="72" y="43"/>
                </a:lnTo>
                <a:lnTo>
                  <a:pt x="75" y="45"/>
                </a:lnTo>
                <a:lnTo>
                  <a:pt x="76" y="47"/>
                </a:lnTo>
                <a:lnTo>
                  <a:pt x="78" y="47"/>
                </a:lnTo>
                <a:lnTo>
                  <a:pt x="63" y="62"/>
                </a:lnTo>
                <a:lnTo>
                  <a:pt x="62" y="60"/>
                </a:lnTo>
                <a:lnTo>
                  <a:pt x="61" y="59"/>
                </a:lnTo>
                <a:lnTo>
                  <a:pt x="57" y="58"/>
                </a:lnTo>
                <a:lnTo>
                  <a:pt x="54" y="57"/>
                </a:lnTo>
                <a:lnTo>
                  <a:pt x="51" y="58"/>
                </a:lnTo>
                <a:lnTo>
                  <a:pt x="49" y="59"/>
                </a:lnTo>
                <a:lnTo>
                  <a:pt x="46" y="60"/>
                </a:lnTo>
                <a:lnTo>
                  <a:pt x="24" y="83"/>
                </a:lnTo>
                <a:lnTo>
                  <a:pt x="21" y="85"/>
                </a:lnTo>
                <a:lnTo>
                  <a:pt x="20" y="88"/>
                </a:lnTo>
                <a:lnTo>
                  <a:pt x="20" y="91"/>
                </a:lnTo>
                <a:lnTo>
                  <a:pt x="20" y="94"/>
                </a:lnTo>
                <a:lnTo>
                  <a:pt x="21" y="97"/>
                </a:lnTo>
                <a:lnTo>
                  <a:pt x="24" y="100"/>
                </a:lnTo>
                <a:lnTo>
                  <a:pt x="24" y="100"/>
                </a:lnTo>
                <a:lnTo>
                  <a:pt x="27" y="102"/>
                </a:lnTo>
                <a:lnTo>
                  <a:pt x="31" y="104"/>
                </a:lnTo>
                <a:lnTo>
                  <a:pt x="33" y="104"/>
                </a:lnTo>
                <a:lnTo>
                  <a:pt x="36" y="104"/>
                </a:lnTo>
                <a:lnTo>
                  <a:pt x="38" y="102"/>
                </a:lnTo>
                <a:lnTo>
                  <a:pt x="41" y="100"/>
                </a:lnTo>
                <a:lnTo>
                  <a:pt x="51" y="91"/>
                </a:lnTo>
                <a:lnTo>
                  <a:pt x="54" y="89"/>
                </a:lnTo>
                <a:lnTo>
                  <a:pt x="58" y="88"/>
                </a:lnTo>
                <a:lnTo>
                  <a:pt x="61" y="89"/>
                </a:lnTo>
                <a:lnTo>
                  <a:pt x="65" y="91"/>
                </a:lnTo>
                <a:lnTo>
                  <a:pt x="66" y="94"/>
                </a:lnTo>
                <a:lnTo>
                  <a:pt x="67" y="97"/>
                </a:lnTo>
                <a:lnTo>
                  <a:pt x="66" y="101"/>
                </a:lnTo>
                <a:lnTo>
                  <a:pt x="65" y="104"/>
                </a:lnTo>
                <a:lnTo>
                  <a:pt x="55" y="114"/>
                </a:lnTo>
                <a:lnTo>
                  <a:pt x="45" y="121"/>
                </a:lnTo>
                <a:lnTo>
                  <a:pt x="33" y="123"/>
                </a:lnTo>
                <a:lnTo>
                  <a:pt x="33" y="123"/>
                </a:lnTo>
                <a:lnTo>
                  <a:pt x="21" y="121"/>
                </a:lnTo>
                <a:lnTo>
                  <a:pt x="11" y="114"/>
                </a:lnTo>
                <a:lnTo>
                  <a:pt x="10" y="113"/>
                </a:lnTo>
                <a:lnTo>
                  <a:pt x="3" y="102"/>
                </a:lnTo>
                <a:lnTo>
                  <a:pt x="0" y="91"/>
                </a:lnTo>
                <a:lnTo>
                  <a:pt x="3" y="79"/>
                </a:lnTo>
                <a:lnTo>
                  <a:pt x="10" y="70"/>
                </a:lnTo>
                <a:lnTo>
                  <a:pt x="32" y="47"/>
                </a:lnTo>
                <a:lnTo>
                  <a:pt x="42" y="40"/>
                </a:lnTo>
                <a:lnTo>
                  <a:pt x="54" y="38"/>
                </a:lnTo>
                <a:close/>
                <a:moveTo>
                  <a:pt x="86" y="0"/>
                </a:moveTo>
                <a:lnTo>
                  <a:pt x="97" y="3"/>
                </a:lnTo>
                <a:lnTo>
                  <a:pt x="107" y="9"/>
                </a:lnTo>
                <a:lnTo>
                  <a:pt x="108" y="9"/>
                </a:lnTo>
                <a:lnTo>
                  <a:pt x="114" y="20"/>
                </a:lnTo>
                <a:lnTo>
                  <a:pt x="117" y="32"/>
                </a:lnTo>
                <a:lnTo>
                  <a:pt x="114" y="43"/>
                </a:lnTo>
                <a:lnTo>
                  <a:pt x="108" y="54"/>
                </a:lnTo>
                <a:lnTo>
                  <a:pt x="86" y="76"/>
                </a:lnTo>
                <a:lnTo>
                  <a:pt x="75" y="83"/>
                </a:lnTo>
                <a:lnTo>
                  <a:pt x="63" y="85"/>
                </a:lnTo>
                <a:lnTo>
                  <a:pt x="63" y="85"/>
                </a:lnTo>
                <a:lnTo>
                  <a:pt x="51" y="83"/>
                </a:lnTo>
                <a:lnTo>
                  <a:pt x="42" y="76"/>
                </a:lnTo>
                <a:lnTo>
                  <a:pt x="41" y="75"/>
                </a:lnTo>
                <a:lnTo>
                  <a:pt x="54" y="62"/>
                </a:lnTo>
                <a:lnTo>
                  <a:pt x="55" y="63"/>
                </a:lnTo>
                <a:lnTo>
                  <a:pt x="58" y="64"/>
                </a:lnTo>
                <a:lnTo>
                  <a:pt x="61" y="66"/>
                </a:lnTo>
                <a:lnTo>
                  <a:pt x="63" y="66"/>
                </a:lnTo>
                <a:lnTo>
                  <a:pt x="67" y="66"/>
                </a:lnTo>
                <a:lnTo>
                  <a:pt x="70" y="64"/>
                </a:lnTo>
                <a:lnTo>
                  <a:pt x="72" y="63"/>
                </a:lnTo>
                <a:lnTo>
                  <a:pt x="95" y="41"/>
                </a:lnTo>
                <a:lnTo>
                  <a:pt x="96" y="38"/>
                </a:lnTo>
                <a:lnTo>
                  <a:pt x="97" y="36"/>
                </a:lnTo>
                <a:lnTo>
                  <a:pt x="97" y="32"/>
                </a:lnTo>
                <a:lnTo>
                  <a:pt x="97" y="29"/>
                </a:lnTo>
                <a:lnTo>
                  <a:pt x="96" y="26"/>
                </a:lnTo>
                <a:lnTo>
                  <a:pt x="95" y="24"/>
                </a:lnTo>
                <a:lnTo>
                  <a:pt x="93" y="22"/>
                </a:lnTo>
                <a:lnTo>
                  <a:pt x="91" y="21"/>
                </a:lnTo>
                <a:lnTo>
                  <a:pt x="88" y="20"/>
                </a:lnTo>
                <a:lnTo>
                  <a:pt x="86" y="19"/>
                </a:lnTo>
                <a:lnTo>
                  <a:pt x="82" y="20"/>
                </a:lnTo>
                <a:lnTo>
                  <a:pt x="79" y="21"/>
                </a:lnTo>
                <a:lnTo>
                  <a:pt x="76" y="22"/>
                </a:lnTo>
                <a:lnTo>
                  <a:pt x="67" y="32"/>
                </a:lnTo>
                <a:lnTo>
                  <a:pt x="65" y="34"/>
                </a:lnTo>
                <a:lnTo>
                  <a:pt x="61" y="34"/>
                </a:lnTo>
                <a:lnTo>
                  <a:pt x="57" y="34"/>
                </a:lnTo>
                <a:lnTo>
                  <a:pt x="54" y="32"/>
                </a:lnTo>
                <a:lnTo>
                  <a:pt x="51" y="29"/>
                </a:lnTo>
                <a:lnTo>
                  <a:pt x="51" y="25"/>
                </a:lnTo>
                <a:lnTo>
                  <a:pt x="51" y="21"/>
                </a:lnTo>
                <a:lnTo>
                  <a:pt x="54" y="19"/>
                </a:lnTo>
                <a:lnTo>
                  <a:pt x="63" y="9"/>
                </a:lnTo>
                <a:lnTo>
                  <a:pt x="74" y="3"/>
                </a:lnTo>
                <a:lnTo>
                  <a:pt x="86" y="0"/>
                </a:lnTo>
                <a:close/>
              </a:path>
            </a:pathLst>
          </a:custGeom>
          <a:solidFill>
            <a:srgbClr val="F2F2F2"/>
          </a:solidFill>
          <a:ln w="0">
            <a:noFill/>
            <a:prstDash val="solid"/>
            <a:round/>
          </a:ln>
        </p:spPr>
        <p:txBody>
          <a:bodyPr vert="horz" wrap="square" lIns="121920" tIns="60960" rIns="121920" bIns="60960" numCol="1" anchor="t" anchorCtr="0" compatLnSpc="1"/>
          <a:lstStyle/>
          <a:p>
            <a:endParaRPr lang="zh-CN" altLang="en-US" sz="3200"/>
          </a:p>
        </p:txBody>
      </p:sp>
      <p:sp>
        <p:nvSpPr>
          <p:cNvPr id="86" name="Freeform 19"/>
          <p:cNvSpPr>
            <a:spLocks noChangeAspect="1" noEditPoints="1"/>
          </p:cNvSpPr>
          <p:nvPr/>
        </p:nvSpPr>
        <p:spPr bwMode="auto">
          <a:xfrm>
            <a:off x="6950521" y="2080553"/>
            <a:ext cx="743227" cy="720000"/>
          </a:xfrm>
          <a:custGeom>
            <a:avLst/>
            <a:gdLst>
              <a:gd name="T0" fmla="*/ 38 w 128"/>
              <a:gd name="T1" fmla="*/ 16 h 124"/>
              <a:gd name="T2" fmla="*/ 31 w 128"/>
              <a:gd name="T3" fmla="*/ 20 h 124"/>
              <a:gd name="T4" fmla="*/ 27 w 128"/>
              <a:gd name="T5" fmla="*/ 25 h 124"/>
              <a:gd name="T6" fmla="*/ 31 w 128"/>
              <a:gd name="T7" fmla="*/ 30 h 124"/>
              <a:gd name="T8" fmla="*/ 38 w 128"/>
              <a:gd name="T9" fmla="*/ 33 h 124"/>
              <a:gd name="T10" fmla="*/ 47 w 128"/>
              <a:gd name="T11" fmla="*/ 33 h 124"/>
              <a:gd name="T12" fmla="*/ 55 w 128"/>
              <a:gd name="T13" fmla="*/ 30 h 124"/>
              <a:gd name="T14" fmla="*/ 57 w 128"/>
              <a:gd name="T15" fmla="*/ 25 h 124"/>
              <a:gd name="T16" fmla="*/ 55 w 128"/>
              <a:gd name="T17" fmla="*/ 20 h 124"/>
              <a:gd name="T18" fmla="*/ 47 w 128"/>
              <a:gd name="T19" fmla="*/ 16 h 124"/>
              <a:gd name="T20" fmla="*/ 43 w 128"/>
              <a:gd name="T21" fmla="*/ 0 h 124"/>
              <a:gd name="T22" fmla="*/ 70 w 128"/>
              <a:gd name="T23" fmla="*/ 7 h 124"/>
              <a:gd name="T24" fmla="*/ 84 w 128"/>
              <a:gd name="T25" fmla="*/ 24 h 124"/>
              <a:gd name="T26" fmla="*/ 84 w 128"/>
              <a:gd name="T27" fmla="*/ 24 h 124"/>
              <a:gd name="T28" fmla="*/ 84 w 128"/>
              <a:gd name="T29" fmla="*/ 25 h 124"/>
              <a:gd name="T30" fmla="*/ 128 w 128"/>
              <a:gd name="T31" fmla="*/ 42 h 124"/>
              <a:gd name="T32" fmla="*/ 42 w 128"/>
              <a:gd name="T33" fmla="*/ 124 h 124"/>
              <a:gd name="T34" fmla="*/ 26 w 128"/>
              <a:gd name="T35" fmla="*/ 122 h 124"/>
              <a:gd name="T36" fmla="*/ 6 w 128"/>
              <a:gd name="T37" fmla="*/ 109 h 124"/>
              <a:gd name="T38" fmla="*/ 1 w 128"/>
              <a:gd name="T39" fmla="*/ 94 h 124"/>
              <a:gd name="T40" fmla="*/ 0 w 128"/>
              <a:gd name="T41" fmla="*/ 88 h 124"/>
              <a:gd name="T42" fmla="*/ 8 w 128"/>
              <a:gd name="T43" fmla="*/ 49 h 124"/>
              <a:gd name="T44" fmla="*/ 9 w 128"/>
              <a:gd name="T45" fmla="*/ 90 h 124"/>
              <a:gd name="T46" fmla="*/ 14 w 128"/>
              <a:gd name="T47" fmla="*/ 105 h 124"/>
              <a:gd name="T48" fmla="*/ 23 w 128"/>
              <a:gd name="T49" fmla="*/ 90 h 124"/>
              <a:gd name="T50" fmla="*/ 29 w 128"/>
              <a:gd name="T51" fmla="*/ 114 h 124"/>
              <a:gd name="T52" fmla="*/ 39 w 128"/>
              <a:gd name="T53" fmla="*/ 117 h 124"/>
              <a:gd name="T54" fmla="*/ 44 w 128"/>
              <a:gd name="T55" fmla="*/ 90 h 124"/>
              <a:gd name="T56" fmla="*/ 57 w 128"/>
              <a:gd name="T57" fmla="*/ 117 h 124"/>
              <a:gd name="T58" fmla="*/ 59 w 128"/>
              <a:gd name="T59" fmla="*/ 75 h 124"/>
              <a:gd name="T60" fmla="*/ 63 w 128"/>
              <a:gd name="T61" fmla="*/ 72 h 124"/>
              <a:gd name="T62" fmla="*/ 67 w 128"/>
              <a:gd name="T63" fmla="*/ 75 h 124"/>
              <a:gd name="T64" fmla="*/ 68 w 128"/>
              <a:gd name="T65" fmla="*/ 117 h 124"/>
              <a:gd name="T66" fmla="*/ 81 w 128"/>
              <a:gd name="T67" fmla="*/ 90 h 124"/>
              <a:gd name="T68" fmla="*/ 86 w 128"/>
              <a:gd name="T69" fmla="*/ 117 h 124"/>
              <a:gd name="T70" fmla="*/ 99 w 128"/>
              <a:gd name="T71" fmla="*/ 90 h 124"/>
              <a:gd name="T72" fmla="*/ 104 w 128"/>
              <a:gd name="T73" fmla="*/ 117 h 124"/>
              <a:gd name="T74" fmla="*/ 120 w 128"/>
              <a:gd name="T75" fmla="*/ 50 h 124"/>
              <a:gd name="T76" fmla="*/ 42 w 128"/>
              <a:gd name="T77" fmla="*/ 50 h 124"/>
              <a:gd name="T78" fmla="*/ 13 w 128"/>
              <a:gd name="T79" fmla="*/ 42 h 124"/>
              <a:gd name="T80" fmla="*/ 1 w 128"/>
              <a:gd name="T81" fmla="*/ 25 h 124"/>
              <a:gd name="T82" fmla="*/ 13 w 128"/>
              <a:gd name="T83" fmla="*/ 7 h 124"/>
              <a:gd name="T84" fmla="*/ 43 w 128"/>
              <a:gd name="T8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124">
                <a:moveTo>
                  <a:pt x="43" y="16"/>
                </a:moveTo>
                <a:lnTo>
                  <a:pt x="38" y="16"/>
                </a:lnTo>
                <a:lnTo>
                  <a:pt x="34" y="17"/>
                </a:lnTo>
                <a:lnTo>
                  <a:pt x="31" y="20"/>
                </a:lnTo>
                <a:lnTo>
                  <a:pt x="29" y="22"/>
                </a:lnTo>
                <a:lnTo>
                  <a:pt x="27" y="25"/>
                </a:lnTo>
                <a:lnTo>
                  <a:pt x="29" y="28"/>
                </a:lnTo>
                <a:lnTo>
                  <a:pt x="31" y="30"/>
                </a:lnTo>
                <a:lnTo>
                  <a:pt x="34" y="32"/>
                </a:lnTo>
                <a:lnTo>
                  <a:pt x="38" y="33"/>
                </a:lnTo>
                <a:lnTo>
                  <a:pt x="43" y="33"/>
                </a:lnTo>
                <a:lnTo>
                  <a:pt x="47" y="33"/>
                </a:lnTo>
                <a:lnTo>
                  <a:pt x="51" y="32"/>
                </a:lnTo>
                <a:lnTo>
                  <a:pt x="55" y="30"/>
                </a:lnTo>
                <a:lnTo>
                  <a:pt x="56" y="28"/>
                </a:lnTo>
                <a:lnTo>
                  <a:pt x="57" y="25"/>
                </a:lnTo>
                <a:lnTo>
                  <a:pt x="56" y="22"/>
                </a:lnTo>
                <a:lnTo>
                  <a:pt x="55" y="20"/>
                </a:lnTo>
                <a:lnTo>
                  <a:pt x="51" y="17"/>
                </a:lnTo>
                <a:lnTo>
                  <a:pt x="47" y="16"/>
                </a:lnTo>
                <a:lnTo>
                  <a:pt x="43" y="16"/>
                </a:lnTo>
                <a:close/>
                <a:moveTo>
                  <a:pt x="43" y="0"/>
                </a:moveTo>
                <a:lnTo>
                  <a:pt x="59" y="1"/>
                </a:lnTo>
                <a:lnTo>
                  <a:pt x="70" y="7"/>
                </a:lnTo>
                <a:lnTo>
                  <a:pt x="80" y="15"/>
                </a:lnTo>
                <a:lnTo>
                  <a:pt x="84" y="24"/>
                </a:lnTo>
                <a:lnTo>
                  <a:pt x="84" y="24"/>
                </a:lnTo>
                <a:lnTo>
                  <a:pt x="84" y="24"/>
                </a:lnTo>
                <a:lnTo>
                  <a:pt x="84" y="25"/>
                </a:lnTo>
                <a:lnTo>
                  <a:pt x="84" y="25"/>
                </a:lnTo>
                <a:lnTo>
                  <a:pt x="84" y="42"/>
                </a:lnTo>
                <a:lnTo>
                  <a:pt x="128" y="42"/>
                </a:lnTo>
                <a:lnTo>
                  <a:pt x="128" y="124"/>
                </a:lnTo>
                <a:lnTo>
                  <a:pt x="42" y="124"/>
                </a:lnTo>
                <a:lnTo>
                  <a:pt x="42" y="124"/>
                </a:lnTo>
                <a:lnTo>
                  <a:pt x="26" y="122"/>
                </a:lnTo>
                <a:lnTo>
                  <a:pt x="14" y="117"/>
                </a:lnTo>
                <a:lnTo>
                  <a:pt x="6" y="109"/>
                </a:lnTo>
                <a:lnTo>
                  <a:pt x="2" y="101"/>
                </a:lnTo>
                <a:lnTo>
                  <a:pt x="1" y="94"/>
                </a:lnTo>
                <a:lnTo>
                  <a:pt x="0" y="89"/>
                </a:lnTo>
                <a:lnTo>
                  <a:pt x="0" y="88"/>
                </a:lnTo>
                <a:lnTo>
                  <a:pt x="0" y="42"/>
                </a:lnTo>
                <a:lnTo>
                  <a:pt x="8" y="49"/>
                </a:lnTo>
                <a:lnTo>
                  <a:pt x="8" y="88"/>
                </a:lnTo>
                <a:lnTo>
                  <a:pt x="9" y="90"/>
                </a:lnTo>
                <a:lnTo>
                  <a:pt x="10" y="97"/>
                </a:lnTo>
                <a:lnTo>
                  <a:pt x="14" y="105"/>
                </a:lnTo>
                <a:lnTo>
                  <a:pt x="23" y="113"/>
                </a:lnTo>
                <a:lnTo>
                  <a:pt x="23" y="90"/>
                </a:lnTo>
                <a:lnTo>
                  <a:pt x="29" y="90"/>
                </a:lnTo>
                <a:lnTo>
                  <a:pt x="29" y="114"/>
                </a:lnTo>
                <a:lnTo>
                  <a:pt x="34" y="115"/>
                </a:lnTo>
                <a:lnTo>
                  <a:pt x="39" y="117"/>
                </a:lnTo>
                <a:lnTo>
                  <a:pt x="39" y="90"/>
                </a:lnTo>
                <a:lnTo>
                  <a:pt x="44" y="90"/>
                </a:lnTo>
                <a:lnTo>
                  <a:pt x="44" y="117"/>
                </a:lnTo>
                <a:lnTo>
                  <a:pt x="57" y="117"/>
                </a:lnTo>
                <a:lnTo>
                  <a:pt x="57" y="77"/>
                </a:lnTo>
                <a:lnTo>
                  <a:pt x="59" y="75"/>
                </a:lnTo>
                <a:lnTo>
                  <a:pt x="60" y="73"/>
                </a:lnTo>
                <a:lnTo>
                  <a:pt x="63" y="72"/>
                </a:lnTo>
                <a:lnTo>
                  <a:pt x="65" y="73"/>
                </a:lnTo>
                <a:lnTo>
                  <a:pt x="67" y="75"/>
                </a:lnTo>
                <a:lnTo>
                  <a:pt x="68" y="77"/>
                </a:lnTo>
                <a:lnTo>
                  <a:pt x="68" y="117"/>
                </a:lnTo>
                <a:lnTo>
                  <a:pt x="81" y="117"/>
                </a:lnTo>
                <a:lnTo>
                  <a:pt x="81" y="90"/>
                </a:lnTo>
                <a:lnTo>
                  <a:pt x="86" y="90"/>
                </a:lnTo>
                <a:lnTo>
                  <a:pt x="86" y="117"/>
                </a:lnTo>
                <a:lnTo>
                  <a:pt x="99" y="117"/>
                </a:lnTo>
                <a:lnTo>
                  <a:pt x="99" y="90"/>
                </a:lnTo>
                <a:lnTo>
                  <a:pt x="104" y="90"/>
                </a:lnTo>
                <a:lnTo>
                  <a:pt x="104" y="117"/>
                </a:lnTo>
                <a:lnTo>
                  <a:pt x="120" y="117"/>
                </a:lnTo>
                <a:lnTo>
                  <a:pt x="120" y="50"/>
                </a:lnTo>
                <a:lnTo>
                  <a:pt x="42" y="50"/>
                </a:lnTo>
                <a:lnTo>
                  <a:pt x="42" y="50"/>
                </a:lnTo>
                <a:lnTo>
                  <a:pt x="26" y="47"/>
                </a:lnTo>
                <a:lnTo>
                  <a:pt x="13" y="42"/>
                </a:lnTo>
                <a:lnTo>
                  <a:pt x="4" y="34"/>
                </a:lnTo>
                <a:lnTo>
                  <a:pt x="1" y="25"/>
                </a:lnTo>
                <a:lnTo>
                  <a:pt x="4" y="15"/>
                </a:lnTo>
                <a:lnTo>
                  <a:pt x="13" y="7"/>
                </a:lnTo>
                <a:lnTo>
                  <a:pt x="26" y="1"/>
                </a:lnTo>
                <a:lnTo>
                  <a:pt x="43" y="0"/>
                </a:lnTo>
                <a:close/>
              </a:path>
            </a:pathLst>
          </a:custGeom>
          <a:solidFill>
            <a:srgbClr val="F2F2F2"/>
          </a:solidFill>
          <a:ln w="0">
            <a:noFill/>
            <a:prstDash val="solid"/>
            <a:round/>
          </a:ln>
        </p:spPr>
        <p:txBody>
          <a:bodyPr vert="horz" wrap="square" lIns="121920" tIns="60960" rIns="121920" bIns="60960" numCol="1" anchor="t" anchorCtr="0" compatLnSpc="1"/>
          <a:lstStyle/>
          <a:p>
            <a:endParaRPr lang="zh-CN" altLang="en-US" sz="3200"/>
          </a:p>
        </p:txBody>
      </p:sp>
      <p:sp>
        <p:nvSpPr>
          <p:cNvPr id="87" name="矩形 86"/>
          <p:cNvSpPr/>
          <p:nvPr/>
        </p:nvSpPr>
        <p:spPr>
          <a:xfrm>
            <a:off x="1145355" y="3072524"/>
            <a:ext cx="2265387" cy="2988310"/>
          </a:xfrm>
          <a:prstGeom prst="rect">
            <a:avLst/>
          </a:prstGeom>
          <a:noFill/>
        </p:spPr>
        <p:txBody>
          <a:bodyPr wrap="square">
            <a:spAutoFit/>
          </a:bodyPr>
          <a:lstStyle/>
          <a:p>
            <a:pPr algn="ctr">
              <a:lnSpc>
                <a:spcPct val="200000"/>
              </a:lnSpc>
            </a:pPr>
            <a:r>
              <a:rPr lang="zh-CN" altLang="en-US" sz="1865" b="1" dirty="0">
                <a:solidFill>
                  <a:schemeClr val="bg1"/>
                </a:solidFill>
              </a:rPr>
              <a:t>点击此处添加标题</a:t>
            </a:r>
            <a:endParaRPr lang="en-US" altLang="zh-CN" sz="1865" b="1" dirty="0">
              <a:solidFill>
                <a:schemeClr val="bg1"/>
              </a:solidFill>
            </a:endParaRPr>
          </a:p>
          <a:p>
            <a:pPr algn="ctr">
              <a:lnSpc>
                <a:spcPct val="200000"/>
              </a:lnSpc>
            </a:pPr>
            <a:endParaRPr lang="en-US" altLang="zh-CN" sz="665" b="1" dirty="0">
              <a:solidFill>
                <a:schemeClr val="bg1"/>
              </a:solidFill>
            </a:endParaRPr>
          </a:p>
          <a:p>
            <a:pPr algn="ctr">
              <a:lnSpc>
                <a:spcPct val="130000"/>
              </a:lnSpc>
            </a:pPr>
            <a:r>
              <a:rPr lang="zh-CN" altLang="en-US" sz="1335" dirty="0">
                <a:solidFill>
                  <a:schemeClr val="bg1">
                    <a:lumMod val="95000"/>
                  </a:schemeClr>
                </a:solidFill>
              </a:rPr>
              <a:t>文字是很有艺术性的</a:t>
            </a:r>
            <a:r>
              <a:rPr lang="zh-CN" altLang="en-US" sz="1335" dirty="0">
                <a:solidFill>
                  <a:schemeClr val="bg1">
                    <a:lumMod val="95000"/>
                  </a:schemeClr>
                </a:solidFill>
                <a:sym typeface="+mn-ea"/>
              </a:rPr>
              <a:t>文字是很有艺术性的</a:t>
            </a:r>
            <a:endParaRPr lang="zh-CN" altLang="en-US" sz="1335" dirty="0">
              <a:solidFill>
                <a:schemeClr val="bg1">
                  <a:lumMod val="95000"/>
                </a:schemeClr>
              </a:solidFill>
            </a:endParaRPr>
          </a:p>
          <a:p>
            <a:pPr algn="ctr">
              <a:lnSpc>
                <a:spcPct val="130000"/>
              </a:lnSpc>
            </a:pPr>
            <a:r>
              <a:rPr lang="zh-CN" altLang="en-US" sz="1335" dirty="0">
                <a:solidFill>
                  <a:schemeClr val="bg1">
                    <a:lumMod val="95000"/>
                  </a:schemeClr>
                </a:solidFill>
                <a:sym typeface="+mn-ea"/>
              </a:rPr>
              <a:t>文字是很有艺术性的</a:t>
            </a:r>
            <a:endParaRPr lang="zh-CN" altLang="en-US" sz="1335" dirty="0">
              <a:solidFill>
                <a:schemeClr val="bg1">
                  <a:lumMod val="95000"/>
                </a:schemeClr>
              </a:solidFill>
            </a:endParaRPr>
          </a:p>
          <a:p>
            <a:pPr algn="ctr">
              <a:lnSpc>
                <a:spcPct val="130000"/>
              </a:lnSpc>
            </a:pPr>
            <a:r>
              <a:rPr lang="zh-CN" altLang="en-US" sz="1335" dirty="0">
                <a:solidFill>
                  <a:schemeClr val="bg1">
                    <a:lumMod val="95000"/>
                  </a:schemeClr>
                </a:solidFill>
                <a:sym typeface="+mn-ea"/>
              </a:rPr>
              <a:t>文字是很有艺术性的</a:t>
            </a:r>
            <a:endParaRPr lang="zh-CN" altLang="en-US" sz="1335" dirty="0">
              <a:solidFill>
                <a:schemeClr val="bg1">
                  <a:lumMod val="95000"/>
                </a:schemeClr>
              </a:solidFill>
            </a:endParaRPr>
          </a:p>
          <a:p>
            <a:pPr algn="ctr">
              <a:lnSpc>
                <a:spcPct val="130000"/>
              </a:lnSpc>
            </a:pPr>
            <a:r>
              <a:rPr lang="zh-CN" altLang="en-US" sz="1335" dirty="0">
                <a:solidFill>
                  <a:schemeClr val="bg1">
                    <a:lumMod val="95000"/>
                  </a:schemeClr>
                </a:solidFill>
                <a:sym typeface="+mn-ea"/>
              </a:rPr>
              <a:t>文字是很有艺术性的</a:t>
            </a:r>
            <a:endParaRPr lang="zh-CN" altLang="en-US" sz="1335" dirty="0">
              <a:solidFill>
                <a:schemeClr val="bg1">
                  <a:lumMod val="95000"/>
                </a:schemeClr>
              </a:solidFill>
            </a:endParaRPr>
          </a:p>
          <a:p>
            <a:pPr algn="ctr">
              <a:lnSpc>
                <a:spcPct val="130000"/>
              </a:lnSpc>
            </a:pPr>
            <a:r>
              <a:rPr lang="zh-CN" altLang="en-US" sz="1335" dirty="0">
                <a:solidFill>
                  <a:schemeClr val="bg1">
                    <a:lumMod val="95000"/>
                  </a:schemeClr>
                </a:solidFill>
                <a:sym typeface="+mn-ea"/>
              </a:rPr>
              <a:t>文字是很有艺术性的</a:t>
            </a:r>
            <a:endParaRPr lang="zh-CN" altLang="en-US" sz="1335" dirty="0">
              <a:solidFill>
                <a:schemeClr val="bg1">
                  <a:lumMod val="95000"/>
                </a:schemeClr>
              </a:solidFill>
            </a:endParaRPr>
          </a:p>
          <a:p>
            <a:pPr algn="ctr">
              <a:lnSpc>
                <a:spcPct val="130000"/>
              </a:lnSpc>
            </a:pPr>
            <a:r>
              <a:rPr lang="zh-CN" altLang="en-US" sz="1335" dirty="0">
                <a:solidFill>
                  <a:schemeClr val="bg1">
                    <a:lumMod val="95000"/>
                  </a:schemeClr>
                </a:solidFill>
                <a:sym typeface="+mn-ea"/>
              </a:rPr>
              <a:t>文字是很有艺术性的</a:t>
            </a:r>
            <a:endParaRPr lang="zh-CN" altLang="en-US" sz="1335" dirty="0">
              <a:solidFill>
                <a:schemeClr val="bg1">
                  <a:lumMod val="95000"/>
                </a:schemeClr>
              </a:solidFill>
            </a:endParaRPr>
          </a:p>
          <a:p>
            <a:pPr algn="ctr">
              <a:lnSpc>
                <a:spcPct val="130000"/>
              </a:lnSpc>
            </a:pPr>
            <a:endParaRPr lang="zh-CN" altLang="en-US" sz="1335" dirty="0">
              <a:solidFill>
                <a:schemeClr val="bg1">
                  <a:lumMod val="95000"/>
                </a:schemeClr>
              </a:solidFill>
            </a:endParaRPr>
          </a:p>
        </p:txBody>
      </p:sp>
      <p:sp>
        <p:nvSpPr>
          <p:cNvPr id="88" name="矩形 87"/>
          <p:cNvSpPr/>
          <p:nvPr/>
        </p:nvSpPr>
        <p:spPr>
          <a:xfrm>
            <a:off x="3682146" y="3072524"/>
            <a:ext cx="2265387" cy="3253740"/>
          </a:xfrm>
          <a:prstGeom prst="rect">
            <a:avLst/>
          </a:prstGeom>
          <a:noFill/>
        </p:spPr>
        <p:txBody>
          <a:bodyPr wrap="square">
            <a:spAutoFit/>
          </a:bodyPr>
          <a:lstStyle/>
          <a:p>
            <a:pPr algn="ctr">
              <a:lnSpc>
                <a:spcPct val="200000"/>
              </a:lnSpc>
            </a:pPr>
            <a:r>
              <a:rPr lang="zh-CN" altLang="en-US" sz="1865" b="1" dirty="0">
                <a:solidFill>
                  <a:schemeClr val="bg1"/>
                </a:solidFill>
              </a:rPr>
              <a:t>点击此处添加标题</a:t>
            </a:r>
            <a:endParaRPr lang="en-US" altLang="zh-CN" sz="665" b="1" dirty="0">
              <a:solidFill>
                <a:schemeClr val="bg1"/>
              </a:solidFill>
            </a:endParaRPr>
          </a:p>
          <a:p>
            <a:pPr algn="ctr">
              <a:lnSpc>
                <a:spcPct val="200000"/>
              </a:lnSpc>
            </a:pPr>
            <a:endParaRPr lang="en-US" altLang="zh-CN" sz="665" b="1" dirty="0">
              <a:solidFill>
                <a:schemeClr val="bg1"/>
              </a:solidFill>
            </a:endParaRPr>
          </a:p>
          <a:p>
            <a:pPr algn="ctr">
              <a:lnSpc>
                <a:spcPct val="130000"/>
              </a:lnSpc>
            </a:pPr>
            <a:r>
              <a:rPr lang="zh-CN" altLang="en-US" sz="1335" dirty="0">
                <a:solidFill>
                  <a:schemeClr val="bg1">
                    <a:lumMod val="95000"/>
                  </a:schemeClr>
                </a:solidFill>
                <a:sym typeface="+mn-ea"/>
              </a:rPr>
              <a:t>文字是很有艺术性的文字是很有艺术性的</a:t>
            </a:r>
            <a:endParaRPr lang="zh-CN" altLang="en-US" sz="1335" dirty="0">
              <a:solidFill>
                <a:schemeClr val="bg1">
                  <a:lumMod val="95000"/>
                </a:schemeClr>
              </a:solidFill>
            </a:endParaRPr>
          </a:p>
          <a:p>
            <a:pPr algn="ctr">
              <a:lnSpc>
                <a:spcPct val="130000"/>
              </a:lnSpc>
            </a:pPr>
            <a:r>
              <a:rPr lang="zh-CN" altLang="en-US" sz="1335" dirty="0">
                <a:solidFill>
                  <a:schemeClr val="bg1">
                    <a:lumMod val="95000"/>
                  </a:schemeClr>
                </a:solidFill>
                <a:sym typeface="+mn-ea"/>
              </a:rPr>
              <a:t>文字是很有艺术性的</a:t>
            </a:r>
            <a:endParaRPr lang="zh-CN" altLang="en-US" sz="1335" dirty="0">
              <a:solidFill>
                <a:schemeClr val="bg1">
                  <a:lumMod val="95000"/>
                </a:schemeClr>
              </a:solidFill>
            </a:endParaRPr>
          </a:p>
          <a:p>
            <a:pPr algn="ctr">
              <a:lnSpc>
                <a:spcPct val="130000"/>
              </a:lnSpc>
            </a:pPr>
            <a:r>
              <a:rPr lang="zh-CN" altLang="en-US" sz="1335" dirty="0">
                <a:solidFill>
                  <a:schemeClr val="bg1">
                    <a:lumMod val="95000"/>
                  </a:schemeClr>
                </a:solidFill>
                <a:sym typeface="+mn-ea"/>
              </a:rPr>
              <a:t>文字是很有艺术性的</a:t>
            </a:r>
            <a:endParaRPr lang="zh-CN" altLang="en-US" sz="1335" dirty="0">
              <a:solidFill>
                <a:schemeClr val="bg1">
                  <a:lumMod val="95000"/>
                </a:schemeClr>
              </a:solidFill>
            </a:endParaRPr>
          </a:p>
          <a:p>
            <a:pPr algn="ctr">
              <a:lnSpc>
                <a:spcPct val="130000"/>
              </a:lnSpc>
            </a:pPr>
            <a:r>
              <a:rPr lang="zh-CN" altLang="en-US" sz="1335" dirty="0">
                <a:solidFill>
                  <a:schemeClr val="bg1">
                    <a:lumMod val="95000"/>
                  </a:schemeClr>
                </a:solidFill>
                <a:sym typeface="+mn-ea"/>
              </a:rPr>
              <a:t>文字是很有艺术性的</a:t>
            </a:r>
            <a:endParaRPr lang="zh-CN" altLang="en-US" sz="1335" dirty="0">
              <a:solidFill>
                <a:schemeClr val="bg1">
                  <a:lumMod val="95000"/>
                </a:schemeClr>
              </a:solidFill>
            </a:endParaRPr>
          </a:p>
          <a:p>
            <a:pPr algn="ctr">
              <a:lnSpc>
                <a:spcPct val="130000"/>
              </a:lnSpc>
            </a:pPr>
            <a:r>
              <a:rPr lang="zh-CN" altLang="en-US" sz="1335" dirty="0">
                <a:solidFill>
                  <a:schemeClr val="bg1">
                    <a:lumMod val="95000"/>
                  </a:schemeClr>
                </a:solidFill>
                <a:sym typeface="+mn-ea"/>
              </a:rPr>
              <a:t>文字是很有艺术性的文字是很有艺术性的</a:t>
            </a:r>
            <a:endParaRPr lang="zh-CN" altLang="en-US" sz="1335" dirty="0">
              <a:solidFill>
                <a:schemeClr val="bg1">
                  <a:lumMod val="95000"/>
                </a:schemeClr>
              </a:solidFill>
            </a:endParaRPr>
          </a:p>
          <a:p>
            <a:pPr algn="ctr">
              <a:lnSpc>
                <a:spcPct val="130000"/>
              </a:lnSpc>
            </a:pPr>
            <a:endParaRPr lang="zh-CN" altLang="en-US" sz="1335" dirty="0">
              <a:solidFill>
                <a:schemeClr val="bg1">
                  <a:lumMod val="95000"/>
                </a:schemeClr>
              </a:solidFill>
            </a:endParaRPr>
          </a:p>
          <a:p>
            <a:pPr algn="ctr">
              <a:lnSpc>
                <a:spcPct val="130000"/>
              </a:lnSpc>
            </a:pPr>
            <a:endParaRPr lang="en-US" altLang="zh-CN" sz="1335" dirty="0">
              <a:solidFill>
                <a:schemeClr val="bg1"/>
              </a:solidFill>
            </a:endParaRPr>
          </a:p>
        </p:txBody>
      </p:sp>
      <p:sp>
        <p:nvSpPr>
          <p:cNvPr id="89" name="矩形 88"/>
          <p:cNvSpPr/>
          <p:nvPr/>
        </p:nvSpPr>
        <p:spPr>
          <a:xfrm>
            <a:off x="6189441" y="3072524"/>
            <a:ext cx="2265387" cy="2988310"/>
          </a:xfrm>
          <a:prstGeom prst="rect">
            <a:avLst/>
          </a:prstGeom>
          <a:noFill/>
        </p:spPr>
        <p:txBody>
          <a:bodyPr wrap="square">
            <a:spAutoFit/>
          </a:bodyPr>
          <a:lstStyle/>
          <a:p>
            <a:pPr algn="ctr">
              <a:lnSpc>
                <a:spcPct val="200000"/>
              </a:lnSpc>
            </a:pPr>
            <a:r>
              <a:rPr lang="zh-CN" altLang="en-US" sz="1865" b="1" dirty="0">
                <a:solidFill>
                  <a:schemeClr val="bg1"/>
                </a:solidFill>
              </a:rPr>
              <a:t>点击此处添加标题</a:t>
            </a:r>
            <a:endParaRPr lang="en-US" altLang="zh-CN" sz="665" b="1" dirty="0">
              <a:solidFill>
                <a:schemeClr val="bg1"/>
              </a:solidFill>
            </a:endParaRPr>
          </a:p>
          <a:p>
            <a:pPr algn="ctr">
              <a:lnSpc>
                <a:spcPct val="200000"/>
              </a:lnSpc>
            </a:pPr>
            <a:endParaRPr lang="en-US" altLang="zh-CN" sz="665" b="1" dirty="0">
              <a:solidFill>
                <a:schemeClr val="bg1"/>
              </a:solidFill>
            </a:endParaRPr>
          </a:p>
          <a:p>
            <a:pPr algn="ctr">
              <a:lnSpc>
                <a:spcPct val="130000"/>
              </a:lnSpc>
            </a:pPr>
            <a:r>
              <a:rPr lang="zh-CN" altLang="en-US" sz="1335" dirty="0">
                <a:solidFill>
                  <a:schemeClr val="bg1">
                    <a:lumMod val="95000"/>
                  </a:schemeClr>
                </a:solidFill>
                <a:sym typeface="+mn-ea"/>
              </a:rPr>
              <a:t>文字是很有艺术性的文字是很有艺术性的</a:t>
            </a:r>
            <a:endParaRPr lang="zh-CN" altLang="en-US" sz="1335" dirty="0">
              <a:solidFill>
                <a:schemeClr val="bg1">
                  <a:lumMod val="95000"/>
                </a:schemeClr>
              </a:solidFill>
            </a:endParaRPr>
          </a:p>
          <a:p>
            <a:pPr algn="ctr">
              <a:lnSpc>
                <a:spcPct val="130000"/>
              </a:lnSpc>
            </a:pPr>
            <a:r>
              <a:rPr lang="zh-CN" altLang="en-US" sz="1335" dirty="0">
                <a:solidFill>
                  <a:schemeClr val="bg1">
                    <a:lumMod val="95000"/>
                  </a:schemeClr>
                </a:solidFill>
                <a:sym typeface="+mn-ea"/>
              </a:rPr>
              <a:t>文字是很有艺术性的</a:t>
            </a:r>
            <a:endParaRPr lang="zh-CN" altLang="en-US" sz="1335" dirty="0">
              <a:solidFill>
                <a:schemeClr val="bg1">
                  <a:lumMod val="95000"/>
                </a:schemeClr>
              </a:solidFill>
            </a:endParaRPr>
          </a:p>
          <a:p>
            <a:pPr algn="ctr">
              <a:lnSpc>
                <a:spcPct val="130000"/>
              </a:lnSpc>
            </a:pPr>
            <a:r>
              <a:rPr lang="zh-CN" altLang="en-US" sz="1335" dirty="0">
                <a:solidFill>
                  <a:schemeClr val="bg1">
                    <a:lumMod val="95000"/>
                  </a:schemeClr>
                </a:solidFill>
                <a:sym typeface="+mn-ea"/>
              </a:rPr>
              <a:t>文字是很有艺术性的</a:t>
            </a:r>
            <a:endParaRPr lang="zh-CN" altLang="en-US" sz="1335" dirty="0">
              <a:solidFill>
                <a:schemeClr val="bg1">
                  <a:lumMod val="95000"/>
                </a:schemeClr>
              </a:solidFill>
            </a:endParaRPr>
          </a:p>
          <a:p>
            <a:pPr algn="ctr">
              <a:lnSpc>
                <a:spcPct val="130000"/>
              </a:lnSpc>
            </a:pPr>
            <a:r>
              <a:rPr lang="zh-CN" altLang="en-US" sz="1335" dirty="0">
                <a:solidFill>
                  <a:schemeClr val="bg1">
                    <a:lumMod val="95000"/>
                  </a:schemeClr>
                </a:solidFill>
                <a:sym typeface="+mn-ea"/>
              </a:rPr>
              <a:t>文字是很有艺术性的</a:t>
            </a:r>
            <a:endParaRPr lang="zh-CN" altLang="en-US" sz="1335" dirty="0">
              <a:solidFill>
                <a:schemeClr val="bg1">
                  <a:lumMod val="95000"/>
                </a:schemeClr>
              </a:solidFill>
            </a:endParaRPr>
          </a:p>
          <a:p>
            <a:pPr algn="ctr">
              <a:lnSpc>
                <a:spcPct val="130000"/>
              </a:lnSpc>
            </a:pPr>
            <a:r>
              <a:rPr lang="zh-CN" altLang="en-US" sz="1335" dirty="0">
                <a:solidFill>
                  <a:schemeClr val="bg1">
                    <a:lumMod val="95000"/>
                  </a:schemeClr>
                </a:solidFill>
                <a:sym typeface="+mn-ea"/>
              </a:rPr>
              <a:t>文字是很有艺术性的</a:t>
            </a:r>
            <a:endParaRPr lang="zh-CN" altLang="en-US" sz="1335" dirty="0">
              <a:solidFill>
                <a:schemeClr val="bg1">
                  <a:lumMod val="95000"/>
                </a:schemeClr>
              </a:solidFill>
            </a:endParaRPr>
          </a:p>
          <a:p>
            <a:pPr algn="ctr">
              <a:lnSpc>
                <a:spcPct val="130000"/>
              </a:lnSpc>
            </a:pPr>
            <a:r>
              <a:rPr lang="zh-CN" altLang="en-US" sz="1335" dirty="0">
                <a:solidFill>
                  <a:schemeClr val="bg1">
                    <a:lumMod val="95000"/>
                  </a:schemeClr>
                </a:solidFill>
                <a:sym typeface="+mn-ea"/>
              </a:rPr>
              <a:t>文字是很有艺术性的</a:t>
            </a:r>
            <a:endParaRPr lang="zh-CN" altLang="en-US" sz="1335" dirty="0">
              <a:solidFill>
                <a:schemeClr val="bg1">
                  <a:lumMod val="95000"/>
                </a:schemeClr>
              </a:solidFill>
            </a:endParaRPr>
          </a:p>
          <a:p>
            <a:pPr algn="ctr">
              <a:lnSpc>
                <a:spcPct val="130000"/>
              </a:lnSpc>
            </a:pPr>
            <a:endParaRPr lang="en-US" altLang="zh-CN" sz="1335" dirty="0">
              <a:solidFill>
                <a:schemeClr val="bg1"/>
              </a:solidFill>
            </a:endParaRPr>
          </a:p>
        </p:txBody>
      </p:sp>
      <p:sp>
        <p:nvSpPr>
          <p:cNvPr id="90" name="矩形 89"/>
          <p:cNvSpPr/>
          <p:nvPr/>
        </p:nvSpPr>
        <p:spPr>
          <a:xfrm>
            <a:off x="8717389" y="3072524"/>
            <a:ext cx="2265387" cy="2988310"/>
          </a:xfrm>
          <a:prstGeom prst="rect">
            <a:avLst/>
          </a:prstGeom>
          <a:noFill/>
        </p:spPr>
        <p:txBody>
          <a:bodyPr wrap="square">
            <a:spAutoFit/>
          </a:bodyPr>
          <a:lstStyle/>
          <a:p>
            <a:pPr algn="ctr">
              <a:lnSpc>
                <a:spcPct val="200000"/>
              </a:lnSpc>
            </a:pPr>
            <a:r>
              <a:rPr lang="zh-CN" altLang="en-US" sz="1865" b="1" dirty="0">
                <a:solidFill>
                  <a:schemeClr val="bg1"/>
                </a:solidFill>
              </a:rPr>
              <a:t>点击此处添加标题</a:t>
            </a:r>
            <a:endParaRPr lang="en-US" altLang="zh-CN" sz="665" b="1" dirty="0">
              <a:solidFill>
                <a:schemeClr val="bg1"/>
              </a:solidFill>
            </a:endParaRPr>
          </a:p>
          <a:p>
            <a:pPr algn="ctr">
              <a:lnSpc>
                <a:spcPct val="200000"/>
              </a:lnSpc>
            </a:pPr>
            <a:endParaRPr lang="en-US" altLang="zh-CN" sz="665" b="1" dirty="0">
              <a:solidFill>
                <a:schemeClr val="bg1"/>
              </a:solidFill>
            </a:endParaRPr>
          </a:p>
          <a:p>
            <a:pPr algn="ctr">
              <a:lnSpc>
                <a:spcPct val="130000"/>
              </a:lnSpc>
            </a:pPr>
            <a:r>
              <a:rPr lang="zh-CN" altLang="en-US" sz="1335" dirty="0">
                <a:solidFill>
                  <a:schemeClr val="bg1">
                    <a:lumMod val="95000"/>
                  </a:schemeClr>
                </a:solidFill>
                <a:sym typeface="+mn-ea"/>
              </a:rPr>
              <a:t>文字是很有艺术性的文字是很有艺术性的</a:t>
            </a:r>
            <a:endParaRPr lang="zh-CN" altLang="en-US" sz="1335" dirty="0">
              <a:solidFill>
                <a:schemeClr val="bg1">
                  <a:lumMod val="95000"/>
                </a:schemeClr>
              </a:solidFill>
            </a:endParaRPr>
          </a:p>
          <a:p>
            <a:pPr algn="ctr">
              <a:lnSpc>
                <a:spcPct val="130000"/>
              </a:lnSpc>
            </a:pPr>
            <a:r>
              <a:rPr lang="zh-CN" altLang="en-US" sz="1335" dirty="0">
                <a:solidFill>
                  <a:schemeClr val="bg1">
                    <a:lumMod val="95000"/>
                  </a:schemeClr>
                </a:solidFill>
                <a:sym typeface="+mn-ea"/>
              </a:rPr>
              <a:t>文字是很有艺术性的</a:t>
            </a:r>
            <a:endParaRPr lang="zh-CN" altLang="en-US" sz="1335" dirty="0">
              <a:solidFill>
                <a:schemeClr val="bg1">
                  <a:lumMod val="95000"/>
                </a:schemeClr>
              </a:solidFill>
            </a:endParaRPr>
          </a:p>
          <a:p>
            <a:pPr algn="ctr">
              <a:lnSpc>
                <a:spcPct val="130000"/>
              </a:lnSpc>
            </a:pPr>
            <a:r>
              <a:rPr lang="zh-CN" altLang="en-US" sz="1335" dirty="0">
                <a:solidFill>
                  <a:schemeClr val="bg1">
                    <a:lumMod val="95000"/>
                  </a:schemeClr>
                </a:solidFill>
                <a:sym typeface="+mn-ea"/>
              </a:rPr>
              <a:t>文字是很有艺术性的</a:t>
            </a:r>
            <a:endParaRPr lang="zh-CN" altLang="en-US" sz="1335" dirty="0">
              <a:solidFill>
                <a:schemeClr val="bg1">
                  <a:lumMod val="95000"/>
                </a:schemeClr>
              </a:solidFill>
            </a:endParaRPr>
          </a:p>
          <a:p>
            <a:pPr algn="ctr">
              <a:lnSpc>
                <a:spcPct val="130000"/>
              </a:lnSpc>
            </a:pPr>
            <a:r>
              <a:rPr lang="zh-CN" altLang="en-US" sz="1335" dirty="0">
                <a:solidFill>
                  <a:schemeClr val="bg1">
                    <a:lumMod val="95000"/>
                  </a:schemeClr>
                </a:solidFill>
                <a:sym typeface="+mn-ea"/>
              </a:rPr>
              <a:t>文字是很有艺术性的</a:t>
            </a:r>
            <a:endParaRPr lang="zh-CN" altLang="en-US" sz="1335" dirty="0">
              <a:solidFill>
                <a:schemeClr val="bg1">
                  <a:lumMod val="95000"/>
                </a:schemeClr>
              </a:solidFill>
            </a:endParaRPr>
          </a:p>
          <a:p>
            <a:pPr algn="ctr">
              <a:lnSpc>
                <a:spcPct val="130000"/>
              </a:lnSpc>
            </a:pPr>
            <a:r>
              <a:rPr lang="zh-CN" altLang="en-US" sz="1335" dirty="0">
                <a:solidFill>
                  <a:schemeClr val="bg1">
                    <a:lumMod val="95000"/>
                  </a:schemeClr>
                </a:solidFill>
                <a:sym typeface="+mn-ea"/>
              </a:rPr>
              <a:t>文字是很有艺术性的</a:t>
            </a:r>
            <a:endParaRPr lang="zh-CN" altLang="en-US" sz="1335" dirty="0">
              <a:solidFill>
                <a:schemeClr val="bg1">
                  <a:lumMod val="95000"/>
                </a:schemeClr>
              </a:solidFill>
            </a:endParaRPr>
          </a:p>
          <a:p>
            <a:pPr algn="ctr">
              <a:lnSpc>
                <a:spcPct val="130000"/>
              </a:lnSpc>
            </a:pPr>
            <a:r>
              <a:rPr lang="zh-CN" altLang="en-US" sz="1335" dirty="0">
                <a:solidFill>
                  <a:schemeClr val="bg1">
                    <a:lumMod val="95000"/>
                  </a:schemeClr>
                </a:solidFill>
                <a:sym typeface="+mn-ea"/>
              </a:rPr>
              <a:t>文字是很有艺术性的</a:t>
            </a:r>
            <a:endParaRPr lang="zh-CN" altLang="en-US" sz="1335" dirty="0">
              <a:solidFill>
                <a:schemeClr val="bg1">
                  <a:lumMod val="95000"/>
                </a:schemeClr>
              </a:solidFill>
            </a:endParaRPr>
          </a:p>
          <a:p>
            <a:pPr algn="ctr">
              <a:lnSpc>
                <a:spcPct val="130000"/>
              </a:lnSpc>
            </a:pPr>
            <a:endParaRPr lang="en-US" altLang="zh-CN" sz="1335" dirty="0">
              <a:solidFill>
                <a:schemeClr val="bg1"/>
              </a:solidFill>
            </a:endParaRPr>
          </a:p>
        </p:txBody>
      </p:sp>
      <p:cxnSp>
        <p:nvCxnSpPr>
          <p:cNvPr id="91" name="直接连接符 16"/>
          <p:cNvCxnSpPr/>
          <p:nvPr/>
        </p:nvCxnSpPr>
        <p:spPr>
          <a:xfrm>
            <a:off x="816207" y="3156461"/>
            <a:ext cx="1046218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2" name="文本框 91"/>
          <p:cNvSpPr txBox="1"/>
          <p:nvPr/>
        </p:nvSpPr>
        <p:spPr>
          <a:xfrm>
            <a:off x="1245711" y="177393"/>
            <a:ext cx="2879983" cy="791845"/>
          </a:xfrm>
          <a:prstGeom prst="rect">
            <a:avLst/>
          </a:prstGeom>
          <a:noFill/>
          <a:ln>
            <a:solidFill>
              <a:schemeClr val="bg1"/>
            </a:solidFill>
          </a:ln>
        </p:spPr>
        <p:txBody>
          <a:bodyPr wrap="square" lIns="121899" tIns="60949" rIns="121899" bIns="60949" rtlCol="0" anchor="ctr">
            <a:spAutoFit/>
          </a:bodyPr>
          <a:lstStyle/>
          <a:p>
            <a:pPr>
              <a:lnSpc>
                <a:spcPct val="110000"/>
              </a:lnSpc>
            </a:pPr>
            <a:endParaRPr kumimoji="1" lang="en-US" altLang="zh-CN" sz="1865" b="1" dirty="0">
              <a:solidFill>
                <a:schemeClr val="bg1"/>
              </a:solidFill>
              <a:latin typeface="Calibri" panose="020F0502020204030204"/>
              <a:ea typeface="宋体" panose="02010600030101010101" pitchFamily="2" charset="-122"/>
              <a:cs typeface="微软雅黑" panose="020B0503020204020204" charset="-122"/>
            </a:endParaRPr>
          </a:p>
          <a:p>
            <a:pPr>
              <a:lnSpc>
                <a:spcPct val="110000"/>
              </a:lnSpc>
            </a:pPr>
            <a:r>
              <a:rPr kumimoji="1" lang="zh-CN" altLang="en-US" sz="2135" b="1" dirty="0">
                <a:solidFill>
                  <a:schemeClr val="bg1"/>
                </a:solidFill>
                <a:latin typeface="微软雅黑" panose="020B0503020204020204" charset="-122"/>
                <a:ea typeface="微软雅黑" panose="020B0503020204020204" charset="-122"/>
                <a:cs typeface="微软雅黑" panose="020B0503020204020204" charset="-122"/>
              </a:rPr>
              <a:t>点击此处添加副标题</a:t>
            </a:r>
          </a:p>
        </p:txBody>
      </p:sp>
      <p:sp>
        <p:nvSpPr>
          <p:cNvPr id="93" name="矩形 92"/>
          <p:cNvSpPr/>
          <p:nvPr/>
        </p:nvSpPr>
        <p:spPr>
          <a:xfrm>
            <a:off x="493530" y="292590"/>
            <a:ext cx="660901" cy="632007"/>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r>
              <a:rPr kumimoji="1" lang="en-US" altLang="zh-CN" sz="1335" b="1" dirty="0">
                <a:solidFill>
                  <a:schemeClr val="bg1"/>
                </a:solidFill>
                <a:latin typeface="Calibri" panose="020F0502020204030204"/>
                <a:ea typeface="宋体" panose="02010600030101010101" pitchFamily="2" charset="-122"/>
              </a:rPr>
              <a:t>LOGO</a:t>
            </a:r>
          </a:p>
        </p:txBody>
      </p:sp>
    </p:spTree>
  </p:cSld>
  <p:clrMapOvr>
    <a:masterClrMapping/>
  </p:clrMapOvr>
  <mc:AlternateContent xmlns:mc="http://schemas.openxmlformats.org/markup-compatibility/2006" xmlns:p14="http://schemas.microsoft.com/office/powerpoint/2010/main">
    <mc:Choice Requires="p14">
      <p:transition spd="slow" p14:dur="1500" advTm="0">
        <p:newsflash/>
      </p:transition>
    </mc:Choice>
    <mc:Fallback xmlns="">
      <p:transition spd="slow" advTm="0">
        <p:newsfla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1000"/>
                                        <p:tgtEl>
                                          <p:spTgt spid="79"/>
                                        </p:tgtEl>
                                      </p:cBhvr>
                                    </p:animEffect>
                                    <p:anim calcmode="lin" valueType="num">
                                      <p:cBhvr>
                                        <p:cTn id="8" dur="1000" fill="hold"/>
                                        <p:tgtEl>
                                          <p:spTgt spid="79"/>
                                        </p:tgtEl>
                                        <p:attrNameLst>
                                          <p:attrName>ppt_x</p:attrName>
                                        </p:attrNameLst>
                                      </p:cBhvr>
                                      <p:tavLst>
                                        <p:tav tm="0">
                                          <p:val>
                                            <p:strVal val="#ppt_x"/>
                                          </p:val>
                                        </p:tav>
                                        <p:tav tm="100000">
                                          <p:val>
                                            <p:strVal val="#ppt_x"/>
                                          </p:val>
                                        </p:tav>
                                      </p:tavLst>
                                    </p:anim>
                                    <p:anim calcmode="lin" valueType="num">
                                      <p:cBhvr>
                                        <p:cTn id="9" dur="1000" fill="hold"/>
                                        <p:tgtEl>
                                          <p:spTgt spid="7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3"/>
                                        </p:tgtEl>
                                        <p:attrNameLst>
                                          <p:attrName>style.visibility</p:attrName>
                                        </p:attrNameLst>
                                      </p:cBhvr>
                                      <p:to>
                                        <p:strVal val="visible"/>
                                      </p:to>
                                    </p:set>
                                    <p:animEffect transition="in" filter="fade">
                                      <p:cBhvr>
                                        <p:cTn id="12" dur="1000"/>
                                        <p:tgtEl>
                                          <p:spTgt spid="83"/>
                                        </p:tgtEl>
                                      </p:cBhvr>
                                    </p:animEffect>
                                    <p:anim calcmode="lin" valueType="num">
                                      <p:cBhvr>
                                        <p:cTn id="13" dur="1000" fill="hold"/>
                                        <p:tgtEl>
                                          <p:spTgt spid="83"/>
                                        </p:tgtEl>
                                        <p:attrNameLst>
                                          <p:attrName>ppt_x</p:attrName>
                                        </p:attrNameLst>
                                      </p:cBhvr>
                                      <p:tavLst>
                                        <p:tav tm="0">
                                          <p:val>
                                            <p:strVal val="#ppt_x"/>
                                          </p:val>
                                        </p:tav>
                                        <p:tav tm="100000">
                                          <p:val>
                                            <p:strVal val="#ppt_x"/>
                                          </p:val>
                                        </p:tav>
                                      </p:tavLst>
                                    </p:anim>
                                    <p:anim calcmode="lin" valueType="num">
                                      <p:cBhvr>
                                        <p:cTn id="14" dur="1000" fill="hold"/>
                                        <p:tgtEl>
                                          <p:spTgt spid="8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7"/>
                                        </p:tgtEl>
                                        <p:attrNameLst>
                                          <p:attrName>style.visibility</p:attrName>
                                        </p:attrNameLst>
                                      </p:cBhvr>
                                      <p:to>
                                        <p:strVal val="visible"/>
                                      </p:to>
                                    </p:set>
                                    <p:animEffect transition="in" filter="fade">
                                      <p:cBhvr>
                                        <p:cTn id="17" dur="1000"/>
                                        <p:tgtEl>
                                          <p:spTgt spid="87"/>
                                        </p:tgtEl>
                                      </p:cBhvr>
                                    </p:animEffect>
                                    <p:anim calcmode="lin" valueType="num">
                                      <p:cBhvr>
                                        <p:cTn id="18" dur="1000" fill="hold"/>
                                        <p:tgtEl>
                                          <p:spTgt spid="87"/>
                                        </p:tgtEl>
                                        <p:attrNameLst>
                                          <p:attrName>ppt_x</p:attrName>
                                        </p:attrNameLst>
                                      </p:cBhvr>
                                      <p:tavLst>
                                        <p:tav tm="0">
                                          <p:val>
                                            <p:strVal val="#ppt_x"/>
                                          </p:val>
                                        </p:tav>
                                        <p:tav tm="100000">
                                          <p:val>
                                            <p:strVal val="#ppt_x"/>
                                          </p:val>
                                        </p:tav>
                                      </p:tavLst>
                                    </p:anim>
                                    <p:anim calcmode="lin" valueType="num">
                                      <p:cBhvr>
                                        <p:cTn id="19"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80"/>
                                        </p:tgtEl>
                                        <p:attrNameLst>
                                          <p:attrName>style.visibility</p:attrName>
                                        </p:attrNameLst>
                                      </p:cBhvr>
                                      <p:to>
                                        <p:strVal val="visible"/>
                                      </p:to>
                                    </p:set>
                                    <p:animEffect transition="in" filter="fade">
                                      <p:cBhvr>
                                        <p:cTn id="24" dur="1000"/>
                                        <p:tgtEl>
                                          <p:spTgt spid="80"/>
                                        </p:tgtEl>
                                      </p:cBhvr>
                                    </p:animEffect>
                                    <p:anim calcmode="lin" valueType="num">
                                      <p:cBhvr>
                                        <p:cTn id="25" dur="1000" fill="hold"/>
                                        <p:tgtEl>
                                          <p:spTgt spid="80"/>
                                        </p:tgtEl>
                                        <p:attrNameLst>
                                          <p:attrName>ppt_x</p:attrName>
                                        </p:attrNameLst>
                                      </p:cBhvr>
                                      <p:tavLst>
                                        <p:tav tm="0">
                                          <p:val>
                                            <p:strVal val="#ppt_x"/>
                                          </p:val>
                                        </p:tav>
                                        <p:tav tm="100000">
                                          <p:val>
                                            <p:strVal val="#ppt_x"/>
                                          </p:val>
                                        </p:tav>
                                      </p:tavLst>
                                    </p:anim>
                                    <p:anim calcmode="lin" valueType="num">
                                      <p:cBhvr>
                                        <p:cTn id="26" dur="1000" fill="hold"/>
                                        <p:tgtEl>
                                          <p:spTgt spid="80"/>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85"/>
                                        </p:tgtEl>
                                        <p:attrNameLst>
                                          <p:attrName>style.visibility</p:attrName>
                                        </p:attrNameLst>
                                      </p:cBhvr>
                                      <p:to>
                                        <p:strVal val="visible"/>
                                      </p:to>
                                    </p:set>
                                    <p:animEffect transition="in" filter="fade">
                                      <p:cBhvr>
                                        <p:cTn id="29" dur="1000"/>
                                        <p:tgtEl>
                                          <p:spTgt spid="85"/>
                                        </p:tgtEl>
                                      </p:cBhvr>
                                    </p:animEffect>
                                    <p:anim calcmode="lin" valueType="num">
                                      <p:cBhvr>
                                        <p:cTn id="30" dur="1000" fill="hold"/>
                                        <p:tgtEl>
                                          <p:spTgt spid="85"/>
                                        </p:tgtEl>
                                        <p:attrNameLst>
                                          <p:attrName>ppt_x</p:attrName>
                                        </p:attrNameLst>
                                      </p:cBhvr>
                                      <p:tavLst>
                                        <p:tav tm="0">
                                          <p:val>
                                            <p:strVal val="#ppt_x"/>
                                          </p:val>
                                        </p:tav>
                                        <p:tav tm="100000">
                                          <p:val>
                                            <p:strVal val="#ppt_x"/>
                                          </p:val>
                                        </p:tav>
                                      </p:tavLst>
                                    </p:anim>
                                    <p:anim calcmode="lin" valueType="num">
                                      <p:cBhvr>
                                        <p:cTn id="31" dur="1000" fill="hold"/>
                                        <p:tgtEl>
                                          <p:spTgt spid="8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88"/>
                                        </p:tgtEl>
                                        <p:attrNameLst>
                                          <p:attrName>style.visibility</p:attrName>
                                        </p:attrNameLst>
                                      </p:cBhvr>
                                      <p:to>
                                        <p:strVal val="visible"/>
                                      </p:to>
                                    </p:set>
                                    <p:animEffect transition="in" filter="fade">
                                      <p:cBhvr>
                                        <p:cTn id="34" dur="1000"/>
                                        <p:tgtEl>
                                          <p:spTgt spid="88"/>
                                        </p:tgtEl>
                                      </p:cBhvr>
                                    </p:animEffect>
                                    <p:anim calcmode="lin" valueType="num">
                                      <p:cBhvr>
                                        <p:cTn id="35" dur="1000" fill="hold"/>
                                        <p:tgtEl>
                                          <p:spTgt spid="88"/>
                                        </p:tgtEl>
                                        <p:attrNameLst>
                                          <p:attrName>ppt_x</p:attrName>
                                        </p:attrNameLst>
                                      </p:cBhvr>
                                      <p:tavLst>
                                        <p:tav tm="0">
                                          <p:val>
                                            <p:strVal val="#ppt_x"/>
                                          </p:val>
                                        </p:tav>
                                        <p:tav tm="100000">
                                          <p:val>
                                            <p:strVal val="#ppt_x"/>
                                          </p:val>
                                        </p:tav>
                                      </p:tavLst>
                                    </p:anim>
                                    <p:anim calcmode="lin" valueType="num">
                                      <p:cBhvr>
                                        <p:cTn id="36" dur="1000" fill="hold"/>
                                        <p:tgtEl>
                                          <p:spTgt spid="88"/>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81"/>
                                        </p:tgtEl>
                                        <p:attrNameLst>
                                          <p:attrName>style.visibility</p:attrName>
                                        </p:attrNameLst>
                                      </p:cBhvr>
                                      <p:to>
                                        <p:strVal val="visible"/>
                                      </p:to>
                                    </p:set>
                                    <p:animEffect transition="in" filter="fade">
                                      <p:cBhvr>
                                        <p:cTn id="41" dur="1000"/>
                                        <p:tgtEl>
                                          <p:spTgt spid="81"/>
                                        </p:tgtEl>
                                      </p:cBhvr>
                                    </p:animEffect>
                                    <p:anim calcmode="lin" valueType="num">
                                      <p:cBhvr>
                                        <p:cTn id="42" dur="1000" fill="hold"/>
                                        <p:tgtEl>
                                          <p:spTgt spid="81"/>
                                        </p:tgtEl>
                                        <p:attrNameLst>
                                          <p:attrName>ppt_x</p:attrName>
                                        </p:attrNameLst>
                                      </p:cBhvr>
                                      <p:tavLst>
                                        <p:tav tm="0">
                                          <p:val>
                                            <p:strVal val="#ppt_x"/>
                                          </p:val>
                                        </p:tav>
                                        <p:tav tm="100000">
                                          <p:val>
                                            <p:strVal val="#ppt_x"/>
                                          </p:val>
                                        </p:tav>
                                      </p:tavLst>
                                    </p:anim>
                                    <p:anim calcmode="lin" valueType="num">
                                      <p:cBhvr>
                                        <p:cTn id="43" dur="1000" fill="hold"/>
                                        <p:tgtEl>
                                          <p:spTgt spid="81"/>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86"/>
                                        </p:tgtEl>
                                        <p:attrNameLst>
                                          <p:attrName>style.visibility</p:attrName>
                                        </p:attrNameLst>
                                      </p:cBhvr>
                                      <p:to>
                                        <p:strVal val="visible"/>
                                      </p:to>
                                    </p:set>
                                    <p:animEffect transition="in" filter="fade">
                                      <p:cBhvr>
                                        <p:cTn id="46" dur="1000"/>
                                        <p:tgtEl>
                                          <p:spTgt spid="86"/>
                                        </p:tgtEl>
                                      </p:cBhvr>
                                    </p:animEffect>
                                    <p:anim calcmode="lin" valueType="num">
                                      <p:cBhvr>
                                        <p:cTn id="47" dur="1000" fill="hold"/>
                                        <p:tgtEl>
                                          <p:spTgt spid="86"/>
                                        </p:tgtEl>
                                        <p:attrNameLst>
                                          <p:attrName>ppt_x</p:attrName>
                                        </p:attrNameLst>
                                      </p:cBhvr>
                                      <p:tavLst>
                                        <p:tav tm="0">
                                          <p:val>
                                            <p:strVal val="#ppt_x"/>
                                          </p:val>
                                        </p:tav>
                                        <p:tav tm="100000">
                                          <p:val>
                                            <p:strVal val="#ppt_x"/>
                                          </p:val>
                                        </p:tav>
                                      </p:tavLst>
                                    </p:anim>
                                    <p:anim calcmode="lin" valueType="num">
                                      <p:cBhvr>
                                        <p:cTn id="48" dur="1000" fill="hold"/>
                                        <p:tgtEl>
                                          <p:spTgt spid="86"/>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89"/>
                                        </p:tgtEl>
                                        <p:attrNameLst>
                                          <p:attrName>style.visibility</p:attrName>
                                        </p:attrNameLst>
                                      </p:cBhvr>
                                      <p:to>
                                        <p:strVal val="visible"/>
                                      </p:to>
                                    </p:set>
                                    <p:animEffect transition="in" filter="fade">
                                      <p:cBhvr>
                                        <p:cTn id="51" dur="1000"/>
                                        <p:tgtEl>
                                          <p:spTgt spid="89"/>
                                        </p:tgtEl>
                                      </p:cBhvr>
                                    </p:animEffect>
                                    <p:anim calcmode="lin" valueType="num">
                                      <p:cBhvr>
                                        <p:cTn id="52" dur="1000" fill="hold"/>
                                        <p:tgtEl>
                                          <p:spTgt spid="89"/>
                                        </p:tgtEl>
                                        <p:attrNameLst>
                                          <p:attrName>ppt_x</p:attrName>
                                        </p:attrNameLst>
                                      </p:cBhvr>
                                      <p:tavLst>
                                        <p:tav tm="0">
                                          <p:val>
                                            <p:strVal val="#ppt_x"/>
                                          </p:val>
                                        </p:tav>
                                        <p:tav tm="100000">
                                          <p:val>
                                            <p:strVal val="#ppt_x"/>
                                          </p:val>
                                        </p:tav>
                                      </p:tavLst>
                                    </p:anim>
                                    <p:anim calcmode="lin" valueType="num">
                                      <p:cBhvr>
                                        <p:cTn id="53" dur="1000" fill="hold"/>
                                        <p:tgtEl>
                                          <p:spTgt spid="89"/>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82"/>
                                        </p:tgtEl>
                                        <p:attrNameLst>
                                          <p:attrName>style.visibility</p:attrName>
                                        </p:attrNameLst>
                                      </p:cBhvr>
                                      <p:to>
                                        <p:strVal val="visible"/>
                                      </p:to>
                                    </p:set>
                                    <p:animEffect transition="in" filter="fade">
                                      <p:cBhvr>
                                        <p:cTn id="58" dur="1000"/>
                                        <p:tgtEl>
                                          <p:spTgt spid="82"/>
                                        </p:tgtEl>
                                      </p:cBhvr>
                                    </p:animEffect>
                                    <p:anim calcmode="lin" valueType="num">
                                      <p:cBhvr>
                                        <p:cTn id="59" dur="1000" fill="hold"/>
                                        <p:tgtEl>
                                          <p:spTgt spid="82"/>
                                        </p:tgtEl>
                                        <p:attrNameLst>
                                          <p:attrName>ppt_x</p:attrName>
                                        </p:attrNameLst>
                                      </p:cBhvr>
                                      <p:tavLst>
                                        <p:tav tm="0">
                                          <p:val>
                                            <p:strVal val="#ppt_x"/>
                                          </p:val>
                                        </p:tav>
                                        <p:tav tm="100000">
                                          <p:val>
                                            <p:strVal val="#ppt_x"/>
                                          </p:val>
                                        </p:tav>
                                      </p:tavLst>
                                    </p:anim>
                                    <p:anim calcmode="lin" valueType="num">
                                      <p:cBhvr>
                                        <p:cTn id="60" dur="1000" fill="hold"/>
                                        <p:tgtEl>
                                          <p:spTgt spid="82"/>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84"/>
                                        </p:tgtEl>
                                        <p:attrNameLst>
                                          <p:attrName>style.visibility</p:attrName>
                                        </p:attrNameLst>
                                      </p:cBhvr>
                                      <p:to>
                                        <p:strVal val="visible"/>
                                      </p:to>
                                    </p:set>
                                    <p:animEffect transition="in" filter="fade">
                                      <p:cBhvr>
                                        <p:cTn id="63" dur="1000"/>
                                        <p:tgtEl>
                                          <p:spTgt spid="84"/>
                                        </p:tgtEl>
                                      </p:cBhvr>
                                    </p:animEffect>
                                    <p:anim calcmode="lin" valueType="num">
                                      <p:cBhvr>
                                        <p:cTn id="64" dur="1000" fill="hold"/>
                                        <p:tgtEl>
                                          <p:spTgt spid="84"/>
                                        </p:tgtEl>
                                        <p:attrNameLst>
                                          <p:attrName>ppt_x</p:attrName>
                                        </p:attrNameLst>
                                      </p:cBhvr>
                                      <p:tavLst>
                                        <p:tav tm="0">
                                          <p:val>
                                            <p:strVal val="#ppt_x"/>
                                          </p:val>
                                        </p:tav>
                                        <p:tav tm="100000">
                                          <p:val>
                                            <p:strVal val="#ppt_x"/>
                                          </p:val>
                                        </p:tav>
                                      </p:tavLst>
                                    </p:anim>
                                    <p:anim calcmode="lin" valueType="num">
                                      <p:cBhvr>
                                        <p:cTn id="65" dur="1000" fill="hold"/>
                                        <p:tgtEl>
                                          <p:spTgt spid="84"/>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90"/>
                                        </p:tgtEl>
                                        <p:attrNameLst>
                                          <p:attrName>style.visibility</p:attrName>
                                        </p:attrNameLst>
                                      </p:cBhvr>
                                      <p:to>
                                        <p:strVal val="visible"/>
                                      </p:to>
                                    </p:set>
                                    <p:animEffect transition="in" filter="fade">
                                      <p:cBhvr>
                                        <p:cTn id="68" dur="1000"/>
                                        <p:tgtEl>
                                          <p:spTgt spid="90"/>
                                        </p:tgtEl>
                                      </p:cBhvr>
                                    </p:animEffect>
                                    <p:anim calcmode="lin" valueType="num">
                                      <p:cBhvr>
                                        <p:cTn id="69" dur="1000" fill="hold"/>
                                        <p:tgtEl>
                                          <p:spTgt spid="90"/>
                                        </p:tgtEl>
                                        <p:attrNameLst>
                                          <p:attrName>ppt_x</p:attrName>
                                        </p:attrNameLst>
                                      </p:cBhvr>
                                      <p:tavLst>
                                        <p:tav tm="0">
                                          <p:val>
                                            <p:strVal val="#ppt_x"/>
                                          </p:val>
                                        </p:tav>
                                        <p:tav tm="100000">
                                          <p:val>
                                            <p:strVal val="#ppt_x"/>
                                          </p:val>
                                        </p:tav>
                                      </p:tavLst>
                                    </p:anim>
                                    <p:anim calcmode="lin" valueType="num">
                                      <p:cBhvr>
                                        <p:cTn id="70"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80" grpId="0" animBg="1"/>
      <p:bldP spid="81" grpId="0" animBg="1"/>
      <p:bldP spid="82" grpId="0" animBg="1"/>
      <p:bldP spid="83" grpId="0" animBg="1"/>
      <p:bldP spid="84" grpId="0" animBg="1"/>
      <p:bldP spid="85" grpId="0" animBg="1"/>
      <p:bldP spid="86" grpId="0" animBg="1"/>
      <p:bldP spid="87" grpId="0"/>
      <p:bldP spid="88" grpId="0"/>
      <p:bldP spid="89" grpId="0"/>
      <p:bldP spid="9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rot="18900000">
            <a:off x="3052684" y="2289102"/>
            <a:ext cx="580529" cy="580529"/>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endParaRPr>
          </a:p>
        </p:txBody>
      </p:sp>
      <p:sp>
        <p:nvSpPr>
          <p:cNvPr id="30" name="矩形 29"/>
          <p:cNvSpPr/>
          <p:nvPr/>
        </p:nvSpPr>
        <p:spPr>
          <a:xfrm rot="18900000">
            <a:off x="5772987" y="2289102"/>
            <a:ext cx="580529" cy="580529"/>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endParaRPr>
          </a:p>
        </p:txBody>
      </p:sp>
      <p:sp>
        <p:nvSpPr>
          <p:cNvPr id="31" name="矩形 30"/>
          <p:cNvSpPr/>
          <p:nvPr/>
        </p:nvSpPr>
        <p:spPr>
          <a:xfrm rot="18900000">
            <a:off x="8493290" y="2289102"/>
            <a:ext cx="580529" cy="580529"/>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endParaRPr>
          </a:p>
        </p:txBody>
      </p:sp>
      <p:sp>
        <p:nvSpPr>
          <p:cNvPr id="32" name="矩形 31"/>
          <p:cNvSpPr/>
          <p:nvPr/>
        </p:nvSpPr>
        <p:spPr>
          <a:xfrm>
            <a:off x="926678" y="4427044"/>
            <a:ext cx="2112235" cy="887730"/>
          </a:xfrm>
          <a:prstGeom prst="rect">
            <a:avLst/>
          </a:prstGeom>
          <a:ln>
            <a:solidFill>
              <a:schemeClr val="bg1"/>
            </a:solidFill>
          </a:ln>
        </p:spPr>
        <p:txBody>
          <a:bodyPr wrap="square">
            <a:spAutoFit/>
          </a:bodyPr>
          <a:lstStyle/>
          <a:p>
            <a:pPr algn="ctr">
              <a:lnSpc>
                <a:spcPct val="130000"/>
              </a:lnSpc>
              <a:spcBef>
                <a:spcPts val="800"/>
              </a:spcBef>
            </a:pPr>
            <a:r>
              <a:rPr lang="zh-CN" altLang="en-US" sz="1335" dirty="0">
                <a:solidFill>
                  <a:schemeClr val="bg1">
                    <a:lumMod val="95000"/>
                  </a:schemeClr>
                </a:solidFill>
                <a:sym typeface="+mn-ea"/>
              </a:rPr>
              <a:t>文字是很有艺术性的文字是很有艺术性的文字是很有艺术性的</a:t>
            </a:r>
            <a:endParaRPr lang="zh-CN" altLang="en-US" sz="1335" dirty="0">
              <a:solidFill>
                <a:schemeClr val="bg1"/>
              </a:solidFill>
            </a:endParaRPr>
          </a:p>
        </p:txBody>
      </p:sp>
      <p:sp>
        <p:nvSpPr>
          <p:cNvPr id="33" name="TextBox 46"/>
          <p:cNvSpPr txBox="1"/>
          <p:nvPr/>
        </p:nvSpPr>
        <p:spPr>
          <a:xfrm>
            <a:off x="926678" y="3985982"/>
            <a:ext cx="2112235" cy="338554"/>
          </a:xfrm>
          <a:prstGeom prst="rect">
            <a:avLst/>
          </a:prstGeom>
          <a:noFill/>
          <a:ln>
            <a:solidFill>
              <a:schemeClr val="bg1"/>
            </a:solidFill>
          </a:ln>
          <a:effectLst/>
        </p:spPr>
        <p:txBody>
          <a:bodyPr wrap="square"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anose="03000509000000000000" pitchFamily="65" charset="-122"/>
              </a:defRPr>
            </a:lvl1pPr>
          </a:lstStyle>
          <a:p>
            <a:r>
              <a:rPr lang="zh-CN" altLang="en-US" sz="1600" b="1" dirty="0">
                <a:solidFill>
                  <a:schemeClr val="bg1"/>
                </a:solidFill>
                <a:effectLst/>
                <a:latin typeface="+mn-ea"/>
                <a:ea typeface="+mn-ea"/>
              </a:rPr>
              <a:t>点击此处添加标题</a:t>
            </a:r>
          </a:p>
        </p:txBody>
      </p:sp>
      <p:sp>
        <p:nvSpPr>
          <p:cNvPr id="34" name="矩形 33"/>
          <p:cNvSpPr/>
          <p:nvPr/>
        </p:nvSpPr>
        <p:spPr>
          <a:xfrm>
            <a:off x="3646982" y="4427044"/>
            <a:ext cx="2112235" cy="887730"/>
          </a:xfrm>
          <a:prstGeom prst="rect">
            <a:avLst/>
          </a:prstGeom>
          <a:ln>
            <a:solidFill>
              <a:schemeClr val="bg1"/>
            </a:solidFill>
          </a:ln>
        </p:spPr>
        <p:txBody>
          <a:bodyPr wrap="square">
            <a:spAutoFit/>
          </a:bodyPr>
          <a:lstStyle/>
          <a:p>
            <a:pPr algn="ctr">
              <a:lnSpc>
                <a:spcPct val="130000"/>
              </a:lnSpc>
              <a:spcBef>
                <a:spcPts val="800"/>
              </a:spcBef>
            </a:pPr>
            <a:r>
              <a:rPr lang="zh-CN" altLang="en-US" sz="1335" dirty="0">
                <a:solidFill>
                  <a:schemeClr val="bg1">
                    <a:lumMod val="95000"/>
                  </a:schemeClr>
                </a:solidFill>
                <a:sym typeface="+mn-ea"/>
              </a:rPr>
              <a:t>文字是很有艺术性的文字是很有艺术性的文字是很有艺术性的</a:t>
            </a:r>
            <a:endParaRPr lang="zh-CN" altLang="en-US" sz="1335" dirty="0">
              <a:solidFill>
                <a:schemeClr val="bg1"/>
              </a:solidFill>
            </a:endParaRPr>
          </a:p>
        </p:txBody>
      </p:sp>
      <p:sp>
        <p:nvSpPr>
          <p:cNvPr id="35" name="TextBox 48"/>
          <p:cNvSpPr txBox="1"/>
          <p:nvPr/>
        </p:nvSpPr>
        <p:spPr>
          <a:xfrm>
            <a:off x="3646982" y="3985982"/>
            <a:ext cx="2112235" cy="338554"/>
          </a:xfrm>
          <a:prstGeom prst="rect">
            <a:avLst/>
          </a:prstGeom>
          <a:noFill/>
          <a:ln>
            <a:solidFill>
              <a:schemeClr val="bg1"/>
            </a:solidFill>
          </a:ln>
          <a:effectLst/>
        </p:spPr>
        <p:txBody>
          <a:bodyPr wrap="square"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anose="03000509000000000000" pitchFamily="65" charset="-122"/>
              </a:defRPr>
            </a:lvl1pPr>
          </a:lstStyle>
          <a:p>
            <a:r>
              <a:rPr lang="zh-CN" altLang="en-US" sz="1600" b="1" dirty="0">
                <a:solidFill>
                  <a:schemeClr val="bg1"/>
                </a:solidFill>
                <a:effectLst/>
                <a:latin typeface="+mn-ea"/>
                <a:ea typeface="+mn-ea"/>
              </a:rPr>
              <a:t>点击此处添加标题</a:t>
            </a:r>
          </a:p>
        </p:txBody>
      </p:sp>
      <p:sp>
        <p:nvSpPr>
          <p:cNvPr id="36" name="矩形 35"/>
          <p:cNvSpPr/>
          <p:nvPr/>
        </p:nvSpPr>
        <p:spPr>
          <a:xfrm>
            <a:off x="6367286" y="4427044"/>
            <a:ext cx="2112235" cy="887730"/>
          </a:xfrm>
          <a:prstGeom prst="rect">
            <a:avLst/>
          </a:prstGeom>
          <a:ln>
            <a:solidFill>
              <a:schemeClr val="bg1"/>
            </a:solidFill>
          </a:ln>
        </p:spPr>
        <p:txBody>
          <a:bodyPr wrap="square">
            <a:spAutoFit/>
          </a:bodyPr>
          <a:lstStyle/>
          <a:p>
            <a:pPr algn="ctr">
              <a:lnSpc>
                <a:spcPct val="130000"/>
              </a:lnSpc>
              <a:spcBef>
                <a:spcPts val="800"/>
              </a:spcBef>
            </a:pPr>
            <a:r>
              <a:rPr lang="zh-CN" altLang="en-US" sz="1335" dirty="0">
                <a:solidFill>
                  <a:schemeClr val="bg1">
                    <a:lumMod val="95000"/>
                  </a:schemeClr>
                </a:solidFill>
                <a:sym typeface="+mn-ea"/>
              </a:rPr>
              <a:t>文字是很有艺术性的文字是很有艺术性的文字是很有艺术性的</a:t>
            </a:r>
            <a:endParaRPr lang="zh-CN" altLang="en-US" sz="1335" dirty="0">
              <a:solidFill>
                <a:schemeClr val="bg1"/>
              </a:solidFill>
            </a:endParaRPr>
          </a:p>
        </p:txBody>
      </p:sp>
      <p:sp>
        <p:nvSpPr>
          <p:cNvPr id="37" name="TextBox 51"/>
          <p:cNvSpPr txBox="1"/>
          <p:nvPr/>
        </p:nvSpPr>
        <p:spPr>
          <a:xfrm>
            <a:off x="6367286" y="3985982"/>
            <a:ext cx="2112235" cy="338554"/>
          </a:xfrm>
          <a:prstGeom prst="rect">
            <a:avLst/>
          </a:prstGeom>
          <a:noFill/>
          <a:ln>
            <a:solidFill>
              <a:schemeClr val="bg1"/>
            </a:solidFill>
          </a:ln>
          <a:effectLst/>
        </p:spPr>
        <p:txBody>
          <a:bodyPr wrap="square"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anose="03000509000000000000" pitchFamily="65" charset="-122"/>
              </a:defRPr>
            </a:lvl1pPr>
          </a:lstStyle>
          <a:p>
            <a:r>
              <a:rPr lang="zh-CN" altLang="en-US" sz="1600" b="1" dirty="0">
                <a:solidFill>
                  <a:schemeClr val="bg1"/>
                </a:solidFill>
                <a:effectLst/>
                <a:latin typeface="+mn-ea"/>
                <a:ea typeface="+mn-ea"/>
              </a:rPr>
              <a:t>点击此处添加标题</a:t>
            </a:r>
          </a:p>
        </p:txBody>
      </p:sp>
      <p:sp>
        <p:nvSpPr>
          <p:cNvPr id="38" name="矩形 37"/>
          <p:cNvSpPr/>
          <p:nvPr/>
        </p:nvSpPr>
        <p:spPr>
          <a:xfrm>
            <a:off x="9087590" y="4427044"/>
            <a:ext cx="2112235" cy="887730"/>
          </a:xfrm>
          <a:prstGeom prst="rect">
            <a:avLst/>
          </a:prstGeom>
          <a:ln>
            <a:solidFill>
              <a:schemeClr val="bg1"/>
            </a:solidFill>
          </a:ln>
        </p:spPr>
        <p:txBody>
          <a:bodyPr wrap="square">
            <a:spAutoFit/>
          </a:bodyPr>
          <a:lstStyle/>
          <a:p>
            <a:pPr algn="ctr">
              <a:lnSpc>
                <a:spcPct val="130000"/>
              </a:lnSpc>
              <a:spcBef>
                <a:spcPts val="800"/>
              </a:spcBef>
            </a:pPr>
            <a:r>
              <a:rPr lang="zh-CN" altLang="en-US" sz="1335" dirty="0">
                <a:solidFill>
                  <a:schemeClr val="bg1">
                    <a:lumMod val="95000"/>
                  </a:schemeClr>
                </a:solidFill>
                <a:sym typeface="+mn-ea"/>
              </a:rPr>
              <a:t>文字是很有艺术性的文字是很有艺术性的文字是很有艺术性的</a:t>
            </a:r>
            <a:endParaRPr lang="zh-CN" altLang="en-US" sz="1335" dirty="0">
              <a:solidFill>
                <a:schemeClr val="bg1"/>
              </a:solidFill>
            </a:endParaRPr>
          </a:p>
        </p:txBody>
      </p:sp>
      <p:sp>
        <p:nvSpPr>
          <p:cNvPr id="39" name="TextBox 67"/>
          <p:cNvSpPr txBox="1"/>
          <p:nvPr/>
        </p:nvSpPr>
        <p:spPr>
          <a:xfrm>
            <a:off x="9087590" y="3985982"/>
            <a:ext cx="2112235" cy="338554"/>
          </a:xfrm>
          <a:prstGeom prst="rect">
            <a:avLst/>
          </a:prstGeom>
          <a:noFill/>
          <a:ln>
            <a:solidFill>
              <a:schemeClr val="bg1"/>
            </a:solidFill>
          </a:ln>
          <a:effectLst/>
        </p:spPr>
        <p:txBody>
          <a:bodyPr wrap="square"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anose="03000509000000000000" pitchFamily="65" charset="-122"/>
              </a:defRPr>
            </a:lvl1pPr>
          </a:lstStyle>
          <a:p>
            <a:r>
              <a:rPr lang="zh-CN" altLang="en-US" sz="1600" b="1" dirty="0">
                <a:solidFill>
                  <a:schemeClr val="bg1"/>
                </a:solidFill>
                <a:effectLst/>
                <a:latin typeface="+mn-ea"/>
                <a:ea typeface="+mn-ea"/>
              </a:rPr>
              <a:t>点击此处添加标题</a:t>
            </a:r>
          </a:p>
        </p:txBody>
      </p:sp>
      <p:grpSp>
        <p:nvGrpSpPr>
          <p:cNvPr id="2" name="组合 1"/>
          <p:cNvGrpSpPr/>
          <p:nvPr/>
        </p:nvGrpSpPr>
        <p:grpSpPr>
          <a:xfrm>
            <a:off x="1195678" y="1769192"/>
            <a:ext cx="1566363" cy="1582358"/>
            <a:chOff x="896162" y="1326894"/>
            <a:chExt cx="1174772" cy="1186769"/>
          </a:xfrm>
        </p:grpSpPr>
        <p:sp>
          <p:nvSpPr>
            <p:cNvPr id="40" name="矩形 39"/>
            <p:cNvSpPr/>
            <p:nvPr/>
          </p:nvSpPr>
          <p:spPr>
            <a:xfrm rot="18900000">
              <a:off x="896162" y="1338891"/>
              <a:ext cx="1174772" cy="1174772"/>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endParaRPr>
            </a:p>
          </p:txBody>
        </p:sp>
        <p:sp>
          <p:nvSpPr>
            <p:cNvPr id="44" name="矩形 43"/>
            <p:cNvSpPr/>
            <p:nvPr/>
          </p:nvSpPr>
          <p:spPr>
            <a:xfrm>
              <a:off x="970115" y="1326894"/>
              <a:ext cx="1085874" cy="1084913"/>
            </a:xfrm>
            <a:prstGeom prst="rect">
              <a:avLst/>
            </a:prstGeom>
            <a:ln>
              <a:solidFill>
                <a:schemeClr val="bg1"/>
              </a:solidFill>
            </a:ln>
          </p:spPr>
          <p:txBody>
            <a:bodyPr wrap="none">
              <a:spAutoFit/>
            </a:bodyPr>
            <a:lstStyle/>
            <a:p>
              <a:pPr algn="ctr"/>
              <a:r>
                <a:rPr lang="en-US" altLang="zh-CN" sz="8800" b="1" dirty="0">
                  <a:solidFill>
                    <a:schemeClr val="bg1"/>
                  </a:solidFill>
                </a:rPr>
                <a:t>01</a:t>
              </a:r>
            </a:p>
          </p:txBody>
        </p:sp>
      </p:grpSp>
      <p:grpSp>
        <p:nvGrpSpPr>
          <p:cNvPr id="3" name="组合 2"/>
          <p:cNvGrpSpPr/>
          <p:nvPr/>
        </p:nvGrpSpPr>
        <p:grpSpPr>
          <a:xfrm>
            <a:off x="3930917" y="1800827"/>
            <a:ext cx="1566363" cy="1572717"/>
            <a:chOff x="2947591" y="1350620"/>
            <a:chExt cx="1174772" cy="1179538"/>
          </a:xfrm>
        </p:grpSpPr>
        <p:sp>
          <p:nvSpPr>
            <p:cNvPr id="41" name="矩形 40"/>
            <p:cNvSpPr/>
            <p:nvPr/>
          </p:nvSpPr>
          <p:spPr>
            <a:xfrm rot="18900000">
              <a:off x="2947591" y="1355386"/>
              <a:ext cx="1174772" cy="1174772"/>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endParaRPr>
            </a:p>
          </p:txBody>
        </p:sp>
        <p:sp>
          <p:nvSpPr>
            <p:cNvPr id="45" name="矩形 44"/>
            <p:cNvSpPr/>
            <p:nvPr/>
          </p:nvSpPr>
          <p:spPr>
            <a:xfrm>
              <a:off x="2982743" y="1350620"/>
              <a:ext cx="1085874" cy="1084913"/>
            </a:xfrm>
            <a:prstGeom prst="rect">
              <a:avLst/>
            </a:prstGeom>
            <a:ln>
              <a:solidFill>
                <a:schemeClr val="bg1"/>
              </a:solidFill>
            </a:ln>
          </p:spPr>
          <p:txBody>
            <a:bodyPr wrap="none">
              <a:spAutoFit/>
            </a:bodyPr>
            <a:lstStyle/>
            <a:p>
              <a:pPr algn="ctr"/>
              <a:r>
                <a:rPr lang="en-US" altLang="zh-CN" sz="8800" b="1" dirty="0">
                  <a:solidFill>
                    <a:schemeClr val="bg1"/>
                  </a:solidFill>
                </a:rPr>
                <a:t>02</a:t>
              </a:r>
            </a:p>
          </p:txBody>
        </p:sp>
      </p:grpSp>
      <p:grpSp>
        <p:nvGrpSpPr>
          <p:cNvPr id="4" name="组合 3"/>
          <p:cNvGrpSpPr/>
          <p:nvPr/>
        </p:nvGrpSpPr>
        <p:grpSpPr>
          <a:xfrm>
            <a:off x="6651218" y="1785187"/>
            <a:ext cx="1566363" cy="1566363"/>
            <a:chOff x="4987817" y="1338890"/>
            <a:chExt cx="1174772" cy="1174772"/>
          </a:xfrm>
        </p:grpSpPr>
        <p:sp>
          <p:nvSpPr>
            <p:cNvPr id="42" name="矩形 41"/>
            <p:cNvSpPr/>
            <p:nvPr/>
          </p:nvSpPr>
          <p:spPr>
            <a:xfrm rot="18900000">
              <a:off x="4987817" y="1338890"/>
              <a:ext cx="1174772" cy="1174772"/>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endParaRPr>
            </a:p>
          </p:txBody>
        </p:sp>
        <p:sp>
          <p:nvSpPr>
            <p:cNvPr id="46" name="矩形 45"/>
            <p:cNvSpPr/>
            <p:nvPr/>
          </p:nvSpPr>
          <p:spPr>
            <a:xfrm>
              <a:off x="5040568" y="1342081"/>
              <a:ext cx="1085874" cy="1084913"/>
            </a:xfrm>
            <a:prstGeom prst="rect">
              <a:avLst/>
            </a:prstGeom>
            <a:ln>
              <a:solidFill>
                <a:schemeClr val="bg1"/>
              </a:solidFill>
            </a:ln>
          </p:spPr>
          <p:txBody>
            <a:bodyPr wrap="none">
              <a:spAutoFit/>
            </a:bodyPr>
            <a:lstStyle/>
            <a:p>
              <a:pPr algn="ctr"/>
              <a:r>
                <a:rPr lang="en-US" altLang="zh-CN" sz="8800" b="1" dirty="0">
                  <a:solidFill>
                    <a:schemeClr val="bg1"/>
                  </a:solidFill>
                </a:rPr>
                <a:t>03</a:t>
              </a:r>
            </a:p>
          </p:txBody>
        </p:sp>
      </p:grpSp>
      <p:grpSp>
        <p:nvGrpSpPr>
          <p:cNvPr id="5" name="组合 4"/>
          <p:cNvGrpSpPr/>
          <p:nvPr/>
        </p:nvGrpSpPr>
        <p:grpSpPr>
          <a:xfrm>
            <a:off x="9370496" y="1775446"/>
            <a:ext cx="1566363" cy="1576102"/>
            <a:chOff x="7027275" y="1331584"/>
            <a:chExt cx="1174772" cy="1182077"/>
          </a:xfrm>
        </p:grpSpPr>
        <p:sp>
          <p:nvSpPr>
            <p:cNvPr id="43" name="矩形 42"/>
            <p:cNvSpPr/>
            <p:nvPr/>
          </p:nvSpPr>
          <p:spPr>
            <a:xfrm rot="18900000">
              <a:off x="7027275" y="1338889"/>
              <a:ext cx="1174772" cy="1174772"/>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endParaRPr>
            </a:p>
          </p:txBody>
        </p:sp>
        <p:sp>
          <p:nvSpPr>
            <p:cNvPr id="47" name="矩形 46"/>
            <p:cNvSpPr/>
            <p:nvPr/>
          </p:nvSpPr>
          <p:spPr>
            <a:xfrm>
              <a:off x="7091857" y="1331584"/>
              <a:ext cx="1085874" cy="1084913"/>
            </a:xfrm>
            <a:prstGeom prst="rect">
              <a:avLst/>
            </a:prstGeom>
            <a:ln>
              <a:solidFill>
                <a:schemeClr val="bg1"/>
              </a:solidFill>
            </a:ln>
          </p:spPr>
          <p:txBody>
            <a:bodyPr wrap="none">
              <a:spAutoFit/>
            </a:bodyPr>
            <a:lstStyle/>
            <a:p>
              <a:pPr algn="ctr"/>
              <a:r>
                <a:rPr lang="en-US" altLang="zh-CN" sz="8800" b="1" dirty="0">
                  <a:solidFill>
                    <a:schemeClr val="bg1"/>
                  </a:solidFill>
                </a:rPr>
                <a:t>04</a:t>
              </a:r>
            </a:p>
          </p:txBody>
        </p:sp>
      </p:grpSp>
      <p:sp>
        <p:nvSpPr>
          <p:cNvPr id="48" name="文本框 47"/>
          <p:cNvSpPr txBox="1"/>
          <p:nvPr/>
        </p:nvSpPr>
        <p:spPr>
          <a:xfrm>
            <a:off x="1245711" y="177393"/>
            <a:ext cx="2879983" cy="791845"/>
          </a:xfrm>
          <a:prstGeom prst="rect">
            <a:avLst/>
          </a:prstGeom>
          <a:noFill/>
          <a:ln>
            <a:solidFill>
              <a:schemeClr val="bg1"/>
            </a:solidFill>
          </a:ln>
        </p:spPr>
        <p:txBody>
          <a:bodyPr wrap="square" lIns="121899" tIns="60949" rIns="121899" bIns="60949" rtlCol="0" anchor="ctr">
            <a:spAutoFit/>
          </a:bodyPr>
          <a:lstStyle/>
          <a:p>
            <a:pPr>
              <a:lnSpc>
                <a:spcPct val="110000"/>
              </a:lnSpc>
            </a:pPr>
            <a:endParaRPr kumimoji="1" lang="en-US" altLang="zh-CN" sz="1865" b="1" dirty="0">
              <a:solidFill>
                <a:schemeClr val="bg1"/>
              </a:solidFill>
              <a:latin typeface="Calibri" panose="020F0502020204030204"/>
              <a:ea typeface="宋体" panose="02010600030101010101" pitchFamily="2" charset="-122"/>
              <a:cs typeface="微软雅黑" panose="020B0503020204020204" charset="-122"/>
            </a:endParaRPr>
          </a:p>
          <a:p>
            <a:pPr>
              <a:lnSpc>
                <a:spcPct val="110000"/>
              </a:lnSpc>
            </a:pPr>
            <a:r>
              <a:rPr kumimoji="1" lang="zh-CN" altLang="en-US" sz="2135" b="1" dirty="0">
                <a:solidFill>
                  <a:schemeClr val="bg1"/>
                </a:solidFill>
                <a:latin typeface="微软雅黑" panose="020B0503020204020204" charset="-122"/>
                <a:ea typeface="微软雅黑" panose="020B0503020204020204" charset="-122"/>
                <a:cs typeface="微软雅黑" panose="020B0503020204020204" charset="-122"/>
              </a:rPr>
              <a:t>点击此处添加副标题</a:t>
            </a:r>
          </a:p>
        </p:txBody>
      </p:sp>
      <p:sp>
        <p:nvSpPr>
          <p:cNvPr id="49" name="矩形 48"/>
          <p:cNvSpPr/>
          <p:nvPr/>
        </p:nvSpPr>
        <p:spPr>
          <a:xfrm>
            <a:off x="493530" y="292590"/>
            <a:ext cx="660901" cy="632007"/>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r>
              <a:rPr kumimoji="1" lang="en-US" altLang="zh-CN" sz="1335" b="1" dirty="0">
                <a:solidFill>
                  <a:schemeClr val="bg1"/>
                </a:solidFill>
                <a:latin typeface="Calibri" panose="020F0502020204030204"/>
                <a:ea typeface="宋体" panose="02010600030101010101" pitchFamily="2" charset="-122"/>
              </a:rPr>
              <a:t>LOGO</a:t>
            </a:r>
          </a:p>
        </p:txBody>
      </p:sp>
    </p:spTree>
  </p:cSld>
  <p:clrMapOvr>
    <a:masterClrMapping/>
  </p:clrMapOvr>
  <mc:AlternateContent xmlns:mc="http://schemas.openxmlformats.org/markup-compatibility/2006" xmlns:p14="http://schemas.microsoft.com/office/powerpoint/2010/main">
    <mc:Choice Requires="p14">
      <p:transition spd="slow" p14:dur="1500" advTm="0">
        <p:newsflash/>
      </p:transition>
    </mc:Choice>
    <mc:Fallback xmlns="">
      <p:transition spd="slow" advTm="0">
        <p:newsfla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Scale>
                                      <p:cBhvr>
                                        <p:cTn id="7"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2"/>
                                        </p:tgtEl>
                                        <p:attrNameLst>
                                          <p:attrName>ppt_x</p:attrName>
                                          <p:attrName>ppt_y</p:attrName>
                                        </p:attrNameLst>
                                      </p:cBhvr>
                                    </p:animMotion>
                                    <p:animEffect transition="in" filter="fade">
                                      <p:cBhvr>
                                        <p:cTn id="9" dur="1000"/>
                                        <p:tgtEl>
                                          <p:spTgt spid="32"/>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Scale>
                                      <p:cBhvr>
                                        <p:cTn id="12"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3"/>
                                        </p:tgtEl>
                                        <p:attrNameLst>
                                          <p:attrName>ppt_x</p:attrName>
                                          <p:attrName>ppt_y</p:attrName>
                                        </p:attrNameLst>
                                      </p:cBhvr>
                                    </p:animMotion>
                                    <p:animEffect transition="in" filter="fade">
                                      <p:cBhvr>
                                        <p:cTn id="14" dur="1000"/>
                                        <p:tgtEl>
                                          <p:spTgt spid="33"/>
                                        </p:tgtEl>
                                      </p:cBhvr>
                                    </p:animEffect>
                                  </p:childTnLst>
                                </p:cTn>
                              </p:par>
                              <p:par>
                                <p:cTn id="15" presetID="52"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Scale>
                                      <p:cBhvr>
                                        <p:cTn id="1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
                                        </p:tgtEl>
                                        <p:attrNameLst>
                                          <p:attrName>ppt_x</p:attrName>
                                          <p:attrName>ppt_y</p:attrName>
                                        </p:attrNameLst>
                                      </p:cBhvr>
                                    </p:animMotion>
                                    <p:animEffect transition="in" filter="fade">
                                      <p:cBhvr>
                                        <p:cTn id="19" dur="10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52" presetClass="entr" presetSubtype="0" fill="hold" grpId="0" nodeType="clickEffect">
                                  <p:stCondLst>
                                    <p:cond delay="0"/>
                                  </p:stCondLst>
                                  <p:childTnLst>
                                    <p:set>
                                      <p:cBhvr>
                                        <p:cTn id="23" dur="1" fill="hold">
                                          <p:stCondLst>
                                            <p:cond delay="0"/>
                                          </p:stCondLst>
                                        </p:cTn>
                                        <p:tgtEl>
                                          <p:spTgt spid="29"/>
                                        </p:tgtEl>
                                        <p:attrNameLst>
                                          <p:attrName>style.visibility</p:attrName>
                                        </p:attrNameLst>
                                      </p:cBhvr>
                                      <p:to>
                                        <p:strVal val="visible"/>
                                      </p:to>
                                    </p:set>
                                    <p:animScale>
                                      <p:cBhvr>
                                        <p:cTn id="24"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29"/>
                                        </p:tgtEl>
                                        <p:attrNameLst>
                                          <p:attrName>ppt_x</p:attrName>
                                          <p:attrName>ppt_y</p:attrName>
                                        </p:attrNameLst>
                                      </p:cBhvr>
                                    </p:animMotion>
                                    <p:animEffect transition="in" filter="fade">
                                      <p:cBhvr>
                                        <p:cTn id="26" dur="1000"/>
                                        <p:tgtEl>
                                          <p:spTgt spid="29"/>
                                        </p:tgtEl>
                                      </p:cBhvr>
                                    </p:animEffect>
                                  </p:childTnLst>
                                </p:cTn>
                              </p:par>
                              <p:par>
                                <p:cTn id="27" presetID="52" presetClass="entr" presetSubtype="0" fill="hold" grpId="0" nodeType="withEffect">
                                  <p:stCondLst>
                                    <p:cond delay="0"/>
                                  </p:stCondLst>
                                  <p:childTnLst>
                                    <p:set>
                                      <p:cBhvr>
                                        <p:cTn id="28" dur="1" fill="hold">
                                          <p:stCondLst>
                                            <p:cond delay="0"/>
                                          </p:stCondLst>
                                        </p:cTn>
                                        <p:tgtEl>
                                          <p:spTgt spid="34"/>
                                        </p:tgtEl>
                                        <p:attrNameLst>
                                          <p:attrName>style.visibility</p:attrName>
                                        </p:attrNameLst>
                                      </p:cBhvr>
                                      <p:to>
                                        <p:strVal val="visible"/>
                                      </p:to>
                                    </p:set>
                                    <p:animScale>
                                      <p:cBhvr>
                                        <p:cTn id="29"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34"/>
                                        </p:tgtEl>
                                        <p:attrNameLst>
                                          <p:attrName>ppt_x</p:attrName>
                                          <p:attrName>ppt_y</p:attrName>
                                        </p:attrNameLst>
                                      </p:cBhvr>
                                    </p:animMotion>
                                    <p:animEffect transition="in" filter="fade">
                                      <p:cBhvr>
                                        <p:cTn id="31" dur="1000"/>
                                        <p:tgtEl>
                                          <p:spTgt spid="34"/>
                                        </p:tgtEl>
                                      </p:cBhvr>
                                    </p:animEffect>
                                  </p:childTnLst>
                                </p:cTn>
                              </p:par>
                              <p:par>
                                <p:cTn id="32" presetID="52" presetClass="entr" presetSubtype="0" fill="hold" grpId="0" nodeType="withEffect">
                                  <p:stCondLst>
                                    <p:cond delay="0"/>
                                  </p:stCondLst>
                                  <p:childTnLst>
                                    <p:set>
                                      <p:cBhvr>
                                        <p:cTn id="33" dur="1" fill="hold">
                                          <p:stCondLst>
                                            <p:cond delay="0"/>
                                          </p:stCondLst>
                                        </p:cTn>
                                        <p:tgtEl>
                                          <p:spTgt spid="35"/>
                                        </p:tgtEl>
                                        <p:attrNameLst>
                                          <p:attrName>style.visibility</p:attrName>
                                        </p:attrNameLst>
                                      </p:cBhvr>
                                      <p:to>
                                        <p:strVal val="visible"/>
                                      </p:to>
                                    </p:set>
                                    <p:animScale>
                                      <p:cBhvr>
                                        <p:cTn id="34"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35"/>
                                        </p:tgtEl>
                                        <p:attrNameLst>
                                          <p:attrName>ppt_x</p:attrName>
                                          <p:attrName>ppt_y</p:attrName>
                                        </p:attrNameLst>
                                      </p:cBhvr>
                                    </p:animMotion>
                                    <p:animEffect transition="in" filter="fade">
                                      <p:cBhvr>
                                        <p:cTn id="36" dur="1000"/>
                                        <p:tgtEl>
                                          <p:spTgt spid="35"/>
                                        </p:tgtEl>
                                      </p:cBhvr>
                                    </p:animEffect>
                                  </p:childTnLst>
                                </p:cTn>
                              </p:par>
                              <p:par>
                                <p:cTn id="37" presetID="52" presetClass="entr" presetSubtype="0" fill="hold" nodeType="withEffect">
                                  <p:stCondLst>
                                    <p:cond delay="0"/>
                                  </p:stCondLst>
                                  <p:childTnLst>
                                    <p:set>
                                      <p:cBhvr>
                                        <p:cTn id="38" dur="1" fill="hold">
                                          <p:stCondLst>
                                            <p:cond delay="0"/>
                                          </p:stCondLst>
                                        </p:cTn>
                                        <p:tgtEl>
                                          <p:spTgt spid="3"/>
                                        </p:tgtEl>
                                        <p:attrNameLst>
                                          <p:attrName>style.visibility</p:attrName>
                                        </p:attrNameLst>
                                      </p:cBhvr>
                                      <p:to>
                                        <p:strVal val="visible"/>
                                      </p:to>
                                    </p:set>
                                    <p:animScale>
                                      <p:cBhvr>
                                        <p:cTn id="39"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3"/>
                                        </p:tgtEl>
                                        <p:attrNameLst>
                                          <p:attrName>ppt_x</p:attrName>
                                          <p:attrName>ppt_y</p:attrName>
                                        </p:attrNameLst>
                                      </p:cBhvr>
                                    </p:animMotion>
                                    <p:animEffect transition="in" filter="fade">
                                      <p:cBhvr>
                                        <p:cTn id="41" dur="1000"/>
                                        <p:tgtEl>
                                          <p:spTgt spid="3"/>
                                        </p:tgtEl>
                                      </p:cBhvr>
                                    </p:animEffect>
                                  </p:childTnLst>
                                </p:cTn>
                              </p:par>
                            </p:childTnLst>
                          </p:cTn>
                        </p:par>
                      </p:childTnLst>
                    </p:cTn>
                  </p:par>
                  <p:par>
                    <p:cTn id="42" fill="hold">
                      <p:stCondLst>
                        <p:cond delay="indefinite"/>
                      </p:stCondLst>
                      <p:childTnLst>
                        <p:par>
                          <p:cTn id="43" fill="hold">
                            <p:stCondLst>
                              <p:cond delay="0"/>
                            </p:stCondLst>
                            <p:childTnLst>
                              <p:par>
                                <p:cTn id="44" presetID="52" presetClass="entr" presetSubtype="0" fill="hold" grpId="0" nodeType="clickEffect">
                                  <p:stCondLst>
                                    <p:cond delay="0"/>
                                  </p:stCondLst>
                                  <p:childTnLst>
                                    <p:set>
                                      <p:cBhvr>
                                        <p:cTn id="45" dur="1" fill="hold">
                                          <p:stCondLst>
                                            <p:cond delay="0"/>
                                          </p:stCondLst>
                                        </p:cTn>
                                        <p:tgtEl>
                                          <p:spTgt spid="30"/>
                                        </p:tgtEl>
                                        <p:attrNameLst>
                                          <p:attrName>style.visibility</p:attrName>
                                        </p:attrNameLst>
                                      </p:cBhvr>
                                      <p:to>
                                        <p:strVal val="visible"/>
                                      </p:to>
                                    </p:set>
                                    <p:animScale>
                                      <p:cBhvr>
                                        <p:cTn id="46"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30"/>
                                        </p:tgtEl>
                                        <p:attrNameLst>
                                          <p:attrName>ppt_x</p:attrName>
                                          <p:attrName>ppt_y</p:attrName>
                                        </p:attrNameLst>
                                      </p:cBhvr>
                                    </p:animMotion>
                                    <p:animEffect transition="in" filter="fade">
                                      <p:cBhvr>
                                        <p:cTn id="48" dur="1000"/>
                                        <p:tgtEl>
                                          <p:spTgt spid="30"/>
                                        </p:tgtEl>
                                      </p:cBhvr>
                                    </p:animEffect>
                                  </p:childTnLst>
                                </p:cTn>
                              </p:par>
                              <p:par>
                                <p:cTn id="49" presetID="52" presetClass="entr" presetSubtype="0" fill="hold" grpId="0" nodeType="withEffect">
                                  <p:stCondLst>
                                    <p:cond delay="0"/>
                                  </p:stCondLst>
                                  <p:childTnLst>
                                    <p:set>
                                      <p:cBhvr>
                                        <p:cTn id="50" dur="1" fill="hold">
                                          <p:stCondLst>
                                            <p:cond delay="0"/>
                                          </p:stCondLst>
                                        </p:cTn>
                                        <p:tgtEl>
                                          <p:spTgt spid="36"/>
                                        </p:tgtEl>
                                        <p:attrNameLst>
                                          <p:attrName>style.visibility</p:attrName>
                                        </p:attrNameLst>
                                      </p:cBhvr>
                                      <p:to>
                                        <p:strVal val="visible"/>
                                      </p:to>
                                    </p:set>
                                    <p:animScale>
                                      <p:cBhvr>
                                        <p:cTn id="51"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36"/>
                                        </p:tgtEl>
                                        <p:attrNameLst>
                                          <p:attrName>ppt_x</p:attrName>
                                          <p:attrName>ppt_y</p:attrName>
                                        </p:attrNameLst>
                                      </p:cBhvr>
                                    </p:animMotion>
                                    <p:animEffect transition="in" filter="fade">
                                      <p:cBhvr>
                                        <p:cTn id="53" dur="1000"/>
                                        <p:tgtEl>
                                          <p:spTgt spid="36"/>
                                        </p:tgtEl>
                                      </p:cBhvr>
                                    </p:animEffect>
                                  </p:childTnLst>
                                </p:cTn>
                              </p:par>
                              <p:par>
                                <p:cTn id="54" presetID="52" presetClass="entr" presetSubtype="0" fill="hold" grpId="0" nodeType="withEffect">
                                  <p:stCondLst>
                                    <p:cond delay="0"/>
                                  </p:stCondLst>
                                  <p:childTnLst>
                                    <p:set>
                                      <p:cBhvr>
                                        <p:cTn id="55" dur="1" fill="hold">
                                          <p:stCondLst>
                                            <p:cond delay="0"/>
                                          </p:stCondLst>
                                        </p:cTn>
                                        <p:tgtEl>
                                          <p:spTgt spid="37"/>
                                        </p:tgtEl>
                                        <p:attrNameLst>
                                          <p:attrName>style.visibility</p:attrName>
                                        </p:attrNameLst>
                                      </p:cBhvr>
                                      <p:to>
                                        <p:strVal val="visible"/>
                                      </p:to>
                                    </p:set>
                                    <p:animScale>
                                      <p:cBhvr>
                                        <p:cTn id="56"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37"/>
                                        </p:tgtEl>
                                        <p:attrNameLst>
                                          <p:attrName>ppt_x</p:attrName>
                                          <p:attrName>ppt_y</p:attrName>
                                        </p:attrNameLst>
                                      </p:cBhvr>
                                    </p:animMotion>
                                    <p:animEffect transition="in" filter="fade">
                                      <p:cBhvr>
                                        <p:cTn id="58" dur="1000"/>
                                        <p:tgtEl>
                                          <p:spTgt spid="37"/>
                                        </p:tgtEl>
                                      </p:cBhvr>
                                    </p:animEffect>
                                  </p:childTnLst>
                                </p:cTn>
                              </p:par>
                              <p:par>
                                <p:cTn id="59" presetID="52" presetClass="entr" presetSubtype="0" fill="hold" nodeType="withEffect">
                                  <p:stCondLst>
                                    <p:cond delay="0"/>
                                  </p:stCondLst>
                                  <p:childTnLst>
                                    <p:set>
                                      <p:cBhvr>
                                        <p:cTn id="60" dur="1" fill="hold">
                                          <p:stCondLst>
                                            <p:cond delay="0"/>
                                          </p:stCondLst>
                                        </p:cTn>
                                        <p:tgtEl>
                                          <p:spTgt spid="4"/>
                                        </p:tgtEl>
                                        <p:attrNameLst>
                                          <p:attrName>style.visibility</p:attrName>
                                        </p:attrNameLst>
                                      </p:cBhvr>
                                      <p:to>
                                        <p:strVal val="visible"/>
                                      </p:to>
                                    </p:set>
                                    <p:animScale>
                                      <p:cBhvr>
                                        <p:cTn id="61"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1000" decel="50000" fill="hold">
                                          <p:stCondLst>
                                            <p:cond delay="0"/>
                                          </p:stCondLst>
                                        </p:cTn>
                                        <p:tgtEl>
                                          <p:spTgt spid="4"/>
                                        </p:tgtEl>
                                        <p:attrNameLst>
                                          <p:attrName>ppt_x</p:attrName>
                                          <p:attrName>ppt_y</p:attrName>
                                        </p:attrNameLst>
                                      </p:cBhvr>
                                    </p:animMotion>
                                    <p:animEffect transition="in" filter="fade">
                                      <p:cBhvr>
                                        <p:cTn id="63" dur="1000"/>
                                        <p:tgtEl>
                                          <p:spTgt spid="4"/>
                                        </p:tgtEl>
                                      </p:cBhvr>
                                    </p:animEffect>
                                  </p:childTnLst>
                                </p:cTn>
                              </p:par>
                            </p:childTnLst>
                          </p:cTn>
                        </p:par>
                      </p:childTnLst>
                    </p:cTn>
                  </p:par>
                  <p:par>
                    <p:cTn id="64" fill="hold">
                      <p:stCondLst>
                        <p:cond delay="indefinite"/>
                      </p:stCondLst>
                      <p:childTnLst>
                        <p:par>
                          <p:cTn id="65" fill="hold">
                            <p:stCondLst>
                              <p:cond delay="0"/>
                            </p:stCondLst>
                            <p:childTnLst>
                              <p:par>
                                <p:cTn id="66" presetID="52" presetClass="entr" presetSubtype="0" fill="hold" grpId="0" nodeType="clickEffect">
                                  <p:stCondLst>
                                    <p:cond delay="0"/>
                                  </p:stCondLst>
                                  <p:childTnLst>
                                    <p:set>
                                      <p:cBhvr>
                                        <p:cTn id="67" dur="1" fill="hold">
                                          <p:stCondLst>
                                            <p:cond delay="0"/>
                                          </p:stCondLst>
                                        </p:cTn>
                                        <p:tgtEl>
                                          <p:spTgt spid="31"/>
                                        </p:tgtEl>
                                        <p:attrNameLst>
                                          <p:attrName>style.visibility</p:attrName>
                                        </p:attrNameLst>
                                      </p:cBhvr>
                                      <p:to>
                                        <p:strVal val="visible"/>
                                      </p:to>
                                    </p:set>
                                    <p:animScale>
                                      <p:cBhvr>
                                        <p:cTn id="68"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1000" decel="50000" fill="hold">
                                          <p:stCondLst>
                                            <p:cond delay="0"/>
                                          </p:stCondLst>
                                        </p:cTn>
                                        <p:tgtEl>
                                          <p:spTgt spid="31"/>
                                        </p:tgtEl>
                                        <p:attrNameLst>
                                          <p:attrName>ppt_x</p:attrName>
                                          <p:attrName>ppt_y</p:attrName>
                                        </p:attrNameLst>
                                      </p:cBhvr>
                                    </p:animMotion>
                                    <p:animEffect transition="in" filter="fade">
                                      <p:cBhvr>
                                        <p:cTn id="70" dur="1000"/>
                                        <p:tgtEl>
                                          <p:spTgt spid="31"/>
                                        </p:tgtEl>
                                      </p:cBhvr>
                                    </p:animEffect>
                                  </p:childTnLst>
                                </p:cTn>
                              </p:par>
                              <p:par>
                                <p:cTn id="71" presetID="52" presetClass="entr" presetSubtype="0" fill="hold" grpId="0" nodeType="withEffect">
                                  <p:stCondLst>
                                    <p:cond delay="0"/>
                                  </p:stCondLst>
                                  <p:childTnLst>
                                    <p:set>
                                      <p:cBhvr>
                                        <p:cTn id="72" dur="1" fill="hold">
                                          <p:stCondLst>
                                            <p:cond delay="0"/>
                                          </p:stCondLst>
                                        </p:cTn>
                                        <p:tgtEl>
                                          <p:spTgt spid="38"/>
                                        </p:tgtEl>
                                        <p:attrNameLst>
                                          <p:attrName>style.visibility</p:attrName>
                                        </p:attrNameLst>
                                      </p:cBhvr>
                                      <p:to>
                                        <p:strVal val="visible"/>
                                      </p:to>
                                    </p:set>
                                    <p:animScale>
                                      <p:cBhvr>
                                        <p:cTn id="73" dur="10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1000" decel="50000" fill="hold">
                                          <p:stCondLst>
                                            <p:cond delay="0"/>
                                          </p:stCondLst>
                                        </p:cTn>
                                        <p:tgtEl>
                                          <p:spTgt spid="38"/>
                                        </p:tgtEl>
                                        <p:attrNameLst>
                                          <p:attrName>ppt_x</p:attrName>
                                          <p:attrName>ppt_y</p:attrName>
                                        </p:attrNameLst>
                                      </p:cBhvr>
                                    </p:animMotion>
                                    <p:animEffect transition="in" filter="fade">
                                      <p:cBhvr>
                                        <p:cTn id="75" dur="1000"/>
                                        <p:tgtEl>
                                          <p:spTgt spid="38"/>
                                        </p:tgtEl>
                                      </p:cBhvr>
                                    </p:animEffect>
                                  </p:childTnLst>
                                </p:cTn>
                              </p:par>
                              <p:par>
                                <p:cTn id="76" presetID="52" presetClass="entr" presetSubtype="0" fill="hold" grpId="0" nodeType="withEffect">
                                  <p:stCondLst>
                                    <p:cond delay="0"/>
                                  </p:stCondLst>
                                  <p:childTnLst>
                                    <p:set>
                                      <p:cBhvr>
                                        <p:cTn id="77" dur="1" fill="hold">
                                          <p:stCondLst>
                                            <p:cond delay="0"/>
                                          </p:stCondLst>
                                        </p:cTn>
                                        <p:tgtEl>
                                          <p:spTgt spid="39"/>
                                        </p:tgtEl>
                                        <p:attrNameLst>
                                          <p:attrName>style.visibility</p:attrName>
                                        </p:attrNameLst>
                                      </p:cBhvr>
                                      <p:to>
                                        <p:strVal val="visible"/>
                                      </p:to>
                                    </p:set>
                                    <p:animScale>
                                      <p:cBhvr>
                                        <p:cTn id="78"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9" dur="1000" decel="50000" fill="hold">
                                          <p:stCondLst>
                                            <p:cond delay="0"/>
                                          </p:stCondLst>
                                        </p:cTn>
                                        <p:tgtEl>
                                          <p:spTgt spid="39"/>
                                        </p:tgtEl>
                                        <p:attrNameLst>
                                          <p:attrName>ppt_x</p:attrName>
                                          <p:attrName>ppt_y</p:attrName>
                                        </p:attrNameLst>
                                      </p:cBhvr>
                                    </p:animMotion>
                                    <p:animEffect transition="in" filter="fade">
                                      <p:cBhvr>
                                        <p:cTn id="80" dur="1000"/>
                                        <p:tgtEl>
                                          <p:spTgt spid="39"/>
                                        </p:tgtEl>
                                      </p:cBhvr>
                                    </p:animEffect>
                                  </p:childTnLst>
                                </p:cTn>
                              </p:par>
                              <p:par>
                                <p:cTn id="81" presetID="52" presetClass="entr" presetSubtype="0" fill="hold" nodeType="withEffect">
                                  <p:stCondLst>
                                    <p:cond delay="0"/>
                                  </p:stCondLst>
                                  <p:childTnLst>
                                    <p:set>
                                      <p:cBhvr>
                                        <p:cTn id="82" dur="1" fill="hold">
                                          <p:stCondLst>
                                            <p:cond delay="0"/>
                                          </p:stCondLst>
                                        </p:cTn>
                                        <p:tgtEl>
                                          <p:spTgt spid="5"/>
                                        </p:tgtEl>
                                        <p:attrNameLst>
                                          <p:attrName>style.visibility</p:attrName>
                                        </p:attrNameLst>
                                      </p:cBhvr>
                                      <p:to>
                                        <p:strVal val="visible"/>
                                      </p:to>
                                    </p:set>
                                    <p:animScale>
                                      <p:cBhvr>
                                        <p:cTn id="83"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4" dur="1000" decel="50000" fill="hold">
                                          <p:stCondLst>
                                            <p:cond delay="0"/>
                                          </p:stCondLst>
                                        </p:cTn>
                                        <p:tgtEl>
                                          <p:spTgt spid="5"/>
                                        </p:tgtEl>
                                        <p:attrNameLst>
                                          <p:attrName>ppt_x</p:attrName>
                                          <p:attrName>ppt_y</p:attrName>
                                        </p:attrNameLst>
                                      </p:cBhvr>
                                    </p:animMotion>
                                    <p:animEffect transition="in" filter="fade">
                                      <p:cBhvr>
                                        <p:cTn id="8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1245711" y="177393"/>
            <a:ext cx="2879983" cy="791845"/>
          </a:xfrm>
          <a:prstGeom prst="rect">
            <a:avLst/>
          </a:prstGeom>
          <a:noFill/>
          <a:ln>
            <a:solidFill>
              <a:schemeClr val="bg1"/>
            </a:solidFill>
          </a:ln>
        </p:spPr>
        <p:txBody>
          <a:bodyPr wrap="square" lIns="121899" tIns="60949" rIns="121899" bIns="60949" rtlCol="0" anchor="ctr">
            <a:spAutoFit/>
          </a:bodyPr>
          <a:lstStyle/>
          <a:p>
            <a:pPr>
              <a:lnSpc>
                <a:spcPct val="110000"/>
              </a:lnSpc>
            </a:pPr>
            <a:endParaRPr kumimoji="1" lang="en-US" altLang="zh-CN" sz="1865" b="1" dirty="0">
              <a:solidFill>
                <a:schemeClr val="bg1"/>
              </a:solidFill>
              <a:latin typeface="Calibri" panose="020F0502020204030204"/>
              <a:ea typeface="宋体" panose="02010600030101010101" pitchFamily="2" charset="-122"/>
              <a:cs typeface="微软雅黑" panose="020B0503020204020204" charset="-122"/>
            </a:endParaRPr>
          </a:p>
          <a:p>
            <a:pPr>
              <a:lnSpc>
                <a:spcPct val="110000"/>
              </a:lnSpc>
            </a:pPr>
            <a:r>
              <a:rPr kumimoji="1" lang="zh-CN" altLang="en-US" sz="2135" b="1" dirty="0">
                <a:solidFill>
                  <a:schemeClr val="bg1"/>
                </a:solidFill>
                <a:latin typeface="微软雅黑" panose="020B0503020204020204" charset="-122"/>
                <a:ea typeface="微软雅黑" panose="020B0503020204020204" charset="-122"/>
                <a:cs typeface="微软雅黑" panose="020B0503020204020204" charset="-122"/>
              </a:rPr>
              <a:t>点击此处添加副标题</a:t>
            </a:r>
          </a:p>
        </p:txBody>
      </p:sp>
      <p:sp>
        <p:nvSpPr>
          <p:cNvPr id="49" name="矩形 48"/>
          <p:cNvSpPr/>
          <p:nvPr/>
        </p:nvSpPr>
        <p:spPr>
          <a:xfrm>
            <a:off x="493530" y="292590"/>
            <a:ext cx="660901" cy="632007"/>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r>
              <a:rPr kumimoji="1" lang="en-US" altLang="zh-CN" sz="1335" b="1" dirty="0">
                <a:solidFill>
                  <a:schemeClr val="bg1"/>
                </a:solidFill>
                <a:latin typeface="Calibri" panose="020F0502020204030204"/>
                <a:ea typeface="宋体" panose="02010600030101010101" pitchFamily="2" charset="-122"/>
              </a:rPr>
              <a:t>LOGO</a:t>
            </a:r>
          </a:p>
        </p:txBody>
      </p:sp>
      <p:sp>
        <p:nvSpPr>
          <p:cNvPr id="2" name="六边形 1"/>
          <p:cNvSpPr/>
          <p:nvPr/>
        </p:nvSpPr>
        <p:spPr>
          <a:xfrm rot="16200000">
            <a:off x="933715" y="2081622"/>
            <a:ext cx="1791408" cy="1544317"/>
          </a:xfrm>
          <a:prstGeom prst="hexagon">
            <a:avLst/>
          </a:prstGeom>
          <a:solidFill>
            <a:srgbClr val="28282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六边形 6"/>
          <p:cNvSpPr/>
          <p:nvPr/>
        </p:nvSpPr>
        <p:spPr>
          <a:xfrm rot="16200000">
            <a:off x="5132395" y="2366074"/>
            <a:ext cx="1132951" cy="976682"/>
          </a:xfrm>
          <a:prstGeom prst="hexagon">
            <a:avLst/>
          </a:prstGeom>
          <a:solidFill>
            <a:schemeClr val="tx1">
              <a:lumMod val="65000"/>
              <a:lumOff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六边形 7"/>
          <p:cNvSpPr/>
          <p:nvPr/>
        </p:nvSpPr>
        <p:spPr>
          <a:xfrm rot="16200000">
            <a:off x="8874278" y="2254062"/>
            <a:ext cx="1392819" cy="1200706"/>
          </a:xfrm>
          <a:prstGeom prst="hexagon">
            <a:avLst/>
          </a:prstGeom>
          <a:solidFill>
            <a:schemeClr val="bg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2" name="组合 11"/>
          <p:cNvGrpSpPr/>
          <p:nvPr/>
        </p:nvGrpSpPr>
        <p:grpSpPr>
          <a:xfrm>
            <a:off x="700518" y="4267776"/>
            <a:ext cx="2257799" cy="1229606"/>
            <a:chOff x="1085626" y="4715360"/>
            <a:chExt cx="2257799" cy="1229606"/>
          </a:xfrm>
        </p:grpSpPr>
        <p:sp>
          <p:nvSpPr>
            <p:cNvPr id="10" name="文本框 9"/>
            <p:cNvSpPr txBox="1"/>
            <p:nvPr/>
          </p:nvSpPr>
          <p:spPr>
            <a:xfrm>
              <a:off x="1321227" y="4715360"/>
              <a:ext cx="1786597" cy="335280"/>
            </a:xfrm>
            <a:prstGeom prst="rect">
              <a:avLst/>
            </a:prstGeom>
            <a:noFill/>
            <a:ln>
              <a:solidFill>
                <a:schemeClr val="bg1"/>
              </a:solidFill>
            </a:ln>
          </p:spPr>
          <p:txBody>
            <a:bodyPr wrap="square" rtlCol="0">
              <a:spAutoFit/>
            </a:bodyPr>
            <a:lstStyle/>
            <a:p>
              <a:pPr algn="ctr"/>
              <a:r>
                <a:rPr lang="zh-CN" altLang="en-US" sz="1600" b="1" dirty="0">
                  <a:solidFill>
                    <a:schemeClr val="bg1"/>
                  </a:solidFill>
                  <a:latin typeface="AXIS Std M" panose="020B0600000000000000" pitchFamily="34" charset="-128"/>
                  <a:ea typeface="宋体" panose="02010600030101010101" pitchFamily="2" charset="-122"/>
                  <a:cs typeface="Open Sans" panose="020B0606030504020204" pitchFamily="34" charset="0"/>
                </a:rPr>
                <a:t>标题</a:t>
              </a:r>
            </a:p>
          </p:txBody>
        </p:sp>
        <p:sp>
          <p:nvSpPr>
            <p:cNvPr id="11" name="矩形 10"/>
            <p:cNvSpPr/>
            <p:nvPr/>
          </p:nvSpPr>
          <p:spPr>
            <a:xfrm>
              <a:off x="1085626" y="5085811"/>
              <a:ext cx="2257799" cy="859155"/>
            </a:xfrm>
            <a:prstGeom prst="rect">
              <a:avLst/>
            </a:prstGeom>
            <a:ln>
              <a:solidFill>
                <a:schemeClr val="bg1"/>
              </a:solidFill>
            </a:ln>
          </p:spPr>
          <p:txBody>
            <a:bodyPr wrap="square">
              <a:spAutoFit/>
            </a:bodyPr>
            <a:lstStyle/>
            <a:p>
              <a:pPr algn="ctr">
                <a:lnSpc>
                  <a:spcPct val="120000"/>
                </a:lnSpc>
              </a:pPr>
              <a:r>
                <a:rPr lang="zh-CN" altLang="en-US" sz="1400" dirty="0">
                  <a:solidFill>
                    <a:schemeClr val="bg1">
                      <a:lumMod val="95000"/>
                    </a:schemeClr>
                  </a:solidFill>
                  <a:sym typeface="+mn-ea"/>
                </a:rPr>
                <a:t>文字是很有艺术性的文字是很有艺术性的文字是很有艺术性的</a:t>
              </a:r>
              <a:endParaRPr lang="en-US" altLang="zh-CN"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cxnSp>
        <p:nvCxnSpPr>
          <p:cNvPr id="20" name="直接连接符 19"/>
          <p:cNvCxnSpPr/>
          <p:nvPr/>
        </p:nvCxnSpPr>
        <p:spPr>
          <a:xfrm>
            <a:off x="2601578" y="2861672"/>
            <a:ext cx="260895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187212" y="2861672"/>
            <a:ext cx="278312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0171662" y="2861672"/>
            <a:ext cx="269603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Freeform 12"/>
          <p:cNvSpPr>
            <a:spLocks noEditPoints="1"/>
          </p:cNvSpPr>
          <p:nvPr/>
        </p:nvSpPr>
        <p:spPr bwMode="auto">
          <a:xfrm>
            <a:off x="5419831" y="2629285"/>
            <a:ext cx="511588" cy="547690"/>
          </a:xfrm>
          <a:custGeom>
            <a:avLst/>
            <a:gdLst>
              <a:gd name="T0" fmla="*/ 108 w 243"/>
              <a:gd name="T1" fmla="*/ 195 h 260"/>
              <a:gd name="T2" fmla="*/ 109 w 243"/>
              <a:gd name="T3" fmla="*/ 193 h 260"/>
              <a:gd name="T4" fmla="*/ 105 w 243"/>
              <a:gd name="T5" fmla="*/ 156 h 260"/>
              <a:gd name="T6" fmla="*/ 120 w 243"/>
              <a:gd name="T7" fmla="*/ 154 h 260"/>
              <a:gd name="T8" fmla="*/ 131 w 243"/>
              <a:gd name="T9" fmla="*/ 180 h 260"/>
              <a:gd name="T10" fmla="*/ 139 w 243"/>
              <a:gd name="T11" fmla="*/ 184 h 260"/>
              <a:gd name="T12" fmla="*/ 155 w 243"/>
              <a:gd name="T13" fmla="*/ 175 h 260"/>
              <a:gd name="T14" fmla="*/ 137 w 243"/>
              <a:gd name="T15" fmla="*/ 219 h 260"/>
              <a:gd name="T16" fmla="*/ 115 w 243"/>
              <a:gd name="T17" fmla="*/ 218 h 260"/>
              <a:gd name="T18" fmla="*/ 87 w 243"/>
              <a:gd name="T19" fmla="*/ 188 h 260"/>
              <a:gd name="T20" fmla="*/ 179 w 243"/>
              <a:gd name="T21" fmla="*/ 59 h 260"/>
              <a:gd name="T22" fmla="*/ 138 w 243"/>
              <a:gd name="T23" fmla="*/ 76 h 260"/>
              <a:gd name="T24" fmla="*/ 154 w 243"/>
              <a:gd name="T25" fmla="*/ 81 h 260"/>
              <a:gd name="T26" fmla="*/ 157 w 243"/>
              <a:gd name="T27" fmla="*/ 88 h 260"/>
              <a:gd name="T28" fmla="*/ 147 w 243"/>
              <a:gd name="T29" fmla="*/ 112 h 260"/>
              <a:gd name="T30" fmla="*/ 158 w 243"/>
              <a:gd name="T31" fmla="*/ 121 h 260"/>
              <a:gd name="T32" fmla="*/ 179 w 243"/>
              <a:gd name="T33" fmla="*/ 94 h 260"/>
              <a:gd name="T34" fmla="*/ 181 w 243"/>
              <a:gd name="T35" fmla="*/ 93 h 260"/>
              <a:gd name="T36" fmla="*/ 190 w 243"/>
              <a:gd name="T37" fmla="*/ 104 h 260"/>
              <a:gd name="T38" fmla="*/ 164 w 243"/>
              <a:gd name="T39" fmla="*/ 59 h 260"/>
              <a:gd name="T40" fmla="*/ 143 w 243"/>
              <a:gd name="T41" fmla="*/ 0 h 260"/>
              <a:gd name="T42" fmla="*/ 108 w 243"/>
              <a:gd name="T43" fmla="*/ 51 h 260"/>
              <a:gd name="T44" fmla="*/ 97 w 243"/>
              <a:gd name="T45" fmla="*/ 89 h 260"/>
              <a:gd name="T46" fmla="*/ 110 w 243"/>
              <a:gd name="T47" fmla="*/ 95 h 260"/>
              <a:gd name="T48" fmla="*/ 126 w 243"/>
              <a:gd name="T49" fmla="*/ 74 h 260"/>
              <a:gd name="T50" fmla="*/ 135 w 243"/>
              <a:gd name="T51" fmla="*/ 75 h 260"/>
              <a:gd name="T52" fmla="*/ 154 w 243"/>
              <a:gd name="T53" fmla="*/ 95 h 260"/>
              <a:gd name="T54" fmla="*/ 148 w 243"/>
              <a:gd name="T55" fmla="*/ 58 h 260"/>
              <a:gd name="T56" fmla="*/ 149 w 243"/>
              <a:gd name="T57" fmla="*/ 58 h 260"/>
              <a:gd name="T58" fmla="*/ 109 w 243"/>
              <a:gd name="T59" fmla="*/ 103 h 260"/>
              <a:gd name="T60" fmla="*/ 85 w 243"/>
              <a:gd name="T61" fmla="*/ 86 h 260"/>
              <a:gd name="T62" fmla="*/ 86 w 243"/>
              <a:gd name="T63" fmla="*/ 85 h 260"/>
              <a:gd name="T64" fmla="*/ 83 w 243"/>
              <a:gd name="T65" fmla="*/ 75 h 260"/>
              <a:gd name="T66" fmla="*/ 22 w 243"/>
              <a:gd name="T67" fmla="*/ 58 h 260"/>
              <a:gd name="T68" fmla="*/ 66 w 243"/>
              <a:gd name="T69" fmla="*/ 111 h 260"/>
              <a:gd name="T70" fmla="*/ 73 w 243"/>
              <a:gd name="T71" fmla="*/ 110 h 260"/>
              <a:gd name="T72" fmla="*/ 90 w 243"/>
              <a:gd name="T73" fmla="*/ 124 h 260"/>
              <a:gd name="T74" fmla="*/ 103 w 243"/>
              <a:gd name="T75" fmla="*/ 122 h 260"/>
              <a:gd name="T76" fmla="*/ 106 w 243"/>
              <a:gd name="T77" fmla="*/ 109 h 260"/>
              <a:gd name="T78" fmla="*/ 222 w 243"/>
              <a:gd name="T79" fmla="*/ 175 h 260"/>
              <a:gd name="T80" fmla="*/ 202 w 243"/>
              <a:gd name="T81" fmla="*/ 128 h 260"/>
              <a:gd name="T82" fmla="*/ 196 w 243"/>
              <a:gd name="T83" fmla="*/ 147 h 260"/>
              <a:gd name="T84" fmla="*/ 188 w 243"/>
              <a:gd name="T85" fmla="*/ 150 h 260"/>
              <a:gd name="T86" fmla="*/ 159 w 243"/>
              <a:gd name="T87" fmla="*/ 138 h 260"/>
              <a:gd name="T88" fmla="*/ 149 w 243"/>
              <a:gd name="T89" fmla="*/ 151 h 260"/>
              <a:gd name="T90" fmla="*/ 181 w 243"/>
              <a:gd name="T91" fmla="*/ 176 h 260"/>
              <a:gd name="T92" fmla="*/ 182 w 243"/>
              <a:gd name="T93" fmla="*/ 179 h 260"/>
              <a:gd name="T94" fmla="*/ 169 w 243"/>
              <a:gd name="T95" fmla="*/ 189 h 260"/>
              <a:gd name="T96" fmla="*/ 228 w 243"/>
              <a:gd name="T97" fmla="*/ 216 h 260"/>
              <a:gd name="T98" fmla="*/ 100 w 243"/>
              <a:gd name="T99" fmla="*/ 141 h 260"/>
              <a:gd name="T100" fmla="*/ 92 w 243"/>
              <a:gd name="T101" fmla="*/ 127 h 260"/>
              <a:gd name="T102" fmla="*/ 63 w 243"/>
              <a:gd name="T103" fmla="*/ 127 h 260"/>
              <a:gd name="T104" fmla="*/ 55 w 243"/>
              <a:gd name="T105" fmla="*/ 125 h 260"/>
              <a:gd name="T106" fmla="*/ 62 w 243"/>
              <a:gd name="T107" fmla="*/ 104 h 260"/>
              <a:gd name="T108" fmla="*/ 32 w 243"/>
              <a:gd name="T109" fmla="*/ 131 h 260"/>
              <a:gd name="T110" fmla="*/ 48 w 243"/>
              <a:gd name="T111" fmla="*/ 161 h 260"/>
              <a:gd name="T112" fmla="*/ 83 w 243"/>
              <a:gd name="T113" fmla="*/ 171 h 260"/>
              <a:gd name="T114" fmla="*/ 88 w 243"/>
              <a:gd name="T115" fmla="*/ 160 h 260"/>
              <a:gd name="T116" fmla="*/ 70 w 243"/>
              <a:gd name="T117" fmla="*/ 14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3" h="260">
                <a:moveTo>
                  <a:pt x="87" y="188"/>
                </a:moveTo>
                <a:cubicBezTo>
                  <a:pt x="86" y="185"/>
                  <a:pt x="90" y="184"/>
                  <a:pt x="90" y="184"/>
                </a:cubicBezTo>
                <a:cubicBezTo>
                  <a:pt x="90" y="184"/>
                  <a:pt x="100" y="183"/>
                  <a:pt x="108" y="195"/>
                </a:cubicBezTo>
                <a:cubicBezTo>
                  <a:pt x="108" y="195"/>
                  <a:pt x="108" y="195"/>
                  <a:pt x="108" y="195"/>
                </a:cubicBezTo>
                <a:cubicBezTo>
                  <a:pt x="109" y="195"/>
                  <a:pt x="109" y="195"/>
                  <a:pt x="109" y="195"/>
                </a:cubicBezTo>
                <a:cubicBezTo>
                  <a:pt x="109" y="195"/>
                  <a:pt x="108" y="195"/>
                  <a:pt x="108" y="195"/>
                </a:cubicBezTo>
                <a:cubicBezTo>
                  <a:pt x="109" y="195"/>
                  <a:pt x="109" y="195"/>
                  <a:pt x="109" y="195"/>
                </a:cubicBezTo>
                <a:cubicBezTo>
                  <a:pt x="109" y="193"/>
                  <a:pt x="109" y="193"/>
                  <a:pt x="109" y="193"/>
                </a:cubicBezTo>
                <a:cubicBezTo>
                  <a:pt x="109" y="193"/>
                  <a:pt x="110" y="189"/>
                  <a:pt x="110" y="187"/>
                </a:cubicBezTo>
                <a:cubicBezTo>
                  <a:pt x="110" y="185"/>
                  <a:pt x="110" y="183"/>
                  <a:pt x="110" y="183"/>
                </a:cubicBezTo>
                <a:cubicBezTo>
                  <a:pt x="103" y="161"/>
                  <a:pt x="103" y="161"/>
                  <a:pt x="103" y="161"/>
                </a:cubicBezTo>
                <a:cubicBezTo>
                  <a:pt x="103" y="161"/>
                  <a:pt x="102" y="157"/>
                  <a:pt x="105" y="156"/>
                </a:cubicBezTo>
                <a:cubicBezTo>
                  <a:pt x="109" y="154"/>
                  <a:pt x="110" y="157"/>
                  <a:pt x="110" y="157"/>
                </a:cubicBezTo>
                <a:cubicBezTo>
                  <a:pt x="110" y="157"/>
                  <a:pt x="117" y="178"/>
                  <a:pt x="118" y="180"/>
                </a:cubicBezTo>
                <a:cubicBezTo>
                  <a:pt x="119" y="182"/>
                  <a:pt x="121" y="180"/>
                  <a:pt x="121" y="180"/>
                </a:cubicBezTo>
                <a:cubicBezTo>
                  <a:pt x="120" y="154"/>
                  <a:pt x="120" y="154"/>
                  <a:pt x="120" y="154"/>
                </a:cubicBezTo>
                <a:cubicBezTo>
                  <a:pt x="120" y="154"/>
                  <a:pt x="120" y="150"/>
                  <a:pt x="124" y="149"/>
                </a:cubicBezTo>
                <a:cubicBezTo>
                  <a:pt x="129" y="149"/>
                  <a:pt x="129" y="155"/>
                  <a:pt x="129" y="155"/>
                </a:cubicBezTo>
                <a:cubicBezTo>
                  <a:pt x="129" y="155"/>
                  <a:pt x="129" y="178"/>
                  <a:pt x="129" y="180"/>
                </a:cubicBezTo>
                <a:cubicBezTo>
                  <a:pt x="129" y="183"/>
                  <a:pt x="131" y="180"/>
                  <a:pt x="131" y="180"/>
                </a:cubicBezTo>
                <a:cubicBezTo>
                  <a:pt x="131" y="180"/>
                  <a:pt x="137" y="160"/>
                  <a:pt x="137" y="158"/>
                </a:cubicBezTo>
                <a:cubicBezTo>
                  <a:pt x="138" y="156"/>
                  <a:pt x="139" y="153"/>
                  <a:pt x="142" y="154"/>
                </a:cubicBezTo>
                <a:cubicBezTo>
                  <a:pt x="145" y="154"/>
                  <a:pt x="144" y="161"/>
                  <a:pt x="144" y="161"/>
                </a:cubicBezTo>
                <a:cubicBezTo>
                  <a:pt x="144" y="161"/>
                  <a:pt x="139" y="182"/>
                  <a:pt x="139" y="184"/>
                </a:cubicBezTo>
                <a:cubicBezTo>
                  <a:pt x="138" y="185"/>
                  <a:pt x="139" y="185"/>
                  <a:pt x="139" y="185"/>
                </a:cubicBezTo>
                <a:cubicBezTo>
                  <a:pt x="139" y="185"/>
                  <a:pt x="149" y="170"/>
                  <a:pt x="150" y="169"/>
                </a:cubicBezTo>
                <a:cubicBezTo>
                  <a:pt x="151" y="167"/>
                  <a:pt x="153" y="165"/>
                  <a:pt x="156" y="167"/>
                </a:cubicBezTo>
                <a:cubicBezTo>
                  <a:pt x="159" y="168"/>
                  <a:pt x="155" y="175"/>
                  <a:pt x="155" y="175"/>
                </a:cubicBezTo>
                <a:cubicBezTo>
                  <a:pt x="155" y="175"/>
                  <a:pt x="147" y="188"/>
                  <a:pt x="146" y="190"/>
                </a:cubicBezTo>
                <a:cubicBezTo>
                  <a:pt x="146" y="191"/>
                  <a:pt x="146" y="192"/>
                  <a:pt x="146" y="192"/>
                </a:cubicBezTo>
                <a:cubicBezTo>
                  <a:pt x="145" y="202"/>
                  <a:pt x="145" y="202"/>
                  <a:pt x="145" y="202"/>
                </a:cubicBezTo>
                <a:cubicBezTo>
                  <a:pt x="143" y="215"/>
                  <a:pt x="137" y="219"/>
                  <a:pt x="137" y="219"/>
                </a:cubicBezTo>
                <a:cubicBezTo>
                  <a:pt x="138" y="260"/>
                  <a:pt x="138" y="260"/>
                  <a:pt x="138" y="260"/>
                </a:cubicBezTo>
                <a:cubicBezTo>
                  <a:pt x="136" y="260"/>
                  <a:pt x="133" y="260"/>
                  <a:pt x="130" y="260"/>
                </a:cubicBezTo>
                <a:cubicBezTo>
                  <a:pt x="125" y="260"/>
                  <a:pt x="119" y="260"/>
                  <a:pt x="113" y="259"/>
                </a:cubicBezTo>
                <a:cubicBezTo>
                  <a:pt x="115" y="218"/>
                  <a:pt x="115" y="218"/>
                  <a:pt x="115" y="218"/>
                </a:cubicBezTo>
                <a:cubicBezTo>
                  <a:pt x="115" y="218"/>
                  <a:pt x="113" y="217"/>
                  <a:pt x="109" y="215"/>
                </a:cubicBezTo>
                <a:cubicBezTo>
                  <a:pt x="106" y="212"/>
                  <a:pt x="102" y="207"/>
                  <a:pt x="102" y="205"/>
                </a:cubicBezTo>
                <a:cubicBezTo>
                  <a:pt x="101" y="204"/>
                  <a:pt x="99" y="199"/>
                  <a:pt x="94" y="194"/>
                </a:cubicBezTo>
                <a:cubicBezTo>
                  <a:pt x="89" y="189"/>
                  <a:pt x="88" y="191"/>
                  <a:pt x="87" y="188"/>
                </a:cubicBezTo>
                <a:close/>
                <a:moveTo>
                  <a:pt x="192" y="74"/>
                </a:moveTo>
                <a:cubicBezTo>
                  <a:pt x="226" y="42"/>
                  <a:pt x="226" y="42"/>
                  <a:pt x="226" y="42"/>
                </a:cubicBezTo>
                <a:cubicBezTo>
                  <a:pt x="221" y="36"/>
                  <a:pt x="215" y="31"/>
                  <a:pt x="209" y="26"/>
                </a:cubicBezTo>
                <a:cubicBezTo>
                  <a:pt x="179" y="59"/>
                  <a:pt x="179" y="59"/>
                  <a:pt x="179" y="59"/>
                </a:cubicBezTo>
                <a:cubicBezTo>
                  <a:pt x="179" y="59"/>
                  <a:pt x="172" y="57"/>
                  <a:pt x="162" y="65"/>
                </a:cubicBezTo>
                <a:cubicBezTo>
                  <a:pt x="155" y="71"/>
                  <a:pt x="155" y="71"/>
                  <a:pt x="155" y="71"/>
                </a:cubicBezTo>
                <a:cubicBezTo>
                  <a:pt x="155" y="71"/>
                  <a:pt x="154" y="72"/>
                  <a:pt x="153" y="72"/>
                </a:cubicBezTo>
                <a:cubicBezTo>
                  <a:pt x="152" y="72"/>
                  <a:pt x="138" y="76"/>
                  <a:pt x="138" y="76"/>
                </a:cubicBezTo>
                <a:cubicBezTo>
                  <a:pt x="138" y="76"/>
                  <a:pt x="131" y="78"/>
                  <a:pt x="132" y="81"/>
                </a:cubicBezTo>
                <a:cubicBezTo>
                  <a:pt x="133" y="84"/>
                  <a:pt x="136" y="84"/>
                  <a:pt x="137" y="83"/>
                </a:cubicBezTo>
                <a:cubicBezTo>
                  <a:pt x="138" y="83"/>
                  <a:pt x="155" y="80"/>
                  <a:pt x="155" y="80"/>
                </a:cubicBezTo>
                <a:cubicBezTo>
                  <a:pt x="155" y="80"/>
                  <a:pt x="155" y="80"/>
                  <a:pt x="154" y="81"/>
                </a:cubicBezTo>
                <a:cubicBezTo>
                  <a:pt x="153" y="82"/>
                  <a:pt x="136" y="92"/>
                  <a:pt x="136" y="92"/>
                </a:cubicBezTo>
                <a:cubicBezTo>
                  <a:pt x="136" y="92"/>
                  <a:pt x="131" y="96"/>
                  <a:pt x="132" y="98"/>
                </a:cubicBezTo>
                <a:cubicBezTo>
                  <a:pt x="134" y="101"/>
                  <a:pt x="136" y="100"/>
                  <a:pt x="138" y="99"/>
                </a:cubicBezTo>
                <a:cubicBezTo>
                  <a:pt x="140" y="98"/>
                  <a:pt x="157" y="88"/>
                  <a:pt x="157" y="88"/>
                </a:cubicBezTo>
                <a:cubicBezTo>
                  <a:pt x="157" y="88"/>
                  <a:pt x="160" y="88"/>
                  <a:pt x="158" y="90"/>
                </a:cubicBezTo>
                <a:cubicBezTo>
                  <a:pt x="157" y="91"/>
                  <a:pt x="142" y="106"/>
                  <a:pt x="142" y="106"/>
                </a:cubicBezTo>
                <a:cubicBezTo>
                  <a:pt x="142" y="106"/>
                  <a:pt x="138" y="110"/>
                  <a:pt x="141" y="113"/>
                </a:cubicBezTo>
                <a:cubicBezTo>
                  <a:pt x="144" y="116"/>
                  <a:pt x="147" y="112"/>
                  <a:pt x="147" y="112"/>
                </a:cubicBezTo>
                <a:cubicBezTo>
                  <a:pt x="163" y="95"/>
                  <a:pt x="163" y="95"/>
                  <a:pt x="163" y="95"/>
                </a:cubicBezTo>
                <a:cubicBezTo>
                  <a:pt x="163" y="95"/>
                  <a:pt x="166" y="95"/>
                  <a:pt x="165" y="97"/>
                </a:cubicBezTo>
                <a:cubicBezTo>
                  <a:pt x="164" y="99"/>
                  <a:pt x="156" y="117"/>
                  <a:pt x="156" y="117"/>
                </a:cubicBezTo>
                <a:cubicBezTo>
                  <a:pt x="156" y="117"/>
                  <a:pt x="155" y="120"/>
                  <a:pt x="158" y="121"/>
                </a:cubicBezTo>
                <a:cubicBezTo>
                  <a:pt x="161" y="122"/>
                  <a:pt x="162" y="119"/>
                  <a:pt x="162" y="119"/>
                </a:cubicBezTo>
                <a:cubicBezTo>
                  <a:pt x="173" y="100"/>
                  <a:pt x="173" y="100"/>
                  <a:pt x="173" y="100"/>
                </a:cubicBezTo>
                <a:cubicBezTo>
                  <a:pt x="173" y="100"/>
                  <a:pt x="173" y="99"/>
                  <a:pt x="175" y="98"/>
                </a:cubicBezTo>
                <a:cubicBezTo>
                  <a:pt x="176" y="96"/>
                  <a:pt x="179" y="94"/>
                  <a:pt x="179" y="94"/>
                </a:cubicBezTo>
                <a:cubicBezTo>
                  <a:pt x="181" y="93"/>
                  <a:pt x="181" y="93"/>
                  <a:pt x="181" y="93"/>
                </a:cubicBezTo>
                <a:cubicBezTo>
                  <a:pt x="181" y="93"/>
                  <a:pt x="181" y="93"/>
                  <a:pt x="181" y="93"/>
                </a:cubicBezTo>
                <a:cubicBezTo>
                  <a:pt x="181" y="93"/>
                  <a:pt x="181" y="93"/>
                  <a:pt x="181" y="93"/>
                </a:cubicBezTo>
                <a:cubicBezTo>
                  <a:pt x="181" y="93"/>
                  <a:pt x="181" y="93"/>
                  <a:pt x="181" y="93"/>
                </a:cubicBezTo>
                <a:cubicBezTo>
                  <a:pt x="182" y="93"/>
                  <a:pt x="182" y="94"/>
                  <a:pt x="182" y="94"/>
                </a:cubicBezTo>
                <a:cubicBezTo>
                  <a:pt x="179" y="106"/>
                  <a:pt x="186" y="113"/>
                  <a:pt x="186" y="113"/>
                </a:cubicBezTo>
                <a:cubicBezTo>
                  <a:pt x="186" y="113"/>
                  <a:pt x="190" y="115"/>
                  <a:pt x="191" y="112"/>
                </a:cubicBezTo>
                <a:cubicBezTo>
                  <a:pt x="192" y="110"/>
                  <a:pt x="190" y="110"/>
                  <a:pt x="190" y="104"/>
                </a:cubicBezTo>
                <a:cubicBezTo>
                  <a:pt x="190" y="97"/>
                  <a:pt x="192" y="93"/>
                  <a:pt x="192" y="91"/>
                </a:cubicBezTo>
                <a:cubicBezTo>
                  <a:pt x="193" y="89"/>
                  <a:pt x="194" y="84"/>
                  <a:pt x="194" y="80"/>
                </a:cubicBezTo>
                <a:cubicBezTo>
                  <a:pt x="193" y="76"/>
                  <a:pt x="192" y="74"/>
                  <a:pt x="192" y="74"/>
                </a:cubicBezTo>
                <a:close/>
                <a:moveTo>
                  <a:pt x="164" y="59"/>
                </a:moveTo>
                <a:cubicBezTo>
                  <a:pt x="159" y="54"/>
                  <a:pt x="157" y="49"/>
                  <a:pt x="156" y="47"/>
                </a:cubicBezTo>
                <a:cubicBezTo>
                  <a:pt x="155" y="45"/>
                  <a:pt x="151" y="39"/>
                  <a:pt x="148" y="37"/>
                </a:cubicBezTo>
                <a:cubicBezTo>
                  <a:pt x="144" y="34"/>
                  <a:pt x="142" y="33"/>
                  <a:pt x="142" y="33"/>
                </a:cubicBezTo>
                <a:cubicBezTo>
                  <a:pt x="143" y="0"/>
                  <a:pt x="143" y="0"/>
                  <a:pt x="143" y="0"/>
                </a:cubicBezTo>
                <a:cubicBezTo>
                  <a:pt x="139" y="0"/>
                  <a:pt x="134" y="0"/>
                  <a:pt x="130" y="0"/>
                </a:cubicBezTo>
                <a:cubicBezTo>
                  <a:pt x="126" y="0"/>
                  <a:pt x="121" y="0"/>
                  <a:pt x="117" y="0"/>
                </a:cubicBezTo>
                <a:cubicBezTo>
                  <a:pt x="118" y="32"/>
                  <a:pt x="118" y="32"/>
                  <a:pt x="118" y="32"/>
                </a:cubicBezTo>
                <a:cubicBezTo>
                  <a:pt x="118" y="32"/>
                  <a:pt x="111" y="36"/>
                  <a:pt x="108" y="51"/>
                </a:cubicBezTo>
                <a:cubicBezTo>
                  <a:pt x="108" y="62"/>
                  <a:pt x="108" y="62"/>
                  <a:pt x="108" y="62"/>
                </a:cubicBezTo>
                <a:cubicBezTo>
                  <a:pt x="108" y="62"/>
                  <a:pt x="108" y="62"/>
                  <a:pt x="107" y="64"/>
                </a:cubicBezTo>
                <a:cubicBezTo>
                  <a:pt x="106" y="65"/>
                  <a:pt x="98" y="80"/>
                  <a:pt x="98" y="80"/>
                </a:cubicBezTo>
                <a:cubicBezTo>
                  <a:pt x="98" y="80"/>
                  <a:pt x="94" y="87"/>
                  <a:pt x="97" y="89"/>
                </a:cubicBezTo>
                <a:cubicBezTo>
                  <a:pt x="101" y="91"/>
                  <a:pt x="102" y="88"/>
                  <a:pt x="103" y="87"/>
                </a:cubicBezTo>
                <a:cubicBezTo>
                  <a:pt x="104" y="86"/>
                  <a:pt x="115" y="69"/>
                  <a:pt x="115" y="69"/>
                </a:cubicBezTo>
                <a:cubicBezTo>
                  <a:pt x="115" y="69"/>
                  <a:pt x="116" y="69"/>
                  <a:pt x="116" y="70"/>
                </a:cubicBezTo>
                <a:cubicBezTo>
                  <a:pt x="115" y="72"/>
                  <a:pt x="110" y="95"/>
                  <a:pt x="110" y="95"/>
                </a:cubicBezTo>
                <a:cubicBezTo>
                  <a:pt x="110" y="95"/>
                  <a:pt x="108" y="102"/>
                  <a:pt x="112" y="103"/>
                </a:cubicBezTo>
                <a:cubicBezTo>
                  <a:pt x="115" y="103"/>
                  <a:pt x="117" y="101"/>
                  <a:pt x="117" y="99"/>
                </a:cubicBezTo>
                <a:cubicBezTo>
                  <a:pt x="118" y="96"/>
                  <a:pt x="124" y="74"/>
                  <a:pt x="124" y="74"/>
                </a:cubicBezTo>
                <a:cubicBezTo>
                  <a:pt x="124" y="74"/>
                  <a:pt x="126" y="71"/>
                  <a:pt x="126" y="74"/>
                </a:cubicBezTo>
                <a:cubicBezTo>
                  <a:pt x="126" y="77"/>
                  <a:pt x="127" y="101"/>
                  <a:pt x="127" y="101"/>
                </a:cubicBezTo>
                <a:cubicBezTo>
                  <a:pt x="127" y="101"/>
                  <a:pt x="126" y="108"/>
                  <a:pt x="131" y="108"/>
                </a:cubicBezTo>
                <a:cubicBezTo>
                  <a:pt x="136" y="107"/>
                  <a:pt x="136" y="103"/>
                  <a:pt x="136" y="103"/>
                </a:cubicBezTo>
                <a:cubicBezTo>
                  <a:pt x="135" y="75"/>
                  <a:pt x="135" y="75"/>
                  <a:pt x="135" y="75"/>
                </a:cubicBezTo>
                <a:cubicBezTo>
                  <a:pt x="135" y="75"/>
                  <a:pt x="137" y="72"/>
                  <a:pt x="138" y="74"/>
                </a:cubicBezTo>
                <a:cubicBezTo>
                  <a:pt x="139" y="77"/>
                  <a:pt x="147" y="99"/>
                  <a:pt x="147" y="99"/>
                </a:cubicBezTo>
                <a:cubicBezTo>
                  <a:pt x="147" y="99"/>
                  <a:pt x="148" y="102"/>
                  <a:pt x="152" y="101"/>
                </a:cubicBezTo>
                <a:cubicBezTo>
                  <a:pt x="156" y="99"/>
                  <a:pt x="154" y="95"/>
                  <a:pt x="154" y="95"/>
                </a:cubicBezTo>
                <a:cubicBezTo>
                  <a:pt x="147" y="71"/>
                  <a:pt x="147" y="71"/>
                  <a:pt x="147" y="71"/>
                </a:cubicBezTo>
                <a:cubicBezTo>
                  <a:pt x="147" y="71"/>
                  <a:pt x="146" y="69"/>
                  <a:pt x="146" y="67"/>
                </a:cubicBezTo>
                <a:cubicBezTo>
                  <a:pt x="146" y="65"/>
                  <a:pt x="147" y="60"/>
                  <a:pt x="147" y="60"/>
                </a:cubicBezTo>
                <a:cubicBezTo>
                  <a:pt x="148" y="58"/>
                  <a:pt x="148" y="58"/>
                  <a:pt x="148" y="58"/>
                </a:cubicBezTo>
                <a:cubicBezTo>
                  <a:pt x="148" y="58"/>
                  <a:pt x="148" y="58"/>
                  <a:pt x="148" y="58"/>
                </a:cubicBezTo>
                <a:cubicBezTo>
                  <a:pt x="148" y="58"/>
                  <a:pt x="148" y="58"/>
                  <a:pt x="148" y="58"/>
                </a:cubicBezTo>
                <a:cubicBezTo>
                  <a:pt x="148" y="58"/>
                  <a:pt x="148" y="58"/>
                  <a:pt x="148" y="58"/>
                </a:cubicBezTo>
                <a:cubicBezTo>
                  <a:pt x="149" y="58"/>
                  <a:pt x="149" y="58"/>
                  <a:pt x="149" y="58"/>
                </a:cubicBezTo>
                <a:cubicBezTo>
                  <a:pt x="157" y="71"/>
                  <a:pt x="169" y="70"/>
                  <a:pt x="169" y="70"/>
                </a:cubicBezTo>
                <a:cubicBezTo>
                  <a:pt x="169" y="70"/>
                  <a:pt x="173" y="69"/>
                  <a:pt x="172" y="66"/>
                </a:cubicBezTo>
                <a:cubicBezTo>
                  <a:pt x="171" y="63"/>
                  <a:pt x="170" y="65"/>
                  <a:pt x="164" y="59"/>
                </a:cubicBezTo>
                <a:close/>
                <a:moveTo>
                  <a:pt x="109" y="103"/>
                </a:moveTo>
                <a:cubicBezTo>
                  <a:pt x="92" y="93"/>
                  <a:pt x="92" y="93"/>
                  <a:pt x="92" y="93"/>
                </a:cubicBezTo>
                <a:cubicBezTo>
                  <a:pt x="92" y="93"/>
                  <a:pt x="90" y="93"/>
                  <a:pt x="89" y="92"/>
                </a:cubicBezTo>
                <a:cubicBezTo>
                  <a:pt x="88" y="90"/>
                  <a:pt x="86" y="87"/>
                  <a:pt x="86" y="87"/>
                </a:cubicBezTo>
                <a:cubicBezTo>
                  <a:pt x="85" y="86"/>
                  <a:pt x="85" y="86"/>
                  <a:pt x="85" y="86"/>
                </a:cubicBezTo>
                <a:cubicBezTo>
                  <a:pt x="85" y="86"/>
                  <a:pt x="85" y="86"/>
                  <a:pt x="85" y="86"/>
                </a:cubicBezTo>
                <a:cubicBezTo>
                  <a:pt x="85" y="86"/>
                  <a:pt x="85" y="86"/>
                  <a:pt x="85" y="86"/>
                </a:cubicBezTo>
                <a:cubicBezTo>
                  <a:pt x="85" y="85"/>
                  <a:pt x="85" y="85"/>
                  <a:pt x="85" y="85"/>
                </a:cubicBezTo>
                <a:cubicBezTo>
                  <a:pt x="85" y="85"/>
                  <a:pt x="86" y="85"/>
                  <a:pt x="86" y="85"/>
                </a:cubicBezTo>
                <a:cubicBezTo>
                  <a:pt x="97" y="88"/>
                  <a:pt x="103" y="81"/>
                  <a:pt x="103" y="81"/>
                </a:cubicBezTo>
                <a:cubicBezTo>
                  <a:pt x="103" y="81"/>
                  <a:pt x="105" y="78"/>
                  <a:pt x="102" y="77"/>
                </a:cubicBezTo>
                <a:cubicBezTo>
                  <a:pt x="100" y="76"/>
                  <a:pt x="101" y="78"/>
                  <a:pt x="95" y="78"/>
                </a:cubicBezTo>
                <a:cubicBezTo>
                  <a:pt x="89" y="78"/>
                  <a:pt x="85" y="76"/>
                  <a:pt x="83" y="75"/>
                </a:cubicBezTo>
                <a:cubicBezTo>
                  <a:pt x="82" y="75"/>
                  <a:pt x="77" y="74"/>
                  <a:pt x="73" y="75"/>
                </a:cubicBezTo>
                <a:cubicBezTo>
                  <a:pt x="70" y="75"/>
                  <a:pt x="68" y="76"/>
                  <a:pt x="68" y="76"/>
                </a:cubicBezTo>
                <a:cubicBezTo>
                  <a:pt x="35" y="41"/>
                  <a:pt x="35" y="41"/>
                  <a:pt x="35" y="41"/>
                </a:cubicBezTo>
                <a:cubicBezTo>
                  <a:pt x="30" y="46"/>
                  <a:pt x="26" y="52"/>
                  <a:pt x="22" y="58"/>
                </a:cubicBezTo>
                <a:cubicBezTo>
                  <a:pt x="54" y="88"/>
                  <a:pt x="54" y="88"/>
                  <a:pt x="54" y="88"/>
                </a:cubicBezTo>
                <a:cubicBezTo>
                  <a:pt x="54" y="88"/>
                  <a:pt x="53" y="94"/>
                  <a:pt x="60" y="103"/>
                </a:cubicBezTo>
                <a:cubicBezTo>
                  <a:pt x="65" y="110"/>
                  <a:pt x="65" y="110"/>
                  <a:pt x="65" y="110"/>
                </a:cubicBezTo>
                <a:cubicBezTo>
                  <a:pt x="65" y="110"/>
                  <a:pt x="66" y="110"/>
                  <a:pt x="66" y="111"/>
                </a:cubicBezTo>
                <a:cubicBezTo>
                  <a:pt x="67" y="112"/>
                  <a:pt x="70" y="124"/>
                  <a:pt x="70" y="124"/>
                </a:cubicBezTo>
                <a:cubicBezTo>
                  <a:pt x="70" y="124"/>
                  <a:pt x="71" y="131"/>
                  <a:pt x="74" y="130"/>
                </a:cubicBezTo>
                <a:cubicBezTo>
                  <a:pt x="77" y="129"/>
                  <a:pt x="77" y="127"/>
                  <a:pt x="76" y="126"/>
                </a:cubicBezTo>
                <a:cubicBezTo>
                  <a:pt x="76" y="125"/>
                  <a:pt x="73" y="110"/>
                  <a:pt x="73" y="110"/>
                </a:cubicBezTo>
                <a:cubicBezTo>
                  <a:pt x="73" y="110"/>
                  <a:pt x="73" y="109"/>
                  <a:pt x="74" y="110"/>
                </a:cubicBezTo>
                <a:cubicBezTo>
                  <a:pt x="75" y="111"/>
                  <a:pt x="84" y="126"/>
                  <a:pt x="84" y="126"/>
                </a:cubicBezTo>
                <a:cubicBezTo>
                  <a:pt x="84" y="126"/>
                  <a:pt x="88" y="131"/>
                  <a:pt x="90" y="130"/>
                </a:cubicBezTo>
                <a:cubicBezTo>
                  <a:pt x="92" y="128"/>
                  <a:pt x="91" y="126"/>
                  <a:pt x="90" y="124"/>
                </a:cubicBezTo>
                <a:cubicBezTo>
                  <a:pt x="89" y="123"/>
                  <a:pt x="81" y="107"/>
                  <a:pt x="81" y="107"/>
                </a:cubicBezTo>
                <a:cubicBezTo>
                  <a:pt x="81" y="107"/>
                  <a:pt x="80" y="105"/>
                  <a:pt x="82" y="106"/>
                </a:cubicBezTo>
                <a:cubicBezTo>
                  <a:pt x="84" y="108"/>
                  <a:pt x="97" y="121"/>
                  <a:pt x="97" y="121"/>
                </a:cubicBezTo>
                <a:cubicBezTo>
                  <a:pt x="97" y="121"/>
                  <a:pt x="100" y="125"/>
                  <a:pt x="103" y="122"/>
                </a:cubicBezTo>
                <a:cubicBezTo>
                  <a:pt x="105" y="119"/>
                  <a:pt x="103" y="117"/>
                  <a:pt x="103" y="117"/>
                </a:cubicBezTo>
                <a:cubicBezTo>
                  <a:pt x="87" y="102"/>
                  <a:pt x="87" y="102"/>
                  <a:pt x="87" y="102"/>
                </a:cubicBezTo>
                <a:cubicBezTo>
                  <a:pt x="87" y="102"/>
                  <a:pt x="87" y="99"/>
                  <a:pt x="88" y="100"/>
                </a:cubicBezTo>
                <a:cubicBezTo>
                  <a:pt x="90" y="101"/>
                  <a:pt x="106" y="109"/>
                  <a:pt x="106" y="109"/>
                </a:cubicBezTo>
                <a:cubicBezTo>
                  <a:pt x="106" y="109"/>
                  <a:pt x="109" y="110"/>
                  <a:pt x="110" y="107"/>
                </a:cubicBezTo>
                <a:cubicBezTo>
                  <a:pt x="111" y="104"/>
                  <a:pt x="109" y="103"/>
                  <a:pt x="109" y="103"/>
                </a:cubicBezTo>
                <a:close/>
                <a:moveTo>
                  <a:pt x="243" y="195"/>
                </a:moveTo>
                <a:cubicBezTo>
                  <a:pt x="222" y="175"/>
                  <a:pt x="222" y="175"/>
                  <a:pt x="222" y="175"/>
                </a:cubicBezTo>
                <a:cubicBezTo>
                  <a:pt x="222" y="175"/>
                  <a:pt x="224" y="167"/>
                  <a:pt x="215" y="155"/>
                </a:cubicBezTo>
                <a:cubicBezTo>
                  <a:pt x="208" y="147"/>
                  <a:pt x="208" y="147"/>
                  <a:pt x="208" y="147"/>
                </a:cubicBezTo>
                <a:cubicBezTo>
                  <a:pt x="208" y="147"/>
                  <a:pt x="207" y="147"/>
                  <a:pt x="207" y="145"/>
                </a:cubicBezTo>
                <a:cubicBezTo>
                  <a:pt x="206" y="144"/>
                  <a:pt x="202" y="128"/>
                  <a:pt x="202" y="128"/>
                </a:cubicBezTo>
                <a:cubicBezTo>
                  <a:pt x="202" y="128"/>
                  <a:pt x="200" y="120"/>
                  <a:pt x="196" y="121"/>
                </a:cubicBezTo>
                <a:cubicBezTo>
                  <a:pt x="193" y="122"/>
                  <a:pt x="193" y="125"/>
                  <a:pt x="193" y="126"/>
                </a:cubicBezTo>
                <a:cubicBezTo>
                  <a:pt x="194" y="128"/>
                  <a:pt x="198" y="147"/>
                  <a:pt x="198" y="147"/>
                </a:cubicBezTo>
                <a:cubicBezTo>
                  <a:pt x="198" y="147"/>
                  <a:pt x="197" y="148"/>
                  <a:pt x="196" y="147"/>
                </a:cubicBezTo>
                <a:cubicBezTo>
                  <a:pt x="195" y="145"/>
                  <a:pt x="183" y="125"/>
                  <a:pt x="183" y="125"/>
                </a:cubicBezTo>
                <a:cubicBezTo>
                  <a:pt x="183" y="125"/>
                  <a:pt x="179" y="119"/>
                  <a:pt x="176" y="121"/>
                </a:cubicBezTo>
                <a:cubicBezTo>
                  <a:pt x="173" y="123"/>
                  <a:pt x="174" y="126"/>
                  <a:pt x="175" y="128"/>
                </a:cubicBezTo>
                <a:cubicBezTo>
                  <a:pt x="176" y="130"/>
                  <a:pt x="188" y="150"/>
                  <a:pt x="188" y="150"/>
                </a:cubicBezTo>
                <a:cubicBezTo>
                  <a:pt x="188" y="150"/>
                  <a:pt x="188" y="153"/>
                  <a:pt x="186" y="151"/>
                </a:cubicBezTo>
                <a:cubicBezTo>
                  <a:pt x="184" y="150"/>
                  <a:pt x="167" y="133"/>
                  <a:pt x="167" y="133"/>
                </a:cubicBezTo>
                <a:cubicBezTo>
                  <a:pt x="167" y="133"/>
                  <a:pt x="162" y="127"/>
                  <a:pt x="159" y="131"/>
                </a:cubicBezTo>
                <a:cubicBezTo>
                  <a:pt x="156" y="135"/>
                  <a:pt x="159" y="138"/>
                  <a:pt x="159" y="138"/>
                </a:cubicBezTo>
                <a:cubicBezTo>
                  <a:pt x="179" y="157"/>
                  <a:pt x="179" y="157"/>
                  <a:pt x="179" y="157"/>
                </a:cubicBezTo>
                <a:cubicBezTo>
                  <a:pt x="179" y="157"/>
                  <a:pt x="180" y="161"/>
                  <a:pt x="178" y="160"/>
                </a:cubicBezTo>
                <a:cubicBezTo>
                  <a:pt x="175" y="158"/>
                  <a:pt x="154" y="148"/>
                  <a:pt x="154" y="148"/>
                </a:cubicBezTo>
                <a:cubicBezTo>
                  <a:pt x="154" y="148"/>
                  <a:pt x="151" y="147"/>
                  <a:pt x="149" y="151"/>
                </a:cubicBezTo>
                <a:cubicBezTo>
                  <a:pt x="147" y="154"/>
                  <a:pt x="151" y="156"/>
                  <a:pt x="151" y="156"/>
                </a:cubicBezTo>
                <a:cubicBezTo>
                  <a:pt x="173" y="168"/>
                  <a:pt x="173" y="168"/>
                  <a:pt x="173" y="168"/>
                </a:cubicBezTo>
                <a:cubicBezTo>
                  <a:pt x="173" y="168"/>
                  <a:pt x="175" y="169"/>
                  <a:pt x="177" y="171"/>
                </a:cubicBezTo>
                <a:cubicBezTo>
                  <a:pt x="178" y="172"/>
                  <a:pt x="181" y="176"/>
                  <a:pt x="181" y="176"/>
                </a:cubicBezTo>
                <a:cubicBezTo>
                  <a:pt x="182" y="178"/>
                  <a:pt x="182" y="178"/>
                  <a:pt x="182" y="178"/>
                </a:cubicBezTo>
                <a:cubicBezTo>
                  <a:pt x="182" y="178"/>
                  <a:pt x="182" y="178"/>
                  <a:pt x="182" y="178"/>
                </a:cubicBezTo>
                <a:cubicBezTo>
                  <a:pt x="182" y="178"/>
                  <a:pt x="182" y="178"/>
                  <a:pt x="182" y="178"/>
                </a:cubicBezTo>
                <a:cubicBezTo>
                  <a:pt x="182" y="179"/>
                  <a:pt x="182" y="179"/>
                  <a:pt x="182" y="179"/>
                </a:cubicBezTo>
                <a:cubicBezTo>
                  <a:pt x="182" y="179"/>
                  <a:pt x="181" y="179"/>
                  <a:pt x="181" y="179"/>
                </a:cubicBezTo>
                <a:cubicBezTo>
                  <a:pt x="166" y="176"/>
                  <a:pt x="159" y="185"/>
                  <a:pt x="159" y="185"/>
                </a:cubicBezTo>
                <a:cubicBezTo>
                  <a:pt x="159" y="185"/>
                  <a:pt x="157" y="189"/>
                  <a:pt x="160" y="190"/>
                </a:cubicBezTo>
                <a:cubicBezTo>
                  <a:pt x="163" y="191"/>
                  <a:pt x="162" y="189"/>
                  <a:pt x="169" y="189"/>
                </a:cubicBezTo>
                <a:cubicBezTo>
                  <a:pt x="177" y="189"/>
                  <a:pt x="182" y="191"/>
                  <a:pt x="184" y="192"/>
                </a:cubicBezTo>
                <a:cubicBezTo>
                  <a:pt x="186" y="193"/>
                  <a:pt x="193" y="194"/>
                  <a:pt x="197" y="193"/>
                </a:cubicBezTo>
                <a:cubicBezTo>
                  <a:pt x="202" y="192"/>
                  <a:pt x="204" y="192"/>
                  <a:pt x="204" y="192"/>
                </a:cubicBezTo>
                <a:cubicBezTo>
                  <a:pt x="228" y="216"/>
                  <a:pt x="228" y="216"/>
                  <a:pt x="228" y="216"/>
                </a:cubicBezTo>
                <a:cubicBezTo>
                  <a:pt x="233" y="210"/>
                  <a:pt x="239" y="203"/>
                  <a:pt x="243" y="195"/>
                </a:cubicBezTo>
                <a:close/>
                <a:moveTo>
                  <a:pt x="70" y="145"/>
                </a:moveTo>
                <a:cubicBezTo>
                  <a:pt x="72" y="145"/>
                  <a:pt x="94" y="145"/>
                  <a:pt x="94" y="145"/>
                </a:cubicBezTo>
                <a:cubicBezTo>
                  <a:pt x="94" y="145"/>
                  <a:pt x="101" y="145"/>
                  <a:pt x="100" y="141"/>
                </a:cubicBezTo>
                <a:cubicBezTo>
                  <a:pt x="100" y="136"/>
                  <a:pt x="96" y="137"/>
                  <a:pt x="96" y="137"/>
                </a:cubicBezTo>
                <a:cubicBezTo>
                  <a:pt x="70" y="137"/>
                  <a:pt x="70" y="137"/>
                  <a:pt x="70" y="137"/>
                </a:cubicBezTo>
                <a:cubicBezTo>
                  <a:pt x="70" y="137"/>
                  <a:pt x="67" y="135"/>
                  <a:pt x="70" y="134"/>
                </a:cubicBezTo>
                <a:cubicBezTo>
                  <a:pt x="72" y="134"/>
                  <a:pt x="92" y="127"/>
                  <a:pt x="92" y="127"/>
                </a:cubicBezTo>
                <a:cubicBezTo>
                  <a:pt x="92" y="127"/>
                  <a:pt x="95" y="125"/>
                  <a:pt x="94" y="122"/>
                </a:cubicBezTo>
                <a:cubicBezTo>
                  <a:pt x="93" y="119"/>
                  <a:pt x="89" y="120"/>
                  <a:pt x="89" y="120"/>
                </a:cubicBezTo>
                <a:cubicBezTo>
                  <a:pt x="67" y="126"/>
                  <a:pt x="67" y="126"/>
                  <a:pt x="67" y="126"/>
                </a:cubicBezTo>
                <a:cubicBezTo>
                  <a:pt x="67" y="126"/>
                  <a:pt x="65" y="127"/>
                  <a:pt x="63" y="127"/>
                </a:cubicBezTo>
                <a:cubicBezTo>
                  <a:pt x="62" y="127"/>
                  <a:pt x="57" y="126"/>
                  <a:pt x="57" y="126"/>
                </a:cubicBezTo>
                <a:cubicBezTo>
                  <a:pt x="55" y="125"/>
                  <a:pt x="55" y="125"/>
                  <a:pt x="55" y="125"/>
                </a:cubicBezTo>
                <a:cubicBezTo>
                  <a:pt x="55" y="125"/>
                  <a:pt x="55" y="125"/>
                  <a:pt x="55" y="125"/>
                </a:cubicBezTo>
                <a:cubicBezTo>
                  <a:pt x="55" y="125"/>
                  <a:pt x="55" y="125"/>
                  <a:pt x="55" y="125"/>
                </a:cubicBezTo>
                <a:cubicBezTo>
                  <a:pt x="55" y="125"/>
                  <a:pt x="55" y="125"/>
                  <a:pt x="55" y="125"/>
                </a:cubicBezTo>
                <a:cubicBezTo>
                  <a:pt x="55" y="124"/>
                  <a:pt x="55" y="124"/>
                  <a:pt x="55" y="124"/>
                </a:cubicBezTo>
                <a:cubicBezTo>
                  <a:pt x="67" y="117"/>
                  <a:pt x="66" y="106"/>
                  <a:pt x="66" y="106"/>
                </a:cubicBezTo>
                <a:cubicBezTo>
                  <a:pt x="66" y="106"/>
                  <a:pt x="65" y="102"/>
                  <a:pt x="62" y="104"/>
                </a:cubicBezTo>
                <a:cubicBezTo>
                  <a:pt x="59" y="105"/>
                  <a:pt x="61" y="106"/>
                  <a:pt x="56" y="111"/>
                </a:cubicBezTo>
                <a:cubicBezTo>
                  <a:pt x="52" y="116"/>
                  <a:pt x="47" y="117"/>
                  <a:pt x="45" y="118"/>
                </a:cubicBezTo>
                <a:cubicBezTo>
                  <a:pt x="43" y="119"/>
                  <a:pt x="38" y="122"/>
                  <a:pt x="36" y="126"/>
                </a:cubicBezTo>
                <a:cubicBezTo>
                  <a:pt x="34" y="129"/>
                  <a:pt x="32" y="131"/>
                  <a:pt x="32" y="131"/>
                </a:cubicBezTo>
                <a:cubicBezTo>
                  <a:pt x="0" y="130"/>
                  <a:pt x="0" y="130"/>
                  <a:pt x="0" y="130"/>
                </a:cubicBezTo>
                <a:cubicBezTo>
                  <a:pt x="0" y="138"/>
                  <a:pt x="1" y="146"/>
                  <a:pt x="2" y="154"/>
                </a:cubicBezTo>
                <a:cubicBezTo>
                  <a:pt x="31" y="153"/>
                  <a:pt x="31" y="153"/>
                  <a:pt x="31" y="153"/>
                </a:cubicBezTo>
                <a:cubicBezTo>
                  <a:pt x="31" y="153"/>
                  <a:pt x="35" y="159"/>
                  <a:pt x="48" y="161"/>
                </a:cubicBezTo>
                <a:cubicBezTo>
                  <a:pt x="58" y="162"/>
                  <a:pt x="58" y="162"/>
                  <a:pt x="58" y="162"/>
                </a:cubicBezTo>
                <a:cubicBezTo>
                  <a:pt x="58" y="162"/>
                  <a:pt x="59" y="162"/>
                  <a:pt x="60" y="162"/>
                </a:cubicBezTo>
                <a:cubicBezTo>
                  <a:pt x="62" y="163"/>
                  <a:pt x="75" y="170"/>
                  <a:pt x="75" y="170"/>
                </a:cubicBezTo>
                <a:cubicBezTo>
                  <a:pt x="75" y="170"/>
                  <a:pt x="81" y="174"/>
                  <a:pt x="83" y="171"/>
                </a:cubicBezTo>
                <a:cubicBezTo>
                  <a:pt x="85" y="168"/>
                  <a:pt x="82" y="167"/>
                  <a:pt x="81" y="166"/>
                </a:cubicBezTo>
                <a:cubicBezTo>
                  <a:pt x="80" y="165"/>
                  <a:pt x="65" y="155"/>
                  <a:pt x="65" y="155"/>
                </a:cubicBezTo>
                <a:cubicBezTo>
                  <a:pt x="65" y="155"/>
                  <a:pt x="65" y="154"/>
                  <a:pt x="66" y="155"/>
                </a:cubicBezTo>
                <a:cubicBezTo>
                  <a:pt x="68" y="155"/>
                  <a:pt x="88" y="160"/>
                  <a:pt x="88" y="160"/>
                </a:cubicBezTo>
                <a:cubicBezTo>
                  <a:pt x="88" y="160"/>
                  <a:pt x="95" y="161"/>
                  <a:pt x="96" y="158"/>
                </a:cubicBezTo>
                <a:cubicBezTo>
                  <a:pt x="96" y="155"/>
                  <a:pt x="94" y="154"/>
                  <a:pt x="92" y="153"/>
                </a:cubicBezTo>
                <a:cubicBezTo>
                  <a:pt x="90" y="153"/>
                  <a:pt x="69" y="147"/>
                  <a:pt x="69" y="147"/>
                </a:cubicBezTo>
                <a:cubicBezTo>
                  <a:pt x="69" y="147"/>
                  <a:pt x="67" y="145"/>
                  <a:pt x="70" y="145"/>
                </a:cubicBezTo>
                <a:close/>
              </a:path>
            </a:pathLst>
          </a:custGeom>
          <a:solidFill>
            <a:schemeClr val="bg1"/>
          </a:solid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sp>
        <p:nvSpPr>
          <p:cNvPr id="25" name="Freeform 13"/>
          <p:cNvSpPr>
            <a:spLocks noEditPoints="1"/>
          </p:cNvSpPr>
          <p:nvPr/>
        </p:nvSpPr>
        <p:spPr bwMode="auto">
          <a:xfrm>
            <a:off x="9300343" y="2530957"/>
            <a:ext cx="574814" cy="660532"/>
          </a:xfrm>
          <a:custGeom>
            <a:avLst/>
            <a:gdLst>
              <a:gd name="T0" fmla="*/ 27 w 94"/>
              <a:gd name="T1" fmla="*/ 39 h 108"/>
              <a:gd name="T2" fmla="*/ 52 w 94"/>
              <a:gd name="T3" fmla="*/ 37 h 108"/>
              <a:gd name="T4" fmla="*/ 93 w 94"/>
              <a:gd name="T5" fmla="*/ 58 h 108"/>
              <a:gd name="T6" fmla="*/ 90 w 94"/>
              <a:gd name="T7" fmla="*/ 50 h 108"/>
              <a:gd name="T8" fmla="*/ 88 w 94"/>
              <a:gd name="T9" fmla="*/ 43 h 108"/>
              <a:gd name="T10" fmla="*/ 89 w 94"/>
              <a:gd name="T11" fmla="*/ 39 h 108"/>
              <a:gd name="T12" fmla="*/ 87 w 94"/>
              <a:gd name="T13" fmla="*/ 32 h 108"/>
              <a:gd name="T14" fmla="*/ 84 w 94"/>
              <a:gd name="T15" fmla="*/ 25 h 108"/>
              <a:gd name="T16" fmla="*/ 84 w 94"/>
              <a:gd name="T17" fmla="*/ 19 h 108"/>
              <a:gd name="T18" fmla="*/ 80 w 94"/>
              <a:gd name="T19" fmla="*/ 14 h 108"/>
              <a:gd name="T20" fmla="*/ 76 w 94"/>
              <a:gd name="T21" fmla="*/ 10 h 108"/>
              <a:gd name="T22" fmla="*/ 75 w 94"/>
              <a:gd name="T23" fmla="*/ 7 h 108"/>
              <a:gd name="T24" fmla="*/ 70 w 94"/>
              <a:gd name="T25" fmla="*/ 4 h 108"/>
              <a:gd name="T26" fmla="*/ 65 w 94"/>
              <a:gd name="T27" fmla="*/ 2 h 108"/>
              <a:gd name="T28" fmla="*/ 58 w 94"/>
              <a:gd name="T29" fmla="*/ 1 h 108"/>
              <a:gd name="T30" fmla="*/ 51 w 94"/>
              <a:gd name="T31" fmla="*/ 0 h 108"/>
              <a:gd name="T32" fmla="*/ 45 w 94"/>
              <a:gd name="T33" fmla="*/ 0 h 108"/>
              <a:gd name="T34" fmla="*/ 38 w 94"/>
              <a:gd name="T35" fmla="*/ 1 h 108"/>
              <a:gd name="T36" fmla="*/ 31 w 94"/>
              <a:gd name="T37" fmla="*/ 2 h 108"/>
              <a:gd name="T38" fmla="*/ 24 w 94"/>
              <a:gd name="T39" fmla="*/ 4 h 108"/>
              <a:gd name="T40" fmla="*/ 18 w 94"/>
              <a:gd name="T41" fmla="*/ 8 h 108"/>
              <a:gd name="T42" fmla="*/ 13 w 94"/>
              <a:gd name="T43" fmla="*/ 12 h 108"/>
              <a:gd name="T44" fmla="*/ 8 w 94"/>
              <a:gd name="T45" fmla="*/ 17 h 108"/>
              <a:gd name="T46" fmla="*/ 5 w 94"/>
              <a:gd name="T47" fmla="*/ 22 h 108"/>
              <a:gd name="T48" fmla="*/ 2 w 94"/>
              <a:gd name="T49" fmla="*/ 28 h 108"/>
              <a:gd name="T50" fmla="*/ 0 w 94"/>
              <a:gd name="T51" fmla="*/ 36 h 108"/>
              <a:gd name="T52" fmla="*/ 1 w 94"/>
              <a:gd name="T53" fmla="*/ 49 h 108"/>
              <a:gd name="T54" fmla="*/ 24 w 94"/>
              <a:gd name="T55" fmla="*/ 97 h 108"/>
              <a:gd name="T56" fmla="*/ 71 w 94"/>
              <a:gd name="T57" fmla="*/ 107 h 108"/>
              <a:gd name="T58" fmla="*/ 72 w 94"/>
              <a:gd name="T59" fmla="*/ 93 h 108"/>
              <a:gd name="T60" fmla="*/ 73 w 94"/>
              <a:gd name="T61" fmla="*/ 90 h 108"/>
              <a:gd name="T62" fmla="*/ 76 w 94"/>
              <a:gd name="T63" fmla="*/ 89 h 108"/>
              <a:gd name="T64" fmla="*/ 79 w 94"/>
              <a:gd name="T65" fmla="*/ 89 h 108"/>
              <a:gd name="T66" fmla="*/ 82 w 94"/>
              <a:gd name="T67" fmla="*/ 90 h 108"/>
              <a:gd name="T68" fmla="*/ 83 w 94"/>
              <a:gd name="T69" fmla="*/ 90 h 108"/>
              <a:gd name="T70" fmla="*/ 86 w 94"/>
              <a:gd name="T71" fmla="*/ 90 h 108"/>
              <a:gd name="T72" fmla="*/ 89 w 94"/>
              <a:gd name="T73" fmla="*/ 88 h 108"/>
              <a:gd name="T74" fmla="*/ 89 w 94"/>
              <a:gd name="T75" fmla="*/ 84 h 108"/>
              <a:gd name="T76" fmla="*/ 90 w 94"/>
              <a:gd name="T77" fmla="*/ 81 h 108"/>
              <a:gd name="T78" fmla="*/ 91 w 94"/>
              <a:gd name="T79" fmla="*/ 79 h 108"/>
              <a:gd name="T80" fmla="*/ 90 w 94"/>
              <a:gd name="T81" fmla="*/ 77 h 108"/>
              <a:gd name="T82" fmla="*/ 89 w 94"/>
              <a:gd name="T83" fmla="*/ 75 h 108"/>
              <a:gd name="T84" fmla="*/ 90 w 94"/>
              <a:gd name="T85" fmla="*/ 73 h 108"/>
              <a:gd name="T86" fmla="*/ 91 w 94"/>
              <a:gd name="T87" fmla="*/ 71 h 108"/>
              <a:gd name="T88" fmla="*/ 90 w 94"/>
              <a:gd name="T89" fmla="*/ 66 h 108"/>
              <a:gd name="T90" fmla="*/ 92 w 94"/>
              <a:gd name="T91" fmla="*/ 63 h 108"/>
              <a:gd name="T92" fmla="*/ 94 w 94"/>
              <a:gd name="T93" fmla="*/ 61 h 108"/>
              <a:gd name="T94" fmla="*/ 28 w 94"/>
              <a:gd name="T95" fmla="*/ 46 h 108"/>
              <a:gd name="T96" fmla="*/ 22 w 94"/>
              <a:gd name="T97" fmla="*/ 47 h 108"/>
              <a:gd name="T98" fmla="*/ 18 w 94"/>
              <a:gd name="T99" fmla="*/ 44 h 108"/>
              <a:gd name="T100" fmla="*/ 17 w 94"/>
              <a:gd name="T101" fmla="*/ 38 h 108"/>
              <a:gd name="T102" fmla="*/ 20 w 94"/>
              <a:gd name="T103" fmla="*/ 33 h 108"/>
              <a:gd name="T104" fmla="*/ 26 w 94"/>
              <a:gd name="T105" fmla="*/ 33 h 108"/>
              <a:gd name="T106" fmla="*/ 30 w 94"/>
              <a:gd name="T107" fmla="*/ 36 h 108"/>
              <a:gd name="T108" fmla="*/ 31 w 94"/>
              <a:gd name="T109" fmla="*/ 42 h 108"/>
              <a:gd name="T110" fmla="*/ 67 w 94"/>
              <a:gd name="T111" fmla="*/ 35 h 108"/>
              <a:gd name="T112" fmla="*/ 59 w 94"/>
              <a:gd name="T113" fmla="*/ 44 h 108"/>
              <a:gd name="T114" fmla="*/ 47 w 94"/>
              <a:gd name="T115" fmla="*/ 45 h 108"/>
              <a:gd name="T116" fmla="*/ 38 w 94"/>
              <a:gd name="T117" fmla="*/ 37 h 108"/>
              <a:gd name="T118" fmla="*/ 37 w 94"/>
              <a:gd name="T119" fmla="*/ 25 h 108"/>
              <a:gd name="T120" fmla="*/ 45 w 94"/>
              <a:gd name="T121" fmla="*/ 16 h 108"/>
              <a:gd name="T122" fmla="*/ 57 w 94"/>
              <a:gd name="T123" fmla="*/ 15 h 108"/>
              <a:gd name="T124" fmla="*/ 66 w 94"/>
              <a:gd name="T125" fmla="*/ 2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 h="108">
                <a:moveTo>
                  <a:pt x="25" y="43"/>
                </a:moveTo>
                <a:cubicBezTo>
                  <a:pt x="23" y="43"/>
                  <a:pt x="22" y="42"/>
                  <a:pt x="21" y="41"/>
                </a:cubicBezTo>
                <a:cubicBezTo>
                  <a:pt x="21" y="39"/>
                  <a:pt x="22" y="37"/>
                  <a:pt x="23" y="37"/>
                </a:cubicBezTo>
                <a:cubicBezTo>
                  <a:pt x="25" y="36"/>
                  <a:pt x="27" y="37"/>
                  <a:pt x="27" y="39"/>
                </a:cubicBezTo>
                <a:cubicBezTo>
                  <a:pt x="28" y="41"/>
                  <a:pt x="27" y="43"/>
                  <a:pt x="25" y="43"/>
                </a:cubicBezTo>
                <a:close/>
                <a:moveTo>
                  <a:pt x="52" y="24"/>
                </a:moveTo>
                <a:cubicBezTo>
                  <a:pt x="48" y="24"/>
                  <a:pt x="45" y="26"/>
                  <a:pt x="45" y="30"/>
                </a:cubicBezTo>
                <a:cubicBezTo>
                  <a:pt x="45" y="34"/>
                  <a:pt x="48" y="37"/>
                  <a:pt x="52" y="37"/>
                </a:cubicBezTo>
                <a:cubicBezTo>
                  <a:pt x="56" y="37"/>
                  <a:pt x="59" y="34"/>
                  <a:pt x="59" y="30"/>
                </a:cubicBezTo>
                <a:cubicBezTo>
                  <a:pt x="59" y="26"/>
                  <a:pt x="56" y="24"/>
                  <a:pt x="52" y="24"/>
                </a:cubicBezTo>
                <a:close/>
                <a:moveTo>
                  <a:pt x="94" y="61"/>
                </a:moveTo>
                <a:cubicBezTo>
                  <a:pt x="93" y="58"/>
                  <a:pt x="93" y="58"/>
                  <a:pt x="93" y="58"/>
                </a:cubicBezTo>
                <a:cubicBezTo>
                  <a:pt x="92" y="56"/>
                  <a:pt x="92" y="56"/>
                  <a:pt x="92" y="56"/>
                </a:cubicBezTo>
                <a:cubicBezTo>
                  <a:pt x="92" y="54"/>
                  <a:pt x="92" y="54"/>
                  <a:pt x="92" y="54"/>
                </a:cubicBezTo>
                <a:cubicBezTo>
                  <a:pt x="91" y="52"/>
                  <a:pt x="91" y="52"/>
                  <a:pt x="91" y="52"/>
                </a:cubicBezTo>
                <a:cubicBezTo>
                  <a:pt x="90" y="50"/>
                  <a:pt x="90" y="50"/>
                  <a:pt x="90" y="50"/>
                </a:cubicBezTo>
                <a:cubicBezTo>
                  <a:pt x="89" y="48"/>
                  <a:pt x="89" y="48"/>
                  <a:pt x="89" y="48"/>
                </a:cubicBezTo>
                <a:cubicBezTo>
                  <a:pt x="89" y="46"/>
                  <a:pt x="89" y="46"/>
                  <a:pt x="89" y="46"/>
                </a:cubicBezTo>
                <a:cubicBezTo>
                  <a:pt x="88" y="44"/>
                  <a:pt x="88" y="44"/>
                  <a:pt x="88" y="44"/>
                </a:cubicBezTo>
                <a:cubicBezTo>
                  <a:pt x="88" y="43"/>
                  <a:pt x="88" y="43"/>
                  <a:pt x="88" y="43"/>
                </a:cubicBezTo>
                <a:cubicBezTo>
                  <a:pt x="89" y="43"/>
                  <a:pt x="89" y="43"/>
                  <a:pt x="89" y="43"/>
                </a:cubicBezTo>
                <a:cubicBezTo>
                  <a:pt x="89" y="42"/>
                  <a:pt x="89" y="42"/>
                  <a:pt x="89" y="42"/>
                </a:cubicBezTo>
                <a:cubicBezTo>
                  <a:pt x="89" y="41"/>
                  <a:pt x="89" y="41"/>
                  <a:pt x="89" y="41"/>
                </a:cubicBezTo>
                <a:cubicBezTo>
                  <a:pt x="89" y="39"/>
                  <a:pt x="89" y="39"/>
                  <a:pt x="89" y="39"/>
                </a:cubicBezTo>
                <a:cubicBezTo>
                  <a:pt x="89" y="37"/>
                  <a:pt x="89" y="37"/>
                  <a:pt x="89" y="37"/>
                </a:cubicBezTo>
                <a:cubicBezTo>
                  <a:pt x="88" y="36"/>
                  <a:pt x="88" y="36"/>
                  <a:pt x="88" y="36"/>
                </a:cubicBezTo>
                <a:cubicBezTo>
                  <a:pt x="87" y="34"/>
                  <a:pt x="87" y="34"/>
                  <a:pt x="87" y="34"/>
                </a:cubicBezTo>
                <a:cubicBezTo>
                  <a:pt x="87" y="32"/>
                  <a:pt x="87" y="32"/>
                  <a:pt x="87" y="32"/>
                </a:cubicBezTo>
                <a:cubicBezTo>
                  <a:pt x="86" y="30"/>
                  <a:pt x="86" y="30"/>
                  <a:pt x="86" y="30"/>
                </a:cubicBezTo>
                <a:cubicBezTo>
                  <a:pt x="86" y="29"/>
                  <a:pt x="86" y="29"/>
                  <a:pt x="86" y="29"/>
                </a:cubicBezTo>
                <a:cubicBezTo>
                  <a:pt x="85" y="27"/>
                  <a:pt x="85" y="27"/>
                  <a:pt x="85" y="27"/>
                </a:cubicBezTo>
                <a:cubicBezTo>
                  <a:pt x="84" y="25"/>
                  <a:pt x="84" y="25"/>
                  <a:pt x="84" y="25"/>
                </a:cubicBezTo>
                <a:cubicBezTo>
                  <a:pt x="83" y="24"/>
                  <a:pt x="83" y="24"/>
                  <a:pt x="83" y="24"/>
                </a:cubicBezTo>
                <a:cubicBezTo>
                  <a:pt x="83" y="22"/>
                  <a:pt x="83" y="22"/>
                  <a:pt x="83" y="22"/>
                </a:cubicBezTo>
                <a:cubicBezTo>
                  <a:pt x="85" y="21"/>
                  <a:pt x="85" y="21"/>
                  <a:pt x="85" y="21"/>
                </a:cubicBezTo>
                <a:cubicBezTo>
                  <a:pt x="84" y="19"/>
                  <a:pt x="84" y="19"/>
                  <a:pt x="84" y="19"/>
                </a:cubicBezTo>
                <a:cubicBezTo>
                  <a:pt x="83" y="18"/>
                  <a:pt x="83" y="18"/>
                  <a:pt x="83" y="18"/>
                </a:cubicBezTo>
                <a:cubicBezTo>
                  <a:pt x="82" y="16"/>
                  <a:pt x="82" y="16"/>
                  <a:pt x="82" y="16"/>
                </a:cubicBezTo>
                <a:cubicBezTo>
                  <a:pt x="81" y="15"/>
                  <a:pt x="81" y="15"/>
                  <a:pt x="81" y="15"/>
                </a:cubicBezTo>
                <a:cubicBezTo>
                  <a:pt x="80" y="14"/>
                  <a:pt x="80" y="14"/>
                  <a:pt x="80" y="14"/>
                </a:cubicBezTo>
                <a:cubicBezTo>
                  <a:pt x="79" y="13"/>
                  <a:pt x="79" y="13"/>
                  <a:pt x="79" y="13"/>
                </a:cubicBezTo>
                <a:cubicBezTo>
                  <a:pt x="78" y="12"/>
                  <a:pt x="78" y="12"/>
                  <a:pt x="78" y="12"/>
                </a:cubicBezTo>
                <a:cubicBezTo>
                  <a:pt x="77" y="11"/>
                  <a:pt x="77" y="11"/>
                  <a:pt x="77" y="11"/>
                </a:cubicBezTo>
                <a:cubicBezTo>
                  <a:pt x="76" y="10"/>
                  <a:pt x="76" y="10"/>
                  <a:pt x="76" y="10"/>
                </a:cubicBezTo>
                <a:cubicBezTo>
                  <a:pt x="79" y="9"/>
                  <a:pt x="79" y="9"/>
                  <a:pt x="79" y="9"/>
                </a:cubicBezTo>
                <a:cubicBezTo>
                  <a:pt x="78" y="8"/>
                  <a:pt x="78" y="8"/>
                  <a:pt x="78" y="8"/>
                </a:cubicBezTo>
                <a:cubicBezTo>
                  <a:pt x="76" y="7"/>
                  <a:pt x="76" y="7"/>
                  <a:pt x="76" y="7"/>
                </a:cubicBezTo>
                <a:cubicBezTo>
                  <a:pt x="75" y="7"/>
                  <a:pt x="75" y="7"/>
                  <a:pt x="75" y="7"/>
                </a:cubicBezTo>
                <a:cubicBezTo>
                  <a:pt x="74" y="6"/>
                  <a:pt x="74" y="6"/>
                  <a:pt x="74" y="6"/>
                </a:cubicBezTo>
                <a:cubicBezTo>
                  <a:pt x="73" y="5"/>
                  <a:pt x="73" y="5"/>
                  <a:pt x="73" y="5"/>
                </a:cubicBezTo>
                <a:cubicBezTo>
                  <a:pt x="72" y="5"/>
                  <a:pt x="72" y="5"/>
                  <a:pt x="72" y="5"/>
                </a:cubicBezTo>
                <a:cubicBezTo>
                  <a:pt x="70" y="4"/>
                  <a:pt x="70" y="4"/>
                  <a:pt x="70" y="4"/>
                </a:cubicBezTo>
                <a:cubicBezTo>
                  <a:pt x="69" y="4"/>
                  <a:pt x="69" y="4"/>
                  <a:pt x="69" y="4"/>
                </a:cubicBezTo>
                <a:cubicBezTo>
                  <a:pt x="68" y="3"/>
                  <a:pt x="68" y="3"/>
                  <a:pt x="68" y="3"/>
                </a:cubicBezTo>
                <a:cubicBezTo>
                  <a:pt x="66" y="3"/>
                  <a:pt x="66" y="3"/>
                  <a:pt x="66" y="3"/>
                </a:cubicBezTo>
                <a:cubicBezTo>
                  <a:pt x="65" y="2"/>
                  <a:pt x="65" y="2"/>
                  <a:pt x="65" y="2"/>
                </a:cubicBezTo>
                <a:cubicBezTo>
                  <a:pt x="63" y="2"/>
                  <a:pt x="63" y="2"/>
                  <a:pt x="63" y="2"/>
                </a:cubicBezTo>
                <a:cubicBezTo>
                  <a:pt x="61" y="1"/>
                  <a:pt x="61" y="1"/>
                  <a:pt x="61" y="1"/>
                </a:cubicBezTo>
                <a:cubicBezTo>
                  <a:pt x="60" y="1"/>
                  <a:pt x="60" y="1"/>
                  <a:pt x="60" y="1"/>
                </a:cubicBezTo>
                <a:cubicBezTo>
                  <a:pt x="58" y="1"/>
                  <a:pt x="58" y="1"/>
                  <a:pt x="58" y="1"/>
                </a:cubicBezTo>
                <a:cubicBezTo>
                  <a:pt x="56" y="0"/>
                  <a:pt x="56" y="0"/>
                  <a:pt x="56" y="0"/>
                </a:cubicBezTo>
                <a:cubicBezTo>
                  <a:pt x="55" y="0"/>
                  <a:pt x="55" y="0"/>
                  <a:pt x="55" y="0"/>
                </a:cubicBezTo>
                <a:cubicBezTo>
                  <a:pt x="53" y="0"/>
                  <a:pt x="53" y="0"/>
                  <a:pt x="53" y="0"/>
                </a:cubicBezTo>
                <a:cubicBezTo>
                  <a:pt x="51" y="0"/>
                  <a:pt x="51" y="0"/>
                  <a:pt x="51" y="0"/>
                </a:cubicBezTo>
                <a:cubicBezTo>
                  <a:pt x="50" y="0"/>
                  <a:pt x="50" y="0"/>
                  <a:pt x="50" y="0"/>
                </a:cubicBezTo>
                <a:cubicBezTo>
                  <a:pt x="48" y="0"/>
                  <a:pt x="48" y="0"/>
                  <a:pt x="48" y="0"/>
                </a:cubicBezTo>
                <a:cubicBezTo>
                  <a:pt x="46" y="0"/>
                  <a:pt x="46" y="0"/>
                  <a:pt x="46" y="0"/>
                </a:cubicBezTo>
                <a:cubicBezTo>
                  <a:pt x="45" y="0"/>
                  <a:pt x="45" y="0"/>
                  <a:pt x="45" y="0"/>
                </a:cubicBezTo>
                <a:cubicBezTo>
                  <a:pt x="43" y="0"/>
                  <a:pt x="43" y="0"/>
                  <a:pt x="43" y="0"/>
                </a:cubicBezTo>
                <a:cubicBezTo>
                  <a:pt x="41" y="0"/>
                  <a:pt x="41" y="0"/>
                  <a:pt x="41" y="0"/>
                </a:cubicBezTo>
                <a:cubicBezTo>
                  <a:pt x="40" y="0"/>
                  <a:pt x="40" y="0"/>
                  <a:pt x="40" y="0"/>
                </a:cubicBezTo>
                <a:cubicBezTo>
                  <a:pt x="38" y="1"/>
                  <a:pt x="38" y="1"/>
                  <a:pt x="38" y="1"/>
                </a:cubicBezTo>
                <a:cubicBezTo>
                  <a:pt x="36" y="1"/>
                  <a:pt x="36" y="1"/>
                  <a:pt x="36" y="1"/>
                </a:cubicBezTo>
                <a:cubicBezTo>
                  <a:pt x="35" y="1"/>
                  <a:pt x="35" y="1"/>
                  <a:pt x="35" y="1"/>
                </a:cubicBezTo>
                <a:cubicBezTo>
                  <a:pt x="33" y="2"/>
                  <a:pt x="33" y="2"/>
                  <a:pt x="33" y="2"/>
                </a:cubicBezTo>
                <a:cubicBezTo>
                  <a:pt x="31" y="2"/>
                  <a:pt x="31" y="2"/>
                  <a:pt x="31" y="2"/>
                </a:cubicBezTo>
                <a:cubicBezTo>
                  <a:pt x="29" y="3"/>
                  <a:pt x="29" y="3"/>
                  <a:pt x="29" y="3"/>
                </a:cubicBezTo>
                <a:cubicBezTo>
                  <a:pt x="28" y="3"/>
                  <a:pt x="28" y="3"/>
                  <a:pt x="28" y="3"/>
                </a:cubicBezTo>
                <a:cubicBezTo>
                  <a:pt x="26" y="4"/>
                  <a:pt x="26" y="4"/>
                  <a:pt x="26" y="4"/>
                </a:cubicBezTo>
                <a:cubicBezTo>
                  <a:pt x="24" y="4"/>
                  <a:pt x="24" y="4"/>
                  <a:pt x="24" y="4"/>
                </a:cubicBezTo>
                <a:cubicBezTo>
                  <a:pt x="23" y="5"/>
                  <a:pt x="23" y="5"/>
                  <a:pt x="23" y="5"/>
                </a:cubicBezTo>
                <a:cubicBezTo>
                  <a:pt x="21" y="6"/>
                  <a:pt x="21" y="6"/>
                  <a:pt x="21" y="6"/>
                </a:cubicBezTo>
                <a:cubicBezTo>
                  <a:pt x="20" y="7"/>
                  <a:pt x="20" y="7"/>
                  <a:pt x="20" y="7"/>
                </a:cubicBezTo>
                <a:cubicBezTo>
                  <a:pt x="18" y="8"/>
                  <a:pt x="18" y="8"/>
                  <a:pt x="18" y="8"/>
                </a:cubicBezTo>
                <a:cubicBezTo>
                  <a:pt x="17" y="9"/>
                  <a:pt x="17" y="9"/>
                  <a:pt x="17" y="9"/>
                </a:cubicBezTo>
                <a:cubicBezTo>
                  <a:pt x="15" y="10"/>
                  <a:pt x="15" y="10"/>
                  <a:pt x="15" y="10"/>
                </a:cubicBezTo>
                <a:cubicBezTo>
                  <a:pt x="14" y="11"/>
                  <a:pt x="14" y="11"/>
                  <a:pt x="14" y="11"/>
                </a:cubicBezTo>
                <a:cubicBezTo>
                  <a:pt x="13" y="12"/>
                  <a:pt x="13" y="12"/>
                  <a:pt x="13" y="12"/>
                </a:cubicBezTo>
                <a:cubicBezTo>
                  <a:pt x="12" y="13"/>
                  <a:pt x="12" y="13"/>
                  <a:pt x="12" y="13"/>
                </a:cubicBezTo>
                <a:cubicBezTo>
                  <a:pt x="10" y="14"/>
                  <a:pt x="10" y="14"/>
                  <a:pt x="10" y="14"/>
                </a:cubicBezTo>
                <a:cubicBezTo>
                  <a:pt x="9" y="15"/>
                  <a:pt x="9" y="15"/>
                  <a:pt x="9" y="15"/>
                </a:cubicBezTo>
                <a:cubicBezTo>
                  <a:pt x="8" y="17"/>
                  <a:pt x="8" y="17"/>
                  <a:pt x="8" y="17"/>
                </a:cubicBezTo>
                <a:cubicBezTo>
                  <a:pt x="7" y="18"/>
                  <a:pt x="7" y="18"/>
                  <a:pt x="7" y="18"/>
                </a:cubicBezTo>
                <a:cubicBezTo>
                  <a:pt x="6" y="19"/>
                  <a:pt x="6" y="19"/>
                  <a:pt x="6" y="19"/>
                </a:cubicBezTo>
                <a:cubicBezTo>
                  <a:pt x="5" y="21"/>
                  <a:pt x="5" y="21"/>
                  <a:pt x="5" y="21"/>
                </a:cubicBezTo>
                <a:cubicBezTo>
                  <a:pt x="5" y="22"/>
                  <a:pt x="5" y="22"/>
                  <a:pt x="5" y="22"/>
                </a:cubicBezTo>
                <a:cubicBezTo>
                  <a:pt x="4" y="24"/>
                  <a:pt x="4" y="24"/>
                  <a:pt x="4" y="24"/>
                </a:cubicBezTo>
                <a:cubicBezTo>
                  <a:pt x="3" y="25"/>
                  <a:pt x="3" y="25"/>
                  <a:pt x="3" y="25"/>
                </a:cubicBezTo>
                <a:cubicBezTo>
                  <a:pt x="3" y="27"/>
                  <a:pt x="3" y="27"/>
                  <a:pt x="3" y="27"/>
                </a:cubicBezTo>
                <a:cubicBezTo>
                  <a:pt x="2" y="28"/>
                  <a:pt x="2" y="28"/>
                  <a:pt x="2" y="28"/>
                </a:cubicBezTo>
                <a:cubicBezTo>
                  <a:pt x="2" y="30"/>
                  <a:pt x="2" y="30"/>
                  <a:pt x="2" y="30"/>
                </a:cubicBezTo>
                <a:cubicBezTo>
                  <a:pt x="1" y="31"/>
                  <a:pt x="1" y="31"/>
                  <a:pt x="1" y="31"/>
                </a:cubicBezTo>
                <a:cubicBezTo>
                  <a:pt x="1" y="33"/>
                  <a:pt x="1" y="33"/>
                  <a:pt x="1" y="33"/>
                </a:cubicBezTo>
                <a:cubicBezTo>
                  <a:pt x="0" y="36"/>
                  <a:pt x="0" y="36"/>
                  <a:pt x="0" y="36"/>
                </a:cubicBezTo>
                <a:cubicBezTo>
                  <a:pt x="0" y="40"/>
                  <a:pt x="0" y="40"/>
                  <a:pt x="0" y="40"/>
                </a:cubicBezTo>
                <a:cubicBezTo>
                  <a:pt x="0" y="43"/>
                  <a:pt x="0" y="43"/>
                  <a:pt x="0" y="43"/>
                </a:cubicBezTo>
                <a:cubicBezTo>
                  <a:pt x="1" y="46"/>
                  <a:pt x="1" y="46"/>
                  <a:pt x="1" y="46"/>
                </a:cubicBezTo>
                <a:cubicBezTo>
                  <a:pt x="1" y="49"/>
                  <a:pt x="1" y="49"/>
                  <a:pt x="1" y="49"/>
                </a:cubicBezTo>
                <a:cubicBezTo>
                  <a:pt x="2" y="52"/>
                  <a:pt x="2" y="52"/>
                  <a:pt x="2" y="52"/>
                </a:cubicBezTo>
                <a:cubicBezTo>
                  <a:pt x="3" y="56"/>
                  <a:pt x="3" y="56"/>
                  <a:pt x="3" y="56"/>
                </a:cubicBezTo>
                <a:cubicBezTo>
                  <a:pt x="11" y="69"/>
                  <a:pt x="11" y="69"/>
                  <a:pt x="11" y="69"/>
                </a:cubicBezTo>
                <a:cubicBezTo>
                  <a:pt x="25" y="83"/>
                  <a:pt x="24" y="97"/>
                  <a:pt x="24" y="97"/>
                </a:cubicBezTo>
                <a:cubicBezTo>
                  <a:pt x="24" y="100"/>
                  <a:pt x="24" y="100"/>
                  <a:pt x="24" y="100"/>
                </a:cubicBezTo>
                <a:cubicBezTo>
                  <a:pt x="24" y="108"/>
                  <a:pt x="24" y="108"/>
                  <a:pt x="24" y="108"/>
                </a:cubicBezTo>
                <a:cubicBezTo>
                  <a:pt x="71" y="108"/>
                  <a:pt x="71" y="108"/>
                  <a:pt x="71" y="108"/>
                </a:cubicBezTo>
                <a:cubicBezTo>
                  <a:pt x="71" y="107"/>
                  <a:pt x="71" y="107"/>
                  <a:pt x="71" y="107"/>
                </a:cubicBezTo>
                <a:cubicBezTo>
                  <a:pt x="71" y="105"/>
                  <a:pt x="71" y="105"/>
                  <a:pt x="71" y="105"/>
                </a:cubicBezTo>
                <a:cubicBezTo>
                  <a:pt x="71" y="102"/>
                  <a:pt x="71" y="102"/>
                  <a:pt x="71" y="102"/>
                </a:cubicBezTo>
                <a:cubicBezTo>
                  <a:pt x="72" y="96"/>
                  <a:pt x="72" y="96"/>
                  <a:pt x="72" y="96"/>
                </a:cubicBezTo>
                <a:cubicBezTo>
                  <a:pt x="72" y="93"/>
                  <a:pt x="72" y="93"/>
                  <a:pt x="72" y="93"/>
                </a:cubicBezTo>
                <a:cubicBezTo>
                  <a:pt x="72" y="92"/>
                  <a:pt x="72" y="92"/>
                  <a:pt x="72" y="92"/>
                </a:cubicBezTo>
                <a:cubicBezTo>
                  <a:pt x="72" y="91"/>
                  <a:pt x="72" y="91"/>
                  <a:pt x="72" y="91"/>
                </a:cubicBezTo>
                <a:cubicBezTo>
                  <a:pt x="73" y="91"/>
                  <a:pt x="73" y="91"/>
                  <a:pt x="73" y="91"/>
                </a:cubicBezTo>
                <a:cubicBezTo>
                  <a:pt x="73" y="90"/>
                  <a:pt x="73" y="90"/>
                  <a:pt x="73" y="90"/>
                </a:cubicBezTo>
                <a:cubicBezTo>
                  <a:pt x="74" y="90"/>
                  <a:pt x="74" y="90"/>
                  <a:pt x="74" y="90"/>
                </a:cubicBezTo>
                <a:cubicBezTo>
                  <a:pt x="74" y="90"/>
                  <a:pt x="74" y="90"/>
                  <a:pt x="74" y="90"/>
                </a:cubicBezTo>
                <a:cubicBezTo>
                  <a:pt x="75" y="90"/>
                  <a:pt x="75" y="90"/>
                  <a:pt x="75" y="90"/>
                </a:cubicBezTo>
                <a:cubicBezTo>
                  <a:pt x="76" y="89"/>
                  <a:pt x="76" y="89"/>
                  <a:pt x="76" y="89"/>
                </a:cubicBezTo>
                <a:cubicBezTo>
                  <a:pt x="77" y="89"/>
                  <a:pt x="77" y="89"/>
                  <a:pt x="77" y="89"/>
                </a:cubicBezTo>
                <a:cubicBezTo>
                  <a:pt x="78" y="89"/>
                  <a:pt x="78" y="89"/>
                  <a:pt x="78" y="89"/>
                </a:cubicBezTo>
                <a:cubicBezTo>
                  <a:pt x="78" y="89"/>
                  <a:pt x="78" y="89"/>
                  <a:pt x="78" y="89"/>
                </a:cubicBezTo>
                <a:cubicBezTo>
                  <a:pt x="79" y="89"/>
                  <a:pt x="79" y="89"/>
                  <a:pt x="79" y="89"/>
                </a:cubicBezTo>
                <a:cubicBezTo>
                  <a:pt x="80" y="89"/>
                  <a:pt x="80" y="89"/>
                  <a:pt x="80" y="89"/>
                </a:cubicBezTo>
                <a:cubicBezTo>
                  <a:pt x="81" y="90"/>
                  <a:pt x="81" y="90"/>
                  <a:pt x="81" y="90"/>
                </a:cubicBezTo>
                <a:cubicBezTo>
                  <a:pt x="81" y="90"/>
                  <a:pt x="81" y="90"/>
                  <a:pt x="81" y="90"/>
                </a:cubicBezTo>
                <a:cubicBezTo>
                  <a:pt x="82" y="90"/>
                  <a:pt x="82" y="90"/>
                  <a:pt x="82" y="90"/>
                </a:cubicBezTo>
                <a:cubicBezTo>
                  <a:pt x="83" y="90"/>
                  <a:pt x="83" y="90"/>
                  <a:pt x="83" y="90"/>
                </a:cubicBezTo>
                <a:cubicBezTo>
                  <a:pt x="81" y="90"/>
                  <a:pt x="81" y="90"/>
                  <a:pt x="81" y="90"/>
                </a:cubicBezTo>
                <a:cubicBezTo>
                  <a:pt x="82" y="90"/>
                  <a:pt x="82" y="90"/>
                  <a:pt x="82" y="90"/>
                </a:cubicBezTo>
                <a:cubicBezTo>
                  <a:pt x="83" y="90"/>
                  <a:pt x="83" y="90"/>
                  <a:pt x="83" y="90"/>
                </a:cubicBezTo>
                <a:cubicBezTo>
                  <a:pt x="84" y="90"/>
                  <a:pt x="84" y="90"/>
                  <a:pt x="84" y="90"/>
                </a:cubicBezTo>
                <a:cubicBezTo>
                  <a:pt x="85" y="90"/>
                  <a:pt x="85" y="90"/>
                  <a:pt x="85" y="90"/>
                </a:cubicBezTo>
                <a:cubicBezTo>
                  <a:pt x="86" y="90"/>
                  <a:pt x="86" y="90"/>
                  <a:pt x="86" y="90"/>
                </a:cubicBezTo>
                <a:cubicBezTo>
                  <a:pt x="86" y="90"/>
                  <a:pt x="86" y="90"/>
                  <a:pt x="86" y="90"/>
                </a:cubicBezTo>
                <a:cubicBezTo>
                  <a:pt x="87" y="89"/>
                  <a:pt x="87" y="89"/>
                  <a:pt x="87" y="89"/>
                </a:cubicBezTo>
                <a:cubicBezTo>
                  <a:pt x="88" y="89"/>
                  <a:pt x="88" y="89"/>
                  <a:pt x="88" y="89"/>
                </a:cubicBezTo>
                <a:cubicBezTo>
                  <a:pt x="88" y="88"/>
                  <a:pt x="88" y="88"/>
                  <a:pt x="88" y="88"/>
                </a:cubicBezTo>
                <a:cubicBezTo>
                  <a:pt x="89" y="88"/>
                  <a:pt x="89" y="88"/>
                  <a:pt x="89" y="88"/>
                </a:cubicBezTo>
                <a:cubicBezTo>
                  <a:pt x="89" y="87"/>
                  <a:pt x="89" y="87"/>
                  <a:pt x="89" y="87"/>
                </a:cubicBezTo>
                <a:cubicBezTo>
                  <a:pt x="89" y="86"/>
                  <a:pt x="89" y="86"/>
                  <a:pt x="89" y="86"/>
                </a:cubicBezTo>
                <a:cubicBezTo>
                  <a:pt x="89" y="85"/>
                  <a:pt x="89" y="85"/>
                  <a:pt x="89" y="85"/>
                </a:cubicBezTo>
                <a:cubicBezTo>
                  <a:pt x="89" y="84"/>
                  <a:pt x="89" y="84"/>
                  <a:pt x="89" y="84"/>
                </a:cubicBezTo>
                <a:cubicBezTo>
                  <a:pt x="89" y="82"/>
                  <a:pt x="89" y="82"/>
                  <a:pt x="89" y="82"/>
                </a:cubicBezTo>
                <a:cubicBezTo>
                  <a:pt x="89" y="82"/>
                  <a:pt x="89" y="82"/>
                  <a:pt x="89" y="82"/>
                </a:cubicBezTo>
                <a:cubicBezTo>
                  <a:pt x="89" y="81"/>
                  <a:pt x="89" y="81"/>
                  <a:pt x="89" y="81"/>
                </a:cubicBezTo>
                <a:cubicBezTo>
                  <a:pt x="90" y="81"/>
                  <a:pt x="90" y="81"/>
                  <a:pt x="90" y="81"/>
                </a:cubicBezTo>
                <a:cubicBezTo>
                  <a:pt x="90" y="80"/>
                  <a:pt x="90" y="80"/>
                  <a:pt x="90" y="80"/>
                </a:cubicBezTo>
                <a:cubicBezTo>
                  <a:pt x="90" y="80"/>
                  <a:pt x="90" y="80"/>
                  <a:pt x="90" y="80"/>
                </a:cubicBezTo>
                <a:cubicBezTo>
                  <a:pt x="90" y="79"/>
                  <a:pt x="90" y="79"/>
                  <a:pt x="90" y="79"/>
                </a:cubicBezTo>
                <a:cubicBezTo>
                  <a:pt x="91" y="79"/>
                  <a:pt x="91" y="79"/>
                  <a:pt x="91" y="79"/>
                </a:cubicBezTo>
                <a:cubicBezTo>
                  <a:pt x="91" y="78"/>
                  <a:pt x="91" y="78"/>
                  <a:pt x="91" y="78"/>
                </a:cubicBezTo>
                <a:cubicBezTo>
                  <a:pt x="91" y="78"/>
                  <a:pt x="91" y="78"/>
                  <a:pt x="91" y="78"/>
                </a:cubicBezTo>
                <a:cubicBezTo>
                  <a:pt x="91" y="77"/>
                  <a:pt x="91" y="77"/>
                  <a:pt x="91" y="77"/>
                </a:cubicBezTo>
                <a:cubicBezTo>
                  <a:pt x="90" y="77"/>
                  <a:pt x="90" y="77"/>
                  <a:pt x="90" y="77"/>
                </a:cubicBezTo>
                <a:cubicBezTo>
                  <a:pt x="90" y="76"/>
                  <a:pt x="90" y="76"/>
                  <a:pt x="90" y="76"/>
                </a:cubicBezTo>
                <a:cubicBezTo>
                  <a:pt x="90" y="76"/>
                  <a:pt x="90" y="76"/>
                  <a:pt x="90" y="76"/>
                </a:cubicBezTo>
                <a:cubicBezTo>
                  <a:pt x="89" y="75"/>
                  <a:pt x="89" y="75"/>
                  <a:pt x="89" y="75"/>
                </a:cubicBezTo>
                <a:cubicBezTo>
                  <a:pt x="89" y="75"/>
                  <a:pt x="89" y="75"/>
                  <a:pt x="89" y="75"/>
                </a:cubicBezTo>
                <a:cubicBezTo>
                  <a:pt x="88" y="75"/>
                  <a:pt x="88" y="75"/>
                  <a:pt x="88" y="75"/>
                </a:cubicBezTo>
                <a:cubicBezTo>
                  <a:pt x="89" y="74"/>
                  <a:pt x="89" y="74"/>
                  <a:pt x="89" y="74"/>
                </a:cubicBezTo>
                <a:cubicBezTo>
                  <a:pt x="89" y="74"/>
                  <a:pt x="89" y="74"/>
                  <a:pt x="89" y="74"/>
                </a:cubicBezTo>
                <a:cubicBezTo>
                  <a:pt x="90" y="73"/>
                  <a:pt x="90" y="73"/>
                  <a:pt x="90" y="73"/>
                </a:cubicBezTo>
                <a:cubicBezTo>
                  <a:pt x="90" y="73"/>
                  <a:pt x="90" y="73"/>
                  <a:pt x="90" y="73"/>
                </a:cubicBezTo>
                <a:cubicBezTo>
                  <a:pt x="91" y="72"/>
                  <a:pt x="91" y="72"/>
                  <a:pt x="91" y="72"/>
                </a:cubicBezTo>
                <a:cubicBezTo>
                  <a:pt x="91" y="72"/>
                  <a:pt x="91" y="72"/>
                  <a:pt x="91" y="72"/>
                </a:cubicBezTo>
                <a:cubicBezTo>
                  <a:pt x="91" y="71"/>
                  <a:pt x="91" y="71"/>
                  <a:pt x="91" y="71"/>
                </a:cubicBezTo>
                <a:cubicBezTo>
                  <a:pt x="91" y="71"/>
                  <a:pt x="91" y="71"/>
                  <a:pt x="91" y="71"/>
                </a:cubicBezTo>
                <a:cubicBezTo>
                  <a:pt x="90" y="69"/>
                  <a:pt x="90" y="69"/>
                  <a:pt x="90" y="69"/>
                </a:cubicBezTo>
                <a:cubicBezTo>
                  <a:pt x="90" y="67"/>
                  <a:pt x="90" y="67"/>
                  <a:pt x="90" y="67"/>
                </a:cubicBezTo>
                <a:cubicBezTo>
                  <a:pt x="90" y="66"/>
                  <a:pt x="90" y="66"/>
                  <a:pt x="90" y="66"/>
                </a:cubicBezTo>
                <a:cubicBezTo>
                  <a:pt x="90" y="64"/>
                  <a:pt x="90" y="64"/>
                  <a:pt x="90" y="64"/>
                </a:cubicBezTo>
                <a:cubicBezTo>
                  <a:pt x="91" y="64"/>
                  <a:pt x="91" y="64"/>
                  <a:pt x="91" y="64"/>
                </a:cubicBezTo>
                <a:cubicBezTo>
                  <a:pt x="92" y="63"/>
                  <a:pt x="92" y="63"/>
                  <a:pt x="92" y="63"/>
                </a:cubicBezTo>
                <a:cubicBezTo>
                  <a:pt x="92" y="63"/>
                  <a:pt x="92" y="63"/>
                  <a:pt x="92" y="63"/>
                </a:cubicBezTo>
                <a:cubicBezTo>
                  <a:pt x="93" y="63"/>
                  <a:pt x="93" y="63"/>
                  <a:pt x="93" y="63"/>
                </a:cubicBezTo>
                <a:cubicBezTo>
                  <a:pt x="93" y="62"/>
                  <a:pt x="93" y="62"/>
                  <a:pt x="93" y="62"/>
                </a:cubicBezTo>
                <a:cubicBezTo>
                  <a:pt x="94" y="62"/>
                  <a:pt x="94" y="62"/>
                  <a:pt x="94" y="62"/>
                </a:cubicBezTo>
                <a:cubicBezTo>
                  <a:pt x="94" y="61"/>
                  <a:pt x="94" y="61"/>
                  <a:pt x="94" y="61"/>
                </a:cubicBezTo>
                <a:close/>
                <a:moveTo>
                  <a:pt x="33" y="44"/>
                </a:moveTo>
                <a:cubicBezTo>
                  <a:pt x="32" y="46"/>
                  <a:pt x="32" y="46"/>
                  <a:pt x="32" y="46"/>
                </a:cubicBezTo>
                <a:cubicBezTo>
                  <a:pt x="32" y="46"/>
                  <a:pt x="29" y="46"/>
                  <a:pt x="29" y="46"/>
                </a:cubicBezTo>
                <a:cubicBezTo>
                  <a:pt x="28" y="46"/>
                  <a:pt x="28" y="46"/>
                  <a:pt x="28" y="46"/>
                </a:cubicBezTo>
                <a:cubicBezTo>
                  <a:pt x="28" y="46"/>
                  <a:pt x="28" y="49"/>
                  <a:pt x="28" y="49"/>
                </a:cubicBezTo>
                <a:cubicBezTo>
                  <a:pt x="25" y="50"/>
                  <a:pt x="25" y="50"/>
                  <a:pt x="25" y="50"/>
                </a:cubicBezTo>
                <a:cubicBezTo>
                  <a:pt x="25" y="50"/>
                  <a:pt x="24" y="47"/>
                  <a:pt x="24" y="47"/>
                </a:cubicBezTo>
                <a:cubicBezTo>
                  <a:pt x="22" y="47"/>
                  <a:pt x="22" y="47"/>
                  <a:pt x="22" y="47"/>
                </a:cubicBezTo>
                <a:cubicBezTo>
                  <a:pt x="22" y="47"/>
                  <a:pt x="20" y="49"/>
                  <a:pt x="20" y="49"/>
                </a:cubicBezTo>
                <a:cubicBezTo>
                  <a:pt x="18" y="48"/>
                  <a:pt x="18" y="48"/>
                  <a:pt x="18" y="48"/>
                </a:cubicBezTo>
                <a:cubicBezTo>
                  <a:pt x="18" y="48"/>
                  <a:pt x="19" y="45"/>
                  <a:pt x="19" y="45"/>
                </a:cubicBezTo>
                <a:cubicBezTo>
                  <a:pt x="18" y="44"/>
                  <a:pt x="18" y="44"/>
                  <a:pt x="18" y="44"/>
                </a:cubicBezTo>
                <a:cubicBezTo>
                  <a:pt x="18" y="44"/>
                  <a:pt x="15" y="43"/>
                  <a:pt x="15" y="43"/>
                </a:cubicBezTo>
                <a:cubicBezTo>
                  <a:pt x="14" y="41"/>
                  <a:pt x="14" y="41"/>
                  <a:pt x="14" y="41"/>
                </a:cubicBezTo>
                <a:cubicBezTo>
                  <a:pt x="14" y="41"/>
                  <a:pt x="17" y="39"/>
                  <a:pt x="17" y="39"/>
                </a:cubicBezTo>
                <a:cubicBezTo>
                  <a:pt x="17" y="38"/>
                  <a:pt x="17" y="38"/>
                  <a:pt x="17" y="38"/>
                </a:cubicBezTo>
                <a:cubicBezTo>
                  <a:pt x="17" y="38"/>
                  <a:pt x="15" y="36"/>
                  <a:pt x="15" y="36"/>
                </a:cubicBezTo>
                <a:cubicBezTo>
                  <a:pt x="16" y="34"/>
                  <a:pt x="16" y="34"/>
                  <a:pt x="16" y="34"/>
                </a:cubicBezTo>
                <a:cubicBezTo>
                  <a:pt x="16" y="34"/>
                  <a:pt x="19" y="34"/>
                  <a:pt x="19" y="34"/>
                </a:cubicBezTo>
                <a:cubicBezTo>
                  <a:pt x="20" y="33"/>
                  <a:pt x="20" y="33"/>
                  <a:pt x="20" y="33"/>
                </a:cubicBezTo>
                <a:cubicBezTo>
                  <a:pt x="20" y="33"/>
                  <a:pt x="21" y="31"/>
                  <a:pt x="21" y="31"/>
                </a:cubicBezTo>
                <a:cubicBezTo>
                  <a:pt x="23" y="30"/>
                  <a:pt x="23" y="30"/>
                  <a:pt x="23" y="30"/>
                </a:cubicBezTo>
                <a:cubicBezTo>
                  <a:pt x="23" y="30"/>
                  <a:pt x="25" y="32"/>
                  <a:pt x="25" y="32"/>
                </a:cubicBezTo>
                <a:cubicBezTo>
                  <a:pt x="26" y="33"/>
                  <a:pt x="26" y="33"/>
                  <a:pt x="26" y="33"/>
                </a:cubicBezTo>
                <a:cubicBezTo>
                  <a:pt x="26" y="33"/>
                  <a:pt x="28" y="31"/>
                  <a:pt x="28" y="31"/>
                </a:cubicBezTo>
                <a:cubicBezTo>
                  <a:pt x="30" y="32"/>
                  <a:pt x="30" y="32"/>
                  <a:pt x="30" y="32"/>
                </a:cubicBezTo>
                <a:cubicBezTo>
                  <a:pt x="30" y="32"/>
                  <a:pt x="30" y="35"/>
                  <a:pt x="30" y="35"/>
                </a:cubicBezTo>
                <a:cubicBezTo>
                  <a:pt x="30" y="36"/>
                  <a:pt x="30" y="36"/>
                  <a:pt x="30" y="36"/>
                </a:cubicBezTo>
                <a:cubicBezTo>
                  <a:pt x="30" y="36"/>
                  <a:pt x="33" y="36"/>
                  <a:pt x="33" y="37"/>
                </a:cubicBezTo>
                <a:cubicBezTo>
                  <a:pt x="34" y="39"/>
                  <a:pt x="34" y="39"/>
                  <a:pt x="34" y="39"/>
                </a:cubicBezTo>
                <a:cubicBezTo>
                  <a:pt x="34" y="39"/>
                  <a:pt x="32" y="40"/>
                  <a:pt x="32" y="40"/>
                </a:cubicBezTo>
                <a:cubicBezTo>
                  <a:pt x="31" y="42"/>
                  <a:pt x="31" y="42"/>
                  <a:pt x="31" y="42"/>
                </a:cubicBezTo>
                <a:cubicBezTo>
                  <a:pt x="31" y="42"/>
                  <a:pt x="33" y="44"/>
                  <a:pt x="33" y="44"/>
                </a:cubicBezTo>
                <a:close/>
                <a:moveTo>
                  <a:pt x="73" y="32"/>
                </a:moveTo>
                <a:cubicBezTo>
                  <a:pt x="73" y="32"/>
                  <a:pt x="73" y="32"/>
                  <a:pt x="73" y="32"/>
                </a:cubicBezTo>
                <a:cubicBezTo>
                  <a:pt x="73" y="33"/>
                  <a:pt x="67" y="35"/>
                  <a:pt x="67" y="35"/>
                </a:cubicBezTo>
                <a:cubicBezTo>
                  <a:pt x="66" y="37"/>
                  <a:pt x="66" y="37"/>
                  <a:pt x="66" y="37"/>
                </a:cubicBezTo>
                <a:cubicBezTo>
                  <a:pt x="66" y="37"/>
                  <a:pt x="69" y="43"/>
                  <a:pt x="68" y="43"/>
                </a:cubicBezTo>
                <a:cubicBezTo>
                  <a:pt x="65" y="46"/>
                  <a:pt x="65" y="46"/>
                  <a:pt x="65" y="46"/>
                </a:cubicBezTo>
                <a:cubicBezTo>
                  <a:pt x="65" y="46"/>
                  <a:pt x="59" y="44"/>
                  <a:pt x="59" y="44"/>
                </a:cubicBezTo>
                <a:cubicBezTo>
                  <a:pt x="57" y="45"/>
                  <a:pt x="57" y="45"/>
                  <a:pt x="57" y="45"/>
                </a:cubicBezTo>
                <a:cubicBezTo>
                  <a:pt x="57" y="45"/>
                  <a:pt x="55" y="50"/>
                  <a:pt x="54" y="50"/>
                </a:cubicBezTo>
                <a:cubicBezTo>
                  <a:pt x="50" y="50"/>
                  <a:pt x="50" y="50"/>
                  <a:pt x="50" y="50"/>
                </a:cubicBezTo>
                <a:cubicBezTo>
                  <a:pt x="49" y="50"/>
                  <a:pt x="47" y="45"/>
                  <a:pt x="47" y="45"/>
                </a:cubicBezTo>
                <a:cubicBezTo>
                  <a:pt x="45" y="44"/>
                  <a:pt x="45" y="44"/>
                  <a:pt x="45" y="44"/>
                </a:cubicBezTo>
                <a:cubicBezTo>
                  <a:pt x="45" y="44"/>
                  <a:pt x="39" y="46"/>
                  <a:pt x="39" y="46"/>
                </a:cubicBezTo>
                <a:cubicBezTo>
                  <a:pt x="36" y="43"/>
                  <a:pt x="36" y="43"/>
                  <a:pt x="36" y="43"/>
                </a:cubicBezTo>
                <a:cubicBezTo>
                  <a:pt x="36" y="43"/>
                  <a:pt x="38" y="37"/>
                  <a:pt x="38" y="37"/>
                </a:cubicBezTo>
                <a:cubicBezTo>
                  <a:pt x="37" y="35"/>
                  <a:pt x="37" y="35"/>
                  <a:pt x="37" y="35"/>
                </a:cubicBezTo>
                <a:cubicBezTo>
                  <a:pt x="37" y="35"/>
                  <a:pt x="31" y="32"/>
                  <a:pt x="31" y="32"/>
                </a:cubicBezTo>
                <a:cubicBezTo>
                  <a:pt x="31" y="28"/>
                  <a:pt x="31" y="28"/>
                  <a:pt x="31" y="28"/>
                </a:cubicBezTo>
                <a:cubicBezTo>
                  <a:pt x="31" y="27"/>
                  <a:pt x="37" y="25"/>
                  <a:pt x="37" y="25"/>
                </a:cubicBezTo>
                <a:cubicBezTo>
                  <a:pt x="38" y="23"/>
                  <a:pt x="38" y="23"/>
                  <a:pt x="38" y="23"/>
                </a:cubicBezTo>
                <a:cubicBezTo>
                  <a:pt x="38" y="23"/>
                  <a:pt x="36" y="17"/>
                  <a:pt x="36" y="17"/>
                </a:cubicBezTo>
                <a:cubicBezTo>
                  <a:pt x="39" y="14"/>
                  <a:pt x="39" y="14"/>
                  <a:pt x="39" y="14"/>
                </a:cubicBezTo>
                <a:cubicBezTo>
                  <a:pt x="39" y="14"/>
                  <a:pt x="45" y="16"/>
                  <a:pt x="45" y="16"/>
                </a:cubicBezTo>
                <a:cubicBezTo>
                  <a:pt x="47" y="15"/>
                  <a:pt x="47" y="15"/>
                  <a:pt x="47" y="15"/>
                </a:cubicBezTo>
                <a:cubicBezTo>
                  <a:pt x="47" y="15"/>
                  <a:pt x="50" y="10"/>
                  <a:pt x="50" y="10"/>
                </a:cubicBezTo>
                <a:cubicBezTo>
                  <a:pt x="55" y="10"/>
                  <a:pt x="55" y="10"/>
                  <a:pt x="55" y="10"/>
                </a:cubicBezTo>
                <a:cubicBezTo>
                  <a:pt x="55" y="10"/>
                  <a:pt x="57" y="15"/>
                  <a:pt x="57" y="15"/>
                </a:cubicBezTo>
                <a:cubicBezTo>
                  <a:pt x="59" y="16"/>
                  <a:pt x="59" y="16"/>
                  <a:pt x="59" y="16"/>
                </a:cubicBezTo>
                <a:cubicBezTo>
                  <a:pt x="59" y="16"/>
                  <a:pt x="65" y="14"/>
                  <a:pt x="65" y="14"/>
                </a:cubicBezTo>
                <a:cubicBezTo>
                  <a:pt x="69" y="17"/>
                  <a:pt x="69" y="17"/>
                  <a:pt x="69" y="17"/>
                </a:cubicBezTo>
                <a:cubicBezTo>
                  <a:pt x="69" y="18"/>
                  <a:pt x="66" y="23"/>
                  <a:pt x="66" y="23"/>
                </a:cubicBezTo>
                <a:cubicBezTo>
                  <a:pt x="67" y="25"/>
                  <a:pt x="67" y="25"/>
                  <a:pt x="67" y="25"/>
                </a:cubicBezTo>
                <a:cubicBezTo>
                  <a:pt x="67" y="25"/>
                  <a:pt x="73" y="28"/>
                  <a:pt x="73" y="28"/>
                </a:cubicBezTo>
                <a:cubicBezTo>
                  <a:pt x="73" y="32"/>
                  <a:pt x="73" y="32"/>
                  <a:pt x="73" y="32"/>
                </a:cubicBezTo>
                <a:close/>
              </a:path>
            </a:pathLst>
          </a:custGeom>
          <a:solidFill>
            <a:schemeClr val="bg1"/>
          </a:solid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grpSp>
        <p:nvGrpSpPr>
          <p:cNvPr id="26" name="组合 25"/>
          <p:cNvGrpSpPr/>
          <p:nvPr/>
        </p:nvGrpSpPr>
        <p:grpSpPr>
          <a:xfrm>
            <a:off x="1480944" y="2473754"/>
            <a:ext cx="716093" cy="732294"/>
            <a:chOff x="0" y="0"/>
            <a:chExt cx="701675" cy="717550"/>
          </a:xfrm>
          <a:solidFill>
            <a:schemeClr val="bg1"/>
          </a:solidFill>
        </p:grpSpPr>
        <p:sp>
          <p:nvSpPr>
            <p:cNvPr id="27" name="Freeform 5"/>
            <p:cNvSpPr>
              <a:spLocks noEditPoints="1"/>
            </p:cNvSpPr>
            <p:nvPr/>
          </p:nvSpPr>
          <p:spPr bwMode="auto">
            <a:xfrm>
              <a:off x="174625" y="174625"/>
              <a:ext cx="350838" cy="542925"/>
            </a:xfrm>
            <a:custGeom>
              <a:avLst/>
              <a:gdLst>
                <a:gd name="T0" fmla="*/ 46 w 92"/>
                <a:gd name="T1" fmla="*/ 0 h 142"/>
                <a:gd name="T2" fmla="*/ 0 w 92"/>
                <a:gd name="T3" fmla="*/ 44 h 142"/>
                <a:gd name="T4" fmla="*/ 20 w 92"/>
                <a:gd name="T5" fmla="*/ 97 h 142"/>
                <a:gd name="T6" fmla="*/ 28 w 92"/>
                <a:gd name="T7" fmla="*/ 108 h 142"/>
                <a:gd name="T8" fmla="*/ 26 w 92"/>
                <a:gd name="T9" fmla="*/ 111 h 142"/>
                <a:gd name="T10" fmla="*/ 29 w 92"/>
                <a:gd name="T11" fmla="*/ 115 h 142"/>
                <a:gd name="T12" fmla="*/ 27 w 92"/>
                <a:gd name="T13" fmla="*/ 118 h 142"/>
                <a:gd name="T14" fmla="*/ 29 w 92"/>
                <a:gd name="T15" fmla="*/ 122 h 142"/>
                <a:gd name="T16" fmla="*/ 26 w 92"/>
                <a:gd name="T17" fmla="*/ 125 h 142"/>
                <a:gd name="T18" fmla="*/ 30 w 92"/>
                <a:gd name="T19" fmla="*/ 129 h 142"/>
                <a:gd name="T20" fmla="*/ 29 w 92"/>
                <a:gd name="T21" fmla="*/ 132 h 142"/>
                <a:gd name="T22" fmla="*/ 40 w 92"/>
                <a:gd name="T23" fmla="*/ 138 h 142"/>
                <a:gd name="T24" fmla="*/ 46 w 92"/>
                <a:gd name="T25" fmla="*/ 142 h 142"/>
                <a:gd name="T26" fmla="*/ 52 w 92"/>
                <a:gd name="T27" fmla="*/ 138 h 142"/>
                <a:gd name="T28" fmla="*/ 63 w 92"/>
                <a:gd name="T29" fmla="*/ 132 h 142"/>
                <a:gd name="T30" fmla="*/ 62 w 92"/>
                <a:gd name="T31" fmla="*/ 129 h 142"/>
                <a:gd name="T32" fmla="*/ 66 w 92"/>
                <a:gd name="T33" fmla="*/ 125 h 142"/>
                <a:gd name="T34" fmla="*/ 63 w 92"/>
                <a:gd name="T35" fmla="*/ 122 h 142"/>
                <a:gd name="T36" fmla="*/ 66 w 92"/>
                <a:gd name="T37" fmla="*/ 118 h 142"/>
                <a:gd name="T38" fmla="*/ 63 w 92"/>
                <a:gd name="T39" fmla="*/ 115 h 142"/>
                <a:gd name="T40" fmla="*/ 66 w 92"/>
                <a:gd name="T41" fmla="*/ 111 h 142"/>
                <a:gd name="T42" fmla="*/ 64 w 92"/>
                <a:gd name="T43" fmla="*/ 108 h 142"/>
                <a:gd name="T44" fmla="*/ 72 w 92"/>
                <a:gd name="T45" fmla="*/ 97 h 142"/>
                <a:gd name="T46" fmla="*/ 92 w 92"/>
                <a:gd name="T47" fmla="*/ 44 h 142"/>
                <a:gd name="T48" fmla="*/ 46 w 92"/>
                <a:gd name="T49" fmla="*/ 0 h 142"/>
                <a:gd name="T50" fmla="*/ 70 w 92"/>
                <a:gd name="T51" fmla="*/ 72 h 142"/>
                <a:gd name="T52" fmla="*/ 60 w 92"/>
                <a:gd name="T53" fmla="*/ 96 h 142"/>
                <a:gd name="T54" fmla="*/ 46 w 92"/>
                <a:gd name="T55" fmla="*/ 101 h 142"/>
                <a:gd name="T56" fmla="*/ 32 w 92"/>
                <a:gd name="T57" fmla="*/ 96 h 142"/>
                <a:gd name="T58" fmla="*/ 22 w 92"/>
                <a:gd name="T59" fmla="*/ 72 h 142"/>
                <a:gd name="T60" fmla="*/ 12 w 92"/>
                <a:gd name="T61" fmla="*/ 44 h 142"/>
                <a:gd name="T62" fmla="*/ 46 w 92"/>
                <a:gd name="T63" fmla="*/ 12 h 142"/>
                <a:gd name="T64" fmla="*/ 80 w 92"/>
                <a:gd name="T65" fmla="*/ 44 h 142"/>
                <a:gd name="T66" fmla="*/ 70 w 92"/>
                <a:gd name="T6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2" h="142">
                  <a:moveTo>
                    <a:pt x="46" y="0"/>
                  </a:moveTo>
                  <a:cubicBezTo>
                    <a:pt x="20" y="0"/>
                    <a:pt x="0" y="20"/>
                    <a:pt x="0" y="44"/>
                  </a:cubicBezTo>
                  <a:cubicBezTo>
                    <a:pt x="0" y="73"/>
                    <a:pt x="20" y="81"/>
                    <a:pt x="20" y="97"/>
                  </a:cubicBezTo>
                  <a:cubicBezTo>
                    <a:pt x="20" y="102"/>
                    <a:pt x="23" y="106"/>
                    <a:pt x="28" y="108"/>
                  </a:cubicBezTo>
                  <a:cubicBezTo>
                    <a:pt x="27" y="109"/>
                    <a:pt x="26" y="110"/>
                    <a:pt x="26" y="111"/>
                  </a:cubicBezTo>
                  <a:cubicBezTo>
                    <a:pt x="26" y="112"/>
                    <a:pt x="27" y="114"/>
                    <a:pt x="29" y="115"/>
                  </a:cubicBezTo>
                  <a:cubicBezTo>
                    <a:pt x="27" y="116"/>
                    <a:pt x="27" y="117"/>
                    <a:pt x="27" y="118"/>
                  </a:cubicBezTo>
                  <a:cubicBezTo>
                    <a:pt x="27" y="119"/>
                    <a:pt x="28" y="120"/>
                    <a:pt x="29" y="122"/>
                  </a:cubicBezTo>
                  <a:cubicBezTo>
                    <a:pt x="27" y="123"/>
                    <a:pt x="26" y="124"/>
                    <a:pt x="26" y="125"/>
                  </a:cubicBezTo>
                  <a:cubicBezTo>
                    <a:pt x="26" y="127"/>
                    <a:pt x="28" y="128"/>
                    <a:pt x="30" y="129"/>
                  </a:cubicBezTo>
                  <a:cubicBezTo>
                    <a:pt x="29" y="130"/>
                    <a:pt x="29" y="131"/>
                    <a:pt x="29" y="132"/>
                  </a:cubicBezTo>
                  <a:cubicBezTo>
                    <a:pt x="29" y="135"/>
                    <a:pt x="34" y="137"/>
                    <a:pt x="40" y="138"/>
                  </a:cubicBezTo>
                  <a:cubicBezTo>
                    <a:pt x="41" y="141"/>
                    <a:pt x="43" y="142"/>
                    <a:pt x="46" y="142"/>
                  </a:cubicBezTo>
                  <a:cubicBezTo>
                    <a:pt x="49" y="142"/>
                    <a:pt x="51" y="141"/>
                    <a:pt x="52" y="138"/>
                  </a:cubicBezTo>
                  <a:cubicBezTo>
                    <a:pt x="59" y="137"/>
                    <a:pt x="63" y="135"/>
                    <a:pt x="63" y="132"/>
                  </a:cubicBezTo>
                  <a:cubicBezTo>
                    <a:pt x="63" y="131"/>
                    <a:pt x="63" y="130"/>
                    <a:pt x="62" y="129"/>
                  </a:cubicBezTo>
                  <a:cubicBezTo>
                    <a:pt x="65" y="128"/>
                    <a:pt x="66" y="127"/>
                    <a:pt x="66" y="125"/>
                  </a:cubicBezTo>
                  <a:cubicBezTo>
                    <a:pt x="66" y="124"/>
                    <a:pt x="65" y="123"/>
                    <a:pt x="63" y="122"/>
                  </a:cubicBezTo>
                  <a:cubicBezTo>
                    <a:pt x="65" y="121"/>
                    <a:pt x="66" y="119"/>
                    <a:pt x="66" y="118"/>
                  </a:cubicBezTo>
                  <a:cubicBezTo>
                    <a:pt x="66" y="117"/>
                    <a:pt x="65" y="116"/>
                    <a:pt x="63" y="115"/>
                  </a:cubicBezTo>
                  <a:cubicBezTo>
                    <a:pt x="65" y="114"/>
                    <a:pt x="66" y="112"/>
                    <a:pt x="66" y="111"/>
                  </a:cubicBezTo>
                  <a:cubicBezTo>
                    <a:pt x="66" y="110"/>
                    <a:pt x="65" y="109"/>
                    <a:pt x="64" y="108"/>
                  </a:cubicBezTo>
                  <a:cubicBezTo>
                    <a:pt x="69" y="105"/>
                    <a:pt x="72" y="102"/>
                    <a:pt x="72" y="97"/>
                  </a:cubicBezTo>
                  <a:cubicBezTo>
                    <a:pt x="72" y="81"/>
                    <a:pt x="92" y="73"/>
                    <a:pt x="92" y="44"/>
                  </a:cubicBezTo>
                  <a:cubicBezTo>
                    <a:pt x="92" y="20"/>
                    <a:pt x="72" y="0"/>
                    <a:pt x="46" y="0"/>
                  </a:cubicBezTo>
                  <a:close/>
                  <a:moveTo>
                    <a:pt x="70" y="72"/>
                  </a:moveTo>
                  <a:cubicBezTo>
                    <a:pt x="66" y="78"/>
                    <a:pt x="60" y="86"/>
                    <a:pt x="60" y="96"/>
                  </a:cubicBezTo>
                  <a:cubicBezTo>
                    <a:pt x="58" y="98"/>
                    <a:pt x="53" y="101"/>
                    <a:pt x="46" y="101"/>
                  </a:cubicBezTo>
                  <a:cubicBezTo>
                    <a:pt x="39" y="101"/>
                    <a:pt x="34" y="98"/>
                    <a:pt x="32" y="96"/>
                  </a:cubicBezTo>
                  <a:cubicBezTo>
                    <a:pt x="32" y="86"/>
                    <a:pt x="26" y="78"/>
                    <a:pt x="22" y="72"/>
                  </a:cubicBezTo>
                  <a:cubicBezTo>
                    <a:pt x="17" y="64"/>
                    <a:pt x="12" y="57"/>
                    <a:pt x="12" y="44"/>
                  </a:cubicBezTo>
                  <a:cubicBezTo>
                    <a:pt x="12" y="26"/>
                    <a:pt x="27" y="12"/>
                    <a:pt x="46" y="12"/>
                  </a:cubicBezTo>
                  <a:cubicBezTo>
                    <a:pt x="65" y="12"/>
                    <a:pt x="80" y="26"/>
                    <a:pt x="80" y="44"/>
                  </a:cubicBezTo>
                  <a:cubicBezTo>
                    <a:pt x="80" y="57"/>
                    <a:pt x="75" y="64"/>
                    <a:pt x="70" y="72"/>
                  </a:cubicBezTo>
                  <a:close/>
                </a:path>
              </a:pathLst>
            </a:custGeom>
            <a:grpFill/>
            <a:ln>
              <a:solidFill>
                <a:schemeClr val="bg1"/>
              </a:solidFill>
            </a:ln>
            <a:extLst/>
          </p:spPr>
          <p:txBody>
            <a:bodyPr vert="horz" wrap="square" lIns="91440" tIns="45720" rIns="91440" bIns="45720" numCol="1" anchor="t" anchorCtr="0" compatLnSpc="1"/>
            <a:lstStyle/>
            <a:p>
              <a:endParaRPr lang="zh-CN" altLang="en-US">
                <a:solidFill>
                  <a:schemeClr val="bg1"/>
                </a:solidFill>
              </a:endParaRPr>
            </a:p>
          </p:txBody>
        </p:sp>
        <p:sp>
          <p:nvSpPr>
            <p:cNvPr id="28" name="Freeform 6"/>
            <p:cNvSpPr/>
            <p:nvPr/>
          </p:nvSpPr>
          <p:spPr bwMode="auto">
            <a:xfrm>
              <a:off x="327025" y="0"/>
              <a:ext cx="46038" cy="114300"/>
            </a:xfrm>
            <a:custGeom>
              <a:avLst/>
              <a:gdLst>
                <a:gd name="T0" fmla="*/ 6 w 12"/>
                <a:gd name="T1" fmla="*/ 30 h 30"/>
                <a:gd name="T2" fmla="*/ 12 w 12"/>
                <a:gd name="T3" fmla="*/ 22 h 30"/>
                <a:gd name="T4" fmla="*/ 12 w 12"/>
                <a:gd name="T5" fmla="*/ 8 h 30"/>
                <a:gd name="T6" fmla="*/ 6 w 12"/>
                <a:gd name="T7" fmla="*/ 0 h 30"/>
                <a:gd name="T8" fmla="*/ 0 w 12"/>
                <a:gd name="T9" fmla="*/ 8 h 30"/>
                <a:gd name="T10" fmla="*/ 0 w 12"/>
                <a:gd name="T11" fmla="*/ 22 h 30"/>
                <a:gd name="T12" fmla="*/ 6 w 12"/>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12" h="30">
                  <a:moveTo>
                    <a:pt x="6" y="30"/>
                  </a:moveTo>
                  <a:cubicBezTo>
                    <a:pt x="9" y="30"/>
                    <a:pt x="12" y="27"/>
                    <a:pt x="12" y="22"/>
                  </a:cubicBezTo>
                  <a:cubicBezTo>
                    <a:pt x="12" y="8"/>
                    <a:pt x="12" y="8"/>
                    <a:pt x="12" y="8"/>
                  </a:cubicBezTo>
                  <a:cubicBezTo>
                    <a:pt x="12" y="4"/>
                    <a:pt x="9" y="0"/>
                    <a:pt x="6" y="0"/>
                  </a:cubicBezTo>
                  <a:cubicBezTo>
                    <a:pt x="3" y="0"/>
                    <a:pt x="0" y="4"/>
                    <a:pt x="0" y="8"/>
                  </a:cubicBezTo>
                  <a:cubicBezTo>
                    <a:pt x="0" y="22"/>
                    <a:pt x="0" y="22"/>
                    <a:pt x="0" y="22"/>
                  </a:cubicBezTo>
                  <a:cubicBezTo>
                    <a:pt x="0" y="27"/>
                    <a:pt x="3" y="30"/>
                    <a:pt x="6" y="30"/>
                  </a:cubicBezTo>
                  <a:close/>
                </a:path>
              </a:pathLst>
            </a:custGeom>
            <a:grpFill/>
            <a:ln>
              <a:solidFill>
                <a:schemeClr val="bg1"/>
              </a:solidFill>
            </a:ln>
            <a:extLst/>
          </p:spPr>
          <p:txBody>
            <a:bodyPr vert="horz" wrap="square" lIns="91440" tIns="45720" rIns="91440" bIns="45720" numCol="1" anchor="t" anchorCtr="0" compatLnSpc="1"/>
            <a:lstStyle/>
            <a:p>
              <a:endParaRPr lang="zh-CN" altLang="en-US">
                <a:solidFill>
                  <a:schemeClr val="bg1"/>
                </a:solidFill>
              </a:endParaRPr>
            </a:p>
          </p:txBody>
        </p:sp>
        <p:sp>
          <p:nvSpPr>
            <p:cNvPr id="29" name="Freeform 7"/>
            <p:cNvSpPr/>
            <p:nvPr/>
          </p:nvSpPr>
          <p:spPr bwMode="auto">
            <a:xfrm>
              <a:off x="160338" y="41275"/>
              <a:ext cx="82550" cy="111125"/>
            </a:xfrm>
            <a:custGeom>
              <a:avLst/>
              <a:gdLst>
                <a:gd name="T0" fmla="*/ 19 w 22"/>
                <a:gd name="T1" fmla="*/ 28 h 29"/>
                <a:gd name="T2" fmla="*/ 20 w 22"/>
                <a:gd name="T3" fmla="*/ 18 h 29"/>
                <a:gd name="T4" fmla="*/ 13 w 22"/>
                <a:gd name="T5" fmla="*/ 5 h 29"/>
                <a:gd name="T6" fmla="*/ 4 w 22"/>
                <a:gd name="T7" fmla="*/ 1 h 29"/>
                <a:gd name="T8" fmla="*/ 3 w 22"/>
                <a:gd name="T9" fmla="*/ 11 h 29"/>
                <a:gd name="T10" fmla="*/ 10 w 22"/>
                <a:gd name="T11" fmla="*/ 24 h 29"/>
                <a:gd name="T12" fmla="*/ 19 w 22"/>
                <a:gd name="T13" fmla="*/ 28 h 29"/>
              </a:gdLst>
              <a:ahLst/>
              <a:cxnLst>
                <a:cxn ang="0">
                  <a:pos x="T0" y="T1"/>
                </a:cxn>
                <a:cxn ang="0">
                  <a:pos x="T2" y="T3"/>
                </a:cxn>
                <a:cxn ang="0">
                  <a:pos x="T4" y="T5"/>
                </a:cxn>
                <a:cxn ang="0">
                  <a:pos x="T6" y="T7"/>
                </a:cxn>
                <a:cxn ang="0">
                  <a:pos x="T8" y="T9"/>
                </a:cxn>
                <a:cxn ang="0">
                  <a:pos x="T10" y="T11"/>
                </a:cxn>
                <a:cxn ang="0">
                  <a:pos x="T12" y="T13"/>
                </a:cxn>
              </a:cxnLst>
              <a:rect l="0" t="0" r="r" b="b"/>
              <a:pathLst>
                <a:path w="22" h="29">
                  <a:moveTo>
                    <a:pt x="19" y="28"/>
                  </a:moveTo>
                  <a:cubicBezTo>
                    <a:pt x="22" y="26"/>
                    <a:pt x="22" y="21"/>
                    <a:pt x="20" y="18"/>
                  </a:cubicBezTo>
                  <a:cubicBezTo>
                    <a:pt x="13" y="5"/>
                    <a:pt x="13" y="5"/>
                    <a:pt x="13" y="5"/>
                  </a:cubicBezTo>
                  <a:cubicBezTo>
                    <a:pt x="11" y="1"/>
                    <a:pt x="7" y="0"/>
                    <a:pt x="4" y="1"/>
                  </a:cubicBezTo>
                  <a:cubicBezTo>
                    <a:pt x="1" y="3"/>
                    <a:pt x="0" y="8"/>
                    <a:pt x="3" y="11"/>
                  </a:cubicBezTo>
                  <a:cubicBezTo>
                    <a:pt x="10" y="24"/>
                    <a:pt x="10" y="24"/>
                    <a:pt x="10" y="24"/>
                  </a:cubicBezTo>
                  <a:cubicBezTo>
                    <a:pt x="12" y="27"/>
                    <a:pt x="16" y="29"/>
                    <a:pt x="19" y="28"/>
                  </a:cubicBezTo>
                  <a:close/>
                </a:path>
              </a:pathLst>
            </a:custGeom>
            <a:grpFill/>
            <a:ln>
              <a:solidFill>
                <a:schemeClr val="bg1"/>
              </a:solidFill>
            </a:ln>
            <a:extLst/>
          </p:spPr>
          <p:txBody>
            <a:bodyPr vert="horz" wrap="square" lIns="91440" tIns="45720" rIns="91440" bIns="45720" numCol="1" anchor="t" anchorCtr="0" compatLnSpc="1"/>
            <a:lstStyle/>
            <a:p>
              <a:endParaRPr lang="zh-CN" altLang="en-US">
                <a:solidFill>
                  <a:schemeClr val="bg1"/>
                </a:solidFill>
              </a:endParaRPr>
            </a:p>
          </p:txBody>
        </p:sp>
        <p:sp>
          <p:nvSpPr>
            <p:cNvPr id="30" name="Freeform 8"/>
            <p:cNvSpPr/>
            <p:nvPr/>
          </p:nvSpPr>
          <p:spPr bwMode="auto">
            <a:xfrm>
              <a:off x="38100" y="163513"/>
              <a:ext cx="114300" cy="84138"/>
            </a:xfrm>
            <a:custGeom>
              <a:avLst/>
              <a:gdLst>
                <a:gd name="T0" fmla="*/ 24 w 30"/>
                <a:gd name="T1" fmla="*/ 9 h 22"/>
                <a:gd name="T2" fmla="*/ 12 w 30"/>
                <a:gd name="T3" fmla="*/ 2 h 22"/>
                <a:gd name="T4" fmla="*/ 2 w 30"/>
                <a:gd name="T5" fmla="*/ 3 h 22"/>
                <a:gd name="T6" fmla="*/ 6 w 30"/>
                <a:gd name="T7" fmla="*/ 12 h 22"/>
                <a:gd name="T8" fmla="*/ 18 w 30"/>
                <a:gd name="T9" fmla="*/ 20 h 22"/>
                <a:gd name="T10" fmla="*/ 28 w 30"/>
                <a:gd name="T11" fmla="*/ 18 h 22"/>
                <a:gd name="T12" fmla="*/ 24 w 30"/>
                <a:gd name="T13" fmla="*/ 9 h 22"/>
              </a:gdLst>
              <a:ahLst/>
              <a:cxnLst>
                <a:cxn ang="0">
                  <a:pos x="T0" y="T1"/>
                </a:cxn>
                <a:cxn ang="0">
                  <a:pos x="T2" y="T3"/>
                </a:cxn>
                <a:cxn ang="0">
                  <a:pos x="T4" y="T5"/>
                </a:cxn>
                <a:cxn ang="0">
                  <a:pos x="T6" y="T7"/>
                </a:cxn>
                <a:cxn ang="0">
                  <a:pos x="T8" y="T9"/>
                </a:cxn>
                <a:cxn ang="0">
                  <a:pos x="T10" y="T11"/>
                </a:cxn>
                <a:cxn ang="0">
                  <a:pos x="T12" y="T13"/>
                </a:cxn>
              </a:cxnLst>
              <a:rect l="0" t="0" r="r" b="b"/>
              <a:pathLst>
                <a:path w="30" h="22">
                  <a:moveTo>
                    <a:pt x="24" y="9"/>
                  </a:moveTo>
                  <a:cubicBezTo>
                    <a:pt x="12" y="2"/>
                    <a:pt x="12" y="2"/>
                    <a:pt x="12" y="2"/>
                  </a:cubicBezTo>
                  <a:cubicBezTo>
                    <a:pt x="8" y="0"/>
                    <a:pt x="4" y="0"/>
                    <a:pt x="2" y="3"/>
                  </a:cubicBezTo>
                  <a:cubicBezTo>
                    <a:pt x="0" y="6"/>
                    <a:pt x="2" y="10"/>
                    <a:pt x="6" y="12"/>
                  </a:cubicBezTo>
                  <a:cubicBezTo>
                    <a:pt x="18" y="20"/>
                    <a:pt x="18" y="20"/>
                    <a:pt x="18" y="20"/>
                  </a:cubicBezTo>
                  <a:cubicBezTo>
                    <a:pt x="22" y="22"/>
                    <a:pt x="27" y="21"/>
                    <a:pt x="28" y="18"/>
                  </a:cubicBezTo>
                  <a:cubicBezTo>
                    <a:pt x="30" y="15"/>
                    <a:pt x="28" y="11"/>
                    <a:pt x="24" y="9"/>
                  </a:cubicBezTo>
                  <a:close/>
                </a:path>
              </a:pathLst>
            </a:custGeom>
            <a:grpFill/>
            <a:ln>
              <a:solidFill>
                <a:schemeClr val="bg1"/>
              </a:solidFill>
            </a:ln>
            <a:extLst/>
          </p:spPr>
          <p:txBody>
            <a:bodyPr vert="horz" wrap="square" lIns="91440" tIns="45720" rIns="91440" bIns="45720" numCol="1" anchor="t" anchorCtr="0" compatLnSpc="1"/>
            <a:lstStyle/>
            <a:p>
              <a:endParaRPr lang="zh-CN" altLang="en-US">
                <a:solidFill>
                  <a:schemeClr val="bg1"/>
                </a:solidFill>
              </a:endParaRPr>
            </a:p>
          </p:txBody>
        </p:sp>
        <p:sp>
          <p:nvSpPr>
            <p:cNvPr id="31" name="Freeform 9"/>
            <p:cNvSpPr/>
            <p:nvPr/>
          </p:nvSpPr>
          <p:spPr bwMode="auto">
            <a:xfrm>
              <a:off x="549275" y="457200"/>
              <a:ext cx="114300" cy="84138"/>
            </a:xfrm>
            <a:custGeom>
              <a:avLst/>
              <a:gdLst>
                <a:gd name="T0" fmla="*/ 24 w 30"/>
                <a:gd name="T1" fmla="*/ 9 h 22"/>
                <a:gd name="T2" fmla="*/ 12 w 30"/>
                <a:gd name="T3" fmla="*/ 2 h 22"/>
                <a:gd name="T4" fmla="*/ 2 w 30"/>
                <a:gd name="T5" fmla="*/ 3 h 22"/>
                <a:gd name="T6" fmla="*/ 6 w 30"/>
                <a:gd name="T7" fmla="*/ 13 h 22"/>
                <a:gd name="T8" fmla="*/ 18 w 30"/>
                <a:gd name="T9" fmla="*/ 20 h 22"/>
                <a:gd name="T10" fmla="*/ 28 w 30"/>
                <a:gd name="T11" fmla="*/ 18 h 22"/>
                <a:gd name="T12" fmla="*/ 24 w 30"/>
                <a:gd name="T13" fmla="*/ 9 h 22"/>
              </a:gdLst>
              <a:ahLst/>
              <a:cxnLst>
                <a:cxn ang="0">
                  <a:pos x="T0" y="T1"/>
                </a:cxn>
                <a:cxn ang="0">
                  <a:pos x="T2" y="T3"/>
                </a:cxn>
                <a:cxn ang="0">
                  <a:pos x="T4" y="T5"/>
                </a:cxn>
                <a:cxn ang="0">
                  <a:pos x="T6" y="T7"/>
                </a:cxn>
                <a:cxn ang="0">
                  <a:pos x="T8" y="T9"/>
                </a:cxn>
                <a:cxn ang="0">
                  <a:pos x="T10" y="T11"/>
                </a:cxn>
                <a:cxn ang="0">
                  <a:pos x="T12" y="T13"/>
                </a:cxn>
              </a:cxnLst>
              <a:rect l="0" t="0" r="r" b="b"/>
              <a:pathLst>
                <a:path w="30" h="22">
                  <a:moveTo>
                    <a:pt x="24" y="9"/>
                  </a:moveTo>
                  <a:cubicBezTo>
                    <a:pt x="12" y="2"/>
                    <a:pt x="12" y="2"/>
                    <a:pt x="12" y="2"/>
                  </a:cubicBezTo>
                  <a:cubicBezTo>
                    <a:pt x="8" y="0"/>
                    <a:pt x="3" y="0"/>
                    <a:pt x="2" y="3"/>
                  </a:cubicBezTo>
                  <a:cubicBezTo>
                    <a:pt x="0" y="6"/>
                    <a:pt x="2" y="10"/>
                    <a:pt x="6" y="13"/>
                  </a:cubicBezTo>
                  <a:cubicBezTo>
                    <a:pt x="18" y="20"/>
                    <a:pt x="18" y="20"/>
                    <a:pt x="18" y="20"/>
                  </a:cubicBezTo>
                  <a:cubicBezTo>
                    <a:pt x="22" y="22"/>
                    <a:pt x="26" y="21"/>
                    <a:pt x="28" y="18"/>
                  </a:cubicBezTo>
                  <a:cubicBezTo>
                    <a:pt x="30" y="16"/>
                    <a:pt x="28" y="11"/>
                    <a:pt x="24" y="9"/>
                  </a:cubicBezTo>
                  <a:close/>
                </a:path>
              </a:pathLst>
            </a:custGeom>
            <a:grpFill/>
            <a:ln>
              <a:solidFill>
                <a:schemeClr val="bg1"/>
              </a:solidFill>
            </a:ln>
            <a:extLst/>
          </p:spPr>
          <p:txBody>
            <a:bodyPr vert="horz" wrap="square" lIns="91440" tIns="45720" rIns="91440" bIns="45720" numCol="1" anchor="t" anchorCtr="0" compatLnSpc="1"/>
            <a:lstStyle/>
            <a:p>
              <a:endParaRPr lang="zh-CN" altLang="en-US">
                <a:solidFill>
                  <a:schemeClr val="bg1"/>
                </a:solidFill>
              </a:endParaRPr>
            </a:p>
          </p:txBody>
        </p:sp>
        <p:sp>
          <p:nvSpPr>
            <p:cNvPr id="32" name="Freeform 10"/>
            <p:cNvSpPr/>
            <p:nvPr/>
          </p:nvSpPr>
          <p:spPr bwMode="auto">
            <a:xfrm>
              <a:off x="0" y="327025"/>
              <a:ext cx="114300" cy="46038"/>
            </a:xfrm>
            <a:custGeom>
              <a:avLst/>
              <a:gdLst>
                <a:gd name="T0" fmla="*/ 30 w 30"/>
                <a:gd name="T1" fmla="*/ 6 h 12"/>
                <a:gd name="T2" fmla="*/ 22 w 30"/>
                <a:gd name="T3" fmla="*/ 0 h 12"/>
                <a:gd name="T4" fmla="*/ 8 w 30"/>
                <a:gd name="T5" fmla="*/ 0 h 12"/>
                <a:gd name="T6" fmla="*/ 0 w 30"/>
                <a:gd name="T7" fmla="*/ 6 h 12"/>
                <a:gd name="T8" fmla="*/ 8 w 30"/>
                <a:gd name="T9" fmla="*/ 12 h 12"/>
                <a:gd name="T10" fmla="*/ 22 w 30"/>
                <a:gd name="T11" fmla="*/ 12 h 12"/>
                <a:gd name="T12" fmla="*/ 30 w 30"/>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30" h="12">
                  <a:moveTo>
                    <a:pt x="30" y="6"/>
                  </a:moveTo>
                  <a:cubicBezTo>
                    <a:pt x="30" y="3"/>
                    <a:pt x="26" y="0"/>
                    <a:pt x="22" y="0"/>
                  </a:cubicBezTo>
                  <a:cubicBezTo>
                    <a:pt x="8" y="0"/>
                    <a:pt x="8" y="0"/>
                    <a:pt x="8" y="0"/>
                  </a:cubicBezTo>
                  <a:cubicBezTo>
                    <a:pt x="3" y="0"/>
                    <a:pt x="0" y="3"/>
                    <a:pt x="0" y="6"/>
                  </a:cubicBezTo>
                  <a:cubicBezTo>
                    <a:pt x="0" y="10"/>
                    <a:pt x="3" y="12"/>
                    <a:pt x="8" y="12"/>
                  </a:cubicBezTo>
                  <a:cubicBezTo>
                    <a:pt x="22" y="12"/>
                    <a:pt x="22" y="12"/>
                    <a:pt x="22" y="12"/>
                  </a:cubicBezTo>
                  <a:cubicBezTo>
                    <a:pt x="26" y="12"/>
                    <a:pt x="30" y="10"/>
                    <a:pt x="30" y="6"/>
                  </a:cubicBezTo>
                  <a:close/>
                </a:path>
              </a:pathLst>
            </a:custGeom>
            <a:grpFill/>
            <a:ln>
              <a:solidFill>
                <a:schemeClr val="bg1"/>
              </a:solidFill>
            </a:ln>
            <a:extLst/>
          </p:spPr>
          <p:txBody>
            <a:bodyPr vert="horz" wrap="square" lIns="91440" tIns="45720" rIns="91440" bIns="45720" numCol="1" anchor="t" anchorCtr="0" compatLnSpc="1"/>
            <a:lstStyle/>
            <a:p>
              <a:endParaRPr lang="zh-CN" altLang="en-US">
                <a:solidFill>
                  <a:schemeClr val="bg1"/>
                </a:solidFill>
              </a:endParaRPr>
            </a:p>
          </p:txBody>
        </p:sp>
        <p:sp>
          <p:nvSpPr>
            <p:cNvPr id="33" name="Freeform 11"/>
            <p:cNvSpPr/>
            <p:nvPr/>
          </p:nvSpPr>
          <p:spPr bwMode="auto">
            <a:xfrm>
              <a:off x="587375" y="327025"/>
              <a:ext cx="114300" cy="46038"/>
            </a:xfrm>
            <a:custGeom>
              <a:avLst/>
              <a:gdLst>
                <a:gd name="T0" fmla="*/ 22 w 30"/>
                <a:gd name="T1" fmla="*/ 0 h 12"/>
                <a:gd name="T2" fmla="*/ 8 w 30"/>
                <a:gd name="T3" fmla="*/ 0 h 12"/>
                <a:gd name="T4" fmla="*/ 0 w 30"/>
                <a:gd name="T5" fmla="*/ 6 h 12"/>
                <a:gd name="T6" fmla="*/ 8 w 30"/>
                <a:gd name="T7" fmla="*/ 12 h 12"/>
                <a:gd name="T8" fmla="*/ 22 w 30"/>
                <a:gd name="T9" fmla="*/ 12 h 12"/>
                <a:gd name="T10" fmla="*/ 30 w 30"/>
                <a:gd name="T11" fmla="*/ 6 h 12"/>
                <a:gd name="T12" fmla="*/ 22 w 3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0" h="12">
                  <a:moveTo>
                    <a:pt x="22" y="0"/>
                  </a:moveTo>
                  <a:cubicBezTo>
                    <a:pt x="8" y="0"/>
                    <a:pt x="8" y="0"/>
                    <a:pt x="8" y="0"/>
                  </a:cubicBezTo>
                  <a:cubicBezTo>
                    <a:pt x="4" y="0"/>
                    <a:pt x="0" y="3"/>
                    <a:pt x="0" y="6"/>
                  </a:cubicBezTo>
                  <a:cubicBezTo>
                    <a:pt x="0" y="10"/>
                    <a:pt x="4" y="12"/>
                    <a:pt x="8" y="12"/>
                  </a:cubicBezTo>
                  <a:cubicBezTo>
                    <a:pt x="22" y="12"/>
                    <a:pt x="22" y="12"/>
                    <a:pt x="22" y="12"/>
                  </a:cubicBezTo>
                  <a:cubicBezTo>
                    <a:pt x="27" y="12"/>
                    <a:pt x="30" y="10"/>
                    <a:pt x="30" y="6"/>
                  </a:cubicBezTo>
                  <a:cubicBezTo>
                    <a:pt x="30" y="3"/>
                    <a:pt x="27" y="0"/>
                    <a:pt x="22" y="0"/>
                  </a:cubicBezTo>
                  <a:close/>
                </a:path>
              </a:pathLst>
            </a:custGeom>
            <a:grpFill/>
            <a:ln>
              <a:solidFill>
                <a:schemeClr val="bg1"/>
              </a:solidFill>
            </a:ln>
            <a:extLst/>
          </p:spPr>
          <p:txBody>
            <a:bodyPr vert="horz" wrap="square" lIns="91440" tIns="45720" rIns="91440" bIns="45720" numCol="1" anchor="t" anchorCtr="0" compatLnSpc="1"/>
            <a:lstStyle/>
            <a:p>
              <a:endParaRPr lang="zh-CN" altLang="en-US">
                <a:solidFill>
                  <a:schemeClr val="bg1"/>
                </a:solidFill>
              </a:endParaRPr>
            </a:p>
          </p:txBody>
        </p:sp>
        <p:sp>
          <p:nvSpPr>
            <p:cNvPr id="34" name="Freeform 12"/>
            <p:cNvSpPr/>
            <p:nvPr/>
          </p:nvSpPr>
          <p:spPr bwMode="auto">
            <a:xfrm>
              <a:off x="38100" y="457200"/>
              <a:ext cx="114300" cy="84138"/>
            </a:xfrm>
            <a:custGeom>
              <a:avLst/>
              <a:gdLst>
                <a:gd name="T0" fmla="*/ 18 w 30"/>
                <a:gd name="T1" fmla="*/ 2 h 22"/>
                <a:gd name="T2" fmla="*/ 6 w 30"/>
                <a:gd name="T3" fmla="*/ 9 h 22"/>
                <a:gd name="T4" fmla="*/ 2 w 30"/>
                <a:gd name="T5" fmla="*/ 18 h 22"/>
                <a:gd name="T6" fmla="*/ 12 w 30"/>
                <a:gd name="T7" fmla="*/ 20 h 22"/>
                <a:gd name="T8" fmla="*/ 24 w 30"/>
                <a:gd name="T9" fmla="*/ 13 h 22"/>
                <a:gd name="T10" fmla="*/ 28 w 30"/>
                <a:gd name="T11" fmla="*/ 3 h 22"/>
                <a:gd name="T12" fmla="*/ 18 w 30"/>
                <a:gd name="T13" fmla="*/ 2 h 22"/>
              </a:gdLst>
              <a:ahLst/>
              <a:cxnLst>
                <a:cxn ang="0">
                  <a:pos x="T0" y="T1"/>
                </a:cxn>
                <a:cxn ang="0">
                  <a:pos x="T2" y="T3"/>
                </a:cxn>
                <a:cxn ang="0">
                  <a:pos x="T4" y="T5"/>
                </a:cxn>
                <a:cxn ang="0">
                  <a:pos x="T6" y="T7"/>
                </a:cxn>
                <a:cxn ang="0">
                  <a:pos x="T8" y="T9"/>
                </a:cxn>
                <a:cxn ang="0">
                  <a:pos x="T10" y="T11"/>
                </a:cxn>
                <a:cxn ang="0">
                  <a:pos x="T12" y="T13"/>
                </a:cxn>
              </a:cxnLst>
              <a:rect l="0" t="0" r="r" b="b"/>
              <a:pathLst>
                <a:path w="30" h="22">
                  <a:moveTo>
                    <a:pt x="18" y="2"/>
                  </a:moveTo>
                  <a:cubicBezTo>
                    <a:pt x="6" y="9"/>
                    <a:pt x="6" y="9"/>
                    <a:pt x="6" y="9"/>
                  </a:cubicBezTo>
                  <a:cubicBezTo>
                    <a:pt x="2" y="11"/>
                    <a:pt x="0" y="16"/>
                    <a:pt x="2" y="18"/>
                  </a:cubicBezTo>
                  <a:cubicBezTo>
                    <a:pt x="4" y="21"/>
                    <a:pt x="8" y="22"/>
                    <a:pt x="12" y="20"/>
                  </a:cubicBezTo>
                  <a:cubicBezTo>
                    <a:pt x="24" y="13"/>
                    <a:pt x="24" y="13"/>
                    <a:pt x="24" y="13"/>
                  </a:cubicBezTo>
                  <a:cubicBezTo>
                    <a:pt x="28" y="10"/>
                    <a:pt x="30" y="6"/>
                    <a:pt x="28" y="3"/>
                  </a:cubicBezTo>
                  <a:cubicBezTo>
                    <a:pt x="27" y="0"/>
                    <a:pt x="22" y="0"/>
                    <a:pt x="18" y="2"/>
                  </a:cubicBezTo>
                  <a:close/>
                </a:path>
              </a:pathLst>
            </a:custGeom>
            <a:grpFill/>
            <a:ln>
              <a:solidFill>
                <a:schemeClr val="bg1"/>
              </a:solidFill>
            </a:ln>
            <a:extLst/>
          </p:spPr>
          <p:txBody>
            <a:bodyPr vert="horz" wrap="square" lIns="91440" tIns="45720" rIns="91440" bIns="45720" numCol="1" anchor="t" anchorCtr="0" compatLnSpc="1"/>
            <a:lstStyle/>
            <a:p>
              <a:endParaRPr lang="zh-CN" altLang="en-US">
                <a:solidFill>
                  <a:schemeClr val="bg1"/>
                </a:solidFill>
              </a:endParaRPr>
            </a:p>
          </p:txBody>
        </p:sp>
        <p:sp>
          <p:nvSpPr>
            <p:cNvPr id="35" name="Freeform 13"/>
            <p:cNvSpPr/>
            <p:nvPr/>
          </p:nvSpPr>
          <p:spPr bwMode="auto">
            <a:xfrm>
              <a:off x="549275" y="163513"/>
              <a:ext cx="114300" cy="84138"/>
            </a:xfrm>
            <a:custGeom>
              <a:avLst/>
              <a:gdLst>
                <a:gd name="T0" fmla="*/ 12 w 30"/>
                <a:gd name="T1" fmla="*/ 20 h 22"/>
                <a:gd name="T2" fmla="*/ 24 w 30"/>
                <a:gd name="T3" fmla="*/ 12 h 22"/>
                <a:gd name="T4" fmla="*/ 28 w 30"/>
                <a:gd name="T5" fmla="*/ 3 h 22"/>
                <a:gd name="T6" fmla="*/ 18 w 30"/>
                <a:gd name="T7" fmla="*/ 2 h 22"/>
                <a:gd name="T8" fmla="*/ 6 w 30"/>
                <a:gd name="T9" fmla="*/ 9 h 22"/>
                <a:gd name="T10" fmla="*/ 2 w 30"/>
                <a:gd name="T11" fmla="*/ 18 h 22"/>
                <a:gd name="T12" fmla="*/ 12 w 30"/>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30" h="22">
                  <a:moveTo>
                    <a:pt x="12" y="20"/>
                  </a:moveTo>
                  <a:cubicBezTo>
                    <a:pt x="24" y="12"/>
                    <a:pt x="24" y="12"/>
                    <a:pt x="24" y="12"/>
                  </a:cubicBezTo>
                  <a:cubicBezTo>
                    <a:pt x="28" y="10"/>
                    <a:pt x="30" y="6"/>
                    <a:pt x="28" y="3"/>
                  </a:cubicBezTo>
                  <a:cubicBezTo>
                    <a:pt x="26" y="0"/>
                    <a:pt x="22" y="0"/>
                    <a:pt x="18" y="2"/>
                  </a:cubicBezTo>
                  <a:cubicBezTo>
                    <a:pt x="6" y="9"/>
                    <a:pt x="6" y="9"/>
                    <a:pt x="6" y="9"/>
                  </a:cubicBezTo>
                  <a:cubicBezTo>
                    <a:pt x="2" y="11"/>
                    <a:pt x="0" y="15"/>
                    <a:pt x="2" y="18"/>
                  </a:cubicBezTo>
                  <a:cubicBezTo>
                    <a:pt x="3" y="21"/>
                    <a:pt x="8" y="22"/>
                    <a:pt x="12" y="20"/>
                  </a:cubicBezTo>
                  <a:close/>
                </a:path>
              </a:pathLst>
            </a:custGeom>
            <a:grpFill/>
            <a:ln>
              <a:solidFill>
                <a:schemeClr val="bg1"/>
              </a:solidFill>
            </a:ln>
            <a:extLst/>
          </p:spPr>
          <p:txBody>
            <a:bodyPr vert="horz" wrap="square" lIns="91440" tIns="45720" rIns="91440" bIns="45720" numCol="1" anchor="t" anchorCtr="0" compatLnSpc="1"/>
            <a:lstStyle/>
            <a:p>
              <a:endParaRPr lang="zh-CN" altLang="en-US">
                <a:solidFill>
                  <a:schemeClr val="bg1"/>
                </a:solidFill>
              </a:endParaRPr>
            </a:p>
          </p:txBody>
        </p:sp>
        <p:sp>
          <p:nvSpPr>
            <p:cNvPr id="36" name="Freeform 14"/>
            <p:cNvSpPr/>
            <p:nvPr/>
          </p:nvSpPr>
          <p:spPr bwMode="auto">
            <a:xfrm>
              <a:off x="457200" y="41275"/>
              <a:ext cx="84138" cy="111125"/>
            </a:xfrm>
            <a:custGeom>
              <a:avLst/>
              <a:gdLst>
                <a:gd name="T0" fmla="*/ 18 w 22"/>
                <a:gd name="T1" fmla="*/ 1 h 29"/>
                <a:gd name="T2" fmla="*/ 9 w 22"/>
                <a:gd name="T3" fmla="*/ 5 h 29"/>
                <a:gd name="T4" fmla="*/ 2 w 22"/>
                <a:gd name="T5" fmla="*/ 18 h 29"/>
                <a:gd name="T6" fmla="*/ 3 w 22"/>
                <a:gd name="T7" fmla="*/ 28 h 29"/>
                <a:gd name="T8" fmla="*/ 12 w 22"/>
                <a:gd name="T9" fmla="*/ 24 h 29"/>
                <a:gd name="T10" fmla="*/ 19 w 22"/>
                <a:gd name="T11" fmla="*/ 11 h 29"/>
                <a:gd name="T12" fmla="*/ 18 w 22"/>
                <a:gd name="T13" fmla="*/ 1 h 29"/>
              </a:gdLst>
              <a:ahLst/>
              <a:cxnLst>
                <a:cxn ang="0">
                  <a:pos x="T0" y="T1"/>
                </a:cxn>
                <a:cxn ang="0">
                  <a:pos x="T2" y="T3"/>
                </a:cxn>
                <a:cxn ang="0">
                  <a:pos x="T4" y="T5"/>
                </a:cxn>
                <a:cxn ang="0">
                  <a:pos x="T6" y="T7"/>
                </a:cxn>
                <a:cxn ang="0">
                  <a:pos x="T8" y="T9"/>
                </a:cxn>
                <a:cxn ang="0">
                  <a:pos x="T10" y="T11"/>
                </a:cxn>
                <a:cxn ang="0">
                  <a:pos x="T12" y="T13"/>
                </a:cxn>
              </a:cxnLst>
              <a:rect l="0" t="0" r="r" b="b"/>
              <a:pathLst>
                <a:path w="22" h="29">
                  <a:moveTo>
                    <a:pt x="18" y="1"/>
                  </a:moveTo>
                  <a:cubicBezTo>
                    <a:pt x="15" y="0"/>
                    <a:pt x="11" y="1"/>
                    <a:pt x="9" y="5"/>
                  </a:cubicBezTo>
                  <a:cubicBezTo>
                    <a:pt x="2" y="18"/>
                    <a:pt x="2" y="18"/>
                    <a:pt x="2" y="18"/>
                  </a:cubicBezTo>
                  <a:cubicBezTo>
                    <a:pt x="0" y="21"/>
                    <a:pt x="0" y="26"/>
                    <a:pt x="3" y="28"/>
                  </a:cubicBezTo>
                  <a:cubicBezTo>
                    <a:pt x="6" y="29"/>
                    <a:pt x="10" y="27"/>
                    <a:pt x="12" y="24"/>
                  </a:cubicBezTo>
                  <a:cubicBezTo>
                    <a:pt x="19" y="11"/>
                    <a:pt x="19" y="11"/>
                    <a:pt x="19" y="11"/>
                  </a:cubicBezTo>
                  <a:cubicBezTo>
                    <a:pt x="22" y="8"/>
                    <a:pt x="21" y="3"/>
                    <a:pt x="18" y="1"/>
                  </a:cubicBezTo>
                  <a:close/>
                </a:path>
              </a:pathLst>
            </a:custGeom>
            <a:grpFill/>
            <a:ln>
              <a:solidFill>
                <a:schemeClr val="bg1"/>
              </a:solidFill>
            </a:ln>
            <a:extLst/>
          </p:spPr>
          <p:txBody>
            <a:bodyPr vert="horz" wrap="square" lIns="91440" tIns="45720" rIns="91440" bIns="45720" numCol="1" anchor="t" anchorCtr="0" compatLnSpc="1"/>
            <a:lstStyle/>
            <a:p>
              <a:endParaRPr lang="zh-CN" altLang="en-US">
                <a:solidFill>
                  <a:schemeClr val="bg1"/>
                </a:solidFill>
              </a:endParaRPr>
            </a:p>
          </p:txBody>
        </p:sp>
      </p:grpSp>
      <p:grpSp>
        <p:nvGrpSpPr>
          <p:cNvPr id="60" name="组合 59"/>
          <p:cNvGrpSpPr/>
          <p:nvPr/>
        </p:nvGrpSpPr>
        <p:grpSpPr>
          <a:xfrm>
            <a:off x="4418443" y="4267776"/>
            <a:ext cx="2257799" cy="1229606"/>
            <a:chOff x="1085626" y="4715360"/>
            <a:chExt cx="2257799" cy="1229606"/>
          </a:xfrm>
        </p:grpSpPr>
        <p:sp>
          <p:nvSpPr>
            <p:cNvPr id="61" name="文本框 60"/>
            <p:cNvSpPr txBox="1"/>
            <p:nvPr/>
          </p:nvSpPr>
          <p:spPr>
            <a:xfrm>
              <a:off x="1321227" y="4715360"/>
              <a:ext cx="1786597" cy="335280"/>
            </a:xfrm>
            <a:prstGeom prst="rect">
              <a:avLst/>
            </a:prstGeom>
            <a:noFill/>
            <a:ln>
              <a:solidFill>
                <a:schemeClr val="bg1"/>
              </a:solidFill>
            </a:ln>
          </p:spPr>
          <p:txBody>
            <a:bodyPr wrap="square" rtlCol="0">
              <a:spAutoFit/>
            </a:bodyPr>
            <a:lstStyle/>
            <a:p>
              <a:pPr algn="ctr"/>
              <a:r>
                <a:rPr lang="zh-CN" altLang="en-US" sz="1600" b="1" dirty="0">
                  <a:solidFill>
                    <a:schemeClr val="bg1"/>
                  </a:solidFill>
                  <a:latin typeface="AXIS Std M" panose="020B0600000000000000" pitchFamily="34" charset="-128"/>
                  <a:ea typeface="宋体" panose="02010600030101010101" pitchFamily="2" charset="-122"/>
                  <a:cs typeface="Open Sans" panose="020B0606030504020204" pitchFamily="34" charset="0"/>
                </a:rPr>
                <a:t>标题</a:t>
              </a:r>
            </a:p>
          </p:txBody>
        </p:sp>
        <p:sp>
          <p:nvSpPr>
            <p:cNvPr id="62" name="矩形 61"/>
            <p:cNvSpPr/>
            <p:nvPr/>
          </p:nvSpPr>
          <p:spPr>
            <a:xfrm>
              <a:off x="1085626" y="5085811"/>
              <a:ext cx="2257799" cy="859155"/>
            </a:xfrm>
            <a:prstGeom prst="rect">
              <a:avLst/>
            </a:prstGeom>
            <a:ln>
              <a:solidFill>
                <a:schemeClr val="bg1"/>
              </a:solidFill>
            </a:ln>
          </p:spPr>
          <p:txBody>
            <a:bodyPr wrap="square">
              <a:spAutoFit/>
            </a:bodyPr>
            <a:lstStyle/>
            <a:p>
              <a:pPr algn="ctr">
                <a:lnSpc>
                  <a:spcPct val="120000"/>
                </a:lnSpc>
              </a:pPr>
              <a:r>
                <a:rPr lang="zh-CN" altLang="en-US" sz="1400" dirty="0">
                  <a:solidFill>
                    <a:schemeClr val="bg1">
                      <a:lumMod val="95000"/>
                    </a:schemeClr>
                  </a:solidFill>
                  <a:sym typeface="+mn-ea"/>
                </a:rPr>
                <a:t>文字是很有艺术性的文字是很有艺术性的文字是很有艺术性的</a:t>
              </a:r>
              <a:endParaRPr lang="en-US" altLang="zh-CN"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3" name="组合 62"/>
          <p:cNvGrpSpPr/>
          <p:nvPr/>
        </p:nvGrpSpPr>
        <p:grpSpPr>
          <a:xfrm>
            <a:off x="8636748" y="4267776"/>
            <a:ext cx="2257799" cy="1229606"/>
            <a:chOff x="1085626" y="4715360"/>
            <a:chExt cx="2257799" cy="1229606"/>
          </a:xfrm>
        </p:grpSpPr>
        <p:sp>
          <p:nvSpPr>
            <p:cNvPr id="64" name="文本框 63"/>
            <p:cNvSpPr txBox="1"/>
            <p:nvPr/>
          </p:nvSpPr>
          <p:spPr>
            <a:xfrm>
              <a:off x="1321227" y="4715360"/>
              <a:ext cx="1786597" cy="335280"/>
            </a:xfrm>
            <a:prstGeom prst="rect">
              <a:avLst/>
            </a:prstGeom>
            <a:noFill/>
            <a:ln>
              <a:solidFill>
                <a:schemeClr val="bg1"/>
              </a:solidFill>
            </a:ln>
          </p:spPr>
          <p:txBody>
            <a:bodyPr wrap="square" rtlCol="0">
              <a:spAutoFit/>
            </a:bodyPr>
            <a:lstStyle/>
            <a:p>
              <a:pPr algn="ctr"/>
              <a:r>
                <a:rPr lang="zh-CN" altLang="en-US" sz="1600" b="1" dirty="0">
                  <a:solidFill>
                    <a:schemeClr val="bg1"/>
                  </a:solidFill>
                  <a:latin typeface="AXIS Std M" panose="020B0600000000000000" pitchFamily="34" charset="-128"/>
                  <a:ea typeface="宋体" panose="02010600030101010101" pitchFamily="2" charset="-122"/>
                  <a:cs typeface="Open Sans" panose="020B0606030504020204" pitchFamily="34" charset="0"/>
                </a:rPr>
                <a:t>标题</a:t>
              </a:r>
            </a:p>
          </p:txBody>
        </p:sp>
        <p:sp>
          <p:nvSpPr>
            <p:cNvPr id="65" name="矩形 64"/>
            <p:cNvSpPr/>
            <p:nvPr/>
          </p:nvSpPr>
          <p:spPr>
            <a:xfrm>
              <a:off x="1085626" y="5085811"/>
              <a:ext cx="2257799" cy="859155"/>
            </a:xfrm>
            <a:prstGeom prst="rect">
              <a:avLst/>
            </a:prstGeom>
            <a:ln>
              <a:solidFill>
                <a:schemeClr val="bg1"/>
              </a:solidFill>
            </a:ln>
          </p:spPr>
          <p:txBody>
            <a:bodyPr wrap="square">
              <a:spAutoFit/>
            </a:bodyPr>
            <a:lstStyle/>
            <a:p>
              <a:pPr algn="ctr">
                <a:lnSpc>
                  <a:spcPct val="120000"/>
                </a:lnSpc>
              </a:pPr>
              <a:r>
                <a:rPr lang="zh-CN" altLang="en-US" sz="1400" dirty="0">
                  <a:solidFill>
                    <a:schemeClr val="bg1">
                      <a:lumMod val="95000"/>
                    </a:schemeClr>
                  </a:solidFill>
                  <a:sym typeface="+mn-ea"/>
                </a:rPr>
                <a:t>文字是很有艺术性的文字是很有艺术性的文字是很有艺术性的</a:t>
              </a:r>
              <a:endParaRPr lang="en-US" altLang="zh-CN"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0">
        <p:newsflash/>
      </p:transition>
    </mc:Choice>
    <mc:Fallback xmlns="">
      <p:transition spd="slow" advTm="0">
        <p:newsfla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p:tgtEl>
                                          <p:spTgt spid="12"/>
                                        </p:tgtEl>
                                        <p:attrNameLst>
                                          <p:attrName>ppt_y</p:attrName>
                                        </p:attrNameLst>
                                      </p:cBhvr>
                                      <p:tavLst>
                                        <p:tav tm="0">
                                          <p:val>
                                            <p:strVal val="#ppt_y+#ppt_h*1.125000"/>
                                          </p:val>
                                        </p:tav>
                                        <p:tav tm="100000">
                                          <p:val>
                                            <p:strVal val="#ppt_y"/>
                                          </p:val>
                                        </p:tav>
                                      </p:tavLst>
                                    </p:anim>
                                    <p:animEffect transition="in" filter="wipe(up)">
                                      <p:cBhvr>
                                        <p:cTn id="12" dur="500"/>
                                        <p:tgtEl>
                                          <p:spTgt spid="12"/>
                                        </p:tgtEl>
                                      </p:cBhvr>
                                    </p:animEffect>
                                  </p:childTnLst>
                                </p:cTn>
                              </p:par>
                              <p:par>
                                <p:cTn id="13" presetID="1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ppt_y</p:attrName>
                                        </p:attrNameLst>
                                      </p:cBhvr>
                                      <p:tavLst>
                                        <p:tav tm="0">
                                          <p:val>
                                            <p:strVal val="#ppt_y+#ppt_h*1.125000"/>
                                          </p:val>
                                        </p:tav>
                                        <p:tav tm="100000">
                                          <p:val>
                                            <p:strVal val="#ppt_y"/>
                                          </p:val>
                                        </p:tav>
                                      </p:tavLst>
                                    </p:anim>
                                    <p:animEffect transition="in" filter="wipe(up)">
                                      <p:cBhvr>
                                        <p:cTn id="16" dur="500"/>
                                        <p:tgtEl>
                                          <p:spTgt spid="26"/>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nodeType="click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p:tgtEl>
                                          <p:spTgt spid="20"/>
                                        </p:tgtEl>
                                        <p:attrNameLst>
                                          <p:attrName>ppt_y</p:attrName>
                                        </p:attrNameLst>
                                      </p:cBhvr>
                                      <p:tavLst>
                                        <p:tav tm="0">
                                          <p:val>
                                            <p:strVal val="#ppt_y+#ppt_h*1.125000"/>
                                          </p:val>
                                        </p:tav>
                                        <p:tav tm="100000">
                                          <p:val>
                                            <p:strVal val="#ppt_y"/>
                                          </p:val>
                                        </p:tav>
                                      </p:tavLst>
                                    </p:anim>
                                    <p:animEffect transition="in" filter="wipe(up)">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52"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Scale>
                                      <p:cBhvr>
                                        <p:cTn id="2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7"/>
                                        </p:tgtEl>
                                        <p:attrNameLst>
                                          <p:attrName>ppt_x</p:attrName>
                                          <p:attrName>ppt_y</p:attrName>
                                        </p:attrNameLst>
                                      </p:cBhvr>
                                    </p:animMotion>
                                    <p:animEffect transition="in" filter="fade">
                                      <p:cBhvr>
                                        <p:cTn id="29" dur="1000"/>
                                        <p:tgtEl>
                                          <p:spTgt spid="7"/>
                                        </p:tgtEl>
                                      </p:cBhvr>
                                    </p:animEffect>
                                  </p:childTnLst>
                                </p:cTn>
                              </p:par>
                              <p:par>
                                <p:cTn id="30" presetID="52" presetClass="entr" presetSubtype="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Scale>
                                      <p:cBhvr>
                                        <p:cTn id="32"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24"/>
                                        </p:tgtEl>
                                        <p:attrNameLst>
                                          <p:attrName>ppt_x</p:attrName>
                                          <p:attrName>ppt_y</p:attrName>
                                        </p:attrNameLst>
                                      </p:cBhvr>
                                    </p:animMotion>
                                    <p:animEffect transition="in" filter="fade">
                                      <p:cBhvr>
                                        <p:cTn id="34" dur="1000"/>
                                        <p:tgtEl>
                                          <p:spTgt spid="24"/>
                                        </p:tgtEl>
                                      </p:cBhvr>
                                    </p:animEffect>
                                  </p:childTnLst>
                                </p:cTn>
                              </p:par>
                              <p:par>
                                <p:cTn id="35" presetID="52" presetClass="entr" presetSubtype="0" fill="hold" nodeType="withEffect">
                                  <p:stCondLst>
                                    <p:cond delay="0"/>
                                  </p:stCondLst>
                                  <p:childTnLst>
                                    <p:set>
                                      <p:cBhvr>
                                        <p:cTn id="36" dur="1" fill="hold">
                                          <p:stCondLst>
                                            <p:cond delay="0"/>
                                          </p:stCondLst>
                                        </p:cTn>
                                        <p:tgtEl>
                                          <p:spTgt spid="60"/>
                                        </p:tgtEl>
                                        <p:attrNameLst>
                                          <p:attrName>style.visibility</p:attrName>
                                        </p:attrNameLst>
                                      </p:cBhvr>
                                      <p:to>
                                        <p:strVal val="visible"/>
                                      </p:to>
                                    </p:set>
                                    <p:animScale>
                                      <p:cBhvr>
                                        <p:cTn id="37" dur="1000" decel="50000" fill="hold">
                                          <p:stCondLst>
                                            <p:cond delay="0"/>
                                          </p:stCondLst>
                                        </p:cTn>
                                        <p:tgtEl>
                                          <p:spTgt spid="6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60"/>
                                        </p:tgtEl>
                                        <p:attrNameLst>
                                          <p:attrName>ppt_x</p:attrName>
                                          <p:attrName>ppt_y</p:attrName>
                                        </p:attrNameLst>
                                      </p:cBhvr>
                                    </p:animMotion>
                                    <p:animEffect transition="in" filter="fade">
                                      <p:cBhvr>
                                        <p:cTn id="39" dur="1000"/>
                                        <p:tgtEl>
                                          <p:spTgt spid="60"/>
                                        </p:tgtEl>
                                      </p:cBhvr>
                                    </p:animEffect>
                                  </p:childTnLst>
                                </p:cTn>
                              </p:par>
                            </p:childTnLst>
                          </p:cTn>
                        </p:par>
                      </p:childTnLst>
                    </p:cTn>
                  </p:par>
                  <p:par>
                    <p:cTn id="40" fill="hold">
                      <p:stCondLst>
                        <p:cond delay="indefinite"/>
                      </p:stCondLst>
                      <p:childTnLst>
                        <p:par>
                          <p:cTn id="41" fill="hold">
                            <p:stCondLst>
                              <p:cond delay="0"/>
                            </p:stCondLst>
                            <p:childTnLst>
                              <p:par>
                                <p:cTn id="42" presetID="12" presetClass="entr" presetSubtype="4" fill="hold" nodeType="click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p:tgtEl>
                                          <p:spTgt spid="21"/>
                                        </p:tgtEl>
                                        <p:attrNameLst>
                                          <p:attrName>ppt_y</p:attrName>
                                        </p:attrNameLst>
                                      </p:cBhvr>
                                      <p:tavLst>
                                        <p:tav tm="0">
                                          <p:val>
                                            <p:strVal val="#ppt_y+#ppt_h*1.125000"/>
                                          </p:val>
                                        </p:tav>
                                        <p:tav tm="100000">
                                          <p:val>
                                            <p:strVal val="#ppt_y"/>
                                          </p:val>
                                        </p:tav>
                                      </p:tavLst>
                                    </p:anim>
                                    <p:animEffect transition="in" filter="wipe(up)">
                                      <p:cBhvr>
                                        <p:cTn id="45" dur="500"/>
                                        <p:tgtEl>
                                          <p:spTgt spid="21"/>
                                        </p:tgtEl>
                                      </p:cBhvr>
                                    </p:animEffect>
                                  </p:childTnLst>
                                </p:cTn>
                              </p:par>
                            </p:childTnLst>
                          </p:cTn>
                        </p:par>
                      </p:childTnLst>
                    </p:cTn>
                  </p:par>
                  <p:par>
                    <p:cTn id="46" fill="hold">
                      <p:stCondLst>
                        <p:cond delay="indefinite"/>
                      </p:stCondLst>
                      <p:childTnLst>
                        <p:par>
                          <p:cTn id="47" fill="hold">
                            <p:stCondLst>
                              <p:cond delay="0"/>
                            </p:stCondLst>
                            <p:childTnLst>
                              <p:par>
                                <p:cTn id="48" presetID="52" presetClass="entr" presetSubtype="0" fill="hold" grpId="0" nodeType="clickEffect">
                                  <p:stCondLst>
                                    <p:cond delay="0"/>
                                  </p:stCondLst>
                                  <p:childTnLst>
                                    <p:set>
                                      <p:cBhvr>
                                        <p:cTn id="49" dur="1" fill="hold">
                                          <p:stCondLst>
                                            <p:cond delay="0"/>
                                          </p:stCondLst>
                                        </p:cTn>
                                        <p:tgtEl>
                                          <p:spTgt spid="8"/>
                                        </p:tgtEl>
                                        <p:attrNameLst>
                                          <p:attrName>style.visibility</p:attrName>
                                        </p:attrNameLst>
                                      </p:cBhvr>
                                      <p:to>
                                        <p:strVal val="visible"/>
                                      </p:to>
                                    </p:set>
                                    <p:animScale>
                                      <p:cBhvr>
                                        <p:cTn id="50"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8"/>
                                        </p:tgtEl>
                                        <p:attrNameLst>
                                          <p:attrName>ppt_x</p:attrName>
                                          <p:attrName>ppt_y</p:attrName>
                                        </p:attrNameLst>
                                      </p:cBhvr>
                                    </p:animMotion>
                                    <p:animEffect transition="in" filter="fade">
                                      <p:cBhvr>
                                        <p:cTn id="52" dur="1000"/>
                                        <p:tgtEl>
                                          <p:spTgt spid="8"/>
                                        </p:tgtEl>
                                      </p:cBhvr>
                                    </p:animEffect>
                                  </p:childTnLst>
                                </p:cTn>
                              </p:par>
                              <p:par>
                                <p:cTn id="53" presetID="52" presetClass="entr" presetSubtype="0"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Scale>
                                      <p:cBhvr>
                                        <p:cTn id="55"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25"/>
                                        </p:tgtEl>
                                        <p:attrNameLst>
                                          <p:attrName>ppt_x</p:attrName>
                                          <p:attrName>ppt_y</p:attrName>
                                        </p:attrNameLst>
                                      </p:cBhvr>
                                    </p:animMotion>
                                    <p:animEffect transition="in" filter="fade">
                                      <p:cBhvr>
                                        <p:cTn id="57" dur="1000"/>
                                        <p:tgtEl>
                                          <p:spTgt spid="25"/>
                                        </p:tgtEl>
                                      </p:cBhvr>
                                    </p:animEffect>
                                  </p:childTnLst>
                                </p:cTn>
                              </p:par>
                              <p:par>
                                <p:cTn id="58" presetID="52" presetClass="entr" presetSubtype="0" fill="hold" nodeType="withEffect">
                                  <p:stCondLst>
                                    <p:cond delay="0"/>
                                  </p:stCondLst>
                                  <p:childTnLst>
                                    <p:set>
                                      <p:cBhvr>
                                        <p:cTn id="59" dur="1" fill="hold">
                                          <p:stCondLst>
                                            <p:cond delay="0"/>
                                          </p:stCondLst>
                                        </p:cTn>
                                        <p:tgtEl>
                                          <p:spTgt spid="63"/>
                                        </p:tgtEl>
                                        <p:attrNameLst>
                                          <p:attrName>style.visibility</p:attrName>
                                        </p:attrNameLst>
                                      </p:cBhvr>
                                      <p:to>
                                        <p:strVal val="visible"/>
                                      </p:to>
                                    </p:set>
                                    <p:animScale>
                                      <p:cBhvr>
                                        <p:cTn id="60" dur="1000" decel="50000" fill="hold">
                                          <p:stCondLst>
                                            <p:cond delay="0"/>
                                          </p:stCondLst>
                                        </p:cTn>
                                        <p:tgtEl>
                                          <p:spTgt spid="6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63"/>
                                        </p:tgtEl>
                                        <p:attrNameLst>
                                          <p:attrName>ppt_x</p:attrName>
                                          <p:attrName>ppt_y</p:attrName>
                                        </p:attrNameLst>
                                      </p:cBhvr>
                                    </p:animMotion>
                                    <p:animEffect transition="in" filter="fade">
                                      <p:cBhvr>
                                        <p:cTn id="62" dur="1000"/>
                                        <p:tgtEl>
                                          <p:spTgt spid="63"/>
                                        </p:tgtEl>
                                      </p:cBhvr>
                                    </p:animEffect>
                                  </p:childTnLst>
                                </p:cTn>
                              </p:par>
                            </p:childTnLst>
                          </p:cTn>
                        </p:par>
                      </p:childTnLst>
                    </p:cTn>
                  </p:par>
                  <p:par>
                    <p:cTn id="63" fill="hold">
                      <p:stCondLst>
                        <p:cond delay="indefinite"/>
                      </p:stCondLst>
                      <p:childTnLst>
                        <p:par>
                          <p:cTn id="64" fill="hold">
                            <p:stCondLst>
                              <p:cond delay="0"/>
                            </p:stCondLst>
                            <p:childTnLst>
                              <p:par>
                                <p:cTn id="65" presetID="12" presetClass="entr" presetSubtype="4" fill="hold" nodeType="click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additive="base">
                                        <p:cTn id="67" dur="500"/>
                                        <p:tgtEl>
                                          <p:spTgt spid="22"/>
                                        </p:tgtEl>
                                        <p:attrNameLst>
                                          <p:attrName>ppt_y</p:attrName>
                                        </p:attrNameLst>
                                      </p:cBhvr>
                                      <p:tavLst>
                                        <p:tav tm="0">
                                          <p:val>
                                            <p:strVal val="#ppt_y+#ppt_h*1.125000"/>
                                          </p:val>
                                        </p:tav>
                                        <p:tav tm="100000">
                                          <p:val>
                                            <p:strVal val="#ppt_y"/>
                                          </p:val>
                                        </p:tav>
                                      </p:tavLst>
                                    </p:anim>
                                    <p:animEffect transition="in" filter="wipe(up)">
                                      <p:cBhvr>
                                        <p:cTn id="68" dur="500"/>
                                        <p:tgtEl>
                                          <p:spTgt spid="22"/>
                                        </p:tgtEl>
                                      </p:cBhvr>
                                    </p:animEffect>
                                  </p:childTnLst>
                                </p:cTn>
                              </p:par>
                            </p:childTnLst>
                          </p:cTn>
                        </p:par>
                      </p:childTnLst>
                    </p:cTn>
                  </p:par>
                  <p:par>
                    <p:cTn id="69" fill="hold">
                      <p:stCondLst>
                        <p:cond delay="indefinite"/>
                      </p:stCondLst>
                      <p:childTnLst>
                        <p:par>
                          <p:cTn id="70" fill="hold">
                            <p:stCondLst>
                              <p:cond delay="0"/>
                            </p:stCondLst>
                            <p:childTnLst>
                              <p:par>
                                <p:cTn id="71" presetID="12" presetClass="entr" presetSubtype="4" fill="hold" nodeType="click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p:tgtEl>
                                          <p:spTgt spid="21"/>
                                        </p:tgtEl>
                                        <p:attrNameLst>
                                          <p:attrName>ppt_y</p:attrName>
                                        </p:attrNameLst>
                                      </p:cBhvr>
                                      <p:tavLst>
                                        <p:tav tm="0">
                                          <p:val>
                                            <p:strVal val="#ppt_y+#ppt_h*1.125000"/>
                                          </p:val>
                                        </p:tav>
                                        <p:tav tm="100000">
                                          <p:val>
                                            <p:strVal val="#ppt_y"/>
                                          </p:val>
                                        </p:tav>
                                      </p:tavLst>
                                    </p:anim>
                                    <p:animEffect transition="in" filter="wipe(up)">
                                      <p:cBhvr>
                                        <p:cTn id="7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animBg="1"/>
      <p:bldP spid="24" grpId="0" animBg="1"/>
      <p:bldP spid="2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直接连接符 19"/>
          <p:cNvCxnSpPr/>
          <p:nvPr/>
        </p:nvCxnSpPr>
        <p:spPr>
          <a:xfrm>
            <a:off x="-206392" y="2849607"/>
            <a:ext cx="260895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402823" y="2849607"/>
            <a:ext cx="260895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pic>
        <p:nvPicPr>
          <p:cNvPr id="23" name="图片 22"/>
          <p:cNvPicPr>
            <a:picLocks noChangeAspect="1"/>
          </p:cNvPicPr>
          <p:nvPr/>
        </p:nvPicPr>
        <p:blipFill>
          <a:blip r:embed="rId3" cstate="print">
            <a:grayscl/>
            <a:extLst>
              <a:ext uri="{BEBA8EAE-BF5A-486C-A8C5-ECC9F3942E4B}">
                <a14:imgProps xmlns:a14="http://schemas.microsoft.com/office/drawing/2010/main">
                  <a14:imgLayer r:embed="rId4">
                    <a14:imgEffect>
                      <a14:saturation sat="300000"/>
                    </a14:imgEffect>
                  </a14:imgLayer>
                </a14:imgProps>
              </a:ext>
              <a:ext uri="{28A0092B-C50C-407E-A947-70E740481C1C}">
                <a14:useLocalDpi xmlns:a14="http://schemas.microsoft.com/office/drawing/2010/main" val="0"/>
              </a:ext>
            </a:extLst>
          </a:blip>
          <a:srcRect t="1162" b="40703"/>
          <a:stretch>
            <a:fillRect/>
          </a:stretch>
        </p:blipFill>
        <p:spPr>
          <a:xfrm>
            <a:off x="6985150" y="3869362"/>
            <a:ext cx="4711550" cy="1825318"/>
          </a:xfrm>
          <a:custGeom>
            <a:avLst/>
            <a:gdLst>
              <a:gd name="connsiteX0" fmla="*/ 0 w 4711550"/>
              <a:gd name="connsiteY0" fmla="*/ 0 h 1825318"/>
              <a:gd name="connsiteX1" fmla="*/ 4711550 w 4711550"/>
              <a:gd name="connsiteY1" fmla="*/ 0 h 1825318"/>
              <a:gd name="connsiteX2" fmla="*/ 4711550 w 4711550"/>
              <a:gd name="connsiteY2" fmla="*/ 1825318 h 1825318"/>
              <a:gd name="connsiteX3" fmla="*/ 0 w 4711550"/>
              <a:gd name="connsiteY3" fmla="*/ 1825318 h 1825318"/>
            </a:gdLst>
            <a:ahLst/>
            <a:cxnLst>
              <a:cxn ang="0">
                <a:pos x="connsiteX0" y="connsiteY0"/>
              </a:cxn>
              <a:cxn ang="0">
                <a:pos x="connsiteX1" y="connsiteY1"/>
              </a:cxn>
              <a:cxn ang="0">
                <a:pos x="connsiteX2" y="connsiteY2"/>
              </a:cxn>
              <a:cxn ang="0">
                <a:pos x="connsiteX3" y="connsiteY3"/>
              </a:cxn>
            </a:cxnLst>
            <a:rect l="l" t="t" r="r" b="b"/>
            <a:pathLst>
              <a:path w="4711550" h="1825318">
                <a:moveTo>
                  <a:pt x="0" y="0"/>
                </a:moveTo>
                <a:lnTo>
                  <a:pt x="4711550" y="0"/>
                </a:lnTo>
                <a:lnTo>
                  <a:pt x="4711550" y="1825318"/>
                </a:lnTo>
                <a:lnTo>
                  <a:pt x="0" y="1825318"/>
                </a:lnTo>
                <a:close/>
              </a:path>
            </a:pathLst>
          </a:custGeom>
          <a:ln>
            <a:solidFill>
              <a:schemeClr val="bg1"/>
            </a:solidFill>
          </a:ln>
        </p:spPr>
      </p:pic>
      <p:sp>
        <p:nvSpPr>
          <p:cNvPr id="8" name="六边形 7"/>
          <p:cNvSpPr/>
          <p:nvPr/>
        </p:nvSpPr>
        <p:spPr>
          <a:xfrm rot="16200000">
            <a:off x="1711569" y="2529853"/>
            <a:ext cx="742461" cy="640053"/>
          </a:xfrm>
          <a:prstGeom prst="hexagon">
            <a:avLst/>
          </a:prstGeom>
          <a:solidFill>
            <a:srgbClr val="AABFC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六边形 8"/>
          <p:cNvSpPr/>
          <p:nvPr/>
        </p:nvSpPr>
        <p:spPr>
          <a:xfrm rot="16200000">
            <a:off x="4059937" y="2182221"/>
            <a:ext cx="1532128" cy="1320801"/>
          </a:xfrm>
          <a:prstGeom prst="hexagon">
            <a:avLst/>
          </a:prstGeom>
          <a:solidFill>
            <a:srgbClr val="B9D2D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Freeform 103"/>
          <p:cNvSpPr>
            <a:spLocks noEditPoints="1"/>
          </p:cNvSpPr>
          <p:nvPr/>
        </p:nvSpPr>
        <p:spPr bwMode="auto">
          <a:xfrm>
            <a:off x="1931018" y="2700724"/>
            <a:ext cx="301281" cy="283796"/>
          </a:xfrm>
          <a:custGeom>
            <a:avLst/>
            <a:gdLst>
              <a:gd name="T0" fmla="*/ 126 w 132"/>
              <a:gd name="T1" fmla="*/ 80 h 124"/>
              <a:gd name="T2" fmla="*/ 121 w 132"/>
              <a:gd name="T3" fmla="*/ 70 h 124"/>
              <a:gd name="T4" fmla="*/ 118 w 132"/>
              <a:gd name="T5" fmla="*/ 43 h 124"/>
              <a:gd name="T6" fmla="*/ 34 w 132"/>
              <a:gd name="T7" fmla="*/ 25 h 124"/>
              <a:gd name="T8" fmla="*/ 11 w 132"/>
              <a:gd name="T9" fmla="*/ 69 h 124"/>
              <a:gd name="T10" fmla="*/ 10 w 132"/>
              <a:gd name="T11" fmla="*/ 79 h 124"/>
              <a:gd name="T12" fmla="*/ 0 w 132"/>
              <a:gd name="T13" fmla="*/ 74 h 124"/>
              <a:gd name="T14" fmla="*/ 9 w 132"/>
              <a:gd name="T15" fmla="*/ 42 h 124"/>
              <a:gd name="T16" fmla="*/ 99 w 132"/>
              <a:gd name="T17" fmla="*/ 19 h 124"/>
              <a:gd name="T18" fmla="*/ 128 w 132"/>
              <a:gd name="T19" fmla="*/ 68 h 124"/>
              <a:gd name="T20" fmla="*/ 31 w 132"/>
              <a:gd name="T21" fmla="*/ 17 h 124"/>
              <a:gd name="T22" fmla="*/ 36 w 132"/>
              <a:gd name="T23" fmla="*/ 12 h 124"/>
              <a:gd name="T24" fmla="*/ 38 w 132"/>
              <a:gd name="T25" fmla="*/ 12 h 124"/>
              <a:gd name="T26" fmla="*/ 48 w 132"/>
              <a:gd name="T27" fmla="*/ 1 h 124"/>
              <a:gd name="T28" fmla="*/ 53 w 132"/>
              <a:gd name="T29" fmla="*/ 4 h 124"/>
              <a:gd name="T30" fmla="*/ 42 w 132"/>
              <a:gd name="T31" fmla="*/ 15 h 124"/>
              <a:gd name="T32" fmla="*/ 40 w 132"/>
              <a:gd name="T33" fmla="*/ 15 h 124"/>
              <a:gd name="T34" fmla="*/ 40 w 132"/>
              <a:gd name="T35" fmla="*/ 17 h 124"/>
              <a:gd name="T36" fmla="*/ 42 w 132"/>
              <a:gd name="T37" fmla="*/ 10 h 124"/>
              <a:gd name="T38" fmla="*/ 44 w 132"/>
              <a:gd name="T39" fmla="*/ 11 h 124"/>
              <a:gd name="T40" fmla="*/ 50 w 132"/>
              <a:gd name="T41" fmla="*/ 5 h 124"/>
              <a:gd name="T42" fmla="*/ 48 w 132"/>
              <a:gd name="T43" fmla="*/ 3 h 124"/>
              <a:gd name="T44" fmla="*/ 42 w 132"/>
              <a:gd name="T45" fmla="*/ 10 h 124"/>
              <a:gd name="T46" fmla="*/ 109 w 132"/>
              <a:gd name="T47" fmla="*/ 124 h 124"/>
              <a:gd name="T48" fmla="*/ 9 w 132"/>
              <a:gd name="T49" fmla="*/ 104 h 124"/>
              <a:gd name="T50" fmla="*/ 117 w 132"/>
              <a:gd name="T51" fmla="*/ 51 h 124"/>
              <a:gd name="T52" fmla="*/ 75 w 132"/>
              <a:gd name="T53" fmla="*/ 88 h 124"/>
              <a:gd name="T54" fmla="*/ 73 w 132"/>
              <a:gd name="T55" fmla="*/ 83 h 124"/>
              <a:gd name="T56" fmla="*/ 69 w 132"/>
              <a:gd name="T57" fmla="*/ 78 h 124"/>
              <a:gd name="T58" fmla="*/ 65 w 132"/>
              <a:gd name="T59" fmla="*/ 74 h 124"/>
              <a:gd name="T60" fmla="*/ 68 w 132"/>
              <a:gd name="T61" fmla="*/ 71 h 124"/>
              <a:gd name="T62" fmla="*/ 74 w 132"/>
              <a:gd name="T63" fmla="*/ 64 h 124"/>
              <a:gd name="T64" fmla="*/ 68 w 132"/>
              <a:gd name="T65" fmla="*/ 57 h 124"/>
              <a:gd name="T66" fmla="*/ 63 w 132"/>
              <a:gd name="T67" fmla="*/ 62 h 124"/>
              <a:gd name="T68" fmla="*/ 56 w 132"/>
              <a:gd name="T69" fmla="*/ 80 h 124"/>
              <a:gd name="T70" fmla="*/ 62 w 132"/>
              <a:gd name="T71" fmla="*/ 86 h 124"/>
              <a:gd name="T72" fmla="*/ 61 w 132"/>
              <a:gd name="T73" fmla="*/ 92 h 124"/>
              <a:gd name="T74" fmla="*/ 55 w 132"/>
              <a:gd name="T75" fmla="*/ 99 h 124"/>
              <a:gd name="T76" fmla="*/ 58 w 132"/>
              <a:gd name="T77" fmla="*/ 100 h 124"/>
              <a:gd name="T78" fmla="*/ 63 w 132"/>
              <a:gd name="T79" fmla="*/ 106 h 124"/>
              <a:gd name="T80" fmla="*/ 67 w 132"/>
              <a:gd name="T81" fmla="*/ 100 h 124"/>
              <a:gd name="T82" fmla="*/ 94 w 132"/>
              <a:gd name="T83" fmla="*/ 30 h 124"/>
              <a:gd name="T84" fmla="*/ 19 w 132"/>
              <a:gd name="T85" fmla="*/ 45 h 124"/>
              <a:gd name="T86" fmla="*/ 114 w 132"/>
              <a:gd name="T87" fmla="*/ 46 h 124"/>
              <a:gd name="T88" fmla="*/ 94 w 132"/>
              <a:gd name="T89" fmla="*/ 3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2" h="124">
                <a:moveTo>
                  <a:pt x="132" y="74"/>
                </a:moveTo>
                <a:cubicBezTo>
                  <a:pt x="132" y="77"/>
                  <a:pt x="129" y="80"/>
                  <a:pt x="126" y="80"/>
                </a:cubicBezTo>
                <a:cubicBezTo>
                  <a:pt x="125" y="80"/>
                  <a:pt x="124" y="80"/>
                  <a:pt x="123" y="79"/>
                </a:cubicBezTo>
                <a:cubicBezTo>
                  <a:pt x="121" y="70"/>
                  <a:pt x="121" y="70"/>
                  <a:pt x="121" y="70"/>
                </a:cubicBezTo>
                <a:cubicBezTo>
                  <a:pt x="121" y="69"/>
                  <a:pt x="122" y="69"/>
                  <a:pt x="122" y="69"/>
                </a:cubicBezTo>
                <a:cubicBezTo>
                  <a:pt x="118" y="43"/>
                  <a:pt x="118" y="43"/>
                  <a:pt x="118" y="43"/>
                </a:cubicBezTo>
                <a:cubicBezTo>
                  <a:pt x="117" y="34"/>
                  <a:pt x="108" y="25"/>
                  <a:pt x="99" y="25"/>
                </a:cubicBezTo>
                <a:cubicBezTo>
                  <a:pt x="34" y="25"/>
                  <a:pt x="34" y="25"/>
                  <a:pt x="34" y="25"/>
                </a:cubicBezTo>
                <a:cubicBezTo>
                  <a:pt x="25" y="25"/>
                  <a:pt x="16" y="34"/>
                  <a:pt x="15" y="43"/>
                </a:cubicBezTo>
                <a:cubicBezTo>
                  <a:pt x="11" y="69"/>
                  <a:pt x="11" y="69"/>
                  <a:pt x="11" y="69"/>
                </a:cubicBezTo>
                <a:cubicBezTo>
                  <a:pt x="11" y="70"/>
                  <a:pt x="11" y="70"/>
                  <a:pt x="11" y="70"/>
                </a:cubicBezTo>
                <a:cubicBezTo>
                  <a:pt x="10" y="79"/>
                  <a:pt x="10" y="79"/>
                  <a:pt x="10" y="79"/>
                </a:cubicBezTo>
                <a:cubicBezTo>
                  <a:pt x="9" y="80"/>
                  <a:pt x="8" y="80"/>
                  <a:pt x="7" y="80"/>
                </a:cubicBezTo>
                <a:cubicBezTo>
                  <a:pt x="3" y="80"/>
                  <a:pt x="0" y="77"/>
                  <a:pt x="0" y="74"/>
                </a:cubicBezTo>
                <a:cubicBezTo>
                  <a:pt x="0" y="71"/>
                  <a:pt x="2" y="68"/>
                  <a:pt x="5" y="68"/>
                </a:cubicBezTo>
                <a:cubicBezTo>
                  <a:pt x="9" y="42"/>
                  <a:pt x="9" y="42"/>
                  <a:pt x="9" y="42"/>
                </a:cubicBezTo>
                <a:cubicBezTo>
                  <a:pt x="10" y="30"/>
                  <a:pt x="22" y="19"/>
                  <a:pt x="34" y="19"/>
                </a:cubicBezTo>
                <a:cubicBezTo>
                  <a:pt x="99" y="19"/>
                  <a:pt x="99" y="19"/>
                  <a:pt x="99" y="19"/>
                </a:cubicBezTo>
                <a:cubicBezTo>
                  <a:pt x="111" y="19"/>
                  <a:pt x="122" y="30"/>
                  <a:pt x="124" y="42"/>
                </a:cubicBezTo>
                <a:cubicBezTo>
                  <a:pt x="128" y="68"/>
                  <a:pt x="128" y="68"/>
                  <a:pt x="128" y="68"/>
                </a:cubicBezTo>
                <a:cubicBezTo>
                  <a:pt x="130" y="69"/>
                  <a:pt x="132" y="71"/>
                  <a:pt x="132" y="74"/>
                </a:cubicBezTo>
                <a:close/>
                <a:moveTo>
                  <a:pt x="31" y="17"/>
                </a:moveTo>
                <a:cubicBezTo>
                  <a:pt x="31" y="17"/>
                  <a:pt x="31" y="17"/>
                  <a:pt x="31" y="17"/>
                </a:cubicBezTo>
                <a:cubicBezTo>
                  <a:pt x="31" y="14"/>
                  <a:pt x="33" y="12"/>
                  <a:pt x="36" y="12"/>
                </a:cubicBezTo>
                <a:cubicBezTo>
                  <a:pt x="37" y="12"/>
                  <a:pt x="38" y="13"/>
                  <a:pt x="38" y="13"/>
                </a:cubicBezTo>
                <a:cubicBezTo>
                  <a:pt x="38" y="12"/>
                  <a:pt x="38" y="12"/>
                  <a:pt x="38" y="12"/>
                </a:cubicBezTo>
                <a:cubicBezTo>
                  <a:pt x="37" y="11"/>
                  <a:pt x="37" y="10"/>
                  <a:pt x="38" y="10"/>
                </a:cubicBezTo>
                <a:cubicBezTo>
                  <a:pt x="48" y="1"/>
                  <a:pt x="48" y="1"/>
                  <a:pt x="48" y="1"/>
                </a:cubicBezTo>
                <a:cubicBezTo>
                  <a:pt x="49" y="0"/>
                  <a:pt x="50" y="0"/>
                  <a:pt x="51" y="1"/>
                </a:cubicBezTo>
                <a:cubicBezTo>
                  <a:pt x="53" y="4"/>
                  <a:pt x="53" y="4"/>
                  <a:pt x="53" y="4"/>
                </a:cubicBezTo>
                <a:cubicBezTo>
                  <a:pt x="54" y="5"/>
                  <a:pt x="54" y="6"/>
                  <a:pt x="53" y="6"/>
                </a:cubicBezTo>
                <a:cubicBezTo>
                  <a:pt x="42" y="15"/>
                  <a:pt x="42" y="15"/>
                  <a:pt x="42" y="15"/>
                </a:cubicBezTo>
                <a:cubicBezTo>
                  <a:pt x="42" y="16"/>
                  <a:pt x="41" y="16"/>
                  <a:pt x="40" y="15"/>
                </a:cubicBezTo>
                <a:cubicBezTo>
                  <a:pt x="40" y="15"/>
                  <a:pt x="40" y="15"/>
                  <a:pt x="40" y="15"/>
                </a:cubicBezTo>
                <a:cubicBezTo>
                  <a:pt x="40" y="15"/>
                  <a:pt x="40" y="16"/>
                  <a:pt x="40" y="17"/>
                </a:cubicBezTo>
                <a:cubicBezTo>
                  <a:pt x="40" y="17"/>
                  <a:pt x="40" y="17"/>
                  <a:pt x="40" y="17"/>
                </a:cubicBezTo>
                <a:lnTo>
                  <a:pt x="31" y="17"/>
                </a:lnTo>
                <a:close/>
                <a:moveTo>
                  <a:pt x="42" y="10"/>
                </a:moveTo>
                <a:cubicBezTo>
                  <a:pt x="42" y="11"/>
                  <a:pt x="42" y="11"/>
                  <a:pt x="42" y="11"/>
                </a:cubicBezTo>
                <a:cubicBezTo>
                  <a:pt x="43" y="12"/>
                  <a:pt x="43" y="12"/>
                  <a:pt x="44" y="11"/>
                </a:cubicBezTo>
                <a:cubicBezTo>
                  <a:pt x="50" y="6"/>
                  <a:pt x="50" y="6"/>
                  <a:pt x="50" y="6"/>
                </a:cubicBezTo>
                <a:cubicBezTo>
                  <a:pt x="51" y="5"/>
                  <a:pt x="51" y="5"/>
                  <a:pt x="50" y="5"/>
                </a:cubicBezTo>
                <a:cubicBezTo>
                  <a:pt x="50" y="4"/>
                  <a:pt x="50" y="4"/>
                  <a:pt x="50" y="4"/>
                </a:cubicBezTo>
                <a:cubicBezTo>
                  <a:pt x="49" y="3"/>
                  <a:pt x="49" y="3"/>
                  <a:pt x="48" y="3"/>
                </a:cubicBezTo>
                <a:cubicBezTo>
                  <a:pt x="42" y="9"/>
                  <a:pt x="42" y="9"/>
                  <a:pt x="42" y="9"/>
                </a:cubicBezTo>
                <a:cubicBezTo>
                  <a:pt x="41" y="9"/>
                  <a:pt x="41" y="10"/>
                  <a:pt x="42" y="10"/>
                </a:cubicBezTo>
                <a:close/>
                <a:moveTo>
                  <a:pt x="124" y="104"/>
                </a:moveTo>
                <a:cubicBezTo>
                  <a:pt x="126" y="115"/>
                  <a:pt x="119" y="124"/>
                  <a:pt x="109" y="124"/>
                </a:cubicBezTo>
                <a:cubicBezTo>
                  <a:pt x="23" y="124"/>
                  <a:pt x="23" y="124"/>
                  <a:pt x="23" y="124"/>
                </a:cubicBezTo>
                <a:cubicBezTo>
                  <a:pt x="14" y="124"/>
                  <a:pt x="7" y="115"/>
                  <a:pt x="9" y="104"/>
                </a:cubicBezTo>
                <a:cubicBezTo>
                  <a:pt x="16" y="51"/>
                  <a:pt x="16" y="51"/>
                  <a:pt x="16" y="51"/>
                </a:cubicBezTo>
                <a:cubicBezTo>
                  <a:pt x="117" y="51"/>
                  <a:pt x="117" y="51"/>
                  <a:pt x="117" y="51"/>
                </a:cubicBezTo>
                <a:lnTo>
                  <a:pt x="124" y="104"/>
                </a:lnTo>
                <a:close/>
                <a:moveTo>
                  <a:pt x="75" y="88"/>
                </a:moveTo>
                <a:cubicBezTo>
                  <a:pt x="75" y="87"/>
                  <a:pt x="75" y="86"/>
                  <a:pt x="74" y="85"/>
                </a:cubicBezTo>
                <a:cubicBezTo>
                  <a:pt x="74" y="85"/>
                  <a:pt x="74" y="84"/>
                  <a:pt x="73" y="83"/>
                </a:cubicBezTo>
                <a:cubicBezTo>
                  <a:pt x="73" y="82"/>
                  <a:pt x="72" y="81"/>
                  <a:pt x="72" y="81"/>
                </a:cubicBezTo>
                <a:cubicBezTo>
                  <a:pt x="71" y="80"/>
                  <a:pt x="70" y="79"/>
                  <a:pt x="69" y="78"/>
                </a:cubicBezTo>
                <a:cubicBezTo>
                  <a:pt x="67" y="77"/>
                  <a:pt x="67" y="77"/>
                  <a:pt x="67" y="77"/>
                </a:cubicBezTo>
                <a:cubicBezTo>
                  <a:pt x="66" y="76"/>
                  <a:pt x="65" y="75"/>
                  <a:pt x="65" y="74"/>
                </a:cubicBezTo>
                <a:cubicBezTo>
                  <a:pt x="65" y="73"/>
                  <a:pt x="65" y="72"/>
                  <a:pt x="66" y="72"/>
                </a:cubicBezTo>
                <a:cubicBezTo>
                  <a:pt x="66" y="72"/>
                  <a:pt x="67" y="71"/>
                  <a:pt x="68" y="71"/>
                </a:cubicBezTo>
                <a:cubicBezTo>
                  <a:pt x="70" y="71"/>
                  <a:pt x="72" y="73"/>
                  <a:pt x="74" y="75"/>
                </a:cubicBezTo>
                <a:cubicBezTo>
                  <a:pt x="74" y="64"/>
                  <a:pt x="74" y="64"/>
                  <a:pt x="74" y="64"/>
                </a:cubicBezTo>
                <a:cubicBezTo>
                  <a:pt x="72" y="63"/>
                  <a:pt x="70" y="62"/>
                  <a:pt x="68" y="62"/>
                </a:cubicBezTo>
                <a:cubicBezTo>
                  <a:pt x="68" y="57"/>
                  <a:pt x="68" y="57"/>
                  <a:pt x="68" y="57"/>
                </a:cubicBezTo>
                <a:cubicBezTo>
                  <a:pt x="63" y="57"/>
                  <a:pt x="63" y="57"/>
                  <a:pt x="63" y="57"/>
                </a:cubicBezTo>
                <a:cubicBezTo>
                  <a:pt x="63" y="62"/>
                  <a:pt x="63" y="62"/>
                  <a:pt x="63" y="62"/>
                </a:cubicBezTo>
                <a:cubicBezTo>
                  <a:pt x="58" y="65"/>
                  <a:pt x="55" y="69"/>
                  <a:pt x="55" y="74"/>
                </a:cubicBezTo>
                <a:cubicBezTo>
                  <a:pt x="55" y="76"/>
                  <a:pt x="55" y="78"/>
                  <a:pt x="56" y="80"/>
                </a:cubicBezTo>
                <a:cubicBezTo>
                  <a:pt x="57" y="81"/>
                  <a:pt x="58" y="83"/>
                  <a:pt x="60" y="85"/>
                </a:cubicBezTo>
                <a:cubicBezTo>
                  <a:pt x="62" y="86"/>
                  <a:pt x="62" y="86"/>
                  <a:pt x="62" y="86"/>
                </a:cubicBezTo>
                <a:cubicBezTo>
                  <a:pt x="64" y="87"/>
                  <a:pt x="64" y="88"/>
                  <a:pt x="64" y="89"/>
                </a:cubicBezTo>
                <a:cubicBezTo>
                  <a:pt x="64" y="91"/>
                  <a:pt x="63" y="92"/>
                  <a:pt x="61" y="92"/>
                </a:cubicBezTo>
                <a:cubicBezTo>
                  <a:pt x="59" y="92"/>
                  <a:pt x="57" y="90"/>
                  <a:pt x="55" y="87"/>
                </a:cubicBezTo>
                <a:cubicBezTo>
                  <a:pt x="55" y="99"/>
                  <a:pt x="55" y="99"/>
                  <a:pt x="55" y="99"/>
                </a:cubicBezTo>
                <a:cubicBezTo>
                  <a:pt x="56" y="100"/>
                  <a:pt x="56" y="100"/>
                  <a:pt x="57" y="100"/>
                </a:cubicBezTo>
                <a:cubicBezTo>
                  <a:pt x="57" y="100"/>
                  <a:pt x="58" y="100"/>
                  <a:pt x="58" y="100"/>
                </a:cubicBezTo>
                <a:cubicBezTo>
                  <a:pt x="59" y="101"/>
                  <a:pt x="61" y="101"/>
                  <a:pt x="63" y="101"/>
                </a:cubicBezTo>
                <a:cubicBezTo>
                  <a:pt x="63" y="106"/>
                  <a:pt x="63" y="106"/>
                  <a:pt x="63" y="106"/>
                </a:cubicBezTo>
                <a:cubicBezTo>
                  <a:pt x="67" y="106"/>
                  <a:pt x="67" y="106"/>
                  <a:pt x="67" y="106"/>
                </a:cubicBezTo>
                <a:cubicBezTo>
                  <a:pt x="67" y="100"/>
                  <a:pt x="67" y="100"/>
                  <a:pt x="67" y="100"/>
                </a:cubicBezTo>
                <a:cubicBezTo>
                  <a:pt x="72" y="98"/>
                  <a:pt x="75" y="94"/>
                  <a:pt x="75" y="88"/>
                </a:cubicBezTo>
                <a:close/>
                <a:moveTo>
                  <a:pt x="94" y="30"/>
                </a:moveTo>
                <a:cubicBezTo>
                  <a:pt x="38" y="30"/>
                  <a:pt x="38" y="30"/>
                  <a:pt x="38" y="30"/>
                </a:cubicBezTo>
                <a:cubicBezTo>
                  <a:pt x="29" y="30"/>
                  <a:pt x="21" y="37"/>
                  <a:pt x="19" y="45"/>
                </a:cubicBezTo>
                <a:cubicBezTo>
                  <a:pt x="19" y="46"/>
                  <a:pt x="19" y="46"/>
                  <a:pt x="19" y="46"/>
                </a:cubicBezTo>
                <a:cubicBezTo>
                  <a:pt x="114" y="46"/>
                  <a:pt x="114" y="46"/>
                  <a:pt x="114" y="46"/>
                </a:cubicBezTo>
                <a:cubicBezTo>
                  <a:pt x="113" y="45"/>
                  <a:pt x="113" y="45"/>
                  <a:pt x="113" y="45"/>
                </a:cubicBezTo>
                <a:cubicBezTo>
                  <a:pt x="112" y="37"/>
                  <a:pt x="103" y="30"/>
                  <a:pt x="94" y="30"/>
                </a:cubicBezTo>
                <a:close/>
              </a:path>
            </a:pathLst>
          </a:custGeom>
          <a:solidFill>
            <a:schemeClr val="bg1"/>
          </a:solid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sp>
        <p:nvSpPr>
          <p:cNvPr id="14" name="Freeform 39"/>
          <p:cNvSpPr>
            <a:spLocks noEditPoints="1"/>
          </p:cNvSpPr>
          <p:nvPr/>
        </p:nvSpPr>
        <p:spPr bwMode="auto">
          <a:xfrm>
            <a:off x="4564354" y="2363636"/>
            <a:ext cx="693445" cy="957971"/>
          </a:xfrm>
          <a:custGeom>
            <a:avLst/>
            <a:gdLst>
              <a:gd name="T0" fmla="*/ 220 w 715"/>
              <a:gd name="T1" fmla="*/ 0 h 990"/>
              <a:gd name="T2" fmla="*/ 220 w 715"/>
              <a:gd name="T3" fmla="*/ 210 h 990"/>
              <a:gd name="T4" fmla="*/ 593 w 715"/>
              <a:gd name="T5" fmla="*/ 403 h 990"/>
              <a:gd name="T6" fmla="*/ 599 w 715"/>
              <a:gd name="T7" fmla="*/ 328 h 990"/>
              <a:gd name="T8" fmla="*/ 546 w 715"/>
              <a:gd name="T9" fmla="*/ 313 h 990"/>
              <a:gd name="T10" fmla="*/ 492 w 715"/>
              <a:gd name="T11" fmla="*/ 328 h 990"/>
              <a:gd name="T12" fmla="*/ 498 w 715"/>
              <a:gd name="T13" fmla="*/ 366 h 990"/>
              <a:gd name="T14" fmla="*/ 402 w 715"/>
              <a:gd name="T15" fmla="*/ 347 h 990"/>
              <a:gd name="T16" fmla="*/ 321 w 715"/>
              <a:gd name="T17" fmla="*/ 256 h 990"/>
              <a:gd name="T18" fmla="*/ 228 w 715"/>
              <a:gd name="T19" fmla="*/ 226 h 990"/>
              <a:gd name="T20" fmla="*/ 218 w 715"/>
              <a:gd name="T21" fmla="*/ 498 h 990"/>
              <a:gd name="T22" fmla="*/ 209 w 715"/>
              <a:gd name="T23" fmla="*/ 226 h 990"/>
              <a:gd name="T24" fmla="*/ 111 w 715"/>
              <a:gd name="T25" fmla="*/ 565 h 990"/>
              <a:gd name="T26" fmla="*/ 135 w 715"/>
              <a:gd name="T27" fmla="*/ 571 h 990"/>
              <a:gd name="T28" fmla="*/ 97 w 715"/>
              <a:gd name="T29" fmla="*/ 938 h 990"/>
              <a:gd name="T30" fmla="*/ 142 w 715"/>
              <a:gd name="T31" fmla="*/ 990 h 990"/>
              <a:gd name="T32" fmla="*/ 225 w 715"/>
              <a:gd name="T33" fmla="*/ 582 h 990"/>
              <a:gd name="T34" fmla="*/ 326 w 715"/>
              <a:gd name="T35" fmla="*/ 990 h 990"/>
              <a:gd name="T36" fmla="*/ 371 w 715"/>
              <a:gd name="T37" fmla="*/ 936 h 990"/>
              <a:gd name="T38" fmla="*/ 314 w 715"/>
              <a:gd name="T39" fmla="*/ 570 h 990"/>
              <a:gd name="T40" fmla="*/ 347 w 715"/>
              <a:gd name="T41" fmla="*/ 399 h 990"/>
              <a:gd name="T42" fmla="*/ 442 w 715"/>
              <a:gd name="T43" fmla="*/ 460 h 990"/>
              <a:gd name="T44" fmla="*/ 382 w 715"/>
              <a:gd name="T45" fmla="*/ 625 h 990"/>
              <a:gd name="T46" fmla="*/ 715 w 715"/>
              <a:gd name="T47" fmla="*/ 625 h 990"/>
              <a:gd name="T48" fmla="*/ 139 w 715"/>
              <a:gd name="T49" fmla="*/ 493 h 990"/>
              <a:gd name="T50" fmla="*/ 147 w 715"/>
              <a:gd name="T51" fmla="*/ 326 h 990"/>
              <a:gd name="T52" fmla="*/ 556 w 715"/>
              <a:gd name="T53" fmla="*/ 677 h 990"/>
              <a:gd name="T54" fmla="*/ 539 w 715"/>
              <a:gd name="T55" fmla="*/ 708 h 990"/>
              <a:gd name="T56" fmla="*/ 496 w 715"/>
              <a:gd name="T57" fmla="*/ 665 h 990"/>
              <a:gd name="T58" fmla="*/ 543 w 715"/>
              <a:gd name="T59" fmla="*/ 658 h 990"/>
              <a:gd name="T60" fmla="*/ 545 w 715"/>
              <a:gd name="T61" fmla="*/ 595 h 990"/>
              <a:gd name="T62" fmla="*/ 541 w 715"/>
              <a:gd name="T63" fmla="*/ 498 h 990"/>
              <a:gd name="T64" fmla="*/ 558 w 715"/>
              <a:gd name="T65" fmla="*/ 469 h 990"/>
              <a:gd name="T66" fmla="*/ 594 w 715"/>
              <a:gd name="T67" fmla="*/ 507 h 990"/>
              <a:gd name="T68" fmla="*/ 552 w 715"/>
              <a:gd name="T69" fmla="*/ 517 h 990"/>
              <a:gd name="T70" fmla="*/ 557 w 715"/>
              <a:gd name="T71" fmla="*/ 575 h 990"/>
              <a:gd name="T72" fmla="*/ 556 w 715"/>
              <a:gd name="T73" fmla="*/ 677 h 9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15" h="990">
                <a:moveTo>
                  <a:pt x="120" y="105"/>
                </a:moveTo>
                <a:cubicBezTo>
                  <a:pt x="120" y="47"/>
                  <a:pt x="165" y="0"/>
                  <a:pt x="220" y="0"/>
                </a:cubicBezTo>
                <a:cubicBezTo>
                  <a:pt x="275" y="0"/>
                  <a:pt x="319" y="47"/>
                  <a:pt x="319" y="105"/>
                </a:cubicBezTo>
                <a:cubicBezTo>
                  <a:pt x="319" y="163"/>
                  <a:pt x="275" y="210"/>
                  <a:pt x="220" y="210"/>
                </a:cubicBezTo>
                <a:cubicBezTo>
                  <a:pt x="165" y="210"/>
                  <a:pt x="120" y="163"/>
                  <a:pt x="120" y="105"/>
                </a:cubicBezTo>
                <a:close/>
                <a:moveTo>
                  <a:pt x="593" y="403"/>
                </a:moveTo>
                <a:cubicBezTo>
                  <a:pt x="589" y="377"/>
                  <a:pt x="591" y="343"/>
                  <a:pt x="619" y="329"/>
                </a:cubicBezTo>
                <a:cubicBezTo>
                  <a:pt x="619" y="329"/>
                  <a:pt x="615" y="317"/>
                  <a:pt x="599" y="328"/>
                </a:cubicBezTo>
                <a:cubicBezTo>
                  <a:pt x="583" y="338"/>
                  <a:pt x="572" y="336"/>
                  <a:pt x="567" y="329"/>
                </a:cubicBezTo>
                <a:cubicBezTo>
                  <a:pt x="564" y="326"/>
                  <a:pt x="556" y="313"/>
                  <a:pt x="546" y="313"/>
                </a:cubicBezTo>
                <a:cubicBezTo>
                  <a:pt x="536" y="312"/>
                  <a:pt x="527" y="326"/>
                  <a:pt x="524" y="329"/>
                </a:cubicBezTo>
                <a:cubicBezTo>
                  <a:pt x="519" y="336"/>
                  <a:pt x="509" y="338"/>
                  <a:pt x="492" y="328"/>
                </a:cubicBezTo>
                <a:cubicBezTo>
                  <a:pt x="476" y="317"/>
                  <a:pt x="473" y="329"/>
                  <a:pt x="473" y="329"/>
                </a:cubicBezTo>
                <a:cubicBezTo>
                  <a:pt x="488" y="337"/>
                  <a:pt x="495" y="351"/>
                  <a:pt x="498" y="366"/>
                </a:cubicBezTo>
                <a:cubicBezTo>
                  <a:pt x="500" y="374"/>
                  <a:pt x="448" y="386"/>
                  <a:pt x="440" y="386"/>
                </a:cubicBezTo>
                <a:cubicBezTo>
                  <a:pt x="418" y="385"/>
                  <a:pt x="411" y="365"/>
                  <a:pt x="402" y="347"/>
                </a:cubicBezTo>
                <a:cubicBezTo>
                  <a:pt x="394" y="333"/>
                  <a:pt x="386" y="320"/>
                  <a:pt x="377" y="308"/>
                </a:cubicBezTo>
                <a:cubicBezTo>
                  <a:pt x="361" y="288"/>
                  <a:pt x="342" y="270"/>
                  <a:pt x="321" y="256"/>
                </a:cubicBezTo>
                <a:cubicBezTo>
                  <a:pt x="305" y="245"/>
                  <a:pt x="287" y="237"/>
                  <a:pt x="268" y="232"/>
                </a:cubicBezTo>
                <a:cubicBezTo>
                  <a:pt x="266" y="231"/>
                  <a:pt x="228" y="225"/>
                  <a:pt x="228" y="226"/>
                </a:cubicBezTo>
                <a:cubicBezTo>
                  <a:pt x="228" y="226"/>
                  <a:pt x="249" y="460"/>
                  <a:pt x="249" y="460"/>
                </a:cubicBezTo>
                <a:cubicBezTo>
                  <a:pt x="218" y="498"/>
                  <a:pt x="218" y="498"/>
                  <a:pt x="218" y="498"/>
                </a:cubicBezTo>
                <a:cubicBezTo>
                  <a:pt x="183" y="460"/>
                  <a:pt x="183" y="460"/>
                  <a:pt x="183" y="460"/>
                </a:cubicBezTo>
                <a:cubicBezTo>
                  <a:pt x="183" y="460"/>
                  <a:pt x="210" y="226"/>
                  <a:pt x="209" y="226"/>
                </a:cubicBezTo>
                <a:cubicBezTo>
                  <a:pt x="182" y="225"/>
                  <a:pt x="92" y="234"/>
                  <a:pt x="30" y="369"/>
                </a:cubicBezTo>
                <a:cubicBezTo>
                  <a:pt x="0" y="432"/>
                  <a:pt x="66" y="534"/>
                  <a:pt x="111" y="565"/>
                </a:cubicBezTo>
                <a:cubicBezTo>
                  <a:pt x="117" y="570"/>
                  <a:pt x="124" y="572"/>
                  <a:pt x="131" y="572"/>
                </a:cubicBezTo>
                <a:cubicBezTo>
                  <a:pt x="132" y="572"/>
                  <a:pt x="134" y="571"/>
                  <a:pt x="135" y="571"/>
                </a:cubicBezTo>
                <a:cubicBezTo>
                  <a:pt x="134" y="583"/>
                  <a:pt x="134" y="583"/>
                  <a:pt x="134" y="583"/>
                </a:cubicBezTo>
                <a:cubicBezTo>
                  <a:pt x="97" y="938"/>
                  <a:pt x="97" y="938"/>
                  <a:pt x="97" y="938"/>
                </a:cubicBezTo>
                <a:cubicBezTo>
                  <a:pt x="95" y="964"/>
                  <a:pt x="112" y="987"/>
                  <a:pt x="137" y="989"/>
                </a:cubicBezTo>
                <a:cubicBezTo>
                  <a:pt x="138" y="990"/>
                  <a:pt x="140" y="990"/>
                  <a:pt x="142" y="990"/>
                </a:cubicBezTo>
                <a:cubicBezTo>
                  <a:pt x="164" y="990"/>
                  <a:pt x="184" y="972"/>
                  <a:pt x="186" y="948"/>
                </a:cubicBezTo>
                <a:cubicBezTo>
                  <a:pt x="225" y="582"/>
                  <a:pt x="225" y="582"/>
                  <a:pt x="225" y="582"/>
                </a:cubicBezTo>
                <a:cubicBezTo>
                  <a:pt x="282" y="951"/>
                  <a:pt x="282" y="951"/>
                  <a:pt x="282" y="951"/>
                </a:cubicBezTo>
                <a:cubicBezTo>
                  <a:pt x="286" y="973"/>
                  <a:pt x="305" y="990"/>
                  <a:pt x="326" y="990"/>
                </a:cubicBezTo>
                <a:cubicBezTo>
                  <a:pt x="329" y="990"/>
                  <a:pt x="331" y="989"/>
                  <a:pt x="334" y="989"/>
                </a:cubicBezTo>
                <a:cubicBezTo>
                  <a:pt x="358" y="985"/>
                  <a:pt x="375" y="961"/>
                  <a:pt x="371" y="936"/>
                </a:cubicBezTo>
                <a:cubicBezTo>
                  <a:pt x="313" y="571"/>
                  <a:pt x="313" y="571"/>
                  <a:pt x="313" y="571"/>
                </a:cubicBezTo>
                <a:cubicBezTo>
                  <a:pt x="313" y="571"/>
                  <a:pt x="314" y="571"/>
                  <a:pt x="314" y="570"/>
                </a:cubicBezTo>
                <a:cubicBezTo>
                  <a:pt x="295" y="328"/>
                  <a:pt x="295" y="328"/>
                  <a:pt x="295" y="328"/>
                </a:cubicBezTo>
                <a:cubicBezTo>
                  <a:pt x="313" y="343"/>
                  <a:pt x="331" y="365"/>
                  <a:pt x="347" y="399"/>
                </a:cubicBezTo>
                <a:cubicBezTo>
                  <a:pt x="360" y="428"/>
                  <a:pt x="384" y="448"/>
                  <a:pt x="413" y="457"/>
                </a:cubicBezTo>
                <a:cubicBezTo>
                  <a:pt x="422" y="459"/>
                  <a:pt x="432" y="460"/>
                  <a:pt x="442" y="460"/>
                </a:cubicBezTo>
                <a:cubicBezTo>
                  <a:pt x="443" y="460"/>
                  <a:pt x="445" y="460"/>
                  <a:pt x="446" y="460"/>
                </a:cubicBezTo>
                <a:cubicBezTo>
                  <a:pt x="410" y="508"/>
                  <a:pt x="382" y="572"/>
                  <a:pt x="382" y="625"/>
                </a:cubicBezTo>
                <a:cubicBezTo>
                  <a:pt x="382" y="723"/>
                  <a:pt x="457" y="802"/>
                  <a:pt x="548" y="802"/>
                </a:cubicBezTo>
                <a:cubicBezTo>
                  <a:pt x="640" y="802"/>
                  <a:pt x="715" y="723"/>
                  <a:pt x="715" y="625"/>
                </a:cubicBezTo>
                <a:cubicBezTo>
                  <a:pt x="715" y="548"/>
                  <a:pt x="654" y="441"/>
                  <a:pt x="593" y="403"/>
                </a:cubicBezTo>
                <a:close/>
                <a:moveTo>
                  <a:pt x="139" y="493"/>
                </a:moveTo>
                <a:cubicBezTo>
                  <a:pt x="113" y="466"/>
                  <a:pt x="89" y="416"/>
                  <a:pt x="94" y="402"/>
                </a:cubicBezTo>
                <a:cubicBezTo>
                  <a:pt x="111" y="364"/>
                  <a:pt x="130" y="341"/>
                  <a:pt x="147" y="326"/>
                </a:cubicBezTo>
                <a:lnTo>
                  <a:pt x="139" y="493"/>
                </a:lnTo>
                <a:close/>
                <a:moveTo>
                  <a:pt x="556" y="677"/>
                </a:moveTo>
                <a:cubicBezTo>
                  <a:pt x="556" y="708"/>
                  <a:pt x="556" y="708"/>
                  <a:pt x="556" y="708"/>
                </a:cubicBezTo>
                <a:cubicBezTo>
                  <a:pt x="539" y="708"/>
                  <a:pt x="539" y="708"/>
                  <a:pt x="539" y="708"/>
                </a:cubicBezTo>
                <a:cubicBezTo>
                  <a:pt x="539" y="678"/>
                  <a:pt x="539" y="678"/>
                  <a:pt x="539" y="678"/>
                </a:cubicBezTo>
                <a:cubicBezTo>
                  <a:pt x="523" y="678"/>
                  <a:pt x="506" y="673"/>
                  <a:pt x="496" y="665"/>
                </a:cubicBezTo>
                <a:cubicBezTo>
                  <a:pt x="503" y="646"/>
                  <a:pt x="503" y="646"/>
                  <a:pt x="503" y="646"/>
                </a:cubicBezTo>
                <a:cubicBezTo>
                  <a:pt x="513" y="653"/>
                  <a:pt x="527" y="658"/>
                  <a:pt x="543" y="658"/>
                </a:cubicBezTo>
                <a:cubicBezTo>
                  <a:pt x="563" y="658"/>
                  <a:pt x="576" y="646"/>
                  <a:pt x="576" y="630"/>
                </a:cubicBezTo>
                <a:cubicBezTo>
                  <a:pt x="576" y="614"/>
                  <a:pt x="565" y="604"/>
                  <a:pt x="545" y="595"/>
                </a:cubicBezTo>
                <a:cubicBezTo>
                  <a:pt x="516" y="584"/>
                  <a:pt x="499" y="570"/>
                  <a:pt x="499" y="545"/>
                </a:cubicBezTo>
                <a:cubicBezTo>
                  <a:pt x="499" y="521"/>
                  <a:pt x="515" y="503"/>
                  <a:pt x="541" y="498"/>
                </a:cubicBezTo>
                <a:cubicBezTo>
                  <a:pt x="541" y="469"/>
                  <a:pt x="541" y="469"/>
                  <a:pt x="541" y="469"/>
                </a:cubicBezTo>
                <a:cubicBezTo>
                  <a:pt x="558" y="469"/>
                  <a:pt x="558" y="469"/>
                  <a:pt x="558" y="469"/>
                </a:cubicBezTo>
                <a:cubicBezTo>
                  <a:pt x="558" y="497"/>
                  <a:pt x="558" y="497"/>
                  <a:pt x="558" y="497"/>
                </a:cubicBezTo>
                <a:cubicBezTo>
                  <a:pt x="575" y="498"/>
                  <a:pt x="586" y="502"/>
                  <a:pt x="594" y="507"/>
                </a:cubicBezTo>
                <a:cubicBezTo>
                  <a:pt x="587" y="526"/>
                  <a:pt x="587" y="526"/>
                  <a:pt x="587" y="526"/>
                </a:cubicBezTo>
                <a:cubicBezTo>
                  <a:pt x="581" y="523"/>
                  <a:pt x="570" y="517"/>
                  <a:pt x="552" y="517"/>
                </a:cubicBezTo>
                <a:cubicBezTo>
                  <a:pt x="531" y="517"/>
                  <a:pt x="523" y="530"/>
                  <a:pt x="523" y="542"/>
                </a:cubicBezTo>
                <a:cubicBezTo>
                  <a:pt x="523" y="557"/>
                  <a:pt x="533" y="564"/>
                  <a:pt x="557" y="575"/>
                </a:cubicBezTo>
                <a:cubicBezTo>
                  <a:pt x="586" y="587"/>
                  <a:pt x="600" y="602"/>
                  <a:pt x="600" y="628"/>
                </a:cubicBezTo>
                <a:cubicBezTo>
                  <a:pt x="600" y="651"/>
                  <a:pt x="585" y="672"/>
                  <a:pt x="556" y="677"/>
                </a:cubicBezTo>
                <a:close/>
              </a:path>
            </a:pathLst>
          </a:custGeom>
          <a:solidFill>
            <a:schemeClr val="bg1"/>
          </a:solid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sp>
        <p:nvSpPr>
          <p:cNvPr id="17" name="矩形 16"/>
          <p:cNvSpPr/>
          <p:nvPr/>
        </p:nvSpPr>
        <p:spPr>
          <a:xfrm>
            <a:off x="4089401" y="4199562"/>
            <a:ext cx="1473200" cy="676275"/>
          </a:xfrm>
          <a:prstGeom prst="rect">
            <a:avLst/>
          </a:prstGeom>
          <a:solidFill>
            <a:srgbClr val="282828"/>
          </a:solidFill>
          <a:ln>
            <a:solidFill>
              <a:schemeClr val="bg1"/>
            </a:solidFill>
          </a:ln>
        </p:spPr>
        <p:txBody>
          <a:bodyPr wrap="square">
            <a:spAutoFit/>
          </a:bodyPr>
          <a:lstStyle/>
          <a:p>
            <a:pPr lvl="0" algn="ctr">
              <a:lnSpc>
                <a:spcPct val="120000"/>
              </a:lnSpc>
            </a:pPr>
            <a:r>
              <a:rPr lang="en-US" altLang="zh-CN" sz="3200" dirty="0">
                <a:solidFill>
                  <a:schemeClr val="bg1"/>
                </a:solidFill>
                <a:latin typeface="AXIS Std M" panose="020B0600000000000000" pitchFamily="34" charset="-128"/>
                <a:ea typeface="AXIS Std M" panose="020B0600000000000000" pitchFamily="34" charset="-128"/>
              </a:rPr>
              <a:t>2018</a:t>
            </a:r>
          </a:p>
        </p:txBody>
      </p:sp>
      <p:sp>
        <p:nvSpPr>
          <p:cNvPr id="16" name="矩形 15"/>
          <p:cNvSpPr/>
          <p:nvPr/>
        </p:nvSpPr>
        <p:spPr>
          <a:xfrm>
            <a:off x="6914368" y="2433360"/>
            <a:ext cx="4782332" cy="1626870"/>
          </a:xfrm>
          <a:prstGeom prst="rect">
            <a:avLst/>
          </a:prstGeom>
          <a:ln>
            <a:solidFill>
              <a:schemeClr val="bg1"/>
            </a:solidFill>
          </a:ln>
        </p:spPr>
        <p:txBody>
          <a:bodyPr wrap="square">
            <a:spAutoFit/>
          </a:bodyPr>
          <a:lstStyle/>
          <a:p>
            <a:pPr algn="ctr">
              <a:lnSpc>
                <a:spcPct val="120000"/>
              </a:lnSpc>
            </a:pPr>
            <a:r>
              <a:rPr lang="zh-CN" altLang="en-US" sz="1400" dirty="0">
                <a:solidFill>
                  <a:schemeClr val="bg1">
                    <a:lumMod val="95000"/>
                  </a:schemeClr>
                </a:solidFill>
                <a:sym typeface="+mn-ea"/>
              </a:rPr>
              <a:t>文字是很有艺术性的文字是很有艺术性的文字是很有艺术性的文字是很有艺术性的文字是很有艺术性的文字是很有艺术性的</a:t>
            </a:r>
            <a:endParaRPr lang="en-US" altLang="zh-CN"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20000"/>
              </a:lnSpc>
            </a:pPr>
            <a:r>
              <a:rPr lang="zh-CN" altLang="en-US" sz="1400" dirty="0">
                <a:solidFill>
                  <a:schemeClr val="bg1">
                    <a:lumMod val="95000"/>
                  </a:schemeClr>
                </a:solidFill>
                <a:sym typeface="+mn-ea"/>
              </a:rPr>
              <a:t>文字是很有艺术性的文字是很有艺术性的文字是很有艺术性的</a:t>
            </a:r>
            <a:endParaRPr lang="en-US" altLang="zh-CN"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20000"/>
              </a:lnSpc>
            </a:pPr>
            <a:endParaRPr lang="en-US" altLang="zh-CN"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18" name="直接连接符 17"/>
          <p:cNvCxnSpPr/>
          <p:nvPr/>
        </p:nvCxnSpPr>
        <p:spPr>
          <a:xfrm>
            <a:off x="6985150" y="2262749"/>
            <a:ext cx="47703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700518" y="4248726"/>
            <a:ext cx="2257799" cy="1229606"/>
            <a:chOff x="1085626" y="4715360"/>
            <a:chExt cx="2257799" cy="1229606"/>
          </a:xfrm>
        </p:grpSpPr>
        <p:sp>
          <p:nvSpPr>
            <p:cNvPr id="3" name="文本框 2"/>
            <p:cNvSpPr txBox="1"/>
            <p:nvPr/>
          </p:nvSpPr>
          <p:spPr>
            <a:xfrm>
              <a:off x="1321227" y="4715360"/>
              <a:ext cx="1786597" cy="335280"/>
            </a:xfrm>
            <a:prstGeom prst="rect">
              <a:avLst/>
            </a:prstGeom>
            <a:noFill/>
            <a:ln>
              <a:solidFill>
                <a:schemeClr val="bg1"/>
              </a:solidFill>
            </a:ln>
          </p:spPr>
          <p:txBody>
            <a:bodyPr wrap="square" rtlCol="0">
              <a:spAutoFit/>
            </a:bodyPr>
            <a:lstStyle/>
            <a:p>
              <a:pPr algn="ctr"/>
              <a:r>
                <a:rPr lang="zh-CN" altLang="en-US" sz="1600" b="1" dirty="0">
                  <a:solidFill>
                    <a:schemeClr val="bg1"/>
                  </a:solidFill>
                  <a:latin typeface="AXIS Std M" panose="020B0600000000000000" pitchFamily="34" charset="-128"/>
                  <a:ea typeface="宋体" panose="02010600030101010101" pitchFamily="2" charset="-122"/>
                  <a:cs typeface="Open Sans" panose="020B0606030504020204" pitchFamily="34" charset="0"/>
                </a:rPr>
                <a:t>标题</a:t>
              </a:r>
            </a:p>
          </p:txBody>
        </p:sp>
        <p:sp>
          <p:nvSpPr>
            <p:cNvPr id="4" name="矩形 3"/>
            <p:cNvSpPr/>
            <p:nvPr/>
          </p:nvSpPr>
          <p:spPr>
            <a:xfrm>
              <a:off x="1085626" y="5085811"/>
              <a:ext cx="2257799" cy="859155"/>
            </a:xfrm>
            <a:prstGeom prst="rect">
              <a:avLst/>
            </a:prstGeom>
            <a:ln>
              <a:solidFill>
                <a:schemeClr val="bg1"/>
              </a:solidFill>
            </a:ln>
          </p:spPr>
          <p:txBody>
            <a:bodyPr wrap="square">
              <a:spAutoFit/>
            </a:bodyPr>
            <a:lstStyle/>
            <a:p>
              <a:pPr algn="ctr">
                <a:lnSpc>
                  <a:spcPct val="120000"/>
                </a:lnSpc>
              </a:pPr>
              <a:r>
                <a:rPr lang="zh-CN" altLang="en-US" sz="1400" dirty="0">
                  <a:solidFill>
                    <a:schemeClr val="bg1">
                      <a:lumMod val="95000"/>
                    </a:schemeClr>
                  </a:solidFill>
                  <a:sym typeface="+mn-ea"/>
                </a:rPr>
                <a:t>文字是很有艺术性的文字是很有艺术性的文字是很有艺术性的</a:t>
              </a:r>
              <a:endParaRPr lang="en-US" altLang="zh-CN"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48" name="文本框 47"/>
          <p:cNvSpPr txBox="1"/>
          <p:nvPr/>
        </p:nvSpPr>
        <p:spPr>
          <a:xfrm>
            <a:off x="1245711" y="177393"/>
            <a:ext cx="2879983" cy="791845"/>
          </a:xfrm>
          <a:prstGeom prst="rect">
            <a:avLst/>
          </a:prstGeom>
          <a:noFill/>
          <a:ln>
            <a:solidFill>
              <a:schemeClr val="bg1"/>
            </a:solidFill>
          </a:ln>
        </p:spPr>
        <p:txBody>
          <a:bodyPr wrap="square" lIns="121899" tIns="60949" rIns="121899" bIns="60949" rtlCol="0" anchor="ctr">
            <a:spAutoFit/>
          </a:bodyPr>
          <a:lstStyle/>
          <a:p>
            <a:pPr>
              <a:lnSpc>
                <a:spcPct val="110000"/>
              </a:lnSpc>
            </a:pPr>
            <a:endParaRPr kumimoji="1" lang="en-US" altLang="zh-CN" sz="1865" b="1" dirty="0">
              <a:solidFill>
                <a:schemeClr val="bg1"/>
              </a:solidFill>
              <a:latin typeface="Calibri" panose="020F0502020204030204"/>
              <a:ea typeface="宋体" panose="02010600030101010101" pitchFamily="2" charset="-122"/>
              <a:cs typeface="微软雅黑" panose="020B0503020204020204" charset="-122"/>
            </a:endParaRPr>
          </a:p>
          <a:p>
            <a:pPr>
              <a:lnSpc>
                <a:spcPct val="110000"/>
              </a:lnSpc>
            </a:pPr>
            <a:r>
              <a:rPr kumimoji="1" lang="zh-CN" altLang="en-US" sz="2135" b="1" dirty="0">
                <a:solidFill>
                  <a:schemeClr val="bg1"/>
                </a:solidFill>
                <a:latin typeface="微软雅黑" panose="020B0503020204020204" charset="-122"/>
                <a:ea typeface="微软雅黑" panose="020B0503020204020204" charset="-122"/>
                <a:cs typeface="微软雅黑" panose="020B0503020204020204" charset="-122"/>
              </a:rPr>
              <a:t>点击此处添加副标题</a:t>
            </a:r>
          </a:p>
        </p:txBody>
      </p:sp>
      <p:sp>
        <p:nvSpPr>
          <p:cNvPr id="49" name="矩形 48"/>
          <p:cNvSpPr/>
          <p:nvPr/>
        </p:nvSpPr>
        <p:spPr>
          <a:xfrm>
            <a:off x="493530" y="292590"/>
            <a:ext cx="660901" cy="632007"/>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r>
              <a:rPr kumimoji="1" lang="en-US" altLang="zh-CN" sz="1335" b="1" dirty="0">
                <a:solidFill>
                  <a:schemeClr val="bg1"/>
                </a:solidFill>
                <a:latin typeface="Calibri" panose="020F0502020204030204"/>
                <a:ea typeface="宋体" panose="02010600030101010101" pitchFamily="2" charset="-122"/>
              </a:rPr>
              <a:t>LOGO</a:t>
            </a:r>
          </a:p>
        </p:txBody>
      </p:sp>
    </p:spTree>
  </p:cSld>
  <p:clrMapOvr>
    <a:masterClrMapping/>
  </p:clrMapOvr>
  <mc:AlternateContent xmlns:mc="http://schemas.openxmlformats.org/markup-compatibility/2006" xmlns:p14="http://schemas.microsoft.com/office/powerpoint/2010/main">
    <mc:Choice Requires="p14">
      <p:transition spd="slow" p14:dur="1500" advTm="0">
        <p:newsflash/>
      </p:transition>
    </mc:Choice>
    <mc:Fallback xmlns="">
      <p:transition spd="slow" advTm="0">
        <p:newsfla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ppt_y</p:attrName>
                                        </p:attrNameLst>
                                      </p:cBhvr>
                                      <p:tavLst>
                                        <p:tav tm="0">
                                          <p:val>
                                            <p:strVal val="#ppt_y+#ppt_h*1.125000"/>
                                          </p:val>
                                        </p:tav>
                                        <p:tav tm="100000">
                                          <p:val>
                                            <p:strVal val="#ppt_y"/>
                                          </p:val>
                                        </p:tav>
                                      </p:tavLst>
                                    </p:anim>
                                    <p:animEffect transition="in" filter="wipe(up)">
                                      <p:cBhvr>
                                        <p:cTn id="8" dur="500"/>
                                        <p:tgtEl>
                                          <p:spTgt spid="20"/>
                                        </p:tgtEl>
                                      </p:cBhvr>
                                    </p:animEffect>
                                  </p:childTnLst>
                                </p:cTn>
                              </p:par>
                            </p:childTnLst>
                          </p:cTn>
                        </p:par>
                      </p:childTnLst>
                    </p:cTn>
                  </p:par>
                  <p:par>
                    <p:cTn id="9" fill="hold">
                      <p:stCondLst>
                        <p:cond delay="indefinite"/>
                      </p:stCondLst>
                      <p:childTnLst>
                        <p:par>
                          <p:cTn id="10" fill="hold">
                            <p:stCondLst>
                              <p:cond delay="0"/>
                            </p:stCondLst>
                            <p:childTnLst>
                              <p:par>
                                <p:cTn id="11" presetID="52"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Scale>
                                      <p:cBhvr>
                                        <p:cTn id="13"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8"/>
                                        </p:tgtEl>
                                        <p:attrNameLst>
                                          <p:attrName>ppt_x</p:attrName>
                                          <p:attrName>ppt_y</p:attrName>
                                        </p:attrNameLst>
                                      </p:cBhvr>
                                    </p:animMotion>
                                    <p:animEffect transition="in" filter="fade">
                                      <p:cBhvr>
                                        <p:cTn id="15" dur="1000"/>
                                        <p:tgtEl>
                                          <p:spTgt spid="8"/>
                                        </p:tgtEl>
                                      </p:cBhvr>
                                    </p:animEffect>
                                  </p:childTnLst>
                                </p:cTn>
                              </p:par>
                              <p:par>
                                <p:cTn id="16" presetID="52"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Scale>
                                      <p:cBhvr>
                                        <p:cTn id="18"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3"/>
                                        </p:tgtEl>
                                        <p:attrNameLst>
                                          <p:attrName>ppt_x</p:attrName>
                                          <p:attrName>ppt_y</p:attrName>
                                        </p:attrNameLst>
                                      </p:cBhvr>
                                    </p:animMotion>
                                    <p:animEffect transition="in" filter="fade">
                                      <p:cBhvr>
                                        <p:cTn id="20" dur="1000"/>
                                        <p:tgtEl>
                                          <p:spTgt spid="13"/>
                                        </p:tgtEl>
                                      </p:cBhvr>
                                    </p:animEffect>
                                  </p:childTnLst>
                                </p:cTn>
                              </p:par>
                              <p:par>
                                <p:cTn id="21" presetID="52"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Scale>
                                      <p:cBhvr>
                                        <p:cTn id="23"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2"/>
                                        </p:tgtEl>
                                        <p:attrNameLst>
                                          <p:attrName>ppt_x</p:attrName>
                                          <p:attrName>ppt_y</p:attrName>
                                        </p:attrNameLst>
                                      </p:cBhvr>
                                    </p:animMotion>
                                    <p:animEffect transition="in" filter="fade">
                                      <p:cBhvr>
                                        <p:cTn id="25" dur="10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p:tgtEl>
                                          <p:spTgt spid="5"/>
                                        </p:tgtEl>
                                        <p:attrNameLst>
                                          <p:attrName>ppt_y</p:attrName>
                                        </p:attrNameLst>
                                      </p:cBhvr>
                                      <p:tavLst>
                                        <p:tav tm="0">
                                          <p:val>
                                            <p:strVal val="#ppt_y+#ppt_h*1.125000"/>
                                          </p:val>
                                        </p:tav>
                                        <p:tav tm="100000">
                                          <p:val>
                                            <p:strVal val="#ppt_y"/>
                                          </p:val>
                                        </p:tav>
                                      </p:tavLst>
                                    </p:anim>
                                    <p:animEffect transition="in" filter="wipe(up)">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52" presetClass="entr" presetSubtype="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Scale>
                                      <p:cBhvr>
                                        <p:cTn id="36"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9"/>
                                        </p:tgtEl>
                                        <p:attrNameLst>
                                          <p:attrName>ppt_x</p:attrName>
                                          <p:attrName>ppt_y</p:attrName>
                                        </p:attrNameLst>
                                      </p:cBhvr>
                                    </p:animMotion>
                                    <p:animEffect transition="in" filter="fade">
                                      <p:cBhvr>
                                        <p:cTn id="38" dur="1000"/>
                                        <p:tgtEl>
                                          <p:spTgt spid="9"/>
                                        </p:tgtEl>
                                      </p:cBhvr>
                                    </p:animEffect>
                                  </p:childTnLst>
                                </p:cTn>
                              </p:par>
                              <p:par>
                                <p:cTn id="39" presetID="52"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Scale>
                                      <p:cBhvr>
                                        <p:cTn id="41"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14"/>
                                        </p:tgtEl>
                                        <p:attrNameLst>
                                          <p:attrName>ppt_x</p:attrName>
                                          <p:attrName>ppt_y</p:attrName>
                                        </p:attrNameLst>
                                      </p:cBhvr>
                                    </p:animMotion>
                                    <p:animEffect transition="in" filter="fade">
                                      <p:cBhvr>
                                        <p:cTn id="43" dur="1000"/>
                                        <p:tgtEl>
                                          <p:spTgt spid="14"/>
                                        </p:tgtEl>
                                      </p:cBhvr>
                                    </p:animEffect>
                                  </p:childTnLst>
                                </p:cTn>
                              </p:par>
                              <p:par>
                                <p:cTn id="44" presetID="52"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Scale>
                                      <p:cBhvr>
                                        <p:cTn id="46"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7"/>
                                        </p:tgtEl>
                                        <p:attrNameLst>
                                          <p:attrName>ppt_x</p:attrName>
                                          <p:attrName>ppt_y</p:attrName>
                                        </p:attrNameLst>
                                      </p:cBhvr>
                                    </p:animMotion>
                                    <p:animEffect transition="in" filter="fade">
                                      <p:cBhvr>
                                        <p:cTn id="48" dur="1000"/>
                                        <p:tgtEl>
                                          <p:spTgt spid="17"/>
                                        </p:tgtEl>
                                      </p:cBhvr>
                                    </p:animEffect>
                                  </p:childTnLst>
                                </p:cTn>
                              </p:par>
                            </p:childTnLst>
                          </p:cTn>
                        </p:par>
                      </p:childTnLst>
                    </p:cTn>
                  </p:par>
                  <p:par>
                    <p:cTn id="49" fill="hold">
                      <p:stCondLst>
                        <p:cond delay="indefinite"/>
                      </p:stCondLst>
                      <p:childTnLst>
                        <p:par>
                          <p:cTn id="50" fill="hold">
                            <p:stCondLst>
                              <p:cond delay="0"/>
                            </p:stCondLst>
                            <p:childTnLst>
                              <p:par>
                                <p:cTn id="51" presetID="29" presetClass="entr" presetSubtype="0" fill="hold" nodeType="click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p:cTn id="53" dur="1000" fill="hold"/>
                                        <p:tgtEl>
                                          <p:spTgt spid="23"/>
                                        </p:tgtEl>
                                        <p:attrNameLst>
                                          <p:attrName>ppt_x</p:attrName>
                                        </p:attrNameLst>
                                      </p:cBhvr>
                                      <p:tavLst>
                                        <p:tav tm="0">
                                          <p:val>
                                            <p:strVal val="#ppt_x-.2"/>
                                          </p:val>
                                        </p:tav>
                                        <p:tav tm="100000">
                                          <p:val>
                                            <p:strVal val="#ppt_x"/>
                                          </p:val>
                                        </p:tav>
                                      </p:tavLst>
                                    </p:anim>
                                    <p:anim calcmode="lin" valueType="num">
                                      <p:cBhvr>
                                        <p:cTn id="54" dur="1000" fill="hold"/>
                                        <p:tgtEl>
                                          <p:spTgt spid="23"/>
                                        </p:tgtEl>
                                        <p:attrNameLst>
                                          <p:attrName>ppt_y</p:attrName>
                                        </p:attrNameLst>
                                      </p:cBhvr>
                                      <p:tavLst>
                                        <p:tav tm="0">
                                          <p:val>
                                            <p:strVal val="#ppt_y"/>
                                          </p:val>
                                        </p:tav>
                                        <p:tav tm="100000">
                                          <p:val>
                                            <p:strVal val="#ppt_y"/>
                                          </p:val>
                                        </p:tav>
                                      </p:tavLst>
                                    </p:anim>
                                    <p:animEffect transition="in" filter="wipe(right)" prLst="gradientSize: 0.1">
                                      <p:cBhvr>
                                        <p:cTn id="55" dur="1000"/>
                                        <p:tgtEl>
                                          <p:spTgt spid="23"/>
                                        </p:tgtEl>
                                      </p:cBhvr>
                                    </p:animEffect>
                                  </p:childTnLst>
                                </p:cTn>
                              </p:par>
                              <p:par>
                                <p:cTn id="56" presetID="29" presetClass="entr" presetSubtype="0"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p:cTn id="58" dur="1000" fill="hold"/>
                                        <p:tgtEl>
                                          <p:spTgt spid="16"/>
                                        </p:tgtEl>
                                        <p:attrNameLst>
                                          <p:attrName>ppt_x</p:attrName>
                                        </p:attrNameLst>
                                      </p:cBhvr>
                                      <p:tavLst>
                                        <p:tav tm="0">
                                          <p:val>
                                            <p:strVal val="#ppt_x-.2"/>
                                          </p:val>
                                        </p:tav>
                                        <p:tav tm="100000">
                                          <p:val>
                                            <p:strVal val="#ppt_x"/>
                                          </p:val>
                                        </p:tav>
                                      </p:tavLst>
                                    </p:anim>
                                    <p:anim calcmode="lin" valueType="num">
                                      <p:cBhvr>
                                        <p:cTn id="59" dur="1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60" dur="1000"/>
                                        <p:tgtEl>
                                          <p:spTgt spid="16"/>
                                        </p:tgtEl>
                                      </p:cBhvr>
                                    </p:animEffect>
                                  </p:childTnLst>
                                </p:cTn>
                              </p:par>
                              <p:par>
                                <p:cTn id="61" presetID="29" presetClass="entr" presetSubtype="0" fill="hold" nodeType="with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p:cTn id="63" dur="1000" fill="hold"/>
                                        <p:tgtEl>
                                          <p:spTgt spid="18"/>
                                        </p:tgtEl>
                                        <p:attrNameLst>
                                          <p:attrName>ppt_x</p:attrName>
                                        </p:attrNameLst>
                                      </p:cBhvr>
                                      <p:tavLst>
                                        <p:tav tm="0">
                                          <p:val>
                                            <p:strVal val="#ppt_x-.2"/>
                                          </p:val>
                                        </p:tav>
                                        <p:tav tm="100000">
                                          <p:val>
                                            <p:strVal val="#ppt_x"/>
                                          </p:val>
                                        </p:tav>
                                      </p:tavLst>
                                    </p:anim>
                                    <p:anim calcmode="lin" valueType="num">
                                      <p:cBhvr>
                                        <p:cTn id="64" dur="10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65"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3" grpId="0" animBg="1"/>
      <p:bldP spid="14" grpId="0" animBg="1"/>
      <p:bldP spid="17"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1245711" y="177393"/>
            <a:ext cx="2879983" cy="791845"/>
          </a:xfrm>
          <a:prstGeom prst="rect">
            <a:avLst/>
          </a:prstGeom>
          <a:noFill/>
          <a:ln>
            <a:solidFill>
              <a:schemeClr val="bg1"/>
            </a:solidFill>
          </a:ln>
        </p:spPr>
        <p:txBody>
          <a:bodyPr wrap="square" lIns="121899" tIns="60949" rIns="121899" bIns="60949" rtlCol="0" anchor="ctr">
            <a:spAutoFit/>
          </a:bodyPr>
          <a:lstStyle/>
          <a:p>
            <a:pPr>
              <a:lnSpc>
                <a:spcPct val="110000"/>
              </a:lnSpc>
            </a:pPr>
            <a:endParaRPr kumimoji="1" lang="en-US" altLang="zh-CN" sz="1865" b="1" dirty="0">
              <a:solidFill>
                <a:schemeClr val="bg1"/>
              </a:solidFill>
              <a:latin typeface="Calibri" panose="020F0502020204030204"/>
              <a:ea typeface="宋体" panose="02010600030101010101" pitchFamily="2" charset="-122"/>
              <a:cs typeface="微软雅黑" panose="020B0503020204020204" charset="-122"/>
            </a:endParaRPr>
          </a:p>
          <a:p>
            <a:pPr>
              <a:lnSpc>
                <a:spcPct val="110000"/>
              </a:lnSpc>
            </a:pPr>
            <a:r>
              <a:rPr kumimoji="1" lang="zh-CN" altLang="en-US" sz="2135" b="1" dirty="0">
                <a:solidFill>
                  <a:schemeClr val="bg1"/>
                </a:solidFill>
                <a:latin typeface="微软雅黑" panose="020B0503020204020204" charset="-122"/>
                <a:ea typeface="微软雅黑" panose="020B0503020204020204" charset="-122"/>
                <a:cs typeface="微软雅黑" panose="020B0503020204020204" charset="-122"/>
              </a:rPr>
              <a:t>点击此处添加副标题</a:t>
            </a:r>
          </a:p>
        </p:txBody>
      </p:sp>
      <p:sp>
        <p:nvSpPr>
          <p:cNvPr id="49" name="矩形 48"/>
          <p:cNvSpPr/>
          <p:nvPr/>
        </p:nvSpPr>
        <p:spPr>
          <a:xfrm>
            <a:off x="493530" y="292590"/>
            <a:ext cx="660901" cy="632007"/>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r>
              <a:rPr kumimoji="1" lang="en-US" altLang="zh-CN" sz="1335" b="1" dirty="0">
                <a:solidFill>
                  <a:schemeClr val="bg1"/>
                </a:solidFill>
                <a:latin typeface="Calibri" panose="020F0502020204030204"/>
                <a:ea typeface="宋体" panose="02010600030101010101" pitchFamily="2" charset="-122"/>
              </a:rPr>
              <a:t>LOGO</a:t>
            </a:r>
          </a:p>
        </p:txBody>
      </p:sp>
      <p:grpSp>
        <p:nvGrpSpPr>
          <p:cNvPr id="2" name="组合 1"/>
          <p:cNvGrpSpPr/>
          <p:nvPr/>
        </p:nvGrpSpPr>
        <p:grpSpPr>
          <a:xfrm>
            <a:off x="681628" y="1889910"/>
            <a:ext cx="2321169" cy="1939387"/>
            <a:chOff x="815926" y="2018520"/>
            <a:chExt cx="2321169" cy="1939387"/>
          </a:xfrm>
        </p:grpSpPr>
        <p:graphicFrame>
          <p:nvGraphicFramePr>
            <p:cNvPr id="7" name="图表 6"/>
            <p:cNvGraphicFramePr/>
            <p:nvPr/>
          </p:nvGraphicFramePr>
          <p:xfrm>
            <a:off x="815926" y="2018520"/>
            <a:ext cx="2321169" cy="1939387"/>
          </p:xfrm>
          <a:graphic>
            <a:graphicData uri="http://schemas.openxmlformats.org/drawingml/2006/chart">
              <c:chart xmlns:c="http://schemas.openxmlformats.org/drawingml/2006/chart" xmlns:r="http://schemas.openxmlformats.org/officeDocument/2006/relationships" r:id="rId3"/>
            </a:graphicData>
          </a:graphic>
        </p:graphicFrame>
        <p:grpSp>
          <p:nvGrpSpPr>
            <p:cNvPr id="12" name="组合 11"/>
            <p:cNvGrpSpPr/>
            <p:nvPr/>
          </p:nvGrpSpPr>
          <p:grpSpPr>
            <a:xfrm>
              <a:off x="1603194" y="2697338"/>
              <a:ext cx="746632" cy="577750"/>
              <a:chOff x="7261225" y="582613"/>
              <a:chExt cx="533401" cy="412750"/>
            </a:xfrm>
            <a:solidFill>
              <a:srgbClr val="282828"/>
            </a:solidFill>
          </p:grpSpPr>
          <p:sp>
            <p:nvSpPr>
              <p:cNvPr id="13" name="Freeform 34"/>
              <p:cNvSpPr>
                <a:spLocks noEditPoints="1"/>
              </p:cNvSpPr>
              <p:nvPr/>
            </p:nvSpPr>
            <p:spPr bwMode="auto">
              <a:xfrm>
                <a:off x="7261225" y="628650"/>
                <a:ext cx="460375" cy="366713"/>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grpFill/>
              <a:ln>
                <a:solidFill>
                  <a:schemeClr val="bg1"/>
                </a:solidFill>
              </a:ln>
              <a:extLst/>
            </p:spPr>
            <p:txBody>
              <a:bodyPr vert="horz" wrap="square" lIns="91440" tIns="45720" rIns="91440" bIns="45720" numCol="1" anchor="t" anchorCtr="0" compatLnSpc="1"/>
              <a:lstStyle/>
              <a:p>
                <a:endParaRPr lang="zh-CN" altLang="en-US" dirty="0">
                  <a:solidFill>
                    <a:schemeClr val="bg1"/>
                  </a:solidFill>
                </a:endParaRPr>
              </a:p>
            </p:txBody>
          </p:sp>
          <p:sp>
            <p:nvSpPr>
              <p:cNvPr id="14" name="Freeform 35"/>
              <p:cNvSpPr>
                <a:spLocks noEditPoints="1"/>
              </p:cNvSpPr>
              <p:nvPr/>
            </p:nvSpPr>
            <p:spPr bwMode="auto">
              <a:xfrm>
                <a:off x="7364413" y="790575"/>
                <a:ext cx="179388" cy="161925"/>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grpFill/>
              <a:ln>
                <a:solidFill>
                  <a:schemeClr val="bg1"/>
                </a:solidFill>
              </a:ln>
              <a:extLst/>
            </p:spPr>
            <p:txBody>
              <a:bodyPr vert="horz" wrap="square" lIns="91440" tIns="45720" rIns="91440" bIns="45720" numCol="1" anchor="t" anchorCtr="0" compatLnSpc="1"/>
              <a:lstStyle/>
              <a:p>
                <a:endParaRPr lang="zh-CN" altLang="en-US">
                  <a:solidFill>
                    <a:schemeClr val="bg1"/>
                  </a:solidFill>
                </a:endParaRPr>
              </a:p>
            </p:txBody>
          </p:sp>
          <p:sp>
            <p:nvSpPr>
              <p:cNvPr id="15" name="Freeform 36"/>
              <p:cNvSpPr/>
              <p:nvPr/>
            </p:nvSpPr>
            <p:spPr bwMode="auto">
              <a:xfrm>
                <a:off x="7605713" y="644525"/>
                <a:ext cx="96838" cy="104775"/>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grpFill/>
              <a:ln>
                <a:solidFill>
                  <a:schemeClr val="bg1"/>
                </a:solidFill>
              </a:ln>
              <a:extLst/>
            </p:spPr>
            <p:txBody>
              <a:bodyPr vert="horz" wrap="square" lIns="91440" tIns="45720" rIns="91440" bIns="45720" numCol="1" anchor="t" anchorCtr="0" compatLnSpc="1"/>
              <a:lstStyle/>
              <a:p>
                <a:endParaRPr lang="zh-CN" altLang="en-US">
                  <a:solidFill>
                    <a:schemeClr val="bg1"/>
                  </a:solidFill>
                </a:endParaRPr>
              </a:p>
            </p:txBody>
          </p:sp>
          <p:sp>
            <p:nvSpPr>
              <p:cNvPr id="16" name="Freeform 37"/>
              <p:cNvSpPr/>
              <p:nvPr/>
            </p:nvSpPr>
            <p:spPr bwMode="auto">
              <a:xfrm>
                <a:off x="7586663" y="582613"/>
                <a:ext cx="207963" cy="193675"/>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grpFill/>
              <a:ln>
                <a:solidFill>
                  <a:schemeClr val="bg1"/>
                </a:solidFill>
              </a:ln>
              <a:extLst/>
            </p:spPr>
            <p:txBody>
              <a:bodyPr vert="horz" wrap="square" lIns="91440" tIns="45720" rIns="91440" bIns="45720" numCol="1" anchor="t" anchorCtr="0" compatLnSpc="1"/>
              <a:lstStyle/>
              <a:p>
                <a:endParaRPr lang="zh-CN" altLang="en-US">
                  <a:solidFill>
                    <a:schemeClr val="bg1"/>
                  </a:solidFill>
                </a:endParaRPr>
              </a:p>
            </p:txBody>
          </p:sp>
        </p:grpSp>
      </p:grpSp>
      <p:grpSp>
        <p:nvGrpSpPr>
          <p:cNvPr id="24" name="组合 23"/>
          <p:cNvGrpSpPr/>
          <p:nvPr/>
        </p:nvGrpSpPr>
        <p:grpSpPr>
          <a:xfrm>
            <a:off x="9158077" y="1889910"/>
            <a:ext cx="2321169" cy="1939387"/>
            <a:chOff x="8398423" y="2018517"/>
            <a:chExt cx="2321169" cy="1939387"/>
          </a:xfrm>
        </p:grpSpPr>
        <p:graphicFrame>
          <p:nvGraphicFramePr>
            <p:cNvPr id="11" name="图表 10"/>
            <p:cNvGraphicFramePr/>
            <p:nvPr/>
          </p:nvGraphicFramePr>
          <p:xfrm>
            <a:off x="8398423" y="2018517"/>
            <a:ext cx="2321169" cy="1939387"/>
          </p:xfrm>
          <a:graphic>
            <a:graphicData uri="http://schemas.openxmlformats.org/drawingml/2006/chart">
              <c:chart xmlns:c="http://schemas.openxmlformats.org/drawingml/2006/chart" xmlns:r="http://schemas.openxmlformats.org/officeDocument/2006/relationships" r:id="rId4"/>
            </a:graphicData>
          </a:graphic>
        </p:graphicFrame>
        <p:sp>
          <p:nvSpPr>
            <p:cNvPr id="17" name="Freeform 41"/>
            <p:cNvSpPr/>
            <p:nvPr/>
          </p:nvSpPr>
          <p:spPr bwMode="auto">
            <a:xfrm>
              <a:off x="9284631" y="2700496"/>
              <a:ext cx="548752" cy="571428"/>
            </a:xfrm>
            <a:custGeom>
              <a:avLst/>
              <a:gdLst>
                <a:gd name="T0" fmla="*/ 33 w 242"/>
                <a:gd name="T1" fmla="*/ 106 h 252"/>
                <a:gd name="T2" fmla="*/ 38 w 242"/>
                <a:gd name="T3" fmla="*/ 92 h 252"/>
                <a:gd name="T4" fmla="*/ 43 w 242"/>
                <a:gd name="T5" fmla="*/ 80 h 252"/>
                <a:gd name="T6" fmla="*/ 45 w 242"/>
                <a:gd name="T7" fmla="*/ 65 h 252"/>
                <a:gd name="T8" fmla="*/ 52 w 242"/>
                <a:gd name="T9" fmla="*/ 46 h 252"/>
                <a:gd name="T10" fmla="*/ 62 w 242"/>
                <a:gd name="T11" fmla="*/ 29 h 252"/>
                <a:gd name="T12" fmla="*/ 81 w 242"/>
                <a:gd name="T13" fmla="*/ 14 h 252"/>
                <a:gd name="T14" fmla="*/ 102 w 242"/>
                <a:gd name="T15" fmla="*/ 4 h 252"/>
                <a:gd name="T16" fmla="*/ 126 w 242"/>
                <a:gd name="T17" fmla="*/ 0 h 252"/>
                <a:gd name="T18" fmla="*/ 152 w 242"/>
                <a:gd name="T19" fmla="*/ 4 h 252"/>
                <a:gd name="T20" fmla="*/ 178 w 242"/>
                <a:gd name="T21" fmla="*/ 14 h 252"/>
                <a:gd name="T22" fmla="*/ 192 w 242"/>
                <a:gd name="T23" fmla="*/ 26 h 252"/>
                <a:gd name="T24" fmla="*/ 204 w 242"/>
                <a:gd name="T25" fmla="*/ 43 h 252"/>
                <a:gd name="T26" fmla="*/ 211 w 242"/>
                <a:gd name="T27" fmla="*/ 63 h 252"/>
                <a:gd name="T28" fmla="*/ 213 w 242"/>
                <a:gd name="T29" fmla="*/ 82 h 252"/>
                <a:gd name="T30" fmla="*/ 221 w 242"/>
                <a:gd name="T31" fmla="*/ 97 h 252"/>
                <a:gd name="T32" fmla="*/ 221 w 242"/>
                <a:gd name="T33" fmla="*/ 106 h 252"/>
                <a:gd name="T34" fmla="*/ 223 w 242"/>
                <a:gd name="T35" fmla="*/ 121 h 252"/>
                <a:gd name="T36" fmla="*/ 235 w 242"/>
                <a:gd name="T37" fmla="*/ 143 h 252"/>
                <a:gd name="T38" fmla="*/ 242 w 242"/>
                <a:gd name="T39" fmla="*/ 162 h 252"/>
                <a:gd name="T40" fmla="*/ 242 w 242"/>
                <a:gd name="T41" fmla="*/ 182 h 252"/>
                <a:gd name="T42" fmla="*/ 237 w 242"/>
                <a:gd name="T43" fmla="*/ 194 h 252"/>
                <a:gd name="T44" fmla="*/ 232 w 242"/>
                <a:gd name="T45" fmla="*/ 199 h 252"/>
                <a:gd name="T46" fmla="*/ 228 w 242"/>
                <a:gd name="T47" fmla="*/ 194 h 252"/>
                <a:gd name="T48" fmla="*/ 218 w 242"/>
                <a:gd name="T49" fmla="*/ 179 h 252"/>
                <a:gd name="T50" fmla="*/ 213 w 242"/>
                <a:gd name="T51" fmla="*/ 189 h 252"/>
                <a:gd name="T52" fmla="*/ 202 w 242"/>
                <a:gd name="T53" fmla="*/ 208 h 252"/>
                <a:gd name="T54" fmla="*/ 213 w 242"/>
                <a:gd name="T55" fmla="*/ 220 h 252"/>
                <a:gd name="T56" fmla="*/ 221 w 242"/>
                <a:gd name="T57" fmla="*/ 228 h 252"/>
                <a:gd name="T58" fmla="*/ 221 w 242"/>
                <a:gd name="T59" fmla="*/ 235 h 252"/>
                <a:gd name="T60" fmla="*/ 216 w 242"/>
                <a:gd name="T61" fmla="*/ 242 h 252"/>
                <a:gd name="T62" fmla="*/ 202 w 242"/>
                <a:gd name="T63" fmla="*/ 250 h 252"/>
                <a:gd name="T64" fmla="*/ 178 w 242"/>
                <a:gd name="T65" fmla="*/ 252 h 252"/>
                <a:gd name="T66" fmla="*/ 152 w 242"/>
                <a:gd name="T67" fmla="*/ 247 h 252"/>
                <a:gd name="T68" fmla="*/ 133 w 242"/>
                <a:gd name="T69" fmla="*/ 242 h 252"/>
                <a:gd name="T70" fmla="*/ 119 w 242"/>
                <a:gd name="T71" fmla="*/ 242 h 252"/>
                <a:gd name="T72" fmla="*/ 102 w 242"/>
                <a:gd name="T73" fmla="*/ 252 h 252"/>
                <a:gd name="T74" fmla="*/ 83 w 242"/>
                <a:gd name="T75" fmla="*/ 252 h 252"/>
                <a:gd name="T76" fmla="*/ 52 w 242"/>
                <a:gd name="T77" fmla="*/ 252 h 252"/>
                <a:gd name="T78" fmla="*/ 36 w 242"/>
                <a:gd name="T79" fmla="*/ 245 h 252"/>
                <a:gd name="T80" fmla="*/ 31 w 242"/>
                <a:gd name="T81" fmla="*/ 237 h 252"/>
                <a:gd name="T82" fmla="*/ 31 w 242"/>
                <a:gd name="T83" fmla="*/ 230 h 252"/>
                <a:gd name="T84" fmla="*/ 31 w 242"/>
                <a:gd name="T85" fmla="*/ 223 h 252"/>
                <a:gd name="T86" fmla="*/ 38 w 242"/>
                <a:gd name="T87" fmla="*/ 218 h 252"/>
                <a:gd name="T88" fmla="*/ 50 w 242"/>
                <a:gd name="T89" fmla="*/ 216 h 252"/>
                <a:gd name="T90" fmla="*/ 48 w 242"/>
                <a:gd name="T91" fmla="*/ 211 h 252"/>
                <a:gd name="T92" fmla="*/ 33 w 242"/>
                <a:gd name="T93" fmla="*/ 196 h 252"/>
                <a:gd name="T94" fmla="*/ 26 w 242"/>
                <a:gd name="T95" fmla="*/ 179 h 252"/>
                <a:gd name="T96" fmla="*/ 24 w 242"/>
                <a:gd name="T97" fmla="*/ 177 h 252"/>
                <a:gd name="T98" fmla="*/ 22 w 242"/>
                <a:gd name="T99" fmla="*/ 184 h 252"/>
                <a:gd name="T100" fmla="*/ 10 w 242"/>
                <a:gd name="T101" fmla="*/ 194 h 252"/>
                <a:gd name="T102" fmla="*/ 5 w 242"/>
                <a:gd name="T103" fmla="*/ 194 h 252"/>
                <a:gd name="T104" fmla="*/ 0 w 242"/>
                <a:gd name="T105" fmla="*/ 184 h 252"/>
                <a:gd name="T106" fmla="*/ 3 w 242"/>
                <a:gd name="T107" fmla="*/ 162 h 252"/>
                <a:gd name="T108" fmla="*/ 10 w 242"/>
                <a:gd name="T109" fmla="*/ 143 h 252"/>
                <a:gd name="T110" fmla="*/ 24 w 242"/>
                <a:gd name="T111" fmla="*/ 126 h 252"/>
                <a:gd name="T112" fmla="*/ 36 w 242"/>
                <a:gd name="T113" fmla="*/ 114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2" h="252">
                  <a:moveTo>
                    <a:pt x="36" y="114"/>
                  </a:moveTo>
                  <a:lnTo>
                    <a:pt x="36" y="114"/>
                  </a:lnTo>
                  <a:lnTo>
                    <a:pt x="33" y="111"/>
                  </a:lnTo>
                  <a:lnTo>
                    <a:pt x="33" y="109"/>
                  </a:lnTo>
                  <a:lnTo>
                    <a:pt x="33" y="109"/>
                  </a:lnTo>
                  <a:lnTo>
                    <a:pt x="33" y="106"/>
                  </a:lnTo>
                  <a:lnTo>
                    <a:pt x="33" y="106"/>
                  </a:lnTo>
                  <a:lnTo>
                    <a:pt x="33" y="104"/>
                  </a:lnTo>
                  <a:lnTo>
                    <a:pt x="36" y="102"/>
                  </a:lnTo>
                  <a:lnTo>
                    <a:pt x="36" y="99"/>
                  </a:lnTo>
                  <a:lnTo>
                    <a:pt x="36" y="97"/>
                  </a:lnTo>
                  <a:lnTo>
                    <a:pt x="38" y="97"/>
                  </a:lnTo>
                  <a:lnTo>
                    <a:pt x="38" y="94"/>
                  </a:lnTo>
                  <a:lnTo>
                    <a:pt x="38" y="92"/>
                  </a:lnTo>
                  <a:lnTo>
                    <a:pt x="38" y="89"/>
                  </a:lnTo>
                  <a:lnTo>
                    <a:pt x="41" y="89"/>
                  </a:lnTo>
                  <a:lnTo>
                    <a:pt x="41" y="87"/>
                  </a:lnTo>
                  <a:lnTo>
                    <a:pt x="41" y="85"/>
                  </a:lnTo>
                  <a:lnTo>
                    <a:pt x="41" y="82"/>
                  </a:lnTo>
                  <a:lnTo>
                    <a:pt x="41" y="82"/>
                  </a:lnTo>
                  <a:lnTo>
                    <a:pt x="43" y="80"/>
                  </a:lnTo>
                  <a:lnTo>
                    <a:pt x="43" y="80"/>
                  </a:lnTo>
                  <a:lnTo>
                    <a:pt x="43" y="77"/>
                  </a:lnTo>
                  <a:lnTo>
                    <a:pt x="43" y="77"/>
                  </a:lnTo>
                  <a:lnTo>
                    <a:pt x="43" y="75"/>
                  </a:lnTo>
                  <a:lnTo>
                    <a:pt x="43" y="72"/>
                  </a:lnTo>
                  <a:lnTo>
                    <a:pt x="43" y="68"/>
                  </a:lnTo>
                  <a:lnTo>
                    <a:pt x="45" y="65"/>
                  </a:lnTo>
                  <a:lnTo>
                    <a:pt x="45" y="60"/>
                  </a:lnTo>
                  <a:lnTo>
                    <a:pt x="48" y="58"/>
                  </a:lnTo>
                  <a:lnTo>
                    <a:pt x="48" y="55"/>
                  </a:lnTo>
                  <a:lnTo>
                    <a:pt x="48" y="53"/>
                  </a:lnTo>
                  <a:lnTo>
                    <a:pt x="50" y="51"/>
                  </a:lnTo>
                  <a:lnTo>
                    <a:pt x="50" y="48"/>
                  </a:lnTo>
                  <a:lnTo>
                    <a:pt x="52" y="46"/>
                  </a:lnTo>
                  <a:lnTo>
                    <a:pt x="52" y="43"/>
                  </a:lnTo>
                  <a:lnTo>
                    <a:pt x="55" y="41"/>
                  </a:lnTo>
                  <a:lnTo>
                    <a:pt x="55" y="38"/>
                  </a:lnTo>
                  <a:lnTo>
                    <a:pt x="57" y="38"/>
                  </a:lnTo>
                  <a:lnTo>
                    <a:pt x="59" y="36"/>
                  </a:lnTo>
                  <a:lnTo>
                    <a:pt x="59" y="34"/>
                  </a:lnTo>
                  <a:lnTo>
                    <a:pt x="62" y="29"/>
                  </a:lnTo>
                  <a:lnTo>
                    <a:pt x="64" y="26"/>
                  </a:lnTo>
                  <a:lnTo>
                    <a:pt x="67" y="24"/>
                  </a:lnTo>
                  <a:lnTo>
                    <a:pt x="69" y="21"/>
                  </a:lnTo>
                  <a:lnTo>
                    <a:pt x="74" y="19"/>
                  </a:lnTo>
                  <a:lnTo>
                    <a:pt x="76" y="17"/>
                  </a:lnTo>
                  <a:lnTo>
                    <a:pt x="78" y="14"/>
                  </a:lnTo>
                  <a:lnTo>
                    <a:pt x="81" y="14"/>
                  </a:lnTo>
                  <a:lnTo>
                    <a:pt x="83" y="12"/>
                  </a:lnTo>
                  <a:lnTo>
                    <a:pt x="86" y="9"/>
                  </a:lnTo>
                  <a:lnTo>
                    <a:pt x="88" y="9"/>
                  </a:lnTo>
                  <a:lnTo>
                    <a:pt x="93" y="7"/>
                  </a:lnTo>
                  <a:lnTo>
                    <a:pt x="95" y="7"/>
                  </a:lnTo>
                  <a:lnTo>
                    <a:pt x="97" y="4"/>
                  </a:lnTo>
                  <a:lnTo>
                    <a:pt x="102" y="4"/>
                  </a:lnTo>
                  <a:lnTo>
                    <a:pt x="104" y="2"/>
                  </a:lnTo>
                  <a:lnTo>
                    <a:pt x="109" y="2"/>
                  </a:lnTo>
                  <a:lnTo>
                    <a:pt x="112" y="2"/>
                  </a:lnTo>
                  <a:lnTo>
                    <a:pt x="116" y="2"/>
                  </a:lnTo>
                  <a:lnTo>
                    <a:pt x="119" y="0"/>
                  </a:lnTo>
                  <a:lnTo>
                    <a:pt x="123" y="0"/>
                  </a:lnTo>
                  <a:lnTo>
                    <a:pt x="126" y="0"/>
                  </a:lnTo>
                  <a:lnTo>
                    <a:pt x="131" y="0"/>
                  </a:lnTo>
                  <a:lnTo>
                    <a:pt x="133" y="0"/>
                  </a:lnTo>
                  <a:lnTo>
                    <a:pt x="138" y="2"/>
                  </a:lnTo>
                  <a:lnTo>
                    <a:pt x="142" y="2"/>
                  </a:lnTo>
                  <a:lnTo>
                    <a:pt x="145" y="2"/>
                  </a:lnTo>
                  <a:lnTo>
                    <a:pt x="150" y="2"/>
                  </a:lnTo>
                  <a:lnTo>
                    <a:pt x="152" y="4"/>
                  </a:lnTo>
                  <a:lnTo>
                    <a:pt x="157" y="4"/>
                  </a:lnTo>
                  <a:lnTo>
                    <a:pt x="159" y="4"/>
                  </a:lnTo>
                  <a:lnTo>
                    <a:pt x="164" y="7"/>
                  </a:lnTo>
                  <a:lnTo>
                    <a:pt x="166" y="9"/>
                  </a:lnTo>
                  <a:lnTo>
                    <a:pt x="171" y="9"/>
                  </a:lnTo>
                  <a:lnTo>
                    <a:pt x="173" y="12"/>
                  </a:lnTo>
                  <a:lnTo>
                    <a:pt x="178" y="14"/>
                  </a:lnTo>
                  <a:lnTo>
                    <a:pt x="180" y="17"/>
                  </a:lnTo>
                  <a:lnTo>
                    <a:pt x="183" y="17"/>
                  </a:lnTo>
                  <a:lnTo>
                    <a:pt x="185" y="19"/>
                  </a:lnTo>
                  <a:lnTo>
                    <a:pt x="185" y="19"/>
                  </a:lnTo>
                  <a:lnTo>
                    <a:pt x="187" y="21"/>
                  </a:lnTo>
                  <a:lnTo>
                    <a:pt x="190" y="24"/>
                  </a:lnTo>
                  <a:lnTo>
                    <a:pt x="192" y="26"/>
                  </a:lnTo>
                  <a:lnTo>
                    <a:pt x="195" y="29"/>
                  </a:lnTo>
                  <a:lnTo>
                    <a:pt x="197" y="31"/>
                  </a:lnTo>
                  <a:lnTo>
                    <a:pt x="197" y="34"/>
                  </a:lnTo>
                  <a:lnTo>
                    <a:pt x="199" y="36"/>
                  </a:lnTo>
                  <a:lnTo>
                    <a:pt x="202" y="38"/>
                  </a:lnTo>
                  <a:lnTo>
                    <a:pt x="202" y="41"/>
                  </a:lnTo>
                  <a:lnTo>
                    <a:pt x="204" y="43"/>
                  </a:lnTo>
                  <a:lnTo>
                    <a:pt x="206" y="48"/>
                  </a:lnTo>
                  <a:lnTo>
                    <a:pt x="206" y="51"/>
                  </a:lnTo>
                  <a:lnTo>
                    <a:pt x="206" y="53"/>
                  </a:lnTo>
                  <a:lnTo>
                    <a:pt x="209" y="55"/>
                  </a:lnTo>
                  <a:lnTo>
                    <a:pt x="209" y="58"/>
                  </a:lnTo>
                  <a:lnTo>
                    <a:pt x="209" y="60"/>
                  </a:lnTo>
                  <a:lnTo>
                    <a:pt x="211" y="63"/>
                  </a:lnTo>
                  <a:lnTo>
                    <a:pt x="211" y="65"/>
                  </a:lnTo>
                  <a:lnTo>
                    <a:pt x="211" y="70"/>
                  </a:lnTo>
                  <a:lnTo>
                    <a:pt x="211" y="75"/>
                  </a:lnTo>
                  <a:lnTo>
                    <a:pt x="213" y="77"/>
                  </a:lnTo>
                  <a:lnTo>
                    <a:pt x="213" y="82"/>
                  </a:lnTo>
                  <a:lnTo>
                    <a:pt x="213" y="82"/>
                  </a:lnTo>
                  <a:lnTo>
                    <a:pt x="213" y="82"/>
                  </a:lnTo>
                  <a:lnTo>
                    <a:pt x="216" y="85"/>
                  </a:lnTo>
                  <a:lnTo>
                    <a:pt x="216" y="87"/>
                  </a:lnTo>
                  <a:lnTo>
                    <a:pt x="218" y="89"/>
                  </a:lnTo>
                  <a:lnTo>
                    <a:pt x="218" y="89"/>
                  </a:lnTo>
                  <a:lnTo>
                    <a:pt x="218" y="92"/>
                  </a:lnTo>
                  <a:lnTo>
                    <a:pt x="221" y="94"/>
                  </a:lnTo>
                  <a:lnTo>
                    <a:pt x="221" y="97"/>
                  </a:lnTo>
                  <a:lnTo>
                    <a:pt x="221" y="99"/>
                  </a:lnTo>
                  <a:lnTo>
                    <a:pt x="221" y="99"/>
                  </a:lnTo>
                  <a:lnTo>
                    <a:pt x="221" y="102"/>
                  </a:lnTo>
                  <a:lnTo>
                    <a:pt x="221" y="104"/>
                  </a:lnTo>
                  <a:lnTo>
                    <a:pt x="221" y="104"/>
                  </a:lnTo>
                  <a:lnTo>
                    <a:pt x="221" y="106"/>
                  </a:lnTo>
                  <a:lnTo>
                    <a:pt x="221" y="106"/>
                  </a:lnTo>
                  <a:lnTo>
                    <a:pt x="221" y="111"/>
                  </a:lnTo>
                  <a:lnTo>
                    <a:pt x="218" y="111"/>
                  </a:lnTo>
                  <a:lnTo>
                    <a:pt x="218" y="114"/>
                  </a:lnTo>
                  <a:lnTo>
                    <a:pt x="218" y="114"/>
                  </a:lnTo>
                  <a:lnTo>
                    <a:pt x="218" y="114"/>
                  </a:lnTo>
                  <a:lnTo>
                    <a:pt x="221" y="116"/>
                  </a:lnTo>
                  <a:lnTo>
                    <a:pt x="223" y="121"/>
                  </a:lnTo>
                  <a:lnTo>
                    <a:pt x="225" y="123"/>
                  </a:lnTo>
                  <a:lnTo>
                    <a:pt x="228" y="126"/>
                  </a:lnTo>
                  <a:lnTo>
                    <a:pt x="228" y="131"/>
                  </a:lnTo>
                  <a:lnTo>
                    <a:pt x="230" y="133"/>
                  </a:lnTo>
                  <a:lnTo>
                    <a:pt x="232" y="136"/>
                  </a:lnTo>
                  <a:lnTo>
                    <a:pt x="232" y="140"/>
                  </a:lnTo>
                  <a:lnTo>
                    <a:pt x="235" y="143"/>
                  </a:lnTo>
                  <a:lnTo>
                    <a:pt x="237" y="145"/>
                  </a:lnTo>
                  <a:lnTo>
                    <a:pt x="237" y="148"/>
                  </a:lnTo>
                  <a:lnTo>
                    <a:pt x="237" y="150"/>
                  </a:lnTo>
                  <a:lnTo>
                    <a:pt x="240" y="153"/>
                  </a:lnTo>
                  <a:lnTo>
                    <a:pt x="240" y="155"/>
                  </a:lnTo>
                  <a:lnTo>
                    <a:pt x="240" y="157"/>
                  </a:lnTo>
                  <a:lnTo>
                    <a:pt x="242" y="162"/>
                  </a:lnTo>
                  <a:lnTo>
                    <a:pt x="242" y="167"/>
                  </a:lnTo>
                  <a:lnTo>
                    <a:pt x="242" y="172"/>
                  </a:lnTo>
                  <a:lnTo>
                    <a:pt x="242" y="174"/>
                  </a:lnTo>
                  <a:lnTo>
                    <a:pt x="242" y="174"/>
                  </a:lnTo>
                  <a:lnTo>
                    <a:pt x="242" y="177"/>
                  </a:lnTo>
                  <a:lnTo>
                    <a:pt x="242" y="179"/>
                  </a:lnTo>
                  <a:lnTo>
                    <a:pt x="242" y="182"/>
                  </a:lnTo>
                  <a:lnTo>
                    <a:pt x="240" y="187"/>
                  </a:lnTo>
                  <a:lnTo>
                    <a:pt x="240" y="189"/>
                  </a:lnTo>
                  <a:lnTo>
                    <a:pt x="240" y="189"/>
                  </a:lnTo>
                  <a:lnTo>
                    <a:pt x="240" y="191"/>
                  </a:lnTo>
                  <a:lnTo>
                    <a:pt x="237" y="191"/>
                  </a:lnTo>
                  <a:lnTo>
                    <a:pt x="237" y="194"/>
                  </a:lnTo>
                  <a:lnTo>
                    <a:pt x="237" y="194"/>
                  </a:lnTo>
                  <a:lnTo>
                    <a:pt x="237" y="194"/>
                  </a:lnTo>
                  <a:lnTo>
                    <a:pt x="235" y="196"/>
                  </a:lnTo>
                  <a:lnTo>
                    <a:pt x="235" y="196"/>
                  </a:lnTo>
                  <a:lnTo>
                    <a:pt x="235" y="196"/>
                  </a:lnTo>
                  <a:lnTo>
                    <a:pt x="232" y="196"/>
                  </a:lnTo>
                  <a:lnTo>
                    <a:pt x="232" y="199"/>
                  </a:lnTo>
                  <a:lnTo>
                    <a:pt x="232" y="199"/>
                  </a:lnTo>
                  <a:lnTo>
                    <a:pt x="232" y="199"/>
                  </a:lnTo>
                  <a:lnTo>
                    <a:pt x="230" y="196"/>
                  </a:lnTo>
                  <a:lnTo>
                    <a:pt x="230" y="196"/>
                  </a:lnTo>
                  <a:lnTo>
                    <a:pt x="228" y="196"/>
                  </a:lnTo>
                  <a:lnTo>
                    <a:pt x="228" y="196"/>
                  </a:lnTo>
                  <a:lnTo>
                    <a:pt x="228" y="196"/>
                  </a:lnTo>
                  <a:lnTo>
                    <a:pt x="228" y="194"/>
                  </a:lnTo>
                  <a:lnTo>
                    <a:pt x="225" y="194"/>
                  </a:lnTo>
                  <a:lnTo>
                    <a:pt x="225" y="191"/>
                  </a:lnTo>
                  <a:lnTo>
                    <a:pt x="223" y="189"/>
                  </a:lnTo>
                  <a:lnTo>
                    <a:pt x="223" y="189"/>
                  </a:lnTo>
                  <a:lnTo>
                    <a:pt x="221" y="187"/>
                  </a:lnTo>
                  <a:lnTo>
                    <a:pt x="221" y="184"/>
                  </a:lnTo>
                  <a:lnTo>
                    <a:pt x="218" y="179"/>
                  </a:lnTo>
                  <a:lnTo>
                    <a:pt x="218" y="179"/>
                  </a:lnTo>
                  <a:lnTo>
                    <a:pt x="218" y="179"/>
                  </a:lnTo>
                  <a:lnTo>
                    <a:pt x="218" y="182"/>
                  </a:lnTo>
                  <a:lnTo>
                    <a:pt x="218" y="182"/>
                  </a:lnTo>
                  <a:lnTo>
                    <a:pt x="216" y="182"/>
                  </a:lnTo>
                  <a:lnTo>
                    <a:pt x="216" y="187"/>
                  </a:lnTo>
                  <a:lnTo>
                    <a:pt x="213" y="189"/>
                  </a:lnTo>
                  <a:lnTo>
                    <a:pt x="211" y="196"/>
                  </a:lnTo>
                  <a:lnTo>
                    <a:pt x="211" y="199"/>
                  </a:lnTo>
                  <a:lnTo>
                    <a:pt x="209" y="201"/>
                  </a:lnTo>
                  <a:lnTo>
                    <a:pt x="206" y="203"/>
                  </a:lnTo>
                  <a:lnTo>
                    <a:pt x="204" y="206"/>
                  </a:lnTo>
                  <a:lnTo>
                    <a:pt x="204" y="208"/>
                  </a:lnTo>
                  <a:lnTo>
                    <a:pt x="202" y="208"/>
                  </a:lnTo>
                  <a:lnTo>
                    <a:pt x="199" y="213"/>
                  </a:lnTo>
                  <a:lnTo>
                    <a:pt x="199" y="213"/>
                  </a:lnTo>
                  <a:lnTo>
                    <a:pt x="199" y="213"/>
                  </a:lnTo>
                  <a:lnTo>
                    <a:pt x="202" y="213"/>
                  </a:lnTo>
                  <a:lnTo>
                    <a:pt x="206" y="216"/>
                  </a:lnTo>
                  <a:lnTo>
                    <a:pt x="211" y="218"/>
                  </a:lnTo>
                  <a:lnTo>
                    <a:pt x="213" y="220"/>
                  </a:lnTo>
                  <a:lnTo>
                    <a:pt x="216" y="220"/>
                  </a:lnTo>
                  <a:lnTo>
                    <a:pt x="218" y="223"/>
                  </a:lnTo>
                  <a:lnTo>
                    <a:pt x="218" y="225"/>
                  </a:lnTo>
                  <a:lnTo>
                    <a:pt x="218" y="225"/>
                  </a:lnTo>
                  <a:lnTo>
                    <a:pt x="221" y="228"/>
                  </a:lnTo>
                  <a:lnTo>
                    <a:pt x="221" y="228"/>
                  </a:lnTo>
                  <a:lnTo>
                    <a:pt x="221" y="228"/>
                  </a:lnTo>
                  <a:lnTo>
                    <a:pt x="221" y="230"/>
                  </a:lnTo>
                  <a:lnTo>
                    <a:pt x="223" y="230"/>
                  </a:lnTo>
                  <a:lnTo>
                    <a:pt x="223" y="233"/>
                  </a:lnTo>
                  <a:lnTo>
                    <a:pt x="223" y="233"/>
                  </a:lnTo>
                  <a:lnTo>
                    <a:pt x="223" y="235"/>
                  </a:lnTo>
                  <a:lnTo>
                    <a:pt x="221" y="235"/>
                  </a:lnTo>
                  <a:lnTo>
                    <a:pt x="221" y="235"/>
                  </a:lnTo>
                  <a:lnTo>
                    <a:pt x="221" y="237"/>
                  </a:lnTo>
                  <a:lnTo>
                    <a:pt x="221" y="237"/>
                  </a:lnTo>
                  <a:lnTo>
                    <a:pt x="221" y="240"/>
                  </a:lnTo>
                  <a:lnTo>
                    <a:pt x="218" y="240"/>
                  </a:lnTo>
                  <a:lnTo>
                    <a:pt x="218" y="242"/>
                  </a:lnTo>
                  <a:lnTo>
                    <a:pt x="218" y="242"/>
                  </a:lnTo>
                  <a:lnTo>
                    <a:pt x="216" y="242"/>
                  </a:lnTo>
                  <a:lnTo>
                    <a:pt x="213" y="245"/>
                  </a:lnTo>
                  <a:lnTo>
                    <a:pt x="211" y="245"/>
                  </a:lnTo>
                  <a:lnTo>
                    <a:pt x="209" y="247"/>
                  </a:lnTo>
                  <a:lnTo>
                    <a:pt x="206" y="247"/>
                  </a:lnTo>
                  <a:lnTo>
                    <a:pt x="206" y="247"/>
                  </a:lnTo>
                  <a:lnTo>
                    <a:pt x="204" y="247"/>
                  </a:lnTo>
                  <a:lnTo>
                    <a:pt x="202" y="250"/>
                  </a:lnTo>
                  <a:lnTo>
                    <a:pt x="199" y="250"/>
                  </a:lnTo>
                  <a:lnTo>
                    <a:pt x="197" y="250"/>
                  </a:lnTo>
                  <a:lnTo>
                    <a:pt x="192" y="250"/>
                  </a:lnTo>
                  <a:lnTo>
                    <a:pt x="190" y="250"/>
                  </a:lnTo>
                  <a:lnTo>
                    <a:pt x="185" y="252"/>
                  </a:lnTo>
                  <a:lnTo>
                    <a:pt x="183" y="252"/>
                  </a:lnTo>
                  <a:lnTo>
                    <a:pt x="178" y="252"/>
                  </a:lnTo>
                  <a:lnTo>
                    <a:pt x="176" y="252"/>
                  </a:lnTo>
                  <a:lnTo>
                    <a:pt x="171" y="252"/>
                  </a:lnTo>
                  <a:lnTo>
                    <a:pt x="168" y="250"/>
                  </a:lnTo>
                  <a:lnTo>
                    <a:pt x="164" y="250"/>
                  </a:lnTo>
                  <a:lnTo>
                    <a:pt x="161" y="250"/>
                  </a:lnTo>
                  <a:lnTo>
                    <a:pt x="157" y="250"/>
                  </a:lnTo>
                  <a:lnTo>
                    <a:pt x="152" y="247"/>
                  </a:lnTo>
                  <a:lnTo>
                    <a:pt x="150" y="247"/>
                  </a:lnTo>
                  <a:lnTo>
                    <a:pt x="145" y="247"/>
                  </a:lnTo>
                  <a:lnTo>
                    <a:pt x="142" y="245"/>
                  </a:lnTo>
                  <a:lnTo>
                    <a:pt x="138" y="245"/>
                  </a:lnTo>
                  <a:lnTo>
                    <a:pt x="135" y="242"/>
                  </a:lnTo>
                  <a:lnTo>
                    <a:pt x="133" y="242"/>
                  </a:lnTo>
                  <a:lnTo>
                    <a:pt x="133" y="242"/>
                  </a:lnTo>
                  <a:lnTo>
                    <a:pt x="133" y="242"/>
                  </a:lnTo>
                  <a:lnTo>
                    <a:pt x="131" y="242"/>
                  </a:lnTo>
                  <a:lnTo>
                    <a:pt x="128" y="242"/>
                  </a:lnTo>
                  <a:lnTo>
                    <a:pt x="126" y="242"/>
                  </a:lnTo>
                  <a:lnTo>
                    <a:pt x="123" y="242"/>
                  </a:lnTo>
                  <a:lnTo>
                    <a:pt x="121" y="240"/>
                  </a:lnTo>
                  <a:lnTo>
                    <a:pt x="119" y="242"/>
                  </a:lnTo>
                  <a:lnTo>
                    <a:pt x="116" y="245"/>
                  </a:lnTo>
                  <a:lnTo>
                    <a:pt x="114" y="245"/>
                  </a:lnTo>
                  <a:lnTo>
                    <a:pt x="112" y="247"/>
                  </a:lnTo>
                  <a:lnTo>
                    <a:pt x="109" y="247"/>
                  </a:lnTo>
                  <a:lnTo>
                    <a:pt x="107" y="250"/>
                  </a:lnTo>
                  <a:lnTo>
                    <a:pt x="104" y="250"/>
                  </a:lnTo>
                  <a:lnTo>
                    <a:pt x="102" y="252"/>
                  </a:lnTo>
                  <a:lnTo>
                    <a:pt x="100" y="252"/>
                  </a:lnTo>
                  <a:lnTo>
                    <a:pt x="95" y="252"/>
                  </a:lnTo>
                  <a:lnTo>
                    <a:pt x="93" y="252"/>
                  </a:lnTo>
                  <a:lnTo>
                    <a:pt x="90" y="252"/>
                  </a:lnTo>
                  <a:lnTo>
                    <a:pt x="88" y="252"/>
                  </a:lnTo>
                  <a:lnTo>
                    <a:pt x="86" y="252"/>
                  </a:lnTo>
                  <a:lnTo>
                    <a:pt x="83" y="252"/>
                  </a:lnTo>
                  <a:lnTo>
                    <a:pt x="81" y="252"/>
                  </a:lnTo>
                  <a:lnTo>
                    <a:pt x="74" y="252"/>
                  </a:lnTo>
                  <a:lnTo>
                    <a:pt x="69" y="252"/>
                  </a:lnTo>
                  <a:lnTo>
                    <a:pt x="62" y="252"/>
                  </a:lnTo>
                  <a:lnTo>
                    <a:pt x="59" y="252"/>
                  </a:lnTo>
                  <a:lnTo>
                    <a:pt x="57" y="252"/>
                  </a:lnTo>
                  <a:lnTo>
                    <a:pt x="52" y="252"/>
                  </a:lnTo>
                  <a:lnTo>
                    <a:pt x="50" y="250"/>
                  </a:lnTo>
                  <a:lnTo>
                    <a:pt x="48" y="250"/>
                  </a:lnTo>
                  <a:lnTo>
                    <a:pt x="45" y="250"/>
                  </a:lnTo>
                  <a:lnTo>
                    <a:pt x="43" y="247"/>
                  </a:lnTo>
                  <a:lnTo>
                    <a:pt x="41" y="247"/>
                  </a:lnTo>
                  <a:lnTo>
                    <a:pt x="38" y="245"/>
                  </a:lnTo>
                  <a:lnTo>
                    <a:pt x="36" y="245"/>
                  </a:lnTo>
                  <a:lnTo>
                    <a:pt x="33" y="242"/>
                  </a:lnTo>
                  <a:lnTo>
                    <a:pt x="33" y="242"/>
                  </a:lnTo>
                  <a:lnTo>
                    <a:pt x="33" y="242"/>
                  </a:lnTo>
                  <a:lnTo>
                    <a:pt x="31" y="240"/>
                  </a:lnTo>
                  <a:lnTo>
                    <a:pt x="31" y="240"/>
                  </a:lnTo>
                  <a:lnTo>
                    <a:pt x="31" y="240"/>
                  </a:lnTo>
                  <a:lnTo>
                    <a:pt x="31" y="237"/>
                  </a:lnTo>
                  <a:lnTo>
                    <a:pt x="31" y="237"/>
                  </a:lnTo>
                  <a:lnTo>
                    <a:pt x="29" y="235"/>
                  </a:lnTo>
                  <a:lnTo>
                    <a:pt x="29" y="235"/>
                  </a:lnTo>
                  <a:lnTo>
                    <a:pt x="29" y="235"/>
                  </a:lnTo>
                  <a:lnTo>
                    <a:pt x="29" y="233"/>
                  </a:lnTo>
                  <a:lnTo>
                    <a:pt x="29" y="233"/>
                  </a:lnTo>
                  <a:lnTo>
                    <a:pt x="31" y="230"/>
                  </a:lnTo>
                  <a:lnTo>
                    <a:pt x="31" y="230"/>
                  </a:lnTo>
                  <a:lnTo>
                    <a:pt x="31" y="228"/>
                  </a:lnTo>
                  <a:lnTo>
                    <a:pt x="31" y="228"/>
                  </a:lnTo>
                  <a:lnTo>
                    <a:pt x="31" y="225"/>
                  </a:lnTo>
                  <a:lnTo>
                    <a:pt x="31" y="225"/>
                  </a:lnTo>
                  <a:lnTo>
                    <a:pt x="31" y="223"/>
                  </a:lnTo>
                  <a:lnTo>
                    <a:pt x="31" y="223"/>
                  </a:lnTo>
                  <a:lnTo>
                    <a:pt x="33" y="223"/>
                  </a:lnTo>
                  <a:lnTo>
                    <a:pt x="33" y="220"/>
                  </a:lnTo>
                  <a:lnTo>
                    <a:pt x="36" y="220"/>
                  </a:lnTo>
                  <a:lnTo>
                    <a:pt x="36" y="220"/>
                  </a:lnTo>
                  <a:lnTo>
                    <a:pt x="36" y="218"/>
                  </a:lnTo>
                  <a:lnTo>
                    <a:pt x="38" y="218"/>
                  </a:lnTo>
                  <a:lnTo>
                    <a:pt x="38" y="218"/>
                  </a:lnTo>
                  <a:lnTo>
                    <a:pt x="41" y="218"/>
                  </a:lnTo>
                  <a:lnTo>
                    <a:pt x="41" y="216"/>
                  </a:lnTo>
                  <a:lnTo>
                    <a:pt x="43" y="216"/>
                  </a:lnTo>
                  <a:lnTo>
                    <a:pt x="45" y="216"/>
                  </a:lnTo>
                  <a:lnTo>
                    <a:pt x="45" y="216"/>
                  </a:lnTo>
                  <a:lnTo>
                    <a:pt x="48" y="216"/>
                  </a:lnTo>
                  <a:lnTo>
                    <a:pt x="50" y="216"/>
                  </a:lnTo>
                  <a:lnTo>
                    <a:pt x="50" y="216"/>
                  </a:lnTo>
                  <a:lnTo>
                    <a:pt x="50" y="216"/>
                  </a:lnTo>
                  <a:lnTo>
                    <a:pt x="50" y="216"/>
                  </a:lnTo>
                  <a:lnTo>
                    <a:pt x="50" y="213"/>
                  </a:lnTo>
                  <a:lnTo>
                    <a:pt x="50" y="213"/>
                  </a:lnTo>
                  <a:lnTo>
                    <a:pt x="50" y="213"/>
                  </a:lnTo>
                  <a:lnTo>
                    <a:pt x="48" y="211"/>
                  </a:lnTo>
                  <a:lnTo>
                    <a:pt x="45" y="208"/>
                  </a:lnTo>
                  <a:lnTo>
                    <a:pt x="43" y="208"/>
                  </a:lnTo>
                  <a:lnTo>
                    <a:pt x="41" y="206"/>
                  </a:lnTo>
                  <a:lnTo>
                    <a:pt x="38" y="203"/>
                  </a:lnTo>
                  <a:lnTo>
                    <a:pt x="36" y="199"/>
                  </a:lnTo>
                  <a:lnTo>
                    <a:pt x="36" y="199"/>
                  </a:lnTo>
                  <a:lnTo>
                    <a:pt x="33" y="196"/>
                  </a:lnTo>
                  <a:lnTo>
                    <a:pt x="33" y="194"/>
                  </a:lnTo>
                  <a:lnTo>
                    <a:pt x="31" y="191"/>
                  </a:lnTo>
                  <a:lnTo>
                    <a:pt x="31" y="189"/>
                  </a:lnTo>
                  <a:lnTo>
                    <a:pt x="29" y="187"/>
                  </a:lnTo>
                  <a:lnTo>
                    <a:pt x="29" y="184"/>
                  </a:lnTo>
                  <a:lnTo>
                    <a:pt x="26" y="182"/>
                  </a:lnTo>
                  <a:lnTo>
                    <a:pt x="26" y="179"/>
                  </a:lnTo>
                  <a:lnTo>
                    <a:pt x="26" y="177"/>
                  </a:lnTo>
                  <a:lnTo>
                    <a:pt x="26" y="177"/>
                  </a:lnTo>
                  <a:lnTo>
                    <a:pt x="26" y="177"/>
                  </a:lnTo>
                  <a:lnTo>
                    <a:pt x="26" y="177"/>
                  </a:lnTo>
                  <a:lnTo>
                    <a:pt x="26" y="177"/>
                  </a:lnTo>
                  <a:lnTo>
                    <a:pt x="24" y="177"/>
                  </a:lnTo>
                  <a:lnTo>
                    <a:pt x="24" y="177"/>
                  </a:lnTo>
                  <a:lnTo>
                    <a:pt x="24" y="177"/>
                  </a:lnTo>
                  <a:lnTo>
                    <a:pt x="24" y="179"/>
                  </a:lnTo>
                  <a:lnTo>
                    <a:pt x="24" y="179"/>
                  </a:lnTo>
                  <a:lnTo>
                    <a:pt x="24" y="179"/>
                  </a:lnTo>
                  <a:lnTo>
                    <a:pt x="22" y="182"/>
                  </a:lnTo>
                  <a:lnTo>
                    <a:pt x="22" y="184"/>
                  </a:lnTo>
                  <a:lnTo>
                    <a:pt x="22" y="184"/>
                  </a:lnTo>
                  <a:lnTo>
                    <a:pt x="19" y="187"/>
                  </a:lnTo>
                  <a:lnTo>
                    <a:pt x="19" y="187"/>
                  </a:lnTo>
                  <a:lnTo>
                    <a:pt x="17" y="189"/>
                  </a:lnTo>
                  <a:lnTo>
                    <a:pt x="14" y="191"/>
                  </a:lnTo>
                  <a:lnTo>
                    <a:pt x="14" y="191"/>
                  </a:lnTo>
                  <a:lnTo>
                    <a:pt x="12" y="194"/>
                  </a:lnTo>
                  <a:lnTo>
                    <a:pt x="10" y="194"/>
                  </a:lnTo>
                  <a:lnTo>
                    <a:pt x="10" y="194"/>
                  </a:lnTo>
                  <a:lnTo>
                    <a:pt x="7" y="194"/>
                  </a:lnTo>
                  <a:lnTo>
                    <a:pt x="5" y="196"/>
                  </a:lnTo>
                  <a:lnTo>
                    <a:pt x="5" y="196"/>
                  </a:lnTo>
                  <a:lnTo>
                    <a:pt x="5" y="196"/>
                  </a:lnTo>
                  <a:lnTo>
                    <a:pt x="5" y="194"/>
                  </a:lnTo>
                  <a:lnTo>
                    <a:pt x="5" y="194"/>
                  </a:lnTo>
                  <a:lnTo>
                    <a:pt x="3" y="194"/>
                  </a:lnTo>
                  <a:lnTo>
                    <a:pt x="3" y="191"/>
                  </a:lnTo>
                  <a:lnTo>
                    <a:pt x="3" y="191"/>
                  </a:lnTo>
                  <a:lnTo>
                    <a:pt x="3" y="189"/>
                  </a:lnTo>
                  <a:lnTo>
                    <a:pt x="3" y="189"/>
                  </a:lnTo>
                  <a:lnTo>
                    <a:pt x="3" y="187"/>
                  </a:lnTo>
                  <a:lnTo>
                    <a:pt x="0" y="184"/>
                  </a:lnTo>
                  <a:lnTo>
                    <a:pt x="0" y="182"/>
                  </a:lnTo>
                  <a:lnTo>
                    <a:pt x="0" y="179"/>
                  </a:lnTo>
                  <a:lnTo>
                    <a:pt x="0" y="174"/>
                  </a:lnTo>
                  <a:lnTo>
                    <a:pt x="0" y="170"/>
                  </a:lnTo>
                  <a:lnTo>
                    <a:pt x="0" y="167"/>
                  </a:lnTo>
                  <a:lnTo>
                    <a:pt x="3" y="165"/>
                  </a:lnTo>
                  <a:lnTo>
                    <a:pt x="3" y="162"/>
                  </a:lnTo>
                  <a:lnTo>
                    <a:pt x="3" y="160"/>
                  </a:lnTo>
                  <a:lnTo>
                    <a:pt x="3" y="157"/>
                  </a:lnTo>
                  <a:lnTo>
                    <a:pt x="5" y="155"/>
                  </a:lnTo>
                  <a:lnTo>
                    <a:pt x="5" y="153"/>
                  </a:lnTo>
                  <a:lnTo>
                    <a:pt x="7" y="150"/>
                  </a:lnTo>
                  <a:lnTo>
                    <a:pt x="7" y="148"/>
                  </a:lnTo>
                  <a:lnTo>
                    <a:pt x="10" y="143"/>
                  </a:lnTo>
                  <a:lnTo>
                    <a:pt x="10" y="140"/>
                  </a:lnTo>
                  <a:lnTo>
                    <a:pt x="12" y="138"/>
                  </a:lnTo>
                  <a:lnTo>
                    <a:pt x="14" y="136"/>
                  </a:lnTo>
                  <a:lnTo>
                    <a:pt x="17" y="133"/>
                  </a:lnTo>
                  <a:lnTo>
                    <a:pt x="19" y="131"/>
                  </a:lnTo>
                  <a:lnTo>
                    <a:pt x="22" y="128"/>
                  </a:lnTo>
                  <a:lnTo>
                    <a:pt x="24" y="126"/>
                  </a:lnTo>
                  <a:lnTo>
                    <a:pt x="24" y="123"/>
                  </a:lnTo>
                  <a:lnTo>
                    <a:pt x="26" y="123"/>
                  </a:lnTo>
                  <a:lnTo>
                    <a:pt x="26" y="121"/>
                  </a:lnTo>
                  <a:lnTo>
                    <a:pt x="29" y="119"/>
                  </a:lnTo>
                  <a:lnTo>
                    <a:pt x="31" y="116"/>
                  </a:lnTo>
                  <a:lnTo>
                    <a:pt x="33" y="114"/>
                  </a:lnTo>
                  <a:lnTo>
                    <a:pt x="36" y="114"/>
                  </a:lnTo>
                  <a:close/>
                </a:path>
              </a:pathLst>
            </a:custGeom>
            <a:solidFill>
              <a:srgbClr val="282828"/>
            </a:solid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grpSp>
      <p:grpSp>
        <p:nvGrpSpPr>
          <p:cNvPr id="23" name="组合 22"/>
          <p:cNvGrpSpPr/>
          <p:nvPr/>
        </p:nvGrpSpPr>
        <p:grpSpPr>
          <a:xfrm>
            <a:off x="6344534" y="1889910"/>
            <a:ext cx="2321169" cy="1939387"/>
            <a:chOff x="5870924" y="2018518"/>
            <a:chExt cx="2321169" cy="1939387"/>
          </a:xfrm>
        </p:grpSpPr>
        <p:graphicFrame>
          <p:nvGraphicFramePr>
            <p:cNvPr id="10" name="图表 9"/>
            <p:cNvGraphicFramePr/>
            <p:nvPr/>
          </p:nvGraphicFramePr>
          <p:xfrm>
            <a:off x="5870924" y="2018518"/>
            <a:ext cx="2321169" cy="1939387"/>
          </p:xfrm>
          <a:graphic>
            <a:graphicData uri="http://schemas.openxmlformats.org/drawingml/2006/chart">
              <c:chart xmlns:c="http://schemas.openxmlformats.org/drawingml/2006/chart" xmlns:r="http://schemas.openxmlformats.org/officeDocument/2006/relationships" r:id="rId5"/>
            </a:graphicData>
          </a:graphic>
        </p:graphicFrame>
        <p:grpSp>
          <p:nvGrpSpPr>
            <p:cNvPr id="18" name="组合 17"/>
            <p:cNvGrpSpPr/>
            <p:nvPr/>
          </p:nvGrpSpPr>
          <p:grpSpPr>
            <a:xfrm>
              <a:off x="6682793" y="2696190"/>
              <a:ext cx="697430" cy="580042"/>
              <a:chOff x="10387013" y="614363"/>
              <a:chExt cx="481012" cy="400050"/>
            </a:xfrm>
            <a:solidFill>
              <a:srgbClr val="282828"/>
            </a:solidFill>
          </p:grpSpPr>
          <p:sp>
            <p:nvSpPr>
              <p:cNvPr id="19" name="Freeform 46"/>
              <p:cNvSpPr>
                <a:spLocks noEditPoints="1"/>
              </p:cNvSpPr>
              <p:nvPr/>
            </p:nvSpPr>
            <p:spPr bwMode="auto">
              <a:xfrm>
                <a:off x="10387013" y="614363"/>
                <a:ext cx="341313" cy="319087"/>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grpFill/>
              <a:ln>
                <a:solidFill>
                  <a:schemeClr val="bg1"/>
                </a:solidFill>
              </a:ln>
              <a:extLst/>
            </p:spPr>
            <p:txBody>
              <a:bodyPr vert="horz" wrap="square" lIns="91440" tIns="45720" rIns="91440" bIns="45720" numCol="1" anchor="t" anchorCtr="0" compatLnSpc="1"/>
              <a:lstStyle/>
              <a:p>
                <a:endParaRPr lang="zh-CN" altLang="en-US">
                  <a:solidFill>
                    <a:schemeClr val="bg1"/>
                  </a:solidFill>
                </a:endParaRPr>
              </a:p>
            </p:txBody>
          </p:sp>
          <p:sp>
            <p:nvSpPr>
              <p:cNvPr id="20" name="Freeform 47"/>
              <p:cNvSpPr>
                <a:spLocks noEditPoints="1"/>
              </p:cNvSpPr>
              <p:nvPr/>
            </p:nvSpPr>
            <p:spPr bwMode="auto">
              <a:xfrm>
                <a:off x="10579100" y="744538"/>
                <a:ext cx="288925" cy="269875"/>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grpFill/>
              <a:ln>
                <a:solidFill>
                  <a:schemeClr val="bg1"/>
                </a:solidFill>
              </a:ln>
              <a:extLst/>
            </p:spPr>
            <p:txBody>
              <a:bodyPr vert="horz" wrap="square" lIns="91440" tIns="45720" rIns="91440" bIns="45720" numCol="1" anchor="t" anchorCtr="0" compatLnSpc="1"/>
              <a:lstStyle/>
              <a:p>
                <a:endParaRPr lang="zh-CN" altLang="en-US">
                  <a:solidFill>
                    <a:schemeClr val="bg1"/>
                  </a:solidFill>
                </a:endParaRPr>
              </a:p>
            </p:txBody>
          </p:sp>
        </p:grpSp>
      </p:grpSp>
      <p:grpSp>
        <p:nvGrpSpPr>
          <p:cNvPr id="22" name="组合 21"/>
          <p:cNvGrpSpPr/>
          <p:nvPr/>
        </p:nvGrpSpPr>
        <p:grpSpPr>
          <a:xfrm>
            <a:off x="3530992" y="1889910"/>
            <a:ext cx="2321169" cy="1939387"/>
            <a:chOff x="3343425" y="2018519"/>
            <a:chExt cx="2321169" cy="1939387"/>
          </a:xfrm>
        </p:grpSpPr>
        <p:graphicFrame>
          <p:nvGraphicFramePr>
            <p:cNvPr id="9" name="图表 8"/>
            <p:cNvGraphicFramePr/>
            <p:nvPr/>
          </p:nvGraphicFramePr>
          <p:xfrm>
            <a:off x="3343425" y="2018519"/>
            <a:ext cx="2321169" cy="1939387"/>
          </p:xfrm>
          <a:graphic>
            <a:graphicData uri="http://schemas.openxmlformats.org/drawingml/2006/chart">
              <c:chart xmlns:c="http://schemas.openxmlformats.org/drawingml/2006/chart" xmlns:r="http://schemas.openxmlformats.org/officeDocument/2006/relationships" r:id="rId6"/>
            </a:graphicData>
          </a:graphic>
        </p:graphicFrame>
        <p:sp>
          <p:nvSpPr>
            <p:cNvPr id="21" name="Freeform 48"/>
            <p:cNvSpPr>
              <a:spLocks noEditPoints="1"/>
            </p:cNvSpPr>
            <p:nvPr/>
          </p:nvSpPr>
          <p:spPr bwMode="auto">
            <a:xfrm>
              <a:off x="4216234" y="2655022"/>
              <a:ext cx="575551" cy="662380"/>
            </a:xfrm>
            <a:custGeom>
              <a:avLst/>
              <a:gdLst>
                <a:gd name="T0" fmla="*/ 15 w 98"/>
                <a:gd name="T1" fmla="*/ 55 h 110"/>
                <a:gd name="T2" fmla="*/ 25 w 98"/>
                <a:gd name="T3" fmla="*/ 36 h 110"/>
                <a:gd name="T4" fmla="*/ 11 w 98"/>
                <a:gd name="T5" fmla="*/ 24 h 110"/>
                <a:gd name="T6" fmla="*/ 1 w 98"/>
                <a:gd name="T7" fmla="*/ 38 h 110"/>
                <a:gd name="T8" fmla="*/ 15 w 98"/>
                <a:gd name="T9" fmla="*/ 55 h 110"/>
                <a:gd name="T10" fmla="*/ 27 w 98"/>
                <a:gd name="T11" fmla="*/ 79 h 110"/>
                <a:gd name="T12" fmla="*/ 27 w 98"/>
                <a:gd name="T13" fmla="*/ 84 h 110"/>
                <a:gd name="T14" fmla="*/ 32 w 98"/>
                <a:gd name="T15" fmla="*/ 89 h 110"/>
                <a:gd name="T16" fmla="*/ 38 w 98"/>
                <a:gd name="T17" fmla="*/ 89 h 110"/>
                <a:gd name="T18" fmla="*/ 38 w 98"/>
                <a:gd name="T19" fmla="*/ 75 h 110"/>
                <a:gd name="T20" fmla="*/ 32 w 98"/>
                <a:gd name="T21" fmla="*/ 75 h 110"/>
                <a:gd name="T22" fmla="*/ 27 w 98"/>
                <a:gd name="T23" fmla="*/ 79 h 110"/>
                <a:gd name="T24" fmla="*/ 36 w 98"/>
                <a:gd name="T25" fmla="*/ 33 h 110"/>
                <a:gd name="T26" fmla="*/ 48 w 98"/>
                <a:gd name="T27" fmla="*/ 16 h 110"/>
                <a:gd name="T28" fmla="*/ 36 w 98"/>
                <a:gd name="T29" fmla="*/ 0 h 110"/>
                <a:gd name="T30" fmla="*/ 25 w 98"/>
                <a:gd name="T31" fmla="*/ 16 h 110"/>
                <a:gd name="T32" fmla="*/ 36 w 98"/>
                <a:gd name="T33" fmla="*/ 33 h 110"/>
                <a:gd name="T34" fmla="*/ 63 w 98"/>
                <a:gd name="T35" fmla="*/ 34 h 110"/>
                <a:gd name="T36" fmla="*/ 78 w 98"/>
                <a:gd name="T37" fmla="*/ 19 h 110"/>
                <a:gd name="T38" fmla="*/ 68 w 98"/>
                <a:gd name="T39" fmla="*/ 3 h 110"/>
                <a:gd name="T40" fmla="*/ 54 w 98"/>
                <a:gd name="T41" fmla="*/ 17 h 110"/>
                <a:gd name="T42" fmla="*/ 63 w 98"/>
                <a:gd name="T43" fmla="*/ 34 h 110"/>
                <a:gd name="T44" fmla="*/ 84 w 98"/>
                <a:gd name="T45" fmla="*/ 73 h 110"/>
                <a:gd name="T46" fmla="*/ 63 w 98"/>
                <a:gd name="T47" fmla="*/ 52 h 110"/>
                <a:gd name="T48" fmla="*/ 34 w 98"/>
                <a:gd name="T49" fmla="*/ 51 h 110"/>
                <a:gd name="T50" fmla="*/ 20 w 98"/>
                <a:gd name="T51" fmla="*/ 66 h 110"/>
                <a:gd name="T52" fmla="*/ 8 w 98"/>
                <a:gd name="T53" fmla="*/ 89 h 110"/>
                <a:gd name="T54" fmla="*/ 22 w 98"/>
                <a:gd name="T55" fmla="*/ 103 h 110"/>
                <a:gd name="T56" fmla="*/ 40 w 98"/>
                <a:gd name="T57" fmla="*/ 102 h 110"/>
                <a:gd name="T58" fmla="*/ 58 w 98"/>
                <a:gd name="T59" fmla="*/ 102 h 110"/>
                <a:gd name="T60" fmla="*/ 87 w 98"/>
                <a:gd name="T61" fmla="*/ 95 h 110"/>
                <a:gd name="T62" fmla="*/ 84 w 98"/>
                <a:gd name="T63" fmla="*/ 73 h 110"/>
                <a:gd name="T64" fmla="*/ 45 w 98"/>
                <a:gd name="T65" fmla="*/ 95 h 110"/>
                <a:gd name="T66" fmla="*/ 30 w 98"/>
                <a:gd name="T67" fmla="*/ 95 h 110"/>
                <a:gd name="T68" fmla="*/ 21 w 98"/>
                <a:gd name="T69" fmla="*/ 89 h 110"/>
                <a:gd name="T70" fmla="*/ 20 w 98"/>
                <a:gd name="T71" fmla="*/ 78 h 110"/>
                <a:gd name="T72" fmla="*/ 30 w 98"/>
                <a:gd name="T73" fmla="*/ 69 h 110"/>
                <a:gd name="T74" fmla="*/ 38 w 98"/>
                <a:gd name="T75" fmla="*/ 69 h 110"/>
                <a:gd name="T76" fmla="*/ 38 w 98"/>
                <a:gd name="T77" fmla="*/ 59 h 110"/>
                <a:gd name="T78" fmla="*/ 45 w 98"/>
                <a:gd name="T79" fmla="*/ 59 h 110"/>
                <a:gd name="T80" fmla="*/ 45 w 98"/>
                <a:gd name="T81" fmla="*/ 95 h 110"/>
                <a:gd name="T82" fmla="*/ 72 w 98"/>
                <a:gd name="T83" fmla="*/ 95 h 110"/>
                <a:gd name="T84" fmla="*/ 55 w 98"/>
                <a:gd name="T85" fmla="*/ 95 h 110"/>
                <a:gd name="T86" fmla="*/ 48 w 98"/>
                <a:gd name="T87" fmla="*/ 89 h 110"/>
                <a:gd name="T88" fmla="*/ 48 w 98"/>
                <a:gd name="T89" fmla="*/ 70 h 110"/>
                <a:gd name="T90" fmla="*/ 55 w 98"/>
                <a:gd name="T91" fmla="*/ 70 h 110"/>
                <a:gd name="T92" fmla="*/ 55 w 98"/>
                <a:gd name="T93" fmla="*/ 86 h 110"/>
                <a:gd name="T94" fmla="*/ 58 w 98"/>
                <a:gd name="T95" fmla="*/ 89 h 110"/>
                <a:gd name="T96" fmla="*/ 65 w 98"/>
                <a:gd name="T97" fmla="*/ 89 h 110"/>
                <a:gd name="T98" fmla="*/ 65 w 98"/>
                <a:gd name="T99" fmla="*/ 70 h 110"/>
                <a:gd name="T100" fmla="*/ 72 w 98"/>
                <a:gd name="T101" fmla="*/ 70 h 110"/>
                <a:gd name="T102" fmla="*/ 72 w 98"/>
                <a:gd name="T103" fmla="*/ 95 h 110"/>
                <a:gd name="T104" fmla="*/ 96 w 98"/>
                <a:gd name="T105" fmla="*/ 45 h 110"/>
                <a:gd name="T106" fmla="*/ 84 w 98"/>
                <a:gd name="T107" fmla="*/ 32 h 110"/>
                <a:gd name="T108" fmla="*/ 72 w 98"/>
                <a:gd name="T109" fmla="*/ 48 h 110"/>
                <a:gd name="T110" fmla="*/ 85 w 98"/>
                <a:gd name="T111" fmla="*/ 62 h 110"/>
                <a:gd name="T112" fmla="*/ 96 w 98"/>
                <a:gd name="T113" fmla="*/ 4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110">
                  <a:moveTo>
                    <a:pt x="15" y="55"/>
                  </a:moveTo>
                  <a:cubicBezTo>
                    <a:pt x="27" y="53"/>
                    <a:pt x="25" y="39"/>
                    <a:pt x="25" y="36"/>
                  </a:cubicBezTo>
                  <a:cubicBezTo>
                    <a:pt x="24" y="32"/>
                    <a:pt x="19" y="24"/>
                    <a:pt x="11" y="24"/>
                  </a:cubicBezTo>
                  <a:cubicBezTo>
                    <a:pt x="2" y="25"/>
                    <a:pt x="1" y="38"/>
                    <a:pt x="1" y="38"/>
                  </a:cubicBezTo>
                  <a:cubicBezTo>
                    <a:pt x="0" y="45"/>
                    <a:pt x="4" y="58"/>
                    <a:pt x="15" y="55"/>
                  </a:cubicBezTo>
                  <a:close/>
                  <a:moveTo>
                    <a:pt x="27" y="79"/>
                  </a:moveTo>
                  <a:cubicBezTo>
                    <a:pt x="27" y="80"/>
                    <a:pt x="26" y="82"/>
                    <a:pt x="27" y="84"/>
                  </a:cubicBezTo>
                  <a:cubicBezTo>
                    <a:pt x="28" y="89"/>
                    <a:pt x="32" y="89"/>
                    <a:pt x="32" y="89"/>
                  </a:cubicBezTo>
                  <a:cubicBezTo>
                    <a:pt x="38" y="89"/>
                    <a:pt x="38" y="89"/>
                    <a:pt x="38" y="89"/>
                  </a:cubicBezTo>
                  <a:cubicBezTo>
                    <a:pt x="38" y="75"/>
                    <a:pt x="38" y="75"/>
                    <a:pt x="38" y="75"/>
                  </a:cubicBezTo>
                  <a:cubicBezTo>
                    <a:pt x="32" y="75"/>
                    <a:pt x="32" y="75"/>
                    <a:pt x="32" y="75"/>
                  </a:cubicBezTo>
                  <a:cubicBezTo>
                    <a:pt x="29" y="76"/>
                    <a:pt x="28" y="78"/>
                    <a:pt x="27" y="79"/>
                  </a:cubicBezTo>
                  <a:close/>
                  <a:moveTo>
                    <a:pt x="36" y="33"/>
                  </a:moveTo>
                  <a:cubicBezTo>
                    <a:pt x="42" y="33"/>
                    <a:pt x="48" y="25"/>
                    <a:pt x="48" y="16"/>
                  </a:cubicBezTo>
                  <a:cubicBezTo>
                    <a:pt x="48" y="8"/>
                    <a:pt x="42" y="0"/>
                    <a:pt x="36" y="0"/>
                  </a:cubicBezTo>
                  <a:cubicBezTo>
                    <a:pt x="30" y="0"/>
                    <a:pt x="25" y="8"/>
                    <a:pt x="25" y="16"/>
                  </a:cubicBezTo>
                  <a:cubicBezTo>
                    <a:pt x="25" y="25"/>
                    <a:pt x="30" y="33"/>
                    <a:pt x="36" y="33"/>
                  </a:cubicBezTo>
                  <a:close/>
                  <a:moveTo>
                    <a:pt x="63" y="34"/>
                  </a:moveTo>
                  <a:cubicBezTo>
                    <a:pt x="71" y="35"/>
                    <a:pt x="77" y="26"/>
                    <a:pt x="78" y="19"/>
                  </a:cubicBezTo>
                  <a:cubicBezTo>
                    <a:pt x="79" y="12"/>
                    <a:pt x="74" y="4"/>
                    <a:pt x="68" y="3"/>
                  </a:cubicBezTo>
                  <a:cubicBezTo>
                    <a:pt x="62" y="2"/>
                    <a:pt x="54" y="11"/>
                    <a:pt x="54" y="17"/>
                  </a:cubicBezTo>
                  <a:cubicBezTo>
                    <a:pt x="53" y="25"/>
                    <a:pt x="55" y="32"/>
                    <a:pt x="63" y="34"/>
                  </a:cubicBezTo>
                  <a:close/>
                  <a:moveTo>
                    <a:pt x="84" y="73"/>
                  </a:moveTo>
                  <a:cubicBezTo>
                    <a:pt x="84" y="73"/>
                    <a:pt x="71" y="63"/>
                    <a:pt x="63" y="52"/>
                  </a:cubicBezTo>
                  <a:cubicBezTo>
                    <a:pt x="53" y="37"/>
                    <a:pt x="38" y="43"/>
                    <a:pt x="34" y="51"/>
                  </a:cubicBezTo>
                  <a:cubicBezTo>
                    <a:pt x="29" y="59"/>
                    <a:pt x="21" y="64"/>
                    <a:pt x="20" y="66"/>
                  </a:cubicBezTo>
                  <a:cubicBezTo>
                    <a:pt x="19" y="67"/>
                    <a:pt x="4" y="75"/>
                    <a:pt x="8" y="89"/>
                  </a:cubicBezTo>
                  <a:cubicBezTo>
                    <a:pt x="11" y="103"/>
                    <a:pt x="22" y="103"/>
                    <a:pt x="22" y="103"/>
                  </a:cubicBezTo>
                  <a:cubicBezTo>
                    <a:pt x="22" y="103"/>
                    <a:pt x="31" y="104"/>
                    <a:pt x="40" y="102"/>
                  </a:cubicBezTo>
                  <a:cubicBezTo>
                    <a:pt x="50" y="100"/>
                    <a:pt x="58" y="102"/>
                    <a:pt x="58" y="102"/>
                  </a:cubicBezTo>
                  <a:cubicBezTo>
                    <a:pt x="58" y="102"/>
                    <a:pt x="81" y="110"/>
                    <a:pt x="87" y="95"/>
                  </a:cubicBezTo>
                  <a:cubicBezTo>
                    <a:pt x="93" y="81"/>
                    <a:pt x="84" y="73"/>
                    <a:pt x="84" y="73"/>
                  </a:cubicBezTo>
                  <a:close/>
                  <a:moveTo>
                    <a:pt x="45" y="95"/>
                  </a:moveTo>
                  <a:cubicBezTo>
                    <a:pt x="30" y="95"/>
                    <a:pt x="30" y="95"/>
                    <a:pt x="30" y="95"/>
                  </a:cubicBezTo>
                  <a:cubicBezTo>
                    <a:pt x="24" y="94"/>
                    <a:pt x="21" y="89"/>
                    <a:pt x="21" y="89"/>
                  </a:cubicBezTo>
                  <a:cubicBezTo>
                    <a:pt x="21" y="88"/>
                    <a:pt x="19" y="84"/>
                    <a:pt x="20" y="78"/>
                  </a:cubicBezTo>
                  <a:cubicBezTo>
                    <a:pt x="23" y="70"/>
                    <a:pt x="30" y="69"/>
                    <a:pt x="30" y="69"/>
                  </a:cubicBezTo>
                  <a:cubicBezTo>
                    <a:pt x="38" y="69"/>
                    <a:pt x="38" y="69"/>
                    <a:pt x="38" y="69"/>
                  </a:cubicBezTo>
                  <a:cubicBezTo>
                    <a:pt x="38" y="59"/>
                    <a:pt x="38" y="59"/>
                    <a:pt x="38" y="59"/>
                  </a:cubicBezTo>
                  <a:cubicBezTo>
                    <a:pt x="45" y="59"/>
                    <a:pt x="45" y="59"/>
                    <a:pt x="45" y="59"/>
                  </a:cubicBezTo>
                  <a:lnTo>
                    <a:pt x="45" y="95"/>
                  </a:lnTo>
                  <a:close/>
                  <a:moveTo>
                    <a:pt x="72" y="95"/>
                  </a:moveTo>
                  <a:cubicBezTo>
                    <a:pt x="55" y="95"/>
                    <a:pt x="55" y="95"/>
                    <a:pt x="55" y="95"/>
                  </a:cubicBezTo>
                  <a:cubicBezTo>
                    <a:pt x="49" y="93"/>
                    <a:pt x="48" y="89"/>
                    <a:pt x="48" y="89"/>
                  </a:cubicBezTo>
                  <a:cubicBezTo>
                    <a:pt x="48" y="70"/>
                    <a:pt x="48" y="70"/>
                    <a:pt x="48" y="70"/>
                  </a:cubicBezTo>
                  <a:cubicBezTo>
                    <a:pt x="55" y="70"/>
                    <a:pt x="55" y="70"/>
                    <a:pt x="55" y="70"/>
                  </a:cubicBezTo>
                  <a:cubicBezTo>
                    <a:pt x="55" y="86"/>
                    <a:pt x="55" y="86"/>
                    <a:pt x="55" y="86"/>
                  </a:cubicBezTo>
                  <a:cubicBezTo>
                    <a:pt x="56" y="88"/>
                    <a:pt x="58" y="89"/>
                    <a:pt x="58" y="89"/>
                  </a:cubicBezTo>
                  <a:cubicBezTo>
                    <a:pt x="65" y="89"/>
                    <a:pt x="65" y="89"/>
                    <a:pt x="65" y="89"/>
                  </a:cubicBezTo>
                  <a:cubicBezTo>
                    <a:pt x="65" y="70"/>
                    <a:pt x="65" y="70"/>
                    <a:pt x="65" y="70"/>
                  </a:cubicBezTo>
                  <a:cubicBezTo>
                    <a:pt x="72" y="70"/>
                    <a:pt x="72" y="70"/>
                    <a:pt x="72" y="70"/>
                  </a:cubicBezTo>
                  <a:lnTo>
                    <a:pt x="72" y="95"/>
                  </a:lnTo>
                  <a:close/>
                  <a:moveTo>
                    <a:pt x="96" y="45"/>
                  </a:moveTo>
                  <a:cubicBezTo>
                    <a:pt x="96" y="42"/>
                    <a:pt x="94" y="32"/>
                    <a:pt x="84" y="32"/>
                  </a:cubicBezTo>
                  <a:cubicBezTo>
                    <a:pt x="74" y="32"/>
                    <a:pt x="72" y="41"/>
                    <a:pt x="72" y="48"/>
                  </a:cubicBezTo>
                  <a:cubicBezTo>
                    <a:pt x="72" y="54"/>
                    <a:pt x="73" y="62"/>
                    <a:pt x="85" y="62"/>
                  </a:cubicBezTo>
                  <a:cubicBezTo>
                    <a:pt x="98" y="62"/>
                    <a:pt x="96" y="48"/>
                    <a:pt x="96" y="45"/>
                  </a:cubicBezTo>
                  <a:close/>
                </a:path>
              </a:pathLst>
            </a:custGeom>
            <a:solidFill>
              <a:srgbClr val="282828"/>
            </a:solid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grpSp>
      <p:grpSp>
        <p:nvGrpSpPr>
          <p:cNvPr id="26" name="组合 25"/>
          <p:cNvGrpSpPr/>
          <p:nvPr/>
        </p:nvGrpSpPr>
        <p:grpSpPr>
          <a:xfrm>
            <a:off x="713313" y="4238833"/>
            <a:ext cx="2257799" cy="1997321"/>
            <a:chOff x="1085626" y="4715360"/>
            <a:chExt cx="2257799" cy="1997321"/>
          </a:xfrm>
        </p:grpSpPr>
        <p:sp>
          <p:nvSpPr>
            <p:cNvPr id="27" name="文本框 26"/>
            <p:cNvSpPr txBox="1"/>
            <p:nvPr/>
          </p:nvSpPr>
          <p:spPr>
            <a:xfrm>
              <a:off x="1321227" y="4715360"/>
              <a:ext cx="1786597" cy="400110"/>
            </a:xfrm>
            <a:prstGeom prst="rect">
              <a:avLst/>
            </a:prstGeom>
            <a:noFill/>
            <a:ln>
              <a:solidFill>
                <a:schemeClr val="bg1"/>
              </a:solidFill>
            </a:ln>
          </p:spPr>
          <p:txBody>
            <a:bodyPr wrap="square" rtlCol="0">
              <a:spAutoFit/>
            </a:bodyPr>
            <a:lstStyle/>
            <a:p>
              <a:pPr algn="ctr"/>
              <a:r>
                <a:rPr lang="en-US" altLang="zh-CN" sz="2000" b="1" dirty="0">
                  <a:solidFill>
                    <a:schemeClr val="bg1"/>
                  </a:solidFill>
                  <a:latin typeface="AXIS Std M" panose="020B0600000000000000" pitchFamily="34" charset="-128"/>
                  <a:ea typeface="AXIS Std M" panose="020B0600000000000000" pitchFamily="34" charset="-128"/>
                  <a:cs typeface="Open Sans" panose="020B0606030504020204" pitchFamily="34" charset="0"/>
                </a:rPr>
                <a:t>67%</a:t>
              </a:r>
            </a:p>
          </p:txBody>
        </p:sp>
        <p:sp>
          <p:nvSpPr>
            <p:cNvPr id="28" name="矩形 27"/>
            <p:cNvSpPr/>
            <p:nvPr/>
          </p:nvSpPr>
          <p:spPr>
            <a:xfrm>
              <a:off x="1085626" y="5085811"/>
              <a:ext cx="2257799" cy="1626870"/>
            </a:xfrm>
            <a:prstGeom prst="rect">
              <a:avLst/>
            </a:prstGeom>
            <a:ln>
              <a:solidFill>
                <a:schemeClr val="bg1"/>
              </a:solidFill>
            </a:ln>
          </p:spPr>
          <p:txBody>
            <a:bodyPr wrap="square">
              <a:spAutoFit/>
            </a:bodyPr>
            <a:lstStyle/>
            <a:p>
              <a:pPr algn="ctr">
                <a:lnSpc>
                  <a:spcPct val="120000"/>
                </a:lnSpc>
              </a:pPr>
              <a:r>
                <a:rPr lang="zh-CN" altLang="en-US" sz="1400" dirty="0">
                  <a:solidFill>
                    <a:schemeClr val="bg1">
                      <a:lumMod val="95000"/>
                    </a:schemeClr>
                  </a:solidFill>
                  <a:sym typeface="+mn-ea"/>
                </a:rPr>
                <a:t>文字是很有艺术性的文字是很有艺术性的文字是很有艺术性的文字是很有艺术性的文字是很有艺术性的文字是很有艺术性的</a:t>
              </a:r>
              <a:endParaRPr lang="en-US" altLang="zh-CN"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20000"/>
                </a:lnSpc>
              </a:pPr>
              <a:endParaRPr lang="en-US" altLang="zh-CN"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9" name="组合 28"/>
          <p:cNvGrpSpPr/>
          <p:nvPr/>
        </p:nvGrpSpPr>
        <p:grpSpPr>
          <a:xfrm>
            <a:off x="3562676" y="4238833"/>
            <a:ext cx="2257799" cy="1997321"/>
            <a:chOff x="1085626" y="4715360"/>
            <a:chExt cx="2257799" cy="1997321"/>
          </a:xfrm>
        </p:grpSpPr>
        <p:sp>
          <p:nvSpPr>
            <p:cNvPr id="30" name="文本框 29"/>
            <p:cNvSpPr txBox="1"/>
            <p:nvPr/>
          </p:nvSpPr>
          <p:spPr>
            <a:xfrm>
              <a:off x="1321227" y="4715360"/>
              <a:ext cx="1786597" cy="400110"/>
            </a:xfrm>
            <a:prstGeom prst="rect">
              <a:avLst/>
            </a:prstGeom>
            <a:noFill/>
            <a:ln>
              <a:solidFill>
                <a:schemeClr val="bg1"/>
              </a:solidFill>
            </a:ln>
          </p:spPr>
          <p:txBody>
            <a:bodyPr wrap="square" rtlCol="0">
              <a:spAutoFit/>
            </a:bodyPr>
            <a:lstStyle/>
            <a:p>
              <a:pPr algn="ctr"/>
              <a:r>
                <a:rPr lang="en-US" altLang="zh-CN" sz="2000" b="1" dirty="0">
                  <a:solidFill>
                    <a:schemeClr val="bg1"/>
                  </a:solidFill>
                  <a:latin typeface="AXIS Std M" panose="020B0600000000000000" pitchFamily="34" charset="-128"/>
                  <a:ea typeface="AXIS Std M" panose="020B0600000000000000" pitchFamily="34" charset="-128"/>
                  <a:cs typeface="Open Sans" panose="020B0606030504020204" pitchFamily="34" charset="0"/>
                </a:rPr>
                <a:t>32%</a:t>
              </a:r>
            </a:p>
          </p:txBody>
        </p:sp>
        <p:sp>
          <p:nvSpPr>
            <p:cNvPr id="31" name="矩形 30"/>
            <p:cNvSpPr/>
            <p:nvPr/>
          </p:nvSpPr>
          <p:spPr>
            <a:xfrm>
              <a:off x="1085626" y="5085811"/>
              <a:ext cx="2257799" cy="1626870"/>
            </a:xfrm>
            <a:prstGeom prst="rect">
              <a:avLst/>
            </a:prstGeom>
            <a:ln>
              <a:solidFill>
                <a:schemeClr val="bg1"/>
              </a:solidFill>
            </a:ln>
          </p:spPr>
          <p:txBody>
            <a:bodyPr wrap="square">
              <a:spAutoFit/>
            </a:bodyPr>
            <a:lstStyle/>
            <a:p>
              <a:pPr algn="ctr">
                <a:lnSpc>
                  <a:spcPct val="120000"/>
                </a:lnSpc>
              </a:pPr>
              <a:r>
                <a:rPr lang="zh-CN" altLang="en-US" sz="1400" dirty="0">
                  <a:solidFill>
                    <a:schemeClr val="bg1">
                      <a:lumMod val="95000"/>
                    </a:schemeClr>
                  </a:solidFill>
                  <a:sym typeface="+mn-ea"/>
                </a:rPr>
                <a:t>文字是很有艺术性的文字是很有艺术性的文字是很有艺术性的文字是很有艺术性的文字是很有艺术性的文字是很有艺术性的</a:t>
              </a:r>
              <a:endParaRPr lang="en-US" altLang="zh-CN"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20000"/>
                </a:lnSpc>
              </a:pPr>
              <a:endParaRPr lang="en-US" altLang="zh-CN"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2" name="组合 31"/>
          <p:cNvGrpSpPr/>
          <p:nvPr/>
        </p:nvGrpSpPr>
        <p:grpSpPr>
          <a:xfrm>
            <a:off x="6376219" y="4238833"/>
            <a:ext cx="2257799" cy="1997321"/>
            <a:chOff x="1085626" y="4715360"/>
            <a:chExt cx="2257799" cy="1997321"/>
          </a:xfrm>
        </p:grpSpPr>
        <p:sp>
          <p:nvSpPr>
            <p:cNvPr id="33" name="文本框 32"/>
            <p:cNvSpPr txBox="1"/>
            <p:nvPr/>
          </p:nvSpPr>
          <p:spPr>
            <a:xfrm>
              <a:off x="1321227" y="4715360"/>
              <a:ext cx="1786597" cy="400110"/>
            </a:xfrm>
            <a:prstGeom prst="rect">
              <a:avLst/>
            </a:prstGeom>
            <a:noFill/>
            <a:ln>
              <a:solidFill>
                <a:schemeClr val="bg1"/>
              </a:solidFill>
            </a:ln>
          </p:spPr>
          <p:txBody>
            <a:bodyPr wrap="square" rtlCol="0">
              <a:spAutoFit/>
            </a:bodyPr>
            <a:lstStyle/>
            <a:p>
              <a:pPr algn="ctr"/>
              <a:r>
                <a:rPr lang="en-US" altLang="zh-CN" sz="2000" b="1" dirty="0">
                  <a:solidFill>
                    <a:schemeClr val="bg1"/>
                  </a:solidFill>
                  <a:latin typeface="AXIS Std M" panose="020B0600000000000000" pitchFamily="34" charset="-128"/>
                  <a:ea typeface="AXIS Std M" panose="020B0600000000000000" pitchFamily="34" charset="-128"/>
                  <a:cs typeface="Open Sans" panose="020B0606030504020204" pitchFamily="34" charset="0"/>
                </a:rPr>
                <a:t>87%</a:t>
              </a:r>
            </a:p>
          </p:txBody>
        </p:sp>
        <p:sp>
          <p:nvSpPr>
            <p:cNvPr id="34" name="矩形 33"/>
            <p:cNvSpPr/>
            <p:nvPr/>
          </p:nvSpPr>
          <p:spPr>
            <a:xfrm>
              <a:off x="1085626" y="5085811"/>
              <a:ext cx="2257799" cy="1626870"/>
            </a:xfrm>
            <a:prstGeom prst="rect">
              <a:avLst/>
            </a:prstGeom>
            <a:ln>
              <a:solidFill>
                <a:schemeClr val="bg1"/>
              </a:solidFill>
            </a:ln>
          </p:spPr>
          <p:txBody>
            <a:bodyPr wrap="square">
              <a:spAutoFit/>
            </a:bodyPr>
            <a:lstStyle/>
            <a:p>
              <a:pPr algn="ctr">
                <a:lnSpc>
                  <a:spcPct val="120000"/>
                </a:lnSpc>
              </a:pPr>
              <a:r>
                <a:rPr lang="zh-CN" altLang="en-US" sz="1400" dirty="0">
                  <a:solidFill>
                    <a:schemeClr val="bg1">
                      <a:lumMod val="95000"/>
                    </a:schemeClr>
                  </a:solidFill>
                  <a:sym typeface="+mn-ea"/>
                </a:rPr>
                <a:t>文字是很有艺术性的文字是很有艺术性的文字是很有艺术性的文字是很有艺术性的文字是很有艺术性的文字是很有艺术性的</a:t>
              </a:r>
              <a:endParaRPr lang="en-US" altLang="zh-CN"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20000"/>
                </a:lnSpc>
              </a:pPr>
              <a:endParaRPr lang="en-US" altLang="zh-CN"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5" name="组合 34"/>
          <p:cNvGrpSpPr/>
          <p:nvPr/>
        </p:nvGrpSpPr>
        <p:grpSpPr>
          <a:xfrm>
            <a:off x="9189760" y="4238833"/>
            <a:ext cx="2257799" cy="1997321"/>
            <a:chOff x="1085626" y="4715360"/>
            <a:chExt cx="2257799" cy="1997321"/>
          </a:xfrm>
        </p:grpSpPr>
        <p:sp>
          <p:nvSpPr>
            <p:cNvPr id="36" name="文本框 35"/>
            <p:cNvSpPr txBox="1"/>
            <p:nvPr/>
          </p:nvSpPr>
          <p:spPr>
            <a:xfrm>
              <a:off x="1321227" y="4715360"/>
              <a:ext cx="1786597" cy="400110"/>
            </a:xfrm>
            <a:prstGeom prst="rect">
              <a:avLst/>
            </a:prstGeom>
            <a:noFill/>
            <a:ln>
              <a:solidFill>
                <a:schemeClr val="bg1"/>
              </a:solidFill>
            </a:ln>
          </p:spPr>
          <p:txBody>
            <a:bodyPr wrap="square" rtlCol="0">
              <a:spAutoFit/>
            </a:bodyPr>
            <a:lstStyle/>
            <a:p>
              <a:pPr algn="ctr"/>
              <a:r>
                <a:rPr lang="en-US" altLang="zh-CN" sz="2000" b="1" dirty="0">
                  <a:solidFill>
                    <a:schemeClr val="bg1"/>
                  </a:solidFill>
                  <a:latin typeface="AXIS Std M" panose="020B0600000000000000" pitchFamily="34" charset="-128"/>
                  <a:ea typeface="AXIS Std M" panose="020B0600000000000000" pitchFamily="34" charset="-128"/>
                  <a:cs typeface="Open Sans" panose="020B0606030504020204" pitchFamily="34" charset="0"/>
                </a:rPr>
                <a:t>54%</a:t>
              </a:r>
            </a:p>
          </p:txBody>
        </p:sp>
        <p:sp>
          <p:nvSpPr>
            <p:cNvPr id="37" name="矩形 36"/>
            <p:cNvSpPr/>
            <p:nvPr/>
          </p:nvSpPr>
          <p:spPr>
            <a:xfrm>
              <a:off x="1085626" y="5085811"/>
              <a:ext cx="2257799" cy="1626870"/>
            </a:xfrm>
            <a:prstGeom prst="rect">
              <a:avLst/>
            </a:prstGeom>
            <a:ln>
              <a:solidFill>
                <a:schemeClr val="bg1"/>
              </a:solidFill>
            </a:ln>
          </p:spPr>
          <p:txBody>
            <a:bodyPr wrap="square">
              <a:spAutoFit/>
            </a:bodyPr>
            <a:lstStyle/>
            <a:p>
              <a:pPr algn="ctr">
                <a:lnSpc>
                  <a:spcPct val="120000"/>
                </a:lnSpc>
              </a:pPr>
              <a:r>
                <a:rPr lang="zh-CN" altLang="en-US" sz="1400" dirty="0">
                  <a:solidFill>
                    <a:schemeClr val="bg1">
                      <a:lumMod val="95000"/>
                    </a:schemeClr>
                  </a:solidFill>
                  <a:sym typeface="+mn-ea"/>
                </a:rPr>
                <a:t>文字是很有艺术性的文字是很有艺术性的文字是很有艺术性的文字是很有艺术性的文字是很有艺术性的文字是很有艺术性的</a:t>
              </a:r>
              <a:endParaRPr lang="en-US" altLang="zh-CN"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20000"/>
                </a:lnSpc>
              </a:pPr>
              <a:endParaRPr lang="en-US" altLang="zh-CN"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0">
        <p:newsflash/>
      </p:transition>
    </mc:Choice>
    <mc:Fallback xmlns="">
      <p:transition spd="slow" advTm="0">
        <p:newsfla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circle(in)">
                                      <p:cBhvr>
                                        <p:cTn id="10" dur="2000"/>
                                        <p:tgtEl>
                                          <p:spTgt spid="26"/>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circle(in)">
                                      <p:cBhvr>
                                        <p:cTn id="15" dur="2000"/>
                                        <p:tgtEl>
                                          <p:spTgt spid="22"/>
                                        </p:tgtEl>
                                      </p:cBhvr>
                                    </p:animEffect>
                                  </p:childTnLst>
                                </p:cTn>
                              </p:par>
                              <p:par>
                                <p:cTn id="16" presetID="6" presetClass="entr" presetSubtype="16" fill="hold"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circle(in)">
                                      <p:cBhvr>
                                        <p:cTn id="18" dur="2000"/>
                                        <p:tgtEl>
                                          <p:spTgt spid="29"/>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circle(in)">
                                      <p:cBhvr>
                                        <p:cTn id="23" dur="2000"/>
                                        <p:tgtEl>
                                          <p:spTgt spid="23"/>
                                        </p:tgtEl>
                                      </p:cBhvr>
                                    </p:animEffect>
                                  </p:childTnLst>
                                </p:cTn>
                              </p:par>
                              <p:par>
                                <p:cTn id="24" presetID="6" presetClass="entr" presetSubtype="16" fill="hold"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circle(in)">
                                      <p:cBhvr>
                                        <p:cTn id="26" dur="2000"/>
                                        <p:tgtEl>
                                          <p:spTgt spid="32"/>
                                        </p:tgtEl>
                                      </p:cBhvr>
                                    </p:animEffect>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nodeType="click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circle(in)">
                                      <p:cBhvr>
                                        <p:cTn id="31" dur="2000"/>
                                        <p:tgtEl>
                                          <p:spTgt spid="24"/>
                                        </p:tgtEl>
                                      </p:cBhvr>
                                    </p:animEffect>
                                  </p:childTnLst>
                                </p:cTn>
                              </p:par>
                              <p:par>
                                <p:cTn id="32" presetID="6" presetClass="entr" presetSubtype="16" fill="hold"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circle(in)">
                                      <p:cBhvr>
                                        <p:cTn id="34" dur="2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1245711" y="177393"/>
            <a:ext cx="2879983" cy="791845"/>
          </a:xfrm>
          <a:prstGeom prst="rect">
            <a:avLst/>
          </a:prstGeom>
          <a:noFill/>
          <a:ln>
            <a:solidFill>
              <a:schemeClr val="bg1"/>
            </a:solidFill>
          </a:ln>
        </p:spPr>
        <p:txBody>
          <a:bodyPr wrap="square" lIns="121899" tIns="60949" rIns="121899" bIns="60949" rtlCol="0" anchor="ctr">
            <a:spAutoFit/>
          </a:bodyPr>
          <a:lstStyle/>
          <a:p>
            <a:pPr>
              <a:lnSpc>
                <a:spcPct val="110000"/>
              </a:lnSpc>
            </a:pPr>
            <a:endParaRPr kumimoji="1" lang="en-US" altLang="zh-CN" sz="1865" b="1" dirty="0">
              <a:solidFill>
                <a:schemeClr val="bg1"/>
              </a:solidFill>
              <a:latin typeface="Calibri" panose="020F0502020204030204"/>
              <a:ea typeface="宋体" panose="02010600030101010101" pitchFamily="2" charset="-122"/>
              <a:cs typeface="微软雅黑" panose="020B0503020204020204" charset="-122"/>
            </a:endParaRPr>
          </a:p>
          <a:p>
            <a:pPr>
              <a:lnSpc>
                <a:spcPct val="110000"/>
              </a:lnSpc>
            </a:pPr>
            <a:r>
              <a:rPr kumimoji="1" lang="zh-CN" altLang="en-US" sz="2135" b="1" dirty="0">
                <a:solidFill>
                  <a:schemeClr val="bg1"/>
                </a:solidFill>
                <a:latin typeface="微软雅黑" panose="020B0503020204020204" charset="-122"/>
                <a:ea typeface="微软雅黑" panose="020B0503020204020204" charset="-122"/>
                <a:cs typeface="微软雅黑" panose="020B0503020204020204" charset="-122"/>
              </a:rPr>
              <a:t>点击此处添加副标题</a:t>
            </a:r>
          </a:p>
        </p:txBody>
      </p:sp>
      <p:sp>
        <p:nvSpPr>
          <p:cNvPr id="49" name="矩形 48"/>
          <p:cNvSpPr/>
          <p:nvPr/>
        </p:nvSpPr>
        <p:spPr>
          <a:xfrm>
            <a:off x="493530" y="292590"/>
            <a:ext cx="660901" cy="632007"/>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r>
              <a:rPr kumimoji="1" lang="en-US" altLang="zh-CN" sz="1335" b="1" dirty="0">
                <a:solidFill>
                  <a:schemeClr val="bg1"/>
                </a:solidFill>
                <a:latin typeface="Calibri" panose="020F0502020204030204"/>
                <a:ea typeface="宋体" panose="02010600030101010101" pitchFamily="2" charset="-122"/>
              </a:rPr>
              <a:t>LOGO</a:t>
            </a:r>
          </a:p>
        </p:txBody>
      </p:sp>
      <p:sp>
        <p:nvSpPr>
          <p:cNvPr id="5" name="椭圆 4"/>
          <p:cNvSpPr>
            <a:spLocks noChangeAspect="1"/>
          </p:cNvSpPr>
          <p:nvPr/>
        </p:nvSpPr>
        <p:spPr>
          <a:xfrm>
            <a:off x="1245453" y="2151849"/>
            <a:ext cx="3508975" cy="3508975"/>
          </a:xfrm>
          <a:prstGeom prst="ellipse">
            <a:avLst/>
          </a:prstGeom>
          <a:solidFill>
            <a:schemeClr val="bg1">
              <a:lumMod val="50000"/>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1F1F1F"/>
              </a:solidFill>
            </a:endParaRPr>
          </a:p>
        </p:txBody>
      </p:sp>
      <p:sp>
        <p:nvSpPr>
          <p:cNvPr id="6" name="椭圆 5"/>
          <p:cNvSpPr>
            <a:spLocks noChangeAspect="1"/>
          </p:cNvSpPr>
          <p:nvPr/>
        </p:nvSpPr>
        <p:spPr>
          <a:xfrm>
            <a:off x="1635339" y="2541735"/>
            <a:ext cx="2729203" cy="2729203"/>
          </a:xfrm>
          <a:prstGeom prst="ellipse">
            <a:avLst/>
          </a:prstGeom>
          <a:solidFill>
            <a:schemeClr val="bg1">
              <a:lumMod val="50000"/>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1F1F1F"/>
              </a:solidFill>
            </a:endParaRPr>
          </a:p>
        </p:txBody>
      </p:sp>
      <p:sp>
        <p:nvSpPr>
          <p:cNvPr id="7" name="椭圆 6"/>
          <p:cNvSpPr>
            <a:spLocks noChangeAspect="1"/>
          </p:cNvSpPr>
          <p:nvPr/>
        </p:nvSpPr>
        <p:spPr>
          <a:xfrm>
            <a:off x="2025227" y="2931622"/>
            <a:ext cx="1949431" cy="1949431"/>
          </a:xfrm>
          <a:prstGeom prst="ellipse">
            <a:avLst/>
          </a:prstGeom>
          <a:solidFill>
            <a:schemeClr val="bg1">
              <a:lumMod val="50000"/>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1F1F1F"/>
              </a:solidFill>
            </a:endParaRPr>
          </a:p>
        </p:txBody>
      </p:sp>
      <p:sp>
        <p:nvSpPr>
          <p:cNvPr id="8" name="椭圆 7"/>
          <p:cNvSpPr>
            <a:spLocks noChangeAspect="1"/>
          </p:cNvSpPr>
          <p:nvPr/>
        </p:nvSpPr>
        <p:spPr>
          <a:xfrm>
            <a:off x="2415111" y="3321507"/>
            <a:ext cx="1169659" cy="1169659"/>
          </a:xfrm>
          <a:prstGeom prst="ellipse">
            <a:avLst/>
          </a:prstGeom>
          <a:solidFill>
            <a:schemeClr val="bg1">
              <a:lumMod val="50000"/>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1F1F1F"/>
              </a:solidFill>
            </a:endParaRPr>
          </a:p>
        </p:txBody>
      </p:sp>
      <p:sp>
        <p:nvSpPr>
          <p:cNvPr id="10" name="饼形 8"/>
          <p:cNvSpPr>
            <a:spLocks noChangeAspect="1"/>
          </p:cNvSpPr>
          <p:nvPr/>
        </p:nvSpPr>
        <p:spPr>
          <a:xfrm>
            <a:off x="994814" y="1804780"/>
            <a:ext cx="4010257" cy="4010257"/>
          </a:xfrm>
          <a:prstGeom prst="pie">
            <a:avLst>
              <a:gd name="adj1" fmla="val 18800821"/>
              <a:gd name="adj2" fmla="val 20487076"/>
            </a:avLst>
          </a:prstGeom>
          <a:solidFill>
            <a:srgbClr val="40404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1F1F1F"/>
              </a:solidFill>
            </a:endParaRPr>
          </a:p>
        </p:txBody>
      </p:sp>
      <p:sp>
        <p:nvSpPr>
          <p:cNvPr id="11" name="饼形 9"/>
          <p:cNvSpPr>
            <a:spLocks noChangeAspect="1"/>
          </p:cNvSpPr>
          <p:nvPr/>
        </p:nvSpPr>
        <p:spPr>
          <a:xfrm>
            <a:off x="1496094" y="2402490"/>
            <a:ext cx="3007693" cy="3007693"/>
          </a:xfrm>
          <a:prstGeom prst="pie">
            <a:avLst>
              <a:gd name="adj1" fmla="val 21086868"/>
              <a:gd name="adj2" fmla="val 1772864"/>
            </a:avLst>
          </a:prstGeom>
          <a:solidFill>
            <a:srgbClr val="1F1F1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1F1F1F"/>
              </a:solidFill>
            </a:endParaRPr>
          </a:p>
        </p:txBody>
      </p:sp>
      <p:sp>
        <p:nvSpPr>
          <p:cNvPr id="12" name="饼形 10"/>
          <p:cNvSpPr>
            <a:spLocks noChangeAspect="1"/>
          </p:cNvSpPr>
          <p:nvPr/>
        </p:nvSpPr>
        <p:spPr>
          <a:xfrm>
            <a:off x="1746735" y="2653131"/>
            <a:ext cx="2506411" cy="2506411"/>
          </a:xfrm>
          <a:prstGeom prst="pie">
            <a:avLst>
              <a:gd name="adj1" fmla="val 2573177"/>
              <a:gd name="adj2" fmla="val 6304209"/>
            </a:avLst>
          </a:prstGeom>
          <a:solidFill>
            <a:srgbClr val="40404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1F1F1F"/>
              </a:solidFill>
            </a:endParaRPr>
          </a:p>
        </p:txBody>
      </p:sp>
      <p:sp>
        <p:nvSpPr>
          <p:cNvPr id="14" name="文本框 8"/>
          <p:cNvSpPr txBox="1"/>
          <p:nvPr/>
        </p:nvSpPr>
        <p:spPr>
          <a:xfrm>
            <a:off x="6617890" y="2828584"/>
            <a:ext cx="5107453" cy="580390"/>
          </a:xfrm>
          <a:prstGeom prst="rect">
            <a:avLst/>
          </a:prstGeom>
          <a:noFill/>
          <a:ln>
            <a:solidFill>
              <a:schemeClr val="bg1"/>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335" dirty="0">
                <a:solidFill>
                  <a:schemeClr val="bg1">
                    <a:lumMod val="95000"/>
                  </a:schemeClr>
                </a:solidFill>
                <a:sym typeface="+mn-ea"/>
              </a:rPr>
              <a:t>文字是很有艺术性的文字是很有艺术性的文字是很有艺术性的文</a:t>
            </a:r>
            <a:endParaRPr lang="en-US" altLang="zh-CN" sz="1335"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20000"/>
              </a:lnSpc>
            </a:pPr>
            <a:endParaRPr lang="zh-CN" altLang="en-US" sz="1335" dirty="0">
              <a:solidFill>
                <a:schemeClr val="bg1"/>
              </a:solidFill>
            </a:endParaRPr>
          </a:p>
        </p:txBody>
      </p:sp>
      <p:sp>
        <p:nvSpPr>
          <p:cNvPr id="15" name="矩形 14"/>
          <p:cNvSpPr/>
          <p:nvPr/>
        </p:nvSpPr>
        <p:spPr>
          <a:xfrm>
            <a:off x="6617889" y="2510257"/>
            <a:ext cx="1776483" cy="374650"/>
          </a:xfrm>
          <a:prstGeom prst="rect">
            <a:avLst/>
          </a:prstGeom>
          <a:ln>
            <a:solidFill>
              <a:schemeClr val="bg1"/>
            </a:solidFill>
          </a:ln>
        </p:spPr>
        <p:txBody>
          <a:bodyPr wrap="square">
            <a:spAutoFit/>
          </a:bodyPr>
          <a:lstStyle/>
          <a:p>
            <a:pPr lvl="0"/>
            <a:r>
              <a:rPr lang="zh-CN" altLang="en-US" sz="1860" b="1" dirty="0">
                <a:solidFill>
                  <a:schemeClr val="bg1"/>
                </a:solidFill>
                <a:sym typeface="+mn-ea"/>
              </a:rPr>
              <a:t>标题</a:t>
            </a:r>
            <a:endParaRPr lang="en-US" altLang="zh-CN" sz="1865" b="1" dirty="0">
              <a:solidFill>
                <a:schemeClr val="bg1"/>
              </a:solidFill>
            </a:endParaRPr>
          </a:p>
        </p:txBody>
      </p:sp>
      <p:sp>
        <p:nvSpPr>
          <p:cNvPr id="17" name="文本框 8"/>
          <p:cNvSpPr txBox="1"/>
          <p:nvPr/>
        </p:nvSpPr>
        <p:spPr>
          <a:xfrm>
            <a:off x="6617890" y="1814682"/>
            <a:ext cx="5107453" cy="580390"/>
          </a:xfrm>
          <a:prstGeom prst="rect">
            <a:avLst/>
          </a:prstGeom>
          <a:noFill/>
          <a:ln>
            <a:solidFill>
              <a:schemeClr val="bg1"/>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335" dirty="0">
                <a:solidFill>
                  <a:schemeClr val="bg1">
                    <a:lumMod val="95000"/>
                  </a:schemeClr>
                </a:solidFill>
                <a:sym typeface="+mn-ea"/>
              </a:rPr>
              <a:t>文字是很有艺术性的文字是很有艺术性的文字是很有艺术性的文</a:t>
            </a:r>
            <a:endParaRPr lang="en-US" altLang="zh-CN" sz="1335"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20000"/>
              </a:lnSpc>
            </a:pPr>
            <a:endParaRPr lang="zh-CN" altLang="en-US" sz="1335" dirty="0">
              <a:solidFill>
                <a:schemeClr val="bg1"/>
              </a:solidFill>
            </a:endParaRPr>
          </a:p>
        </p:txBody>
      </p:sp>
      <p:sp>
        <p:nvSpPr>
          <p:cNvPr id="18" name="矩形 17"/>
          <p:cNvSpPr/>
          <p:nvPr/>
        </p:nvSpPr>
        <p:spPr>
          <a:xfrm>
            <a:off x="6617889" y="1496355"/>
            <a:ext cx="1776483" cy="375920"/>
          </a:xfrm>
          <a:prstGeom prst="rect">
            <a:avLst/>
          </a:prstGeom>
          <a:ln>
            <a:solidFill>
              <a:schemeClr val="bg1"/>
            </a:solidFill>
          </a:ln>
        </p:spPr>
        <p:txBody>
          <a:bodyPr wrap="square">
            <a:spAutoFit/>
          </a:bodyPr>
          <a:lstStyle/>
          <a:p>
            <a:pPr lvl="0"/>
            <a:r>
              <a:rPr lang="zh-CN" altLang="en-US" sz="1865" b="1" dirty="0">
                <a:solidFill>
                  <a:schemeClr val="bg1"/>
                </a:solidFill>
              </a:rPr>
              <a:t>标题</a:t>
            </a:r>
          </a:p>
        </p:txBody>
      </p:sp>
      <p:sp>
        <p:nvSpPr>
          <p:cNvPr id="20" name="文本框 8"/>
          <p:cNvSpPr txBox="1"/>
          <p:nvPr/>
        </p:nvSpPr>
        <p:spPr>
          <a:xfrm>
            <a:off x="6617890" y="4856391"/>
            <a:ext cx="5107453" cy="580390"/>
          </a:xfrm>
          <a:prstGeom prst="rect">
            <a:avLst/>
          </a:prstGeom>
          <a:noFill/>
          <a:ln>
            <a:solidFill>
              <a:schemeClr val="bg1"/>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335" dirty="0">
                <a:solidFill>
                  <a:schemeClr val="bg1">
                    <a:lumMod val="95000"/>
                  </a:schemeClr>
                </a:solidFill>
                <a:sym typeface="+mn-ea"/>
              </a:rPr>
              <a:t>文字是很有艺术性的文字是很有艺术性的文字是很有艺术性的文</a:t>
            </a:r>
            <a:endParaRPr lang="en-US" altLang="zh-CN" sz="1335"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20000"/>
              </a:lnSpc>
            </a:pPr>
            <a:endParaRPr lang="zh-CN" altLang="en-US" sz="1335" dirty="0">
              <a:solidFill>
                <a:schemeClr val="bg1"/>
              </a:solidFill>
            </a:endParaRPr>
          </a:p>
        </p:txBody>
      </p:sp>
      <p:sp>
        <p:nvSpPr>
          <p:cNvPr id="21" name="矩形 20"/>
          <p:cNvSpPr/>
          <p:nvPr/>
        </p:nvSpPr>
        <p:spPr>
          <a:xfrm>
            <a:off x="6617889" y="4538064"/>
            <a:ext cx="1776483" cy="374650"/>
          </a:xfrm>
          <a:prstGeom prst="rect">
            <a:avLst/>
          </a:prstGeom>
          <a:ln>
            <a:solidFill>
              <a:schemeClr val="bg1"/>
            </a:solidFill>
          </a:ln>
        </p:spPr>
        <p:txBody>
          <a:bodyPr wrap="square">
            <a:spAutoFit/>
          </a:bodyPr>
          <a:lstStyle/>
          <a:p>
            <a:pPr lvl="0"/>
            <a:r>
              <a:rPr lang="zh-CN" altLang="en-US" sz="1860" b="1" dirty="0">
                <a:solidFill>
                  <a:schemeClr val="bg1"/>
                </a:solidFill>
                <a:sym typeface="+mn-ea"/>
              </a:rPr>
              <a:t>标题</a:t>
            </a:r>
            <a:endParaRPr lang="en-US" altLang="zh-CN" sz="1865" b="1" dirty="0">
              <a:solidFill>
                <a:schemeClr val="bg1"/>
              </a:solidFill>
            </a:endParaRPr>
          </a:p>
        </p:txBody>
      </p:sp>
      <p:sp>
        <p:nvSpPr>
          <p:cNvPr id="23" name="文本框 8"/>
          <p:cNvSpPr txBox="1"/>
          <p:nvPr/>
        </p:nvSpPr>
        <p:spPr>
          <a:xfrm>
            <a:off x="6617890" y="3842487"/>
            <a:ext cx="5107453" cy="580390"/>
          </a:xfrm>
          <a:prstGeom prst="rect">
            <a:avLst/>
          </a:prstGeom>
          <a:noFill/>
          <a:ln>
            <a:solidFill>
              <a:schemeClr val="bg1"/>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335" dirty="0">
                <a:solidFill>
                  <a:schemeClr val="bg1">
                    <a:lumMod val="95000"/>
                  </a:schemeClr>
                </a:solidFill>
                <a:sym typeface="+mn-ea"/>
              </a:rPr>
              <a:t>文字是很有艺术性的文字是很有艺术性的文字是很有艺术性的文</a:t>
            </a:r>
            <a:endParaRPr lang="en-US" altLang="zh-CN" sz="1335"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20000"/>
              </a:lnSpc>
            </a:pPr>
            <a:endParaRPr lang="zh-CN" altLang="en-US" sz="1335" dirty="0">
              <a:solidFill>
                <a:schemeClr val="bg1"/>
              </a:solidFill>
            </a:endParaRPr>
          </a:p>
        </p:txBody>
      </p:sp>
      <p:sp>
        <p:nvSpPr>
          <p:cNvPr id="24" name="矩形 23"/>
          <p:cNvSpPr/>
          <p:nvPr/>
        </p:nvSpPr>
        <p:spPr>
          <a:xfrm>
            <a:off x="6617889" y="3524160"/>
            <a:ext cx="1776483" cy="374650"/>
          </a:xfrm>
          <a:prstGeom prst="rect">
            <a:avLst/>
          </a:prstGeom>
          <a:ln>
            <a:solidFill>
              <a:schemeClr val="bg1"/>
            </a:solidFill>
          </a:ln>
        </p:spPr>
        <p:txBody>
          <a:bodyPr wrap="square">
            <a:spAutoFit/>
          </a:bodyPr>
          <a:lstStyle/>
          <a:p>
            <a:pPr lvl="0"/>
            <a:r>
              <a:rPr lang="zh-CN" altLang="en-US" sz="1860" b="1" dirty="0">
                <a:solidFill>
                  <a:schemeClr val="bg1"/>
                </a:solidFill>
                <a:sym typeface="+mn-ea"/>
              </a:rPr>
              <a:t>标题</a:t>
            </a:r>
            <a:endParaRPr lang="en-US" altLang="zh-CN" sz="1865" b="1" dirty="0">
              <a:solidFill>
                <a:schemeClr val="bg1"/>
              </a:solidFill>
            </a:endParaRPr>
          </a:p>
        </p:txBody>
      </p:sp>
      <p:cxnSp>
        <p:nvCxnSpPr>
          <p:cNvPr id="28" name="直线连接符 27"/>
          <p:cNvCxnSpPr/>
          <p:nvPr/>
        </p:nvCxnSpPr>
        <p:spPr>
          <a:xfrm>
            <a:off x="4125694" y="1673583"/>
            <a:ext cx="2362837" cy="0"/>
          </a:xfrm>
          <a:prstGeom prst="line">
            <a:avLst/>
          </a:prstGeom>
          <a:ln w="12700" cmpd="sng">
            <a:solidFill>
              <a:schemeClr val="bg1"/>
            </a:solidFill>
            <a:prstDash val="dot"/>
          </a:ln>
          <a:effectLst/>
        </p:spPr>
        <p:style>
          <a:lnRef idx="2">
            <a:schemeClr val="accent1"/>
          </a:lnRef>
          <a:fillRef idx="0">
            <a:schemeClr val="accent1"/>
          </a:fillRef>
          <a:effectRef idx="1">
            <a:schemeClr val="accent1"/>
          </a:effectRef>
          <a:fontRef idx="minor">
            <a:schemeClr val="tx1"/>
          </a:fontRef>
        </p:style>
      </p:cxnSp>
      <p:cxnSp>
        <p:nvCxnSpPr>
          <p:cNvPr id="29" name="直线连接符 28"/>
          <p:cNvCxnSpPr/>
          <p:nvPr/>
        </p:nvCxnSpPr>
        <p:spPr>
          <a:xfrm>
            <a:off x="4503787" y="2653131"/>
            <a:ext cx="1984744" cy="0"/>
          </a:xfrm>
          <a:prstGeom prst="line">
            <a:avLst/>
          </a:prstGeom>
          <a:ln w="12700" cmpd="sng">
            <a:solidFill>
              <a:schemeClr val="bg1"/>
            </a:solidFill>
            <a:prstDash val="dot"/>
          </a:ln>
          <a:effectLst/>
        </p:spPr>
        <p:style>
          <a:lnRef idx="2">
            <a:schemeClr val="accent1"/>
          </a:lnRef>
          <a:fillRef idx="0">
            <a:schemeClr val="accent1"/>
          </a:fillRef>
          <a:effectRef idx="1">
            <a:schemeClr val="accent1"/>
          </a:effectRef>
          <a:fontRef idx="minor">
            <a:schemeClr val="tx1"/>
          </a:fontRef>
        </p:style>
      </p:cxnSp>
      <p:cxnSp>
        <p:nvCxnSpPr>
          <p:cNvPr id="31" name="直线连接符 30"/>
          <p:cNvCxnSpPr/>
          <p:nvPr/>
        </p:nvCxnSpPr>
        <p:spPr>
          <a:xfrm>
            <a:off x="4125693" y="3746345"/>
            <a:ext cx="2362837" cy="0"/>
          </a:xfrm>
          <a:prstGeom prst="line">
            <a:avLst/>
          </a:prstGeom>
          <a:ln w="12700" cmpd="sng">
            <a:solidFill>
              <a:schemeClr val="bg1"/>
            </a:solidFill>
            <a:prstDash val="dot"/>
          </a:ln>
          <a:effectLst/>
        </p:spPr>
        <p:style>
          <a:lnRef idx="2">
            <a:schemeClr val="accent1"/>
          </a:lnRef>
          <a:fillRef idx="0">
            <a:schemeClr val="accent1"/>
          </a:fillRef>
          <a:effectRef idx="1">
            <a:schemeClr val="accent1"/>
          </a:effectRef>
          <a:fontRef idx="minor">
            <a:schemeClr val="tx1"/>
          </a:fontRef>
        </p:style>
      </p:cxnSp>
      <p:cxnSp>
        <p:nvCxnSpPr>
          <p:cNvPr id="32" name="直线连接符 31"/>
          <p:cNvCxnSpPr/>
          <p:nvPr/>
        </p:nvCxnSpPr>
        <p:spPr>
          <a:xfrm>
            <a:off x="3834498" y="4725893"/>
            <a:ext cx="2654032" cy="0"/>
          </a:xfrm>
          <a:prstGeom prst="line">
            <a:avLst/>
          </a:prstGeom>
          <a:ln w="12700" cmpd="sng">
            <a:solidFill>
              <a:schemeClr val="bg1"/>
            </a:solidFill>
            <a:prstDash val="dot"/>
          </a:ln>
          <a:effectLst/>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advTm="0">
        <p:newsflash/>
      </p:transition>
    </mc:Choice>
    <mc:Fallback xmlns="">
      <p:transition spd="slow" advTm="0">
        <p:newsfla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2000"/>
                                        <p:tgtEl>
                                          <p:spTgt spid="6"/>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ircle(in)">
                                      <p:cBhvr>
                                        <p:cTn id="13" dur="2000"/>
                                        <p:tgtEl>
                                          <p:spTgt spid="7"/>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circle(in)">
                                      <p:cBhvr>
                                        <p:cTn id="16" dur="2000"/>
                                        <p:tgtEl>
                                          <p:spTgt spid="8"/>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circle(in)">
                                      <p:cBhvr>
                                        <p:cTn id="19" dur="2000"/>
                                        <p:tgtEl>
                                          <p:spTgt spid="10"/>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ircle(in)">
                                      <p:cBhvr>
                                        <p:cTn id="22" dur="2000"/>
                                        <p:tgtEl>
                                          <p:spTgt spid="11"/>
                                        </p:tgtEl>
                                      </p:cBhvr>
                                    </p:animEffect>
                                  </p:childTnLst>
                                </p:cTn>
                              </p:par>
                              <p:par>
                                <p:cTn id="23" presetID="6" presetClass="entr" presetSubtype="16"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circle(in)">
                                      <p:cBhvr>
                                        <p:cTn id="25" dur="20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1000" fill="hold"/>
                                        <p:tgtEl>
                                          <p:spTgt spid="17"/>
                                        </p:tgtEl>
                                        <p:attrNameLst>
                                          <p:attrName>ppt_x</p:attrName>
                                        </p:attrNameLst>
                                      </p:cBhvr>
                                      <p:tavLst>
                                        <p:tav tm="0">
                                          <p:val>
                                            <p:strVal val="#ppt_x-.2"/>
                                          </p:val>
                                        </p:tav>
                                        <p:tav tm="100000">
                                          <p:val>
                                            <p:strVal val="#ppt_x"/>
                                          </p:val>
                                        </p:tav>
                                      </p:tavLst>
                                    </p:anim>
                                    <p:anim calcmode="lin" valueType="num">
                                      <p:cBhvr>
                                        <p:cTn id="31"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7"/>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1000" fill="hold"/>
                                        <p:tgtEl>
                                          <p:spTgt spid="18"/>
                                        </p:tgtEl>
                                        <p:attrNameLst>
                                          <p:attrName>ppt_x</p:attrName>
                                        </p:attrNameLst>
                                      </p:cBhvr>
                                      <p:tavLst>
                                        <p:tav tm="0">
                                          <p:val>
                                            <p:strVal val="#ppt_x-.2"/>
                                          </p:val>
                                        </p:tav>
                                        <p:tav tm="100000">
                                          <p:val>
                                            <p:strVal val="#ppt_x"/>
                                          </p:val>
                                        </p:tav>
                                      </p:tavLst>
                                    </p:anim>
                                    <p:anim calcmode="lin" valueType="num">
                                      <p:cBhvr>
                                        <p:cTn id="36" dur="10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8"/>
                                        </p:tgtEl>
                                      </p:cBhvr>
                                    </p:animEffect>
                                  </p:childTnLst>
                                </p:cTn>
                              </p:par>
                              <p:par>
                                <p:cTn id="38" presetID="29" presetClass="entr" presetSubtype="0" fill="hold" nodeType="with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p:cTn id="40" dur="1000" fill="hold"/>
                                        <p:tgtEl>
                                          <p:spTgt spid="28"/>
                                        </p:tgtEl>
                                        <p:attrNameLst>
                                          <p:attrName>ppt_x</p:attrName>
                                        </p:attrNameLst>
                                      </p:cBhvr>
                                      <p:tavLst>
                                        <p:tav tm="0">
                                          <p:val>
                                            <p:strVal val="#ppt_x-.2"/>
                                          </p:val>
                                        </p:tav>
                                        <p:tav tm="100000">
                                          <p:val>
                                            <p:strVal val="#ppt_x"/>
                                          </p:val>
                                        </p:tav>
                                      </p:tavLst>
                                    </p:anim>
                                    <p:anim calcmode="lin" valueType="num">
                                      <p:cBhvr>
                                        <p:cTn id="41" dur="1000" fill="hold"/>
                                        <p:tgtEl>
                                          <p:spTgt spid="28"/>
                                        </p:tgtEl>
                                        <p:attrNameLst>
                                          <p:attrName>ppt_y</p:attrName>
                                        </p:attrNameLst>
                                      </p:cBhvr>
                                      <p:tavLst>
                                        <p:tav tm="0">
                                          <p:val>
                                            <p:strVal val="#ppt_y"/>
                                          </p:val>
                                        </p:tav>
                                        <p:tav tm="100000">
                                          <p:val>
                                            <p:strVal val="#ppt_y"/>
                                          </p:val>
                                        </p:tav>
                                      </p:tavLst>
                                    </p:anim>
                                    <p:animEffect transition="in" filter="wipe(right)" prLst="gradientSize: 0.1">
                                      <p:cBhvr>
                                        <p:cTn id="42" dur="1000"/>
                                        <p:tgtEl>
                                          <p:spTgt spid="28"/>
                                        </p:tgtEl>
                                      </p:cBhvr>
                                    </p:animEffect>
                                  </p:childTnLst>
                                </p:cTn>
                              </p:par>
                            </p:childTnLst>
                          </p:cTn>
                        </p:par>
                      </p:childTnLst>
                    </p:cTn>
                  </p:par>
                  <p:par>
                    <p:cTn id="43" fill="hold">
                      <p:stCondLst>
                        <p:cond delay="indefinite"/>
                      </p:stCondLst>
                      <p:childTnLst>
                        <p:par>
                          <p:cTn id="44" fill="hold">
                            <p:stCondLst>
                              <p:cond delay="0"/>
                            </p:stCondLst>
                            <p:childTnLst>
                              <p:par>
                                <p:cTn id="45" presetID="29"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1000" fill="hold"/>
                                        <p:tgtEl>
                                          <p:spTgt spid="14"/>
                                        </p:tgtEl>
                                        <p:attrNameLst>
                                          <p:attrName>ppt_x</p:attrName>
                                        </p:attrNameLst>
                                      </p:cBhvr>
                                      <p:tavLst>
                                        <p:tav tm="0">
                                          <p:val>
                                            <p:strVal val="#ppt_x-.2"/>
                                          </p:val>
                                        </p:tav>
                                        <p:tav tm="100000">
                                          <p:val>
                                            <p:strVal val="#ppt_x"/>
                                          </p:val>
                                        </p:tav>
                                      </p:tavLst>
                                    </p:anim>
                                    <p:anim calcmode="lin" valueType="num">
                                      <p:cBhvr>
                                        <p:cTn id="48"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49" dur="1000"/>
                                        <p:tgtEl>
                                          <p:spTgt spid="14"/>
                                        </p:tgtEl>
                                      </p:cBhvr>
                                    </p:animEffect>
                                  </p:childTnLst>
                                </p:cTn>
                              </p:par>
                              <p:par>
                                <p:cTn id="50" presetID="29" presetClass="entr" presetSubtype="0"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1000" fill="hold"/>
                                        <p:tgtEl>
                                          <p:spTgt spid="15"/>
                                        </p:tgtEl>
                                        <p:attrNameLst>
                                          <p:attrName>ppt_x</p:attrName>
                                        </p:attrNameLst>
                                      </p:cBhvr>
                                      <p:tavLst>
                                        <p:tav tm="0">
                                          <p:val>
                                            <p:strVal val="#ppt_x-.2"/>
                                          </p:val>
                                        </p:tav>
                                        <p:tav tm="100000">
                                          <p:val>
                                            <p:strVal val="#ppt_x"/>
                                          </p:val>
                                        </p:tav>
                                      </p:tavLst>
                                    </p:anim>
                                    <p:anim calcmode="lin" valueType="num">
                                      <p:cBhvr>
                                        <p:cTn id="53"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54" dur="1000"/>
                                        <p:tgtEl>
                                          <p:spTgt spid="15"/>
                                        </p:tgtEl>
                                      </p:cBhvr>
                                    </p:animEffect>
                                  </p:childTnLst>
                                </p:cTn>
                              </p:par>
                              <p:par>
                                <p:cTn id="55" presetID="29" presetClass="entr" presetSubtype="0" fill="hold" nodeType="with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p:cTn id="57" dur="1000" fill="hold"/>
                                        <p:tgtEl>
                                          <p:spTgt spid="29"/>
                                        </p:tgtEl>
                                        <p:attrNameLst>
                                          <p:attrName>ppt_x</p:attrName>
                                        </p:attrNameLst>
                                      </p:cBhvr>
                                      <p:tavLst>
                                        <p:tav tm="0">
                                          <p:val>
                                            <p:strVal val="#ppt_x-.2"/>
                                          </p:val>
                                        </p:tav>
                                        <p:tav tm="100000">
                                          <p:val>
                                            <p:strVal val="#ppt_x"/>
                                          </p:val>
                                        </p:tav>
                                      </p:tavLst>
                                    </p:anim>
                                    <p:anim calcmode="lin" valueType="num">
                                      <p:cBhvr>
                                        <p:cTn id="58" dur="1000" fill="hold"/>
                                        <p:tgtEl>
                                          <p:spTgt spid="29"/>
                                        </p:tgtEl>
                                        <p:attrNameLst>
                                          <p:attrName>ppt_y</p:attrName>
                                        </p:attrNameLst>
                                      </p:cBhvr>
                                      <p:tavLst>
                                        <p:tav tm="0">
                                          <p:val>
                                            <p:strVal val="#ppt_y"/>
                                          </p:val>
                                        </p:tav>
                                        <p:tav tm="100000">
                                          <p:val>
                                            <p:strVal val="#ppt_y"/>
                                          </p:val>
                                        </p:tav>
                                      </p:tavLst>
                                    </p:anim>
                                    <p:animEffect transition="in" filter="wipe(right)" prLst="gradientSize: 0.1">
                                      <p:cBhvr>
                                        <p:cTn id="59" dur="1000"/>
                                        <p:tgtEl>
                                          <p:spTgt spid="29"/>
                                        </p:tgtEl>
                                      </p:cBhvr>
                                    </p:animEffect>
                                  </p:childTnLst>
                                </p:cTn>
                              </p:par>
                            </p:childTnLst>
                          </p:cTn>
                        </p:par>
                      </p:childTnLst>
                    </p:cTn>
                  </p:par>
                  <p:par>
                    <p:cTn id="60" fill="hold">
                      <p:stCondLst>
                        <p:cond delay="indefinite"/>
                      </p:stCondLst>
                      <p:childTnLst>
                        <p:par>
                          <p:cTn id="61" fill="hold">
                            <p:stCondLst>
                              <p:cond delay="0"/>
                            </p:stCondLst>
                            <p:childTnLst>
                              <p:par>
                                <p:cTn id="62" presetID="29" presetClass="entr" presetSubtype="0" fill="hold" grpId="0" nodeType="click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p:cTn id="64" dur="1000" fill="hold"/>
                                        <p:tgtEl>
                                          <p:spTgt spid="23"/>
                                        </p:tgtEl>
                                        <p:attrNameLst>
                                          <p:attrName>ppt_x</p:attrName>
                                        </p:attrNameLst>
                                      </p:cBhvr>
                                      <p:tavLst>
                                        <p:tav tm="0">
                                          <p:val>
                                            <p:strVal val="#ppt_x-.2"/>
                                          </p:val>
                                        </p:tav>
                                        <p:tav tm="100000">
                                          <p:val>
                                            <p:strVal val="#ppt_x"/>
                                          </p:val>
                                        </p:tav>
                                      </p:tavLst>
                                    </p:anim>
                                    <p:anim calcmode="lin" valueType="num">
                                      <p:cBhvr>
                                        <p:cTn id="65" dur="1000" fill="hold"/>
                                        <p:tgtEl>
                                          <p:spTgt spid="23"/>
                                        </p:tgtEl>
                                        <p:attrNameLst>
                                          <p:attrName>ppt_y</p:attrName>
                                        </p:attrNameLst>
                                      </p:cBhvr>
                                      <p:tavLst>
                                        <p:tav tm="0">
                                          <p:val>
                                            <p:strVal val="#ppt_y"/>
                                          </p:val>
                                        </p:tav>
                                        <p:tav tm="100000">
                                          <p:val>
                                            <p:strVal val="#ppt_y"/>
                                          </p:val>
                                        </p:tav>
                                      </p:tavLst>
                                    </p:anim>
                                    <p:animEffect transition="in" filter="wipe(right)" prLst="gradientSize: 0.1">
                                      <p:cBhvr>
                                        <p:cTn id="66" dur="1000"/>
                                        <p:tgtEl>
                                          <p:spTgt spid="23"/>
                                        </p:tgtEl>
                                      </p:cBhvr>
                                    </p:animEffect>
                                  </p:childTnLst>
                                </p:cTn>
                              </p:par>
                              <p:par>
                                <p:cTn id="67" presetID="29" presetClass="entr" presetSubtype="0" fill="hold" grpId="0" nodeType="withEffect">
                                  <p:stCondLst>
                                    <p:cond delay="0"/>
                                  </p:stCondLst>
                                  <p:childTnLst>
                                    <p:set>
                                      <p:cBhvr>
                                        <p:cTn id="68" dur="1" fill="hold">
                                          <p:stCondLst>
                                            <p:cond delay="0"/>
                                          </p:stCondLst>
                                        </p:cTn>
                                        <p:tgtEl>
                                          <p:spTgt spid="24"/>
                                        </p:tgtEl>
                                        <p:attrNameLst>
                                          <p:attrName>style.visibility</p:attrName>
                                        </p:attrNameLst>
                                      </p:cBhvr>
                                      <p:to>
                                        <p:strVal val="visible"/>
                                      </p:to>
                                    </p:set>
                                    <p:anim calcmode="lin" valueType="num">
                                      <p:cBhvr>
                                        <p:cTn id="69" dur="1000" fill="hold"/>
                                        <p:tgtEl>
                                          <p:spTgt spid="24"/>
                                        </p:tgtEl>
                                        <p:attrNameLst>
                                          <p:attrName>ppt_x</p:attrName>
                                        </p:attrNameLst>
                                      </p:cBhvr>
                                      <p:tavLst>
                                        <p:tav tm="0">
                                          <p:val>
                                            <p:strVal val="#ppt_x-.2"/>
                                          </p:val>
                                        </p:tav>
                                        <p:tav tm="100000">
                                          <p:val>
                                            <p:strVal val="#ppt_x"/>
                                          </p:val>
                                        </p:tav>
                                      </p:tavLst>
                                    </p:anim>
                                    <p:anim calcmode="lin" valueType="num">
                                      <p:cBhvr>
                                        <p:cTn id="70" dur="10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71" dur="1000"/>
                                        <p:tgtEl>
                                          <p:spTgt spid="24"/>
                                        </p:tgtEl>
                                      </p:cBhvr>
                                    </p:animEffect>
                                  </p:childTnLst>
                                </p:cTn>
                              </p:par>
                              <p:par>
                                <p:cTn id="72" presetID="29" presetClass="entr" presetSubtype="0" fill="hold" nodeType="withEffect">
                                  <p:stCondLst>
                                    <p:cond delay="0"/>
                                  </p:stCondLst>
                                  <p:childTnLst>
                                    <p:set>
                                      <p:cBhvr>
                                        <p:cTn id="73" dur="1" fill="hold">
                                          <p:stCondLst>
                                            <p:cond delay="0"/>
                                          </p:stCondLst>
                                        </p:cTn>
                                        <p:tgtEl>
                                          <p:spTgt spid="31"/>
                                        </p:tgtEl>
                                        <p:attrNameLst>
                                          <p:attrName>style.visibility</p:attrName>
                                        </p:attrNameLst>
                                      </p:cBhvr>
                                      <p:to>
                                        <p:strVal val="visible"/>
                                      </p:to>
                                    </p:set>
                                    <p:anim calcmode="lin" valueType="num">
                                      <p:cBhvr>
                                        <p:cTn id="74" dur="1000" fill="hold"/>
                                        <p:tgtEl>
                                          <p:spTgt spid="31"/>
                                        </p:tgtEl>
                                        <p:attrNameLst>
                                          <p:attrName>ppt_x</p:attrName>
                                        </p:attrNameLst>
                                      </p:cBhvr>
                                      <p:tavLst>
                                        <p:tav tm="0">
                                          <p:val>
                                            <p:strVal val="#ppt_x-.2"/>
                                          </p:val>
                                        </p:tav>
                                        <p:tav tm="100000">
                                          <p:val>
                                            <p:strVal val="#ppt_x"/>
                                          </p:val>
                                        </p:tav>
                                      </p:tavLst>
                                    </p:anim>
                                    <p:anim calcmode="lin" valueType="num">
                                      <p:cBhvr>
                                        <p:cTn id="75" dur="1000" fill="hold"/>
                                        <p:tgtEl>
                                          <p:spTgt spid="31"/>
                                        </p:tgtEl>
                                        <p:attrNameLst>
                                          <p:attrName>ppt_y</p:attrName>
                                        </p:attrNameLst>
                                      </p:cBhvr>
                                      <p:tavLst>
                                        <p:tav tm="0">
                                          <p:val>
                                            <p:strVal val="#ppt_y"/>
                                          </p:val>
                                        </p:tav>
                                        <p:tav tm="100000">
                                          <p:val>
                                            <p:strVal val="#ppt_y"/>
                                          </p:val>
                                        </p:tav>
                                      </p:tavLst>
                                    </p:anim>
                                    <p:animEffect transition="in" filter="wipe(right)" prLst="gradientSize: 0.1">
                                      <p:cBhvr>
                                        <p:cTn id="76" dur="1000"/>
                                        <p:tgtEl>
                                          <p:spTgt spid="31"/>
                                        </p:tgtEl>
                                      </p:cBhvr>
                                    </p:animEffect>
                                  </p:childTnLst>
                                </p:cTn>
                              </p:par>
                            </p:childTnLst>
                          </p:cTn>
                        </p:par>
                      </p:childTnLst>
                    </p:cTn>
                  </p:par>
                  <p:par>
                    <p:cTn id="77" fill="hold">
                      <p:stCondLst>
                        <p:cond delay="indefinite"/>
                      </p:stCondLst>
                      <p:childTnLst>
                        <p:par>
                          <p:cTn id="78" fill="hold">
                            <p:stCondLst>
                              <p:cond delay="0"/>
                            </p:stCondLst>
                            <p:childTnLst>
                              <p:par>
                                <p:cTn id="79" presetID="29" presetClass="entr" presetSubtype="0" fill="hold" grpId="0" nodeType="clickEffect">
                                  <p:stCondLst>
                                    <p:cond delay="0"/>
                                  </p:stCondLst>
                                  <p:childTnLst>
                                    <p:set>
                                      <p:cBhvr>
                                        <p:cTn id="80" dur="1" fill="hold">
                                          <p:stCondLst>
                                            <p:cond delay="0"/>
                                          </p:stCondLst>
                                        </p:cTn>
                                        <p:tgtEl>
                                          <p:spTgt spid="20"/>
                                        </p:tgtEl>
                                        <p:attrNameLst>
                                          <p:attrName>style.visibility</p:attrName>
                                        </p:attrNameLst>
                                      </p:cBhvr>
                                      <p:to>
                                        <p:strVal val="visible"/>
                                      </p:to>
                                    </p:set>
                                    <p:anim calcmode="lin" valueType="num">
                                      <p:cBhvr>
                                        <p:cTn id="81" dur="1000" fill="hold"/>
                                        <p:tgtEl>
                                          <p:spTgt spid="20"/>
                                        </p:tgtEl>
                                        <p:attrNameLst>
                                          <p:attrName>ppt_x</p:attrName>
                                        </p:attrNameLst>
                                      </p:cBhvr>
                                      <p:tavLst>
                                        <p:tav tm="0">
                                          <p:val>
                                            <p:strVal val="#ppt_x-.2"/>
                                          </p:val>
                                        </p:tav>
                                        <p:tav tm="100000">
                                          <p:val>
                                            <p:strVal val="#ppt_x"/>
                                          </p:val>
                                        </p:tav>
                                      </p:tavLst>
                                    </p:anim>
                                    <p:anim calcmode="lin" valueType="num">
                                      <p:cBhvr>
                                        <p:cTn id="82" dur="10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83" dur="1000"/>
                                        <p:tgtEl>
                                          <p:spTgt spid="20"/>
                                        </p:tgtEl>
                                      </p:cBhvr>
                                    </p:animEffect>
                                  </p:childTnLst>
                                </p:cTn>
                              </p:par>
                              <p:par>
                                <p:cTn id="84" presetID="29" presetClass="entr" presetSubtype="0" fill="hold" grpId="0" nodeType="withEffect">
                                  <p:stCondLst>
                                    <p:cond delay="0"/>
                                  </p:stCondLst>
                                  <p:childTnLst>
                                    <p:set>
                                      <p:cBhvr>
                                        <p:cTn id="85" dur="1" fill="hold">
                                          <p:stCondLst>
                                            <p:cond delay="0"/>
                                          </p:stCondLst>
                                        </p:cTn>
                                        <p:tgtEl>
                                          <p:spTgt spid="21"/>
                                        </p:tgtEl>
                                        <p:attrNameLst>
                                          <p:attrName>style.visibility</p:attrName>
                                        </p:attrNameLst>
                                      </p:cBhvr>
                                      <p:to>
                                        <p:strVal val="visible"/>
                                      </p:to>
                                    </p:set>
                                    <p:anim calcmode="lin" valueType="num">
                                      <p:cBhvr>
                                        <p:cTn id="86" dur="1000" fill="hold"/>
                                        <p:tgtEl>
                                          <p:spTgt spid="21"/>
                                        </p:tgtEl>
                                        <p:attrNameLst>
                                          <p:attrName>ppt_x</p:attrName>
                                        </p:attrNameLst>
                                      </p:cBhvr>
                                      <p:tavLst>
                                        <p:tav tm="0">
                                          <p:val>
                                            <p:strVal val="#ppt_x-.2"/>
                                          </p:val>
                                        </p:tav>
                                        <p:tav tm="100000">
                                          <p:val>
                                            <p:strVal val="#ppt_x"/>
                                          </p:val>
                                        </p:tav>
                                      </p:tavLst>
                                    </p:anim>
                                    <p:anim calcmode="lin" valueType="num">
                                      <p:cBhvr>
                                        <p:cTn id="87" dur="10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88" dur="1000"/>
                                        <p:tgtEl>
                                          <p:spTgt spid="21"/>
                                        </p:tgtEl>
                                      </p:cBhvr>
                                    </p:animEffect>
                                  </p:childTnLst>
                                </p:cTn>
                              </p:par>
                              <p:par>
                                <p:cTn id="89" presetID="29" presetClass="entr" presetSubtype="0" fill="hold" nodeType="withEffect">
                                  <p:stCondLst>
                                    <p:cond delay="0"/>
                                  </p:stCondLst>
                                  <p:childTnLst>
                                    <p:set>
                                      <p:cBhvr>
                                        <p:cTn id="90" dur="1" fill="hold">
                                          <p:stCondLst>
                                            <p:cond delay="0"/>
                                          </p:stCondLst>
                                        </p:cTn>
                                        <p:tgtEl>
                                          <p:spTgt spid="32"/>
                                        </p:tgtEl>
                                        <p:attrNameLst>
                                          <p:attrName>style.visibility</p:attrName>
                                        </p:attrNameLst>
                                      </p:cBhvr>
                                      <p:to>
                                        <p:strVal val="visible"/>
                                      </p:to>
                                    </p:set>
                                    <p:anim calcmode="lin" valueType="num">
                                      <p:cBhvr>
                                        <p:cTn id="91" dur="1000" fill="hold"/>
                                        <p:tgtEl>
                                          <p:spTgt spid="32"/>
                                        </p:tgtEl>
                                        <p:attrNameLst>
                                          <p:attrName>ppt_x</p:attrName>
                                        </p:attrNameLst>
                                      </p:cBhvr>
                                      <p:tavLst>
                                        <p:tav tm="0">
                                          <p:val>
                                            <p:strVal val="#ppt_x-.2"/>
                                          </p:val>
                                        </p:tav>
                                        <p:tav tm="100000">
                                          <p:val>
                                            <p:strVal val="#ppt_x"/>
                                          </p:val>
                                        </p:tav>
                                      </p:tavLst>
                                    </p:anim>
                                    <p:anim calcmode="lin" valueType="num">
                                      <p:cBhvr>
                                        <p:cTn id="92" dur="1000" fill="hold"/>
                                        <p:tgtEl>
                                          <p:spTgt spid="32"/>
                                        </p:tgtEl>
                                        <p:attrNameLst>
                                          <p:attrName>ppt_y</p:attrName>
                                        </p:attrNameLst>
                                      </p:cBhvr>
                                      <p:tavLst>
                                        <p:tav tm="0">
                                          <p:val>
                                            <p:strVal val="#ppt_y"/>
                                          </p:val>
                                        </p:tav>
                                        <p:tav tm="100000">
                                          <p:val>
                                            <p:strVal val="#ppt_y"/>
                                          </p:val>
                                        </p:tav>
                                      </p:tavLst>
                                    </p:anim>
                                    <p:animEffect transition="in" filter="wipe(right)" prLst="gradientSize: 0.1">
                                      <p:cBhvr>
                                        <p:cTn id="93"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0" grpId="0" animBg="1"/>
      <p:bldP spid="11" grpId="0" animBg="1"/>
      <p:bldP spid="12" grpId="0" animBg="1"/>
      <p:bldP spid="14" grpId="0" animBg="1"/>
      <p:bldP spid="15" grpId="0" animBg="1"/>
      <p:bldP spid="17" grpId="0" animBg="1"/>
      <p:bldP spid="18" grpId="0" animBg="1"/>
      <p:bldP spid="20" grpId="0" animBg="1"/>
      <p:bldP spid="21" grpId="0" animBg="1"/>
      <p:bldP spid="23" grpId="0" animBg="1"/>
      <p:bldP spid="2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高端时尚音乐节PPT模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flip="none" rotWithShape="1">
          <a:gsLst>
            <a:gs pos="0">
              <a:srgbClr val="B9D2D6">
                <a:alpha val="70000"/>
              </a:srgbClr>
            </a:gs>
            <a:gs pos="21000">
              <a:srgbClr val="A9C0C3">
                <a:alpha val="70000"/>
              </a:srgbClr>
            </a:gs>
            <a:gs pos="60000">
              <a:srgbClr val="819191">
                <a:alpha val="26000"/>
              </a:srgbClr>
            </a:gs>
            <a:gs pos="100000">
              <a:srgbClr val="282828">
                <a:alpha val="70000"/>
              </a:srgbClr>
            </a:gs>
          </a:gsLst>
          <a:lin ang="2700000" scaled="1"/>
          <a:tileRect/>
        </a:gradFill>
        <a:ln>
          <a:noFill/>
        </a:ln>
      </a:spPr>
      <a:bodyPr rot="0" vertOverflow="overflow" horzOverflow="overflow" vert="horz" wrap="square" lIns="91440" tIns="45720" rIns="91440" bIns="45720" numCol="1" spcCol="0" rtlCol="0" fromWordArt="0" anchor="ctr" anchorCtr="0" forceAA="0" compatLnSpc="1">
        <a:noAutofit/>
      </a:bodyPr>
      <a:lstStyle>
        <a:defPPr algn="ctr">
          <a:defRPr lang="zh-CN" altLang="en-US"/>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TotalTime>
  <Words>2452</Words>
  <Application>Microsoft Office PowerPoint</Application>
  <PresentationFormat>宽屏</PresentationFormat>
  <Paragraphs>321</Paragraphs>
  <Slides>26</Slides>
  <Notes>26</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26</vt:i4>
      </vt:variant>
    </vt:vector>
  </HeadingPairs>
  <TitlesOfParts>
    <vt:vector size="40" baseType="lpstr">
      <vt:lpstr>AXIS Std L</vt:lpstr>
      <vt:lpstr>AXIS Std M</vt:lpstr>
      <vt:lpstr>HelveticaNeueLT Pro 67 MdCn</vt:lpstr>
      <vt:lpstr>Open Sans</vt:lpstr>
      <vt:lpstr>等线</vt:lpstr>
      <vt:lpstr>华文宋体</vt:lpstr>
      <vt:lpstr>时尚中黑简体</vt:lpstr>
      <vt:lpstr>宋体</vt:lpstr>
      <vt:lpstr>微软雅黑</vt:lpstr>
      <vt:lpstr>Arial</vt:lpstr>
      <vt:lpstr>Calibri</vt:lpstr>
      <vt:lpstr>Calibri Light</vt:lpstr>
      <vt:lpstr>Century Gothic</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cp:lastModifiedBy>杨 康弘</cp:lastModifiedBy>
  <cp:revision>2</cp:revision>
  <dcterms:created xsi:type="dcterms:W3CDTF">2017-03-23T14:32:17Z</dcterms:created>
  <dcterms:modified xsi:type="dcterms:W3CDTF">2019-05-03T07:08:27Z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